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76"/>
  </p:notesMasterIdLst>
  <p:handoutMasterIdLst>
    <p:handoutMasterId r:id="rId77"/>
  </p:handoutMasterIdLst>
  <p:sldIdLst>
    <p:sldId id="362" r:id="rId2"/>
    <p:sldId id="366" r:id="rId3"/>
    <p:sldId id="367" r:id="rId4"/>
    <p:sldId id="368" r:id="rId5"/>
    <p:sldId id="369" r:id="rId6"/>
    <p:sldId id="370" r:id="rId7"/>
    <p:sldId id="371" r:id="rId8"/>
    <p:sldId id="374" r:id="rId9"/>
    <p:sldId id="372" r:id="rId10"/>
    <p:sldId id="376" r:id="rId11"/>
    <p:sldId id="377" r:id="rId12"/>
    <p:sldId id="378" r:id="rId13"/>
    <p:sldId id="379" r:id="rId14"/>
    <p:sldId id="380" r:id="rId15"/>
    <p:sldId id="381" r:id="rId16"/>
    <p:sldId id="382" r:id="rId17"/>
    <p:sldId id="383" r:id="rId18"/>
    <p:sldId id="384" r:id="rId19"/>
    <p:sldId id="385" r:id="rId20"/>
    <p:sldId id="364" r:id="rId21"/>
    <p:sldId id="388" r:id="rId22"/>
    <p:sldId id="389" r:id="rId23"/>
    <p:sldId id="395" r:id="rId24"/>
    <p:sldId id="393" r:id="rId25"/>
    <p:sldId id="394" r:id="rId26"/>
    <p:sldId id="397" r:id="rId27"/>
    <p:sldId id="398" r:id="rId28"/>
    <p:sldId id="399" r:id="rId29"/>
    <p:sldId id="400" r:id="rId30"/>
    <p:sldId id="406" r:id="rId31"/>
    <p:sldId id="407" r:id="rId32"/>
    <p:sldId id="408" r:id="rId33"/>
    <p:sldId id="401" r:id="rId34"/>
    <p:sldId id="386" r:id="rId35"/>
    <p:sldId id="409" r:id="rId36"/>
    <p:sldId id="410" r:id="rId37"/>
    <p:sldId id="411" r:id="rId38"/>
    <p:sldId id="412" r:id="rId39"/>
    <p:sldId id="413" r:id="rId40"/>
    <p:sldId id="404" r:id="rId41"/>
    <p:sldId id="458" r:id="rId42"/>
    <p:sldId id="459" r:id="rId43"/>
    <p:sldId id="460" r:id="rId44"/>
    <p:sldId id="461" r:id="rId45"/>
    <p:sldId id="462" r:id="rId46"/>
    <p:sldId id="463" r:id="rId47"/>
    <p:sldId id="464" r:id="rId48"/>
    <p:sldId id="465" r:id="rId49"/>
    <p:sldId id="450" r:id="rId50"/>
    <p:sldId id="451" r:id="rId51"/>
    <p:sldId id="452" r:id="rId52"/>
    <p:sldId id="453" r:id="rId53"/>
    <p:sldId id="454" r:id="rId54"/>
    <p:sldId id="455" r:id="rId55"/>
    <p:sldId id="456" r:id="rId56"/>
    <p:sldId id="457" r:id="rId57"/>
    <p:sldId id="402" r:id="rId58"/>
    <p:sldId id="654" r:id="rId59"/>
    <p:sldId id="655" r:id="rId60"/>
    <p:sldId id="656" r:id="rId61"/>
    <p:sldId id="657" r:id="rId62"/>
    <p:sldId id="658" r:id="rId63"/>
    <p:sldId id="659" r:id="rId64"/>
    <p:sldId id="660" r:id="rId65"/>
    <p:sldId id="661" r:id="rId66"/>
    <p:sldId id="662" r:id="rId67"/>
    <p:sldId id="653" r:id="rId68"/>
    <p:sldId id="664" r:id="rId69"/>
    <p:sldId id="665" r:id="rId70"/>
    <p:sldId id="666" r:id="rId71"/>
    <p:sldId id="667" r:id="rId72"/>
    <p:sldId id="396" r:id="rId73"/>
    <p:sldId id="650" r:id="rId74"/>
    <p:sldId id="363" r:id="rId7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CA" initials="L" lastIdx="1" clrIdx="0">
    <p:extLst>
      <p:ext uri="{19B8F6BF-5375-455C-9EA6-DF929625EA0E}">
        <p15:presenceInfo xmlns:p15="http://schemas.microsoft.com/office/powerpoint/2012/main" userId="LUCA" providerId="None"/>
      </p:ext>
    </p:extLst>
  </p:cmAuthor>
  <p:cmAuthor id="2" name="Stefano Di Matteo" initials="SDM" lastIdx="2" clrIdx="1">
    <p:extLst>
      <p:ext uri="{19B8F6BF-5375-455C-9EA6-DF929625EA0E}">
        <p15:presenceInfo xmlns:p15="http://schemas.microsoft.com/office/powerpoint/2012/main" userId="Stefano Di Matte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04385E"/>
    <a:srgbClr val="37C8FD"/>
    <a:srgbClr val="0D57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433" autoAdjust="0"/>
    <p:restoredTop sz="95341" autoAdjust="0"/>
  </p:normalViewPr>
  <p:slideViewPr>
    <p:cSldViewPr>
      <p:cViewPr varScale="1">
        <p:scale>
          <a:sx n="87" d="100"/>
          <a:sy n="87" d="100"/>
        </p:scale>
        <p:origin x="178" y="45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49" d="100"/>
          <a:sy n="49" d="100"/>
        </p:scale>
        <p:origin x="-2688" y="-6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customXml" Target="../customXml/item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85" Type="http://schemas.openxmlformats.org/officeDocument/2006/relationships/customXml" Target="../customXml/item2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commentAuthors" Target="commentAuthors.xml"/><Relationship Id="rId81" Type="http://schemas.openxmlformats.org/officeDocument/2006/relationships/theme" Target="theme/theme1.xml"/><Relationship Id="rId86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a Crocetti" userId="52efdf86-ba77-4dcf-8f92-67ea05fd85b4" providerId="ADAL" clId="{9DC9A317-536B-4734-9D33-8D67C576388E}"/>
    <pc:docChg chg="undo custSel addSld delSld modSld modMainMaster">
      <pc:chgData name="Luca Crocetti" userId="52efdf86-ba77-4dcf-8f92-67ea05fd85b4" providerId="ADAL" clId="{9DC9A317-536B-4734-9D33-8D67C576388E}" dt="2023-02-24T17:25:20.150" v="814" actId="1038"/>
      <pc:docMkLst>
        <pc:docMk/>
      </pc:docMkLst>
      <pc:sldChg chg="del">
        <pc:chgData name="Luca Crocetti" userId="52efdf86-ba77-4dcf-8f92-67ea05fd85b4" providerId="ADAL" clId="{9DC9A317-536B-4734-9D33-8D67C576388E}" dt="2023-02-24T15:55:48.392" v="1" actId="2696"/>
        <pc:sldMkLst>
          <pc:docMk/>
          <pc:sldMk cId="3882259890" sldId="365"/>
        </pc:sldMkLst>
      </pc:sldChg>
      <pc:sldChg chg="modSp mod">
        <pc:chgData name="Luca Crocetti" userId="52efdf86-ba77-4dcf-8f92-67ea05fd85b4" providerId="ADAL" clId="{9DC9A317-536B-4734-9D33-8D67C576388E}" dt="2023-02-24T16:31:38.151" v="5" actId="20577"/>
        <pc:sldMkLst>
          <pc:docMk/>
          <pc:sldMk cId="617710528" sldId="369"/>
        </pc:sldMkLst>
        <pc:spChg chg="mod">
          <ac:chgData name="Luca Crocetti" userId="52efdf86-ba77-4dcf-8f92-67ea05fd85b4" providerId="ADAL" clId="{9DC9A317-536B-4734-9D33-8D67C576388E}" dt="2023-02-24T16:31:38.151" v="5" actId="20577"/>
          <ac:spMkLst>
            <pc:docMk/>
            <pc:sldMk cId="617710528" sldId="369"/>
            <ac:spMk id="2" creationId="{4F28CF3A-7405-4493-B995-271DBA0D3501}"/>
          </ac:spMkLst>
        </pc:spChg>
      </pc:sldChg>
      <pc:sldChg chg="modSp mod">
        <pc:chgData name="Luca Crocetti" userId="52efdf86-ba77-4dcf-8f92-67ea05fd85b4" providerId="ADAL" clId="{9DC9A317-536B-4734-9D33-8D67C576388E}" dt="2023-02-24T16:33:42.511" v="110" actId="27636"/>
        <pc:sldMkLst>
          <pc:docMk/>
          <pc:sldMk cId="336294986" sldId="373"/>
        </pc:sldMkLst>
        <pc:spChg chg="mod">
          <ac:chgData name="Luca Crocetti" userId="52efdf86-ba77-4dcf-8f92-67ea05fd85b4" providerId="ADAL" clId="{9DC9A317-536B-4734-9D33-8D67C576388E}" dt="2023-02-24T16:33:42.511" v="110" actId="27636"/>
          <ac:spMkLst>
            <pc:docMk/>
            <pc:sldMk cId="336294986" sldId="373"/>
            <ac:spMk id="3" creationId="{646038F1-1D97-44D2-ABE9-87E706E5B735}"/>
          </ac:spMkLst>
        </pc:spChg>
      </pc:sldChg>
      <pc:sldChg chg="modSp mod">
        <pc:chgData name="Luca Crocetti" userId="52efdf86-ba77-4dcf-8f92-67ea05fd85b4" providerId="ADAL" clId="{9DC9A317-536B-4734-9D33-8D67C576388E}" dt="2023-02-24T17:17:05.624" v="691" actId="20577"/>
        <pc:sldMkLst>
          <pc:docMk/>
          <pc:sldMk cId="3969175495" sldId="376"/>
        </pc:sldMkLst>
        <pc:spChg chg="mod">
          <ac:chgData name="Luca Crocetti" userId="52efdf86-ba77-4dcf-8f92-67ea05fd85b4" providerId="ADAL" clId="{9DC9A317-536B-4734-9D33-8D67C576388E}" dt="2023-02-24T17:17:05.624" v="691" actId="20577"/>
          <ac:spMkLst>
            <pc:docMk/>
            <pc:sldMk cId="3969175495" sldId="376"/>
            <ac:spMk id="3" creationId="{646038F1-1D97-44D2-ABE9-87E706E5B735}"/>
          </ac:spMkLst>
        </pc:spChg>
      </pc:sldChg>
      <pc:sldChg chg="modSp mod">
        <pc:chgData name="Luca Crocetti" userId="52efdf86-ba77-4dcf-8f92-67ea05fd85b4" providerId="ADAL" clId="{9DC9A317-536B-4734-9D33-8D67C576388E}" dt="2023-02-24T17:20:14.698" v="803" actId="20577"/>
        <pc:sldMkLst>
          <pc:docMk/>
          <pc:sldMk cId="3505293122" sldId="377"/>
        </pc:sldMkLst>
        <pc:spChg chg="mod">
          <ac:chgData name="Luca Crocetti" userId="52efdf86-ba77-4dcf-8f92-67ea05fd85b4" providerId="ADAL" clId="{9DC9A317-536B-4734-9D33-8D67C576388E}" dt="2023-02-24T17:20:14.698" v="803" actId="20577"/>
          <ac:spMkLst>
            <pc:docMk/>
            <pc:sldMk cId="3505293122" sldId="377"/>
            <ac:spMk id="3" creationId="{646038F1-1D97-44D2-ABE9-87E706E5B735}"/>
          </ac:spMkLst>
        </pc:spChg>
      </pc:sldChg>
      <pc:sldChg chg="modSp mod">
        <pc:chgData name="Luca Crocetti" userId="52efdf86-ba77-4dcf-8f92-67ea05fd85b4" providerId="ADAL" clId="{9DC9A317-536B-4734-9D33-8D67C576388E}" dt="2023-02-24T17:20:42.873" v="807" actId="20577"/>
        <pc:sldMkLst>
          <pc:docMk/>
          <pc:sldMk cId="3644210023" sldId="378"/>
        </pc:sldMkLst>
        <pc:spChg chg="mod">
          <ac:chgData name="Luca Crocetti" userId="52efdf86-ba77-4dcf-8f92-67ea05fd85b4" providerId="ADAL" clId="{9DC9A317-536B-4734-9D33-8D67C576388E}" dt="2023-02-24T17:20:42.873" v="807" actId="20577"/>
          <ac:spMkLst>
            <pc:docMk/>
            <pc:sldMk cId="3644210023" sldId="378"/>
            <ac:spMk id="3" creationId="{646038F1-1D97-44D2-ABE9-87E706E5B735}"/>
          </ac:spMkLst>
        </pc:spChg>
      </pc:sldChg>
      <pc:sldChg chg="modSp mod">
        <pc:chgData name="Luca Crocetti" userId="52efdf86-ba77-4dcf-8f92-67ea05fd85b4" providerId="ADAL" clId="{9DC9A317-536B-4734-9D33-8D67C576388E}" dt="2023-02-24T16:35:01.806" v="117" actId="6549"/>
        <pc:sldMkLst>
          <pc:docMk/>
          <pc:sldMk cId="3092442466" sldId="379"/>
        </pc:sldMkLst>
        <pc:spChg chg="mod">
          <ac:chgData name="Luca Crocetti" userId="52efdf86-ba77-4dcf-8f92-67ea05fd85b4" providerId="ADAL" clId="{9DC9A317-536B-4734-9D33-8D67C576388E}" dt="2023-02-24T16:35:01.806" v="117" actId="6549"/>
          <ac:spMkLst>
            <pc:docMk/>
            <pc:sldMk cId="3092442466" sldId="379"/>
            <ac:spMk id="3" creationId="{646038F1-1D97-44D2-ABE9-87E706E5B735}"/>
          </ac:spMkLst>
        </pc:spChg>
      </pc:sldChg>
      <pc:sldChg chg="addSp delSp modSp mod">
        <pc:chgData name="Luca Crocetti" userId="52efdf86-ba77-4dcf-8f92-67ea05fd85b4" providerId="ADAL" clId="{9DC9A317-536B-4734-9D33-8D67C576388E}" dt="2023-02-24T16:39:01.238" v="176" actId="478"/>
        <pc:sldMkLst>
          <pc:docMk/>
          <pc:sldMk cId="1630005005" sldId="380"/>
        </pc:sldMkLst>
        <pc:spChg chg="del mod">
          <ac:chgData name="Luca Crocetti" userId="52efdf86-ba77-4dcf-8f92-67ea05fd85b4" providerId="ADAL" clId="{9DC9A317-536B-4734-9D33-8D67C576388E}" dt="2023-02-24T16:39:00.583" v="175" actId="478"/>
          <ac:spMkLst>
            <pc:docMk/>
            <pc:sldMk cId="1630005005" sldId="380"/>
            <ac:spMk id="27" creationId="{57F66ACA-2B39-44F8-9D48-CC56E9D39E46}"/>
          </ac:spMkLst>
        </pc:spChg>
        <pc:picChg chg="mod">
          <ac:chgData name="Luca Crocetti" userId="52efdf86-ba77-4dcf-8f92-67ea05fd85b4" providerId="ADAL" clId="{9DC9A317-536B-4734-9D33-8D67C576388E}" dt="2023-02-24T16:35:33.638" v="127" actId="1038"/>
          <ac:picMkLst>
            <pc:docMk/>
            <pc:sldMk cId="1630005005" sldId="380"/>
            <ac:picMk id="18" creationId="{DAE78BD7-72FF-42FB-A631-0BD9C230CD10}"/>
          </ac:picMkLst>
        </pc:picChg>
        <pc:picChg chg="mod">
          <ac:chgData name="Luca Crocetti" userId="52efdf86-ba77-4dcf-8f92-67ea05fd85b4" providerId="ADAL" clId="{9DC9A317-536B-4734-9D33-8D67C576388E}" dt="2023-02-24T16:35:33.638" v="127" actId="1038"/>
          <ac:picMkLst>
            <pc:docMk/>
            <pc:sldMk cId="1630005005" sldId="380"/>
            <ac:picMk id="20" creationId="{6248AF96-E0B5-448D-A662-1511AE603A7A}"/>
          </ac:picMkLst>
        </pc:picChg>
        <pc:picChg chg="mod">
          <ac:chgData name="Luca Crocetti" userId="52efdf86-ba77-4dcf-8f92-67ea05fd85b4" providerId="ADAL" clId="{9DC9A317-536B-4734-9D33-8D67C576388E}" dt="2023-02-24T16:35:33.638" v="127" actId="1038"/>
          <ac:picMkLst>
            <pc:docMk/>
            <pc:sldMk cId="1630005005" sldId="380"/>
            <ac:picMk id="22" creationId="{62F05A21-5373-44F5-8AE7-37EACCC032D2}"/>
          </ac:picMkLst>
        </pc:picChg>
        <pc:picChg chg="del mod">
          <ac:chgData name="Luca Crocetti" userId="52efdf86-ba77-4dcf-8f92-67ea05fd85b4" providerId="ADAL" clId="{9DC9A317-536B-4734-9D33-8D67C576388E}" dt="2023-02-24T16:39:01.238" v="176" actId="478"/>
          <ac:picMkLst>
            <pc:docMk/>
            <pc:sldMk cId="1630005005" sldId="380"/>
            <ac:picMk id="29" creationId="{7628FC49-CC11-44CC-AC1B-7C970FC12D0B}"/>
          </ac:picMkLst>
        </pc:picChg>
        <pc:cxnChg chg="add mod">
          <ac:chgData name="Luca Crocetti" userId="52efdf86-ba77-4dcf-8f92-67ea05fd85b4" providerId="ADAL" clId="{9DC9A317-536B-4734-9D33-8D67C576388E}" dt="2023-02-24T16:36:21.655" v="133" actId="1036"/>
          <ac:cxnSpMkLst>
            <pc:docMk/>
            <pc:sldMk cId="1630005005" sldId="380"/>
            <ac:cxnSpMk id="10" creationId="{E372E0D1-7665-F8FC-B1A5-23DF7379C5EF}"/>
          </ac:cxnSpMkLst>
        </pc:cxnChg>
        <pc:cxnChg chg="add mod">
          <ac:chgData name="Luca Crocetti" userId="52efdf86-ba77-4dcf-8f92-67ea05fd85b4" providerId="ADAL" clId="{9DC9A317-536B-4734-9D33-8D67C576388E}" dt="2023-02-24T16:36:17.817" v="132" actId="571"/>
          <ac:cxnSpMkLst>
            <pc:docMk/>
            <pc:sldMk cId="1630005005" sldId="380"/>
            <ac:cxnSpMk id="11" creationId="{B62532A6-54B2-43FA-B35E-1AF12B492C22}"/>
          </ac:cxnSpMkLst>
        </pc:cxnChg>
      </pc:sldChg>
      <pc:sldChg chg="modSp mod">
        <pc:chgData name="Luca Crocetti" userId="52efdf86-ba77-4dcf-8f92-67ea05fd85b4" providerId="ADAL" clId="{9DC9A317-536B-4734-9D33-8D67C576388E}" dt="2023-02-24T16:37:43.931" v="169" actId="5793"/>
        <pc:sldMkLst>
          <pc:docMk/>
          <pc:sldMk cId="3450383789" sldId="381"/>
        </pc:sldMkLst>
        <pc:spChg chg="mod">
          <ac:chgData name="Luca Crocetti" userId="52efdf86-ba77-4dcf-8f92-67ea05fd85b4" providerId="ADAL" clId="{9DC9A317-536B-4734-9D33-8D67C576388E}" dt="2023-02-24T16:37:43.931" v="169" actId="5793"/>
          <ac:spMkLst>
            <pc:docMk/>
            <pc:sldMk cId="3450383789" sldId="381"/>
            <ac:spMk id="39" creationId="{6DB763D0-153E-44E7-B7D0-FC9A12793E7E}"/>
          </ac:spMkLst>
        </pc:spChg>
      </pc:sldChg>
      <pc:sldChg chg="modSp mod">
        <pc:chgData name="Luca Crocetti" userId="52efdf86-ba77-4dcf-8f92-67ea05fd85b4" providerId="ADAL" clId="{9DC9A317-536B-4734-9D33-8D67C576388E}" dt="2023-02-24T17:25:20.150" v="814" actId="1038"/>
        <pc:sldMkLst>
          <pc:docMk/>
          <pc:sldMk cId="2562190919" sldId="382"/>
        </pc:sldMkLst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4" creationId="{AEFA014D-8A5C-40FC-911D-956B6E9FD465}"/>
          </ac:spMkLst>
        </pc:spChg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6" creationId="{4F2A69A7-60BB-4743-AC87-1EB5906EB368}"/>
          </ac:spMkLst>
        </pc:spChg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7" creationId="{3E6208C9-B29E-48C5-8C5A-00C92CA20141}"/>
          </ac:spMkLst>
        </pc:spChg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8" creationId="{905E1F89-5750-4641-9669-95F9AB6E3196}"/>
          </ac:spMkLst>
        </pc:spChg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9" creationId="{26A49AEB-099C-448D-BC8E-3F75A034FFD1}"/>
          </ac:spMkLst>
        </pc:spChg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10" creationId="{E24B5078-947A-4382-BC48-246E264F02FE}"/>
          </ac:spMkLst>
        </pc:spChg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11" creationId="{63895383-4B17-4DFE-AF4C-20E64CC6095B}"/>
          </ac:spMkLst>
        </pc:spChg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12" creationId="{4716C461-48C8-4583-854D-7E1446516B02}"/>
          </ac:spMkLst>
        </pc:spChg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28" creationId="{E09EA7B8-DAF4-4D4A-ABA3-08DB89A94E2D}"/>
          </ac:spMkLst>
        </pc:spChg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29" creationId="{AB7B1D74-3EEB-43D5-8A4F-B59EB69FEAC5}"/>
          </ac:spMkLst>
        </pc:spChg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31" creationId="{7A94549E-C068-4EFB-B517-6D352016B44E}"/>
          </ac:spMkLst>
        </pc:spChg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32" creationId="{BDE1BC50-3495-44E1-B9D0-E780675457DA}"/>
          </ac:spMkLst>
        </pc:spChg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37" creationId="{0A82249E-8FB6-416E-8741-CB0ABD9295BC}"/>
          </ac:spMkLst>
        </pc:spChg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38" creationId="{7A500713-5553-4F27-989B-054B7C9E4F53}"/>
          </ac:spMkLst>
        </pc:spChg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40" creationId="{8070C3B5-7E22-4FA1-AE89-4ED74EED754E}"/>
          </ac:spMkLst>
        </pc:spChg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46" creationId="{26209DD4-0AAC-44A9-9D84-D6F07D1D2401}"/>
          </ac:spMkLst>
        </pc:spChg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54" creationId="{95C9EE5B-5803-4148-8336-BE5C4E5CBE54}"/>
          </ac:spMkLst>
        </pc:spChg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56" creationId="{7CE641A4-C5D6-4C0A-A9B1-60068D465A28}"/>
          </ac:spMkLst>
        </pc:spChg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58" creationId="{38642671-84C7-4356-8674-E454F6EAE609}"/>
          </ac:spMkLst>
        </pc:spChg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75" creationId="{BF60BBF8-B5BD-4A20-85AF-F13A5864D684}"/>
          </ac:spMkLst>
        </pc:spChg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85" creationId="{C4B4CA09-4497-40F1-817C-5390304EEE4D}"/>
          </ac:spMkLst>
        </pc:spChg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86" creationId="{3F05DA9C-29C8-4042-B6AC-EDDCC3A26A31}"/>
          </ac:spMkLst>
        </pc:spChg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104" creationId="{C4E4A82A-30D5-4543-809B-24FEAEA3FB3B}"/>
          </ac:spMkLst>
        </pc:spChg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203" creationId="{2AE1EBCD-0E58-4A60-B1CD-A01A03A402BA}"/>
          </ac:spMkLst>
        </pc:spChg>
        <pc:picChg chg="mod">
          <ac:chgData name="Luca Crocetti" userId="52efdf86-ba77-4dcf-8f92-67ea05fd85b4" providerId="ADAL" clId="{9DC9A317-536B-4734-9D33-8D67C576388E}" dt="2023-02-24T17:25:20.150" v="814" actId="1038"/>
          <ac:picMkLst>
            <pc:docMk/>
            <pc:sldMk cId="2562190919" sldId="382"/>
            <ac:picMk id="45" creationId="{95B189B2-CDEA-44D6-81DE-71FA064102FA}"/>
          </ac:picMkLst>
        </pc:picChg>
        <pc:picChg chg="mod">
          <ac:chgData name="Luca Crocetti" userId="52efdf86-ba77-4dcf-8f92-67ea05fd85b4" providerId="ADAL" clId="{9DC9A317-536B-4734-9D33-8D67C576388E}" dt="2023-02-24T17:25:20.150" v="814" actId="1038"/>
          <ac:picMkLst>
            <pc:docMk/>
            <pc:sldMk cId="2562190919" sldId="382"/>
            <ac:picMk id="81" creationId="{AFC65E81-4DE2-406E-B58A-0FCCDEAF3FB4}"/>
          </ac:picMkLst>
        </pc:picChg>
        <pc:picChg chg="mod">
          <ac:chgData name="Luca Crocetti" userId="52efdf86-ba77-4dcf-8f92-67ea05fd85b4" providerId="ADAL" clId="{9DC9A317-536B-4734-9D33-8D67C576388E}" dt="2023-02-24T17:25:20.150" v="814" actId="1038"/>
          <ac:picMkLst>
            <pc:docMk/>
            <pc:sldMk cId="2562190919" sldId="382"/>
            <ac:picMk id="82" creationId="{E7E6AB55-4FE2-4715-9D74-3091843853A3}"/>
          </ac:picMkLst>
        </pc:picChg>
        <pc:picChg chg="mod">
          <ac:chgData name="Luca Crocetti" userId="52efdf86-ba77-4dcf-8f92-67ea05fd85b4" providerId="ADAL" clId="{9DC9A317-536B-4734-9D33-8D67C576388E}" dt="2023-02-24T17:25:20.150" v="814" actId="1038"/>
          <ac:picMkLst>
            <pc:docMk/>
            <pc:sldMk cId="2562190919" sldId="382"/>
            <ac:picMk id="83" creationId="{550B0294-2FEB-46DC-A662-959C043395B7}"/>
          </ac:picMkLst>
        </pc:picChg>
        <pc:picChg chg="mod">
          <ac:chgData name="Luca Crocetti" userId="52efdf86-ba77-4dcf-8f92-67ea05fd85b4" providerId="ADAL" clId="{9DC9A317-536B-4734-9D33-8D67C576388E}" dt="2023-02-24T17:25:20.150" v="814" actId="1038"/>
          <ac:picMkLst>
            <pc:docMk/>
            <pc:sldMk cId="2562190919" sldId="382"/>
            <ac:picMk id="84" creationId="{05B7AD89-4385-4CFA-B94F-9ADC82AEAE2D}"/>
          </ac:picMkLst>
        </pc:picChg>
        <pc:picChg chg="mod">
          <ac:chgData name="Luca Crocetti" userId="52efdf86-ba77-4dcf-8f92-67ea05fd85b4" providerId="ADAL" clId="{9DC9A317-536B-4734-9D33-8D67C576388E}" dt="2023-02-24T17:25:20.150" v="814" actId="1038"/>
          <ac:picMkLst>
            <pc:docMk/>
            <pc:sldMk cId="2562190919" sldId="382"/>
            <ac:picMk id="87" creationId="{15443767-F9ED-4969-B752-CBF9700138BE}"/>
          </ac:picMkLst>
        </pc:picChg>
        <pc:picChg chg="mod">
          <ac:chgData name="Luca Crocetti" userId="52efdf86-ba77-4dcf-8f92-67ea05fd85b4" providerId="ADAL" clId="{9DC9A317-536B-4734-9D33-8D67C576388E}" dt="2023-02-24T17:25:20.150" v="814" actId="1038"/>
          <ac:picMkLst>
            <pc:docMk/>
            <pc:sldMk cId="2562190919" sldId="382"/>
            <ac:picMk id="89" creationId="{34CCC843-BE55-4F1F-8066-AF3D41935C13}"/>
          </ac:picMkLst>
        </pc:picChg>
        <pc:picChg chg="mod">
          <ac:chgData name="Luca Crocetti" userId="52efdf86-ba77-4dcf-8f92-67ea05fd85b4" providerId="ADAL" clId="{9DC9A317-536B-4734-9D33-8D67C576388E}" dt="2023-02-24T17:25:20.150" v="814" actId="1038"/>
          <ac:picMkLst>
            <pc:docMk/>
            <pc:sldMk cId="2562190919" sldId="382"/>
            <ac:picMk id="204" creationId="{49558E46-6AE9-4C2D-8DEB-172EE24946EC}"/>
          </ac:picMkLst>
        </pc:pic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14" creationId="{3938C027-BFA0-4446-B79C-A99AFFD6EA90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15" creationId="{A1501C9D-8A60-4CBC-B6D3-EDB2DE62E57C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18" creationId="{77F13D6E-2665-4019-A155-48EDFED1D307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21" creationId="{6BE89C39-EBD2-4578-BF4F-BC0CEE043AA7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24" creationId="{74A07BFB-96AB-4D7D-8485-7FDF87BDBCF2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25" creationId="{ECD6EE71-6B70-42E2-862B-F6995750C6A2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27" creationId="{A1D8B741-2791-4C5C-A5C5-07FA01C7AFB9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30" creationId="{3E0C9324-64E3-4563-9732-F34F7220F181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34" creationId="{5AEA6387-82C4-427E-9838-C29406CC940A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52" creationId="{7F645D65-C780-486E-B74C-82CDAA33AC3E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90" creationId="{84CDA0A2-809F-4603-A1EA-3E7702A59DA8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98" creationId="{D18A70B3-7B05-4177-AFD8-F047D22B14DC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100" creationId="{6F1F7309-6F50-4D1F-9D59-9BD7D21D9979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116" creationId="{A61DE578-E391-4E61-9339-78EAF1BFEA0E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119" creationId="{15F539EB-2CCC-4EDE-B97B-F57AC06DDDA1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122" creationId="{C1AA571D-58DE-441D-B425-58E90807AF4B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125" creationId="{1FABB391-6427-443F-943A-FB40D257FDE1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145" creationId="{48D3C5C0-C0A9-4710-80E7-BC4683F04480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151" creationId="{A4389F2A-1710-4766-9163-A51773C02BD2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152" creationId="{3FAAC2AC-A931-40D9-B8AF-E0821DF51560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157" creationId="{01BD0FDF-3AD3-48E7-8FD2-DBC45A346DF4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159" creationId="{50BA7AE0-5EE8-48AC-BA9E-CA3B68CB1217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161" creationId="{EE4A3DCE-8010-40F9-B623-5F493B346DF4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167" creationId="{C706DA05-9B3F-4E06-BF15-100F0D264BEE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169" creationId="{74D55CDC-1831-4EE0-9878-7FE106BA7042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173" creationId="{23315ED9-3F02-4A83-8200-600169CACEC9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180" creationId="{26968DAF-1C6A-4D42-8C28-5D43A3824B23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181" creationId="{C31F15EC-D53F-40F7-9AD3-89C58EDC0488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182" creationId="{D48B68CB-3F2E-44CF-A5F4-7191E150DBDE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187" creationId="{045FFD20-E8D3-462B-AD94-A461AA0AAE74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188" creationId="{708F61D4-5CFB-4464-8177-88861B26C812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189" creationId="{BAFA2D71-ABF6-45D4-A68C-7778FADAC791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205" creationId="{5B048BA3-C005-46E0-8287-46345E6CA43F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210" creationId="{2719E152-15D4-4663-9CB2-826195CF3B8E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213" creationId="{DC03760D-3C8A-4B49-85BE-823C602E9059}"/>
          </ac:cxnSpMkLst>
        </pc:cxnChg>
      </pc:sldChg>
      <pc:sldChg chg="modSp mod">
        <pc:chgData name="Luca Crocetti" userId="52efdf86-ba77-4dcf-8f92-67ea05fd85b4" providerId="ADAL" clId="{9DC9A317-536B-4734-9D33-8D67C576388E}" dt="2023-02-24T16:53:38.498" v="559" actId="6549"/>
        <pc:sldMkLst>
          <pc:docMk/>
          <pc:sldMk cId="3173358790" sldId="384"/>
        </pc:sldMkLst>
        <pc:spChg chg="mod">
          <ac:chgData name="Luca Crocetti" userId="52efdf86-ba77-4dcf-8f92-67ea05fd85b4" providerId="ADAL" clId="{9DC9A317-536B-4734-9D33-8D67C576388E}" dt="2023-02-24T16:53:38.498" v="559" actId="6549"/>
          <ac:spMkLst>
            <pc:docMk/>
            <pc:sldMk cId="3173358790" sldId="384"/>
            <ac:spMk id="22" creationId="{39388683-15F5-4122-8A44-B430DDE86088}"/>
          </ac:spMkLst>
        </pc:spChg>
      </pc:sldChg>
      <pc:sldChg chg="modSp mod">
        <pc:chgData name="Luca Crocetti" userId="52efdf86-ba77-4dcf-8f92-67ea05fd85b4" providerId="ADAL" clId="{9DC9A317-536B-4734-9D33-8D67C576388E}" dt="2023-02-24T16:34:34.948" v="116" actId="20577"/>
        <pc:sldMkLst>
          <pc:docMk/>
          <pc:sldMk cId="3200243247" sldId="385"/>
        </pc:sldMkLst>
        <pc:spChg chg="mod">
          <ac:chgData name="Luca Crocetti" userId="52efdf86-ba77-4dcf-8f92-67ea05fd85b4" providerId="ADAL" clId="{9DC9A317-536B-4734-9D33-8D67C576388E}" dt="2023-02-24T16:34:34.948" v="116" actId="20577"/>
          <ac:spMkLst>
            <pc:docMk/>
            <pc:sldMk cId="3200243247" sldId="385"/>
            <ac:spMk id="3" creationId="{646038F1-1D97-44D2-ABE9-87E706E5B735}"/>
          </ac:spMkLst>
        </pc:spChg>
      </pc:sldChg>
      <pc:sldChg chg="addSp delSp modSp mod">
        <pc:chgData name="Luca Crocetti" userId="52efdf86-ba77-4dcf-8f92-67ea05fd85b4" providerId="ADAL" clId="{9DC9A317-536B-4734-9D33-8D67C576388E}" dt="2023-02-24T16:54:14.798" v="561"/>
        <pc:sldMkLst>
          <pc:docMk/>
          <pc:sldMk cId="506297785" sldId="387"/>
        </pc:sldMkLst>
        <pc:spChg chg="add mod">
          <ac:chgData name="Luca Crocetti" userId="52efdf86-ba77-4dcf-8f92-67ea05fd85b4" providerId="ADAL" clId="{9DC9A317-536B-4734-9D33-8D67C576388E}" dt="2023-02-24T16:54:14.798" v="561"/>
          <ac:spMkLst>
            <pc:docMk/>
            <pc:sldMk cId="506297785" sldId="387"/>
            <ac:spMk id="9" creationId="{EFD78A1A-1BA7-5AC3-07D7-7CCB5E92A1FE}"/>
          </ac:spMkLst>
        </pc:spChg>
        <pc:spChg chg="mod">
          <ac:chgData name="Luca Crocetti" userId="52efdf86-ba77-4dcf-8f92-67ea05fd85b4" providerId="ADAL" clId="{9DC9A317-536B-4734-9D33-8D67C576388E}" dt="2023-02-24T16:48:47.471" v="520" actId="15"/>
          <ac:spMkLst>
            <pc:docMk/>
            <pc:sldMk cId="506297785" sldId="387"/>
            <ac:spMk id="22" creationId="{39388683-15F5-4122-8A44-B430DDE86088}"/>
          </ac:spMkLst>
        </pc:spChg>
        <pc:spChg chg="del">
          <ac:chgData name="Luca Crocetti" userId="52efdf86-ba77-4dcf-8f92-67ea05fd85b4" providerId="ADAL" clId="{9DC9A317-536B-4734-9D33-8D67C576388E}" dt="2023-02-24T16:54:14.065" v="560" actId="478"/>
          <ac:spMkLst>
            <pc:docMk/>
            <pc:sldMk cId="506297785" sldId="387"/>
            <ac:spMk id="37" creationId="{EFA4CDEA-7B7E-45DA-A8C7-FAB0FCCB576B}"/>
          </ac:spMkLst>
        </pc:spChg>
        <pc:picChg chg="add mod">
          <ac:chgData name="Luca Crocetti" userId="52efdf86-ba77-4dcf-8f92-67ea05fd85b4" providerId="ADAL" clId="{9DC9A317-536B-4734-9D33-8D67C576388E}" dt="2023-02-24T16:54:14.798" v="561"/>
          <ac:picMkLst>
            <pc:docMk/>
            <pc:sldMk cId="506297785" sldId="387"/>
            <ac:picMk id="3" creationId="{CCFCC227-51E1-FD79-4CAA-D8B2F5A8DE13}"/>
          </ac:picMkLst>
        </pc:picChg>
        <pc:picChg chg="del">
          <ac:chgData name="Luca Crocetti" userId="52efdf86-ba77-4dcf-8f92-67ea05fd85b4" providerId="ADAL" clId="{9DC9A317-536B-4734-9D33-8D67C576388E}" dt="2023-02-24T16:54:14.065" v="560" actId="478"/>
          <ac:picMkLst>
            <pc:docMk/>
            <pc:sldMk cId="506297785" sldId="387"/>
            <ac:picMk id="30" creationId="{3DF374B9-6004-49EF-BF72-17A85CFEA5A8}"/>
          </ac:picMkLst>
        </pc:picChg>
        <pc:cxnChg chg="add mod">
          <ac:chgData name="Luca Crocetti" userId="52efdf86-ba77-4dcf-8f92-67ea05fd85b4" providerId="ADAL" clId="{9DC9A317-536B-4734-9D33-8D67C576388E}" dt="2023-02-24T16:54:14.798" v="561"/>
          <ac:cxnSpMkLst>
            <pc:docMk/>
            <pc:sldMk cId="506297785" sldId="387"/>
            <ac:cxnSpMk id="10" creationId="{5D88C79E-C426-BCA9-BB22-91E615C4F05F}"/>
          </ac:cxnSpMkLst>
        </pc:cxnChg>
        <pc:cxnChg chg="del">
          <ac:chgData name="Luca Crocetti" userId="52efdf86-ba77-4dcf-8f92-67ea05fd85b4" providerId="ADAL" clId="{9DC9A317-536B-4734-9D33-8D67C576388E}" dt="2023-02-24T16:54:14.065" v="560" actId="478"/>
          <ac:cxnSpMkLst>
            <pc:docMk/>
            <pc:sldMk cId="506297785" sldId="387"/>
            <ac:cxnSpMk id="38" creationId="{B69650DD-A597-4EAE-A8ED-A30198FEB4D7}"/>
          </ac:cxnSpMkLst>
        </pc:cxnChg>
      </pc:sldChg>
      <pc:sldChg chg="modSp add mod">
        <pc:chgData name="Luca Crocetti" userId="52efdf86-ba77-4dcf-8f92-67ea05fd85b4" providerId="ADAL" clId="{9DC9A317-536B-4734-9D33-8D67C576388E}" dt="2023-02-24T16:38:55.370" v="174" actId="1038"/>
        <pc:sldMkLst>
          <pc:docMk/>
          <pc:sldMk cId="3278104381" sldId="388"/>
        </pc:sldMkLst>
        <pc:spChg chg="mod">
          <ac:chgData name="Luca Crocetti" userId="52efdf86-ba77-4dcf-8f92-67ea05fd85b4" providerId="ADAL" clId="{9DC9A317-536B-4734-9D33-8D67C576388E}" dt="2023-02-24T16:38:52.679" v="172" actId="1038"/>
          <ac:spMkLst>
            <pc:docMk/>
            <pc:sldMk cId="3278104381" sldId="388"/>
            <ac:spMk id="27" creationId="{57F66ACA-2B39-44F8-9D48-CC56E9D39E46}"/>
          </ac:spMkLst>
        </pc:spChg>
        <pc:picChg chg="mod">
          <ac:chgData name="Luca Crocetti" userId="52efdf86-ba77-4dcf-8f92-67ea05fd85b4" providerId="ADAL" clId="{9DC9A317-536B-4734-9D33-8D67C576388E}" dt="2023-02-24T16:38:55.370" v="174" actId="1038"/>
          <ac:picMkLst>
            <pc:docMk/>
            <pc:sldMk cId="3278104381" sldId="388"/>
            <ac:picMk id="29" creationId="{7628FC49-CC11-44CC-AC1B-7C970FC12D0B}"/>
          </ac:picMkLst>
        </pc:picChg>
      </pc:sldChg>
      <pc:sldChg chg="addSp delSp modSp add mod">
        <pc:chgData name="Luca Crocetti" userId="52efdf86-ba77-4dcf-8f92-67ea05fd85b4" providerId="ADAL" clId="{9DC9A317-536B-4734-9D33-8D67C576388E}" dt="2023-02-24T16:42:23.886" v="339" actId="1076"/>
        <pc:sldMkLst>
          <pc:docMk/>
          <pc:sldMk cId="953379259" sldId="389"/>
        </pc:sldMkLst>
        <pc:spChg chg="mod">
          <ac:chgData name="Luca Crocetti" userId="52efdf86-ba77-4dcf-8f92-67ea05fd85b4" providerId="ADAL" clId="{9DC9A317-536B-4734-9D33-8D67C576388E}" dt="2023-02-24T16:39:23.618" v="178" actId="207"/>
          <ac:spMkLst>
            <pc:docMk/>
            <pc:sldMk cId="953379259" sldId="389"/>
            <ac:spMk id="3" creationId="{646038F1-1D97-44D2-ABE9-87E706E5B735}"/>
          </ac:spMkLst>
        </pc:spChg>
        <pc:spChg chg="add mod">
          <ac:chgData name="Luca Crocetti" userId="52efdf86-ba77-4dcf-8f92-67ea05fd85b4" providerId="ADAL" clId="{9DC9A317-536B-4734-9D33-8D67C576388E}" dt="2023-02-24T16:40:08.990" v="252" actId="1076"/>
          <ac:spMkLst>
            <pc:docMk/>
            <pc:sldMk cId="953379259" sldId="389"/>
            <ac:spMk id="8" creationId="{01A45571-F789-1F7A-21B7-D69FE9DBFDB2}"/>
          </ac:spMkLst>
        </pc:spChg>
        <pc:spChg chg="add mod">
          <ac:chgData name="Luca Crocetti" userId="52efdf86-ba77-4dcf-8f92-67ea05fd85b4" providerId="ADAL" clId="{9DC9A317-536B-4734-9D33-8D67C576388E}" dt="2023-02-24T16:42:23.886" v="339" actId="1076"/>
          <ac:spMkLst>
            <pc:docMk/>
            <pc:sldMk cId="953379259" sldId="389"/>
            <ac:spMk id="15" creationId="{7FF70C10-2AA7-92EA-9035-2B9233436EEF}"/>
          </ac:spMkLst>
        </pc:spChg>
        <pc:spChg chg="add mod">
          <ac:chgData name="Luca Crocetti" userId="52efdf86-ba77-4dcf-8f92-67ea05fd85b4" providerId="ADAL" clId="{9DC9A317-536B-4734-9D33-8D67C576388E}" dt="2023-02-24T16:40:50.186" v="272" actId="1076"/>
          <ac:spMkLst>
            <pc:docMk/>
            <pc:sldMk cId="953379259" sldId="389"/>
            <ac:spMk id="16" creationId="{236E157C-E50A-86D3-9ED1-1D656968BCD5}"/>
          </ac:spMkLst>
        </pc:spChg>
        <pc:spChg chg="add del">
          <ac:chgData name="Luca Crocetti" userId="52efdf86-ba77-4dcf-8f92-67ea05fd85b4" providerId="ADAL" clId="{9DC9A317-536B-4734-9D33-8D67C576388E}" dt="2023-02-24T16:41:02.528" v="275" actId="478"/>
          <ac:spMkLst>
            <pc:docMk/>
            <pc:sldMk cId="953379259" sldId="389"/>
            <ac:spMk id="17" creationId="{D9A89BB5-61BB-44AA-458D-B1E37A0342CD}"/>
          </ac:spMkLst>
        </pc:spChg>
        <pc:spChg chg="add mod">
          <ac:chgData name="Luca Crocetti" userId="52efdf86-ba77-4dcf-8f92-67ea05fd85b4" providerId="ADAL" clId="{9DC9A317-536B-4734-9D33-8D67C576388E}" dt="2023-02-24T16:41:43.073" v="323" actId="1038"/>
          <ac:spMkLst>
            <pc:docMk/>
            <pc:sldMk cId="953379259" sldId="389"/>
            <ac:spMk id="19" creationId="{7DBCAC29-00CC-8088-00D9-4ADE5D9C00D0}"/>
          </ac:spMkLst>
        </pc:spChg>
        <pc:spChg chg="add mod">
          <ac:chgData name="Luca Crocetti" userId="52efdf86-ba77-4dcf-8f92-67ea05fd85b4" providerId="ADAL" clId="{9DC9A317-536B-4734-9D33-8D67C576388E}" dt="2023-02-24T16:41:46.671" v="324" actId="571"/>
          <ac:spMkLst>
            <pc:docMk/>
            <pc:sldMk cId="953379259" sldId="389"/>
            <ac:spMk id="21" creationId="{65ACAC3A-6977-F890-058D-CC58701C018E}"/>
          </ac:spMkLst>
        </pc:spChg>
        <pc:spChg chg="add mod">
          <ac:chgData name="Luca Crocetti" userId="52efdf86-ba77-4dcf-8f92-67ea05fd85b4" providerId="ADAL" clId="{9DC9A317-536B-4734-9D33-8D67C576388E}" dt="2023-02-24T16:42:21.181" v="338" actId="1038"/>
          <ac:spMkLst>
            <pc:docMk/>
            <pc:sldMk cId="953379259" sldId="389"/>
            <ac:spMk id="23" creationId="{638106B7-7570-BA6E-29C8-C6332D20C393}"/>
          </ac:spMkLst>
        </pc:spChg>
        <pc:spChg chg="add mod">
          <ac:chgData name="Luca Crocetti" userId="52efdf86-ba77-4dcf-8f92-67ea05fd85b4" providerId="ADAL" clId="{9DC9A317-536B-4734-9D33-8D67C576388E}" dt="2023-02-24T16:42:12.727" v="331" actId="14100"/>
          <ac:spMkLst>
            <pc:docMk/>
            <pc:sldMk cId="953379259" sldId="389"/>
            <ac:spMk id="24" creationId="{6F1E7BD8-CFE2-2AD5-3293-31FA0340B25C}"/>
          </ac:spMkLst>
        </pc:spChg>
      </pc:sldChg>
      <pc:sldChg chg="addSp delSp modSp add mod">
        <pc:chgData name="Luca Crocetti" userId="52efdf86-ba77-4dcf-8f92-67ea05fd85b4" providerId="ADAL" clId="{9DC9A317-536B-4734-9D33-8D67C576388E}" dt="2023-02-24T16:44:46.976" v="408" actId="1076"/>
        <pc:sldMkLst>
          <pc:docMk/>
          <pc:sldMk cId="743862558" sldId="390"/>
        </pc:sldMkLst>
        <pc:spChg chg="mod">
          <ac:chgData name="Luca Crocetti" userId="52efdf86-ba77-4dcf-8f92-67ea05fd85b4" providerId="ADAL" clId="{9DC9A317-536B-4734-9D33-8D67C576388E}" dt="2023-02-24T16:42:52.380" v="344" actId="207"/>
          <ac:spMkLst>
            <pc:docMk/>
            <pc:sldMk cId="743862558" sldId="390"/>
            <ac:spMk id="3" creationId="{646038F1-1D97-44D2-ABE9-87E706E5B735}"/>
          </ac:spMkLst>
        </pc:spChg>
        <pc:spChg chg="mod">
          <ac:chgData name="Luca Crocetti" userId="52efdf86-ba77-4dcf-8f92-67ea05fd85b4" providerId="ADAL" clId="{9DC9A317-536B-4734-9D33-8D67C576388E}" dt="2023-02-24T16:43:01.331" v="363" actId="20577"/>
          <ac:spMkLst>
            <pc:docMk/>
            <pc:sldMk cId="743862558" sldId="390"/>
            <ac:spMk id="8" creationId="{01A45571-F789-1F7A-21B7-D69FE9DBFDB2}"/>
          </ac:spMkLst>
        </pc:spChg>
        <pc:spChg chg="mod">
          <ac:chgData name="Luca Crocetti" userId="52efdf86-ba77-4dcf-8f92-67ea05fd85b4" providerId="ADAL" clId="{9DC9A317-536B-4734-9D33-8D67C576388E}" dt="2023-02-24T16:43:59.418" v="382" actId="1076"/>
          <ac:spMkLst>
            <pc:docMk/>
            <pc:sldMk cId="743862558" sldId="390"/>
            <ac:spMk id="15" creationId="{7FF70C10-2AA7-92EA-9035-2B9233436EEF}"/>
          </ac:spMkLst>
        </pc:spChg>
        <pc:spChg chg="add del mod">
          <ac:chgData name="Luca Crocetti" userId="52efdf86-ba77-4dcf-8f92-67ea05fd85b4" providerId="ADAL" clId="{9DC9A317-536B-4734-9D33-8D67C576388E}" dt="2023-02-24T16:44:46.976" v="408" actId="1076"/>
          <ac:spMkLst>
            <pc:docMk/>
            <pc:sldMk cId="743862558" sldId="390"/>
            <ac:spMk id="16" creationId="{236E157C-E50A-86D3-9ED1-1D656968BCD5}"/>
          </ac:spMkLst>
        </pc:spChg>
        <pc:spChg chg="add mod">
          <ac:chgData name="Luca Crocetti" userId="52efdf86-ba77-4dcf-8f92-67ea05fd85b4" providerId="ADAL" clId="{9DC9A317-536B-4734-9D33-8D67C576388E}" dt="2023-02-24T16:43:13.189" v="365" actId="571"/>
          <ac:spMkLst>
            <pc:docMk/>
            <pc:sldMk cId="743862558" sldId="390"/>
            <ac:spMk id="17" creationId="{0C60D42E-BD57-002C-AAC8-64ED929675E9}"/>
          </ac:spMkLst>
        </pc:spChg>
        <pc:spChg chg="mod">
          <ac:chgData name="Luca Crocetti" userId="52efdf86-ba77-4dcf-8f92-67ea05fd85b4" providerId="ADAL" clId="{9DC9A317-536B-4734-9D33-8D67C576388E}" dt="2023-02-24T16:43:10.968" v="364" actId="1076"/>
          <ac:spMkLst>
            <pc:docMk/>
            <pc:sldMk cId="743862558" sldId="390"/>
            <ac:spMk id="19" creationId="{7DBCAC29-00CC-8088-00D9-4ADE5D9C00D0}"/>
          </ac:spMkLst>
        </pc:spChg>
        <pc:spChg chg="mod">
          <ac:chgData name="Luca Crocetti" userId="52efdf86-ba77-4dcf-8f92-67ea05fd85b4" providerId="ADAL" clId="{9DC9A317-536B-4734-9D33-8D67C576388E}" dt="2023-02-24T16:43:15.462" v="366" actId="1076"/>
          <ac:spMkLst>
            <pc:docMk/>
            <pc:sldMk cId="743862558" sldId="390"/>
            <ac:spMk id="21" creationId="{65ACAC3A-6977-F890-058D-CC58701C018E}"/>
          </ac:spMkLst>
        </pc:spChg>
        <pc:spChg chg="mod">
          <ac:chgData name="Luca Crocetti" userId="52efdf86-ba77-4dcf-8f92-67ea05fd85b4" providerId="ADAL" clId="{9DC9A317-536B-4734-9D33-8D67C576388E}" dt="2023-02-24T16:43:54.108" v="380" actId="1076"/>
          <ac:spMkLst>
            <pc:docMk/>
            <pc:sldMk cId="743862558" sldId="390"/>
            <ac:spMk id="23" creationId="{638106B7-7570-BA6E-29C8-C6332D20C393}"/>
          </ac:spMkLst>
        </pc:spChg>
        <pc:spChg chg="del">
          <ac:chgData name="Luca Crocetti" userId="52efdf86-ba77-4dcf-8f92-67ea05fd85b4" providerId="ADAL" clId="{9DC9A317-536B-4734-9D33-8D67C576388E}" dt="2023-02-24T16:43:44.591" v="374" actId="478"/>
          <ac:spMkLst>
            <pc:docMk/>
            <pc:sldMk cId="743862558" sldId="390"/>
            <ac:spMk id="24" creationId="{6F1E7BD8-CFE2-2AD5-3293-31FA0340B25C}"/>
          </ac:spMkLst>
        </pc:spChg>
        <pc:spChg chg="add mod">
          <ac:chgData name="Luca Crocetti" userId="52efdf86-ba77-4dcf-8f92-67ea05fd85b4" providerId="ADAL" clId="{9DC9A317-536B-4734-9D33-8D67C576388E}" dt="2023-02-24T16:43:17.233" v="367" actId="571"/>
          <ac:spMkLst>
            <pc:docMk/>
            <pc:sldMk cId="743862558" sldId="390"/>
            <ac:spMk id="25" creationId="{7751CF40-55D3-1423-631F-B33EFD81DD83}"/>
          </ac:spMkLst>
        </pc:spChg>
        <pc:spChg chg="add mod">
          <ac:chgData name="Luca Crocetti" userId="52efdf86-ba77-4dcf-8f92-67ea05fd85b4" providerId="ADAL" clId="{9DC9A317-536B-4734-9D33-8D67C576388E}" dt="2023-02-24T16:44:24.650" v="398" actId="1036"/>
          <ac:spMkLst>
            <pc:docMk/>
            <pc:sldMk cId="743862558" sldId="390"/>
            <ac:spMk id="26" creationId="{1D4B7CD7-D708-D461-39EF-ECB45A8E6776}"/>
          </ac:spMkLst>
        </pc:spChg>
        <pc:spChg chg="add mod">
          <ac:chgData name="Luca Crocetti" userId="52efdf86-ba77-4dcf-8f92-67ea05fd85b4" providerId="ADAL" clId="{9DC9A317-536B-4734-9D33-8D67C576388E}" dt="2023-02-24T16:43:33.621" v="369" actId="571"/>
          <ac:spMkLst>
            <pc:docMk/>
            <pc:sldMk cId="743862558" sldId="390"/>
            <ac:spMk id="28" creationId="{1F3A4909-9DA4-A25C-06C6-23483E8A5043}"/>
          </ac:spMkLst>
        </pc:spChg>
        <pc:spChg chg="add mod">
          <ac:chgData name="Luca Crocetti" userId="52efdf86-ba77-4dcf-8f92-67ea05fd85b4" providerId="ADAL" clId="{9DC9A317-536B-4734-9D33-8D67C576388E}" dt="2023-02-24T16:44:33.371" v="400" actId="14100"/>
          <ac:spMkLst>
            <pc:docMk/>
            <pc:sldMk cId="743862558" sldId="390"/>
            <ac:spMk id="30" creationId="{CC3B7614-0232-2DC7-6D92-0A578C94E19E}"/>
          </ac:spMkLst>
        </pc:spChg>
        <pc:spChg chg="add mod">
          <ac:chgData name="Luca Crocetti" userId="52efdf86-ba77-4dcf-8f92-67ea05fd85b4" providerId="ADAL" clId="{9DC9A317-536B-4734-9D33-8D67C576388E}" dt="2023-02-24T16:44:04.886" v="384" actId="20577"/>
          <ac:spMkLst>
            <pc:docMk/>
            <pc:sldMk cId="743862558" sldId="390"/>
            <ac:spMk id="31" creationId="{981514B4-3B15-915F-1AD6-7FA818300050}"/>
          </ac:spMkLst>
        </pc:spChg>
        <pc:spChg chg="add mod">
          <ac:chgData name="Luca Crocetti" userId="52efdf86-ba77-4dcf-8f92-67ea05fd85b4" providerId="ADAL" clId="{9DC9A317-536B-4734-9D33-8D67C576388E}" dt="2023-02-24T16:44:13.476" v="392" actId="20577"/>
          <ac:spMkLst>
            <pc:docMk/>
            <pc:sldMk cId="743862558" sldId="390"/>
            <ac:spMk id="32" creationId="{7E6F168D-0097-5A81-4D9F-ED4AB667E5DD}"/>
          </ac:spMkLst>
        </pc:spChg>
      </pc:sldChg>
      <pc:sldChg chg="add del">
        <pc:chgData name="Luca Crocetti" userId="52efdf86-ba77-4dcf-8f92-67ea05fd85b4" providerId="ADAL" clId="{9DC9A317-536B-4734-9D33-8D67C576388E}" dt="2023-02-24T16:42:43.158" v="341"/>
        <pc:sldMkLst>
          <pc:docMk/>
          <pc:sldMk cId="1734865088" sldId="390"/>
        </pc:sldMkLst>
      </pc:sldChg>
      <pc:sldChg chg="addSp modSp add mod">
        <pc:chgData name="Luca Crocetti" userId="52efdf86-ba77-4dcf-8f92-67ea05fd85b4" providerId="ADAL" clId="{9DC9A317-536B-4734-9D33-8D67C576388E}" dt="2023-02-24T16:48:05.547" v="506" actId="20577"/>
        <pc:sldMkLst>
          <pc:docMk/>
          <pc:sldMk cId="1058002311" sldId="391"/>
        </pc:sldMkLst>
        <pc:spChg chg="add mod">
          <ac:chgData name="Luca Crocetti" userId="52efdf86-ba77-4dcf-8f92-67ea05fd85b4" providerId="ADAL" clId="{9DC9A317-536B-4734-9D33-8D67C576388E}" dt="2023-02-24T16:47:31.381" v="496" actId="1076"/>
          <ac:spMkLst>
            <pc:docMk/>
            <pc:sldMk cId="1058002311" sldId="391"/>
            <ac:spMk id="3" creationId="{44443F64-E9B9-565E-60CE-B06038DABEEB}"/>
          </ac:spMkLst>
        </pc:spChg>
        <pc:spChg chg="add mod">
          <ac:chgData name="Luca Crocetti" userId="52efdf86-ba77-4dcf-8f92-67ea05fd85b4" providerId="ADAL" clId="{9DC9A317-536B-4734-9D33-8D67C576388E}" dt="2023-02-24T16:47:34.864" v="498" actId="1076"/>
          <ac:spMkLst>
            <pc:docMk/>
            <pc:sldMk cId="1058002311" sldId="391"/>
            <ac:spMk id="9" creationId="{817C85CE-CED0-02E7-2447-90691F0ADC1C}"/>
          </ac:spMkLst>
        </pc:spChg>
        <pc:spChg chg="mod">
          <ac:chgData name="Luca Crocetti" userId="52efdf86-ba77-4dcf-8f92-67ea05fd85b4" providerId="ADAL" clId="{9DC9A317-536B-4734-9D33-8D67C576388E}" dt="2023-02-24T16:48:05.547" v="506" actId="20577"/>
          <ac:spMkLst>
            <pc:docMk/>
            <pc:sldMk cId="1058002311" sldId="391"/>
            <ac:spMk id="22" creationId="{39388683-15F5-4122-8A44-B430DDE86088}"/>
          </ac:spMkLst>
        </pc:spChg>
        <pc:cxnChg chg="add mod">
          <ac:chgData name="Luca Crocetti" userId="52efdf86-ba77-4dcf-8f92-67ea05fd85b4" providerId="ADAL" clId="{9DC9A317-536B-4734-9D33-8D67C576388E}" dt="2023-02-24T16:47:42.563" v="501" actId="208"/>
          <ac:cxnSpMkLst>
            <pc:docMk/>
            <pc:sldMk cId="1058002311" sldId="391"/>
            <ac:cxnSpMk id="10" creationId="{06C3D7DD-C421-0117-7473-24515CBD3B60}"/>
          </ac:cxnSpMkLst>
        </pc:cxnChg>
        <pc:cxnChg chg="add mod">
          <ac:chgData name="Luca Crocetti" userId="52efdf86-ba77-4dcf-8f92-67ea05fd85b4" providerId="ADAL" clId="{9DC9A317-536B-4734-9D33-8D67C576388E}" dt="2023-02-24T16:47:48.030" v="503" actId="14100"/>
          <ac:cxnSpMkLst>
            <pc:docMk/>
            <pc:sldMk cId="1058002311" sldId="391"/>
            <ac:cxnSpMk id="17" creationId="{5B53AC48-E56A-6A71-899D-5A221A0DC0A2}"/>
          </ac:cxnSpMkLst>
        </pc:cxnChg>
      </pc:sldChg>
      <pc:sldChg chg="modSp add mod">
        <pc:chgData name="Luca Crocetti" userId="52efdf86-ba77-4dcf-8f92-67ea05fd85b4" providerId="ADAL" clId="{9DC9A317-536B-4734-9D33-8D67C576388E}" dt="2023-02-24T17:14:33.619" v="643" actId="113"/>
        <pc:sldMkLst>
          <pc:docMk/>
          <pc:sldMk cId="1248170124" sldId="392"/>
        </pc:sldMkLst>
        <pc:spChg chg="mod">
          <ac:chgData name="Luca Crocetti" userId="52efdf86-ba77-4dcf-8f92-67ea05fd85b4" providerId="ADAL" clId="{9DC9A317-536B-4734-9D33-8D67C576388E}" dt="2023-02-24T17:14:33.619" v="643" actId="113"/>
          <ac:spMkLst>
            <pc:docMk/>
            <pc:sldMk cId="1248170124" sldId="392"/>
            <ac:spMk id="22" creationId="{39388683-15F5-4122-8A44-B430DDE86088}"/>
          </ac:spMkLst>
        </pc:spChg>
      </pc:sldChg>
      <pc:sldChg chg="modSp add mod">
        <pc:chgData name="Luca Crocetti" userId="52efdf86-ba77-4dcf-8f92-67ea05fd85b4" providerId="ADAL" clId="{9DC9A317-536B-4734-9D33-8D67C576388E}" dt="2023-02-24T17:15:05.817" v="686" actId="20577"/>
        <pc:sldMkLst>
          <pc:docMk/>
          <pc:sldMk cId="1382405189" sldId="393"/>
        </pc:sldMkLst>
        <pc:spChg chg="mod">
          <ac:chgData name="Luca Crocetti" userId="52efdf86-ba77-4dcf-8f92-67ea05fd85b4" providerId="ADAL" clId="{9DC9A317-536B-4734-9D33-8D67C576388E}" dt="2023-02-24T17:15:05.817" v="686" actId="20577"/>
          <ac:spMkLst>
            <pc:docMk/>
            <pc:sldMk cId="1382405189" sldId="393"/>
            <ac:spMk id="22" creationId="{39388683-15F5-4122-8A44-B430DDE86088}"/>
          </ac:spMkLst>
        </pc:spChg>
      </pc:sldChg>
      <pc:sldChg chg="modSp add mod">
        <pc:chgData name="Luca Crocetti" userId="52efdf86-ba77-4dcf-8f92-67ea05fd85b4" providerId="ADAL" clId="{9DC9A317-536B-4734-9D33-8D67C576388E}" dt="2023-02-24T17:19:03.745" v="800" actId="20577"/>
        <pc:sldMkLst>
          <pc:docMk/>
          <pc:sldMk cId="468927881" sldId="394"/>
        </pc:sldMkLst>
        <pc:spChg chg="mod">
          <ac:chgData name="Luca Crocetti" userId="52efdf86-ba77-4dcf-8f92-67ea05fd85b4" providerId="ADAL" clId="{9DC9A317-536B-4734-9D33-8D67C576388E}" dt="2023-02-24T17:19:03.745" v="800" actId="20577"/>
          <ac:spMkLst>
            <pc:docMk/>
            <pc:sldMk cId="468927881" sldId="394"/>
            <ac:spMk id="3" creationId="{646038F1-1D97-44D2-ABE9-87E706E5B735}"/>
          </ac:spMkLst>
        </pc:spChg>
      </pc:sldChg>
      <pc:sldChg chg="del">
        <pc:chgData name="Luca Crocetti" userId="52efdf86-ba77-4dcf-8f92-67ea05fd85b4" providerId="ADAL" clId="{9DC9A317-536B-4734-9D33-8D67C576388E}" dt="2023-02-24T15:55:45.713" v="0" actId="2696"/>
        <pc:sldMkLst>
          <pc:docMk/>
          <pc:sldMk cId="2478470892" sldId="444"/>
        </pc:sldMkLst>
      </pc:sldChg>
      <pc:sldMasterChg chg="modSldLayout">
        <pc:chgData name="Luca Crocetti" userId="52efdf86-ba77-4dcf-8f92-67ea05fd85b4" providerId="ADAL" clId="{9DC9A317-536B-4734-9D33-8D67C576388E}" dt="2023-02-24T16:28:06.125" v="3"/>
        <pc:sldMasterMkLst>
          <pc:docMk/>
          <pc:sldMasterMk cId="3526788035" sldId="2147483662"/>
        </pc:sldMasterMkLst>
        <pc:sldLayoutChg chg="addSp delSp modSp mod">
          <pc:chgData name="Luca Crocetti" userId="52efdf86-ba77-4dcf-8f92-67ea05fd85b4" providerId="ADAL" clId="{9DC9A317-536B-4734-9D33-8D67C576388E}" dt="2023-02-24T16:28:06.125" v="3"/>
          <pc:sldLayoutMkLst>
            <pc:docMk/>
            <pc:sldMasterMk cId="3526788035" sldId="2147483662"/>
            <pc:sldLayoutMk cId="2678603133" sldId="2147483667"/>
          </pc:sldLayoutMkLst>
          <pc:spChg chg="add mod">
            <ac:chgData name="Luca Crocetti" userId="52efdf86-ba77-4dcf-8f92-67ea05fd85b4" providerId="ADAL" clId="{9DC9A317-536B-4734-9D33-8D67C576388E}" dt="2023-02-24T16:28:06.125" v="3"/>
            <ac:spMkLst>
              <pc:docMk/>
              <pc:sldMasterMk cId="3526788035" sldId="2147483662"/>
              <pc:sldLayoutMk cId="2678603133" sldId="2147483667"/>
              <ac:spMk id="2" creationId="{65F36BC8-CB80-8077-C387-86DE40772B8B}"/>
            </ac:spMkLst>
          </pc:spChg>
          <pc:spChg chg="del">
            <ac:chgData name="Luca Crocetti" userId="52efdf86-ba77-4dcf-8f92-67ea05fd85b4" providerId="ADAL" clId="{9DC9A317-536B-4734-9D33-8D67C576388E}" dt="2023-02-24T16:28:05.846" v="2" actId="478"/>
            <ac:spMkLst>
              <pc:docMk/>
              <pc:sldMasterMk cId="3526788035" sldId="2147483662"/>
              <pc:sldLayoutMk cId="2678603133" sldId="2147483667"/>
              <ac:spMk id="5" creationId="{00000000-0000-0000-0000-000000000000}"/>
            </ac:spMkLst>
          </pc:spChg>
        </pc:sldLayoutChg>
      </pc:sldMasterChg>
    </pc:docChg>
  </pc:docChgLst>
  <pc:docChgLst>
    <pc:chgData name="Luca Crocetti" userId="52efdf86-ba77-4dcf-8f92-67ea05fd85b4" providerId="ADAL" clId="{F54AB79C-CF2F-48E0-AB2B-B1BDA75FD3C3}"/>
    <pc:docChg chg="undo custSel addSld delSld modSld sldOrd">
      <pc:chgData name="Luca Crocetti" userId="52efdf86-ba77-4dcf-8f92-67ea05fd85b4" providerId="ADAL" clId="{F54AB79C-CF2F-48E0-AB2B-B1BDA75FD3C3}" dt="2023-10-28T21:58:28.774" v="8371"/>
      <pc:docMkLst>
        <pc:docMk/>
      </pc:docMkLst>
      <pc:sldChg chg="addSp delSp modSp add mod">
        <pc:chgData name="Luca Crocetti" userId="52efdf86-ba77-4dcf-8f92-67ea05fd85b4" providerId="ADAL" clId="{F54AB79C-CF2F-48E0-AB2B-B1BDA75FD3C3}" dt="2023-10-26T22:22:14.747" v="433" actId="9405"/>
        <pc:sldMkLst>
          <pc:docMk/>
          <pc:sldMk cId="360260834" sldId="406"/>
        </pc:sldMkLst>
        <pc:spChg chg="mod">
          <ac:chgData name="Luca Crocetti" userId="52efdf86-ba77-4dcf-8f92-67ea05fd85b4" providerId="ADAL" clId="{F54AB79C-CF2F-48E0-AB2B-B1BDA75FD3C3}" dt="2023-10-25T09:07:11.741" v="64" actId="20577"/>
          <ac:spMkLst>
            <pc:docMk/>
            <pc:sldMk cId="360260834" sldId="406"/>
            <ac:spMk id="2" creationId="{00000000-0000-0000-0000-000000000000}"/>
          </ac:spMkLst>
        </pc:spChg>
        <pc:spChg chg="add mod">
          <ac:chgData name="Luca Crocetti" userId="52efdf86-ba77-4dcf-8f92-67ea05fd85b4" providerId="ADAL" clId="{F54AB79C-CF2F-48E0-AB2B-B1BDA75FD3C3}" dt="2023-10-26T22:21:05.117" v="419" actId="1076"/>
          <ac:spMkLst>
            <pc:docMk/>
            <pc:sldMk cId="360260834" sldId="406"/>
            <ac:spMk id="3" creationId="{7EBC2205-20F8-BA7B-EEA0-7E0152F8F00B}"/>
          </ac:spMkLst>
        </pc:spChg>
        <pc:spChg chg="add del mod">
          <ac:chgData name="Luca Crocetti" userId="52efdf86-ba77-4dcf-8f92-67ea05fd85b4" providerId="ADAL" clId="{F54AB79C-CF2F-48E0-AB2B-B1BDA75FD3C3}" dt="2023-10-26T22:20:43.593" v="415" actId="478"/>
          <ac:spMkLst>
            <pc:docMk/>
            <pc:sldMk cId="360260834" sldId="406"/>
            <ac:spMk id="4" creationId="{9290DBB8-CB52-D0A9-8921-D701E856342B}"/>
          </ac:spMkLst>
        </pc:spChg>
        <pc:spChg chg="mod">
          <ac:chgData name="Luca Crocetti" userId="52efdf86-ba77-4dcf-8f92-67ea05fd85b4" providerId="ADAL" clId="{F54AB79C-CF2F-48E0-AB2B-B1BDA75FD3C3}" dt="2023-10-26T22:19:06.651" v="408" actId="14100"/>
          <ac:spMkLst>
            <pc:docMk/>
            <pc:sldMk cId="360260834" sldId="406"/>
            <ac:spMk id="5" creationId="{C73683D1-A9F7-430A-8832-5148E28B631F}"/>
          </ac:spMkLst>
        </pc:spChg>
        <pc:spChg chg="add del mod">
          <ac:chgData name="Luca Crocetti" userId="52efdf86-ba77-4dcf-8f92-67ea05fd85b4" providerId="ADAL" clId="{F54AB79C-CF2F-48E0-AB2B-B1BDA75FD3C3}" dt="2023-10-26T22:20:20.117" v="411" actId="478"/>
          <ac:spMkLst>
            <pc:docMk/>
            <pc:sldMk cId="360260834" sldId="406"/>
            <ac:spMk id="6" creationId="{5F3FFB78-8C11-F775-3731-B64AA5552E12}"/>
          </ac:spMkLst>
        </pc:spChg>
        <pc:spChg chg="add mod">
          <ac:chgData name="Luca Crocetti" userId="52efdf86-ba77-4dcf-8f92-67ea05fd85b4" providerId="ADAL" clId="{F54AB79C-CF2F-48E0-AB2B-B1BDA75FD3C3}" dt="2023-10-26T22:21:05.117" v="419" actId="1076"/>
          <ac:spMkLst>
            <pc:docMk/>
            <pc:sldMk cId="360260834" sldId="406"/>
            <ac:spMk id="91" creationId="{A88ADABE-D960-A179-D82F-11579790D6D5}"/>
          </ac:spMkLst>
        </pc:spChg>
        <pc:spChg chg="add mod">
          <ac:chgData name="Luca Crocetti" userId="52efdf86-ba77-4dcf-8f92-67ea05fd85b4" providerId="ADAL" clId="{F54AB79C-CF2F-48E0-AB2B-B1BDA75FD3C3}" dt="2023-10-26T22:21:05.117" v="419" actId="1076"/>
          <ac:spMkLst>
            <pc:docMk/>
            <pc:sldMk cId="360260834" sldId="406"/>
            <ac:spMk id="92" creationId="{72DE486E-0F8C-5E4F-FB39-A1E95709A38C}"/>
          </ac:spMkLst>
        </pc:spChg>
        <pc:spChg chg="add del mod">
          <ac:chgData name="Luca Crocetti" userId="52efdf86-ba77-4dcf-8f92-67ea05fd85b4" providerId="ADAL" clId="{F54AB79C-CF2F-48E0-AB2B-B1BDA75FD3C3}" dt="2023-10-26T22:20:20.117" v="411" actId="478"/>
          <ac:spMkLst>
            <pc:docMk/>
            <pc:sldMk cId="360260834" sldId="406"/>
            <ac:spMk id="97" creationId="{03526DFD-7B07-BB87-CD05-650CEB4BD370}"/>
          </ac:spMkLst>
        </pc:spChg>
        <pc:grpChg chg="add mod">
          <ac:chgData name="Luca Crocetti" userId="52efdf86-ba77-4dcf-8f92-67ea05fd85b4" providerId="ADAL" clId="{F54AB79C-CF2F-48E0-AB2B-B1BDA75FD3C3}" dt="2023-10-26T22:21:05.117" v="419" actId="1076"/>
          <ac:grpSpMkLst>
            <pc:docMk/>
            <pc:sldMk cId="360260834" sldId="406"/>
            <ac:grpSpMk id="15" creationId="{0BFB72F5-C312-01E2-57D8-885BF6A80CC9}"/>
          </ac:grpSpMkLst>
        </pc:grpChg>
        <pc:grpChg chg="add mod">
          <ac:chgData name="Luca Crocetti" userId="52efdf86-ba77-4dcf-8f92-67ea05fd85b4" providerId="ADAL" clId="{F54AB79C-CF2F-48E0-AB2B-B1BDA75FD3C3}" dt="2023-10-26T22:21:05.117" v="419" actId="1076"/>
          <ac:grpSpMkLst>
            <pc:docMk/>
            <pc:sldMk cId="360260834" sldId="406"/>
            <ac:grpSpMk id="23" creationId="{232177C5-21D9-623E-2CAC-7322C55C5DF0}"/>
          </ac:grpSpMkLst>
        </pc:grpChg>
        <pc:grpChg chg="add mod">
          <ac:chgData name="Luca Crocetti" userId="52efdf86-ba77-4dcf-8f92-67ea05fd85b4" providerId="ADAL" clId="{F54AB79C-CF2F-48E0-AB2B-B1BDA75FD3C3}" dt="2023-10-26T22:21:05.117" v="419" actId="1076"/>
          <ac:grpSpMkLst>
            <pc:docMk/>
            <pc:sldMk cId="360260834" sldId="406"/>
            <ac:grpSpMk id="30" creationId="{66D2D1A6-BFE7-C464-81A7-09981338D2F2}"/>
          </ac:grpSpMkLst>
        </pc:grpChg>
        <pc:grpChg chg="add del mod">
          <ac:chgData name="Luca Crocetti" userId="52efdf86-ba77-4dcf-8f92-67ea05fd85b4" providerId="ADAL" clId="{F54AB79C-CF2F-48E0-AB2B-B1BDA75FD3C3}" dt="2023-10-26T22:20:30.840" v="413" actId="478"/>
          <ac:grpSpMkLst>
            <pc:docMk/>
            <pc:sldMk cId="360260834" sldId="406"/>
            <ac:grpSpMk id="37" creationId="{E11F8752-6B70-23C1-9C7D-FCBA375602EF}"/>
          </ac:grpSpMkLst>
        </pc:grpChg>
        <pc:grpChg chg="add del mod">
          <ac:chgData name="Luca Crocetti" userId="52efdf86-ba77-4dcf-8f92-67ea05fd85b4" providerId="ADAL" clId="{F54AB79C-CF2F-48E0-AB2B-B1BDA75FD3C3}" dt="2023-10-26T22:20:30.840" v="413" actId="478"/>
          <ac:grpSpMkLst>
            <pc:docMk/>
            <pc:sldMk cId="360260834" sldId="406"/>
            <ac:grpSpMk id="40" creationId="{2D1BFC8F-1BBE-E7F6-8964-2DF962492380}"/>
          </ac:grpSpMkLst>
        </pc:grpChg>
        <pc:grpChg chg="add del mod">
          <ac:chgData name="Luca Crocetti" userId="52efdf86-ba77-4dcf-8f92-67ea05fd85b4" providerId="ADAL" clId="{F54AB79C-CF2F-48E0-AB2B-B1BDA75FD3C3}" dt="2023-10-26T22:20:20.117" v="411" actId="478"/>
          <ac:grpSpMkLst>
            <pc:docMk/>
            <pc:sldMk cId="360260834" sldId="406"/>
            <ac:grpSpMk id="46" creationId="{CB05F480-E80C-55A0-7506-F2E952694433}"/>
          </ac:grpSpMkLst>
        </pc:grpChg>
        <pc:grpChg chg="add del mod">
          <ac:chgData name="Luca Crocetti" userId="52efdf86-ba77-4dcf-8f92-67ea05fd85b4" providerId="ADAL" clId="{F54AB79C-CF2F-48E0-AB2B-B1BDA75FD3C3}" dt="2023-10-26T22:20:34.618" v="414" actId="478"/>
          <ac:grpSpMkLst>
            <pc:docMk/>
            <pc:sldMk cId="360260834" sldId="406"/>
            <ac:grpSpMk id="54" creationId="{32441D55-C133-0659-EC20-0DA5C15C1C10}"/>
          </ac:grpSpMkLst>
        </pc:grpChg>
        <pc:grpChg chg="add del mod">
          <ac:chgData name="Luca Crocetti" userId="52efdf86-ba77-4dcf-8f92-67ea05fd85b4" providerId="ADAL" clId="{F54AB79C-CF2F-48E0-AB2B-B1BDA75FD3C3}" dt="2023-10-26T22:20:20.117" v="411" actId="478"/>
          <ac:grpSpMkLst>
            <pc:docMk/>
            <pc:sldMk cId="360260834" sldId="406"/>
            <ac:grpSpMk id="61" creationId="{24B0D03D-BC97-C683-E519-61ACC546FD4C}"/>
          </ac:grpSpMkLst>
        </pc:grpChg>
        <pc:grpChg chg="add del mod">
          <ac:chgData name="Luca Crocetti" userId="52efdf86-ba77-4dcf-8f92-67ea05fd85b4" providerId="ADAL" clId="{F54AB79C-CF2F-48E0-AB2B-B1BDA75FD3C3}" dt="2023-10-26T22:20:20.117" v="411" actId="478"/>
          <ac:grpSpMkLst>
            <pc:docMk/>
            <pc:sldMk cId="360260834" sldId="406"/>
            <ac:grpSpMk id="72" creationId="{0B301DE1-A04A-7E4F-605E-3451C027B80E}"/>
          </ac:grpSpMkLst>
        </pc:grpChg>
        <pc:grpChg chg="add del mod">
          <ac:chgData name="Luca Crocetti" userId="52efdf86-ba77-4dcf-8f92-67ea05fd85b4" providerId="ADAL" clId="{F54AB79C-CF2F-48E0-AB2B-B1BDA75FD3C3}" dt="2023-10-26T22:20:20.117" v="411" actId="478"/>
          <ac:grpSpMkLst>
            <pc:docMk/>
            <pc:sldMk cId="360260834" sldId="406"/>
            <ac:grpSpMk id="85" creationId="{ACBC43B1-404E-B38D-9148-F01E9ECA28DC}"/>
          </ac:grpSpMkLst>
        </pc:grpChg>
        <pc:grpChg chg="add mod">
          <ac:chgData name="Luca Crocetti" userId="52efdf86-ba77-4dcf-8f92-67ea05fd85b4" providerId="ADAL" clId="{F54AB79C-CF2F-48E0-AB2B-B1BDA75FD3C3}" dt="2023-10-26T22:21:05.117" v="419" actId="1076"/>
          <ac:grpSpMkLst>
            <pc:docMk/>
            <pc:sldMk cId="360260834" sldId="406"/>
            <ac:grpSpMk id="99" creationId="{3028D51F-CFB2-E1BC-17AA-2D467FD895E0}"/>
          </ac:grpSpMkLst>
        </pc:grpChg>
        <pc:grpChg chg="add mod">
          <ac:chgData name="Luca Crocetti" userId="52efdf86-ba77-4dcf-8f92-67ea05fd85b4" providerId="ADAL" clId="{F54AB79C-CF2F-48E0-AB2B-B1BDA75FD3C3}" dt="2023-10-26T22:21:05.117" v="419" actId="1076"/>
          <ac:grpSpMkLst>
            <pc:docMk/>
            <pc:sldMk cId="360260834" sldId="406"/>
            <ac:grpSpMk id="103" creationId="{630EBB7B-2ED7-8071-C7A0-0E72F8619E86}"/>
          </ac:grpSpMkLst>
        </pc:grpChg>
        <pc:grpChg chg="add del mod">
          <ac:chgData name="Luca Crocetti" userId="52efdf86-ba77-4dcf-8f92-67ea05fd85b4" providerId="ADAL" clId="{F54AB79C-CF2F-48E0-AB2B-B1BDA75FD3C3}" dt="2023-10-26T22:20:20.117" v="411" actId="478"/>
          <ac:grpSpMkLst>
            <pc:docMk/>
            <pc:sldMk cId="360260834" sldId="406"/>
            <ac:grpSpMk id="108" creationId="{247D6C97-0D1C-702C-71C1-88BF28A3289E}"/>
          </ac:grpSpMkLst>
        </pc:grpChg>
        <pc:picChg chg="del">
          <ac:chgData name="Luca Crocetti" userId="52efdf86-ba77-4dcf-8f92-67ea05fd85b4" providerId="ADAL" clId="{F54AB79C-CF2F-48E0-AB2B-B1BDA75FD3C3}" dt="2023-10-25T09:06:44.372" v="5" actId="478"/>
          <ac:picMkLst>
            <pc:docMk/>
            <pc:sldMk cId="360260834" sldId="406"/>
            <ac:picMk id="7" creationId="{2B6FBECE-8676-46C6-8838-9C97D56349BB}"/>
          </ac:picMkLst>
        </pc:picChg>
        <pc:picChg chg="add mod">
          <ac:chgData name="Luca Crocetti" userId="52efdf86-ba77-4dcf-8f92-67ea05fd85b4" providerId="ADAL" clId="{F54AB79C-CF2F-48E0-AB2B-B1BDA75FD3C3}" dt="2023-10-26T22:21:05.117" v="419" actId="1076"/>
          <ac:picMkLst>
            <pc:docMk/>
            <pc:sldMk cId="360260834" sldId="406"/>
            <ac:picMk id="11" creationId="{71ED52A1-DC50-2FDE-B763-6AC383EFE92E}"/>
          </ac:picMkLst>
        </pc:picChg>
        <pc:picChg chg="add del mod">
          <ac:chgData name="Luca Crocetti" userId="52efdf86-ba77-4dcf-8f92-67ea05fd85b4" providerId="ADAL" clId="{F54AB79C-CF2F-48E0-AB2B-B1BDA75FD3C3}" dt="2023-10-26T22:20:20.117" v="411" actId="478"/>
          <ac:picMkLst>
            <pc:docMk/>
            <pc:sldMk cId="360260834" sldId="406"/>
            <ac:picMk id="12" creationId="{0866BDE3-DAEF-F264-16A6-8E5BDB5461BD}"/>
          </ac:picMkLst>
        </pc:picChg>
        <pc:picChg chg="add del mod">
          <ac:chgData name="Luca Crocetti" userId="52efdf86-ba77-4dcf-8f92-67ea05fd85b4" providerId="ADAL" clId="{F54AB79C-CF2F-48E0-AB2B-B1BDA75FD3C3}" dt="2023-10-26T22:20:20.117" v="411" actId="478"/>
          <ac:picMkLst>
            <pc:docMk/>
            <pc:sldMk cId="360260834" sldId="406"/>
            <ac:picMk id="13" creationId="{D00C64CC-7B54-9CB8-A257-827CDE349166}"/>
          </ac:picMkLst>
        </pc:picChg>
        <pc:picChg chg="add del mod">
          <ac:chgData name="Luca Crocetti" userId="52efdf86-ba77-4dcf-8f92-67ea05fd85b4" providerId="ADAL" clId="{F54AB79C-CF2F-48E0-AB2B-B1BDA75FD3C3}" dt="2023-10-26T22:20:30.840" v="413" actId="478"/>
          <ac:picMkLst>
            <pc:docMk/>
            <pc:sldMk cId="360260834" sldId="406"/>
            <ac:picMk id="14" creationId="{F240EEF5-420E-3DA3-32D0-969C870325AA}"/>
          </ac:picMkLst>
        </pc:picChg>
        <pc:picChg chg="add del mod">
          <ac:chgData name="Luca Crocetti" userId="52efdf86-ba77-4dcf-8f92-67ea05fd85b4" providerId="ADAL" clId="{F54AB79C-CF2F-48E0-AB2B-B1BDA75FD3C3}" dt="2023-10-26T22:20:20.117" v="411" actId="478"/>
          <ac:picMkLst>
            <pc:docMk/>
            <pc:sldMk cId="360260834" sldId="406"/>
            <ac:picMk id="106" creationId="{055E5553-FEBA-071E-4295-0F38FE721C80}"/>
          </ac:picMkLst>
        </pc:pic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16" creationId="{137F1654-5D12-C170-45DC-D23E668B32AB}"/>
          </ac:inkMkLst>
        </pc:ink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17" creationId="{D34168E8-66A2-FD04-EF0D-94029DD6F05F}"/>
          </ac:inkMkLst>
        </pc:ink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18" creationId="{776D5978-2C1C-B177-EE8C-E4CF52361221}"/>
          </ac:inkMkLst>
        </pc:ink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19" creationId="{040D1495-8085-3AE0-C8B3-1D487F5A6C89}"/>
          </ac:inkMkLst>
        </pc:ink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20" creationId="{AE6A8E84-3652-652D-998C-90D83605B699}"/>
          </ac:inkMkLst>
        </pc:ink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21" creationId="{3B83F5D6-10DA-035B-672E-4B46D676CF00}"/>
          </ac:inkMkLst>
        </pc:ink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22" creationId="{313EE215-7586-C8B4-2FE8-D76DDEDDE475}"/>
          </ac:inkMkLst>
        </pc:ink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24" creationId="{6C0E4285-D1BE-D97C-BAA0-2AEE331793D6}"/>
          </ac:inkMkLst>
        </pc:ink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25" creationId="{6E4900D0-F7B1-6639-4046-480046CA80D5}"/>
          </ac:inkMkLst>
        </pc:ink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26" creationId="{2A680DAC-E08F-6430-BC24-FCEB23727B59}"/>
          </ac:inkMkLst>
        </pc:ink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27" creationId="{3277923B-994D-FD1E-35E7-96C7B3CEBBD3}"/>
          </ac:inkMkLst>
        </pc:ink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28" creationId="{2281C62C-B574-6909-7D8D-14BB82F4F3EA}"/>
          </ac:inkMkLst>
        </pc:ink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29" creationId="{C1414F0E-6277-91D6-E9F3-5D73890998FB}"/>
          </ac:inkMkLst>
        </pc:ink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31" creationId="{53690AB0-E057-1C1A-B9B0-91958374693C}"/>
          </ac:inkMkLst>
        </pc:ink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32" creationId="{425997E3-A311-6E6C-0577-D29C7DEA2933}"/>
          </ac:inkMkLst>
        </pc:ink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33" creationId="{8F8EB502-A2CA-C3EA-7942-66F4A748BCF8}"/>
          </ac:inkMkLst>
        </pc:ink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34" creationId="{74DBA3D0-8EC4-1850-A568-B879F1E4F6DC}"/>
          </ac:inkMkLst>
        </pc:ink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35" creationId="{A9831F19-A724-22B9-E199-3F6951C22BA5}"/>
          </ac:inkMkLst>
        </pc:ink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36" creationId="{3BE80434-4181-788A-1A52-276134D0C7FF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38" creationId="{20DA0E8F-9DCF-8ABD-48AA-C00D5500BF34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39" creationId="{1E299526-DD41-676C-6827-E79E5158D57B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41" creationId="{A16E5BD9-D00D-8D01-11EE-F1F32BBAB08A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42" creationId="{1217CC2C-001C-E84B-8F98-D6B23675A0DB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43" creationId="{2CF72542-B5A1-2821-7A91-61512E7FC432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44" creationId="{F05CCDD2-98BC-10DC-64C1-BBCF26C78A0C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45" creationId="{2A3CD1F9-A04B-7C78-EE09-01F2B9708C8C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47" creationId="{7E9B5752-E2CC-726F-8690-261AACAB5792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48" creationId="{28C33349-5C58-5668-D409-F634E80EB317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49" creationId="{EEDEDCB3-DC2A-E6EA-C6FC-FCEF32EA921A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50" creationId="{7BCADDFF-65E0-90E9-F38E-761515CE3221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51" creationId="{F2EB6FC9-05B9-6725-E874-31C1EFA0C45F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52" creationId="{0C848745-133F-D04F-01ED-160E4E63D591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53" creationId="{38F04C05-B827-2781-3454-2A4C21236919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55" creationId="{E40CDFB6-730B-DECE-67EB-D4A2D1F2B722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56" creationId="{5102FB0C-5DCC-383F-13E3-92E7FFC2EBE2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57" creationId="{AE40D03E-3A34-559F-E043-00AD35335595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58" creationId="{0FCCEF7C-9A16-ACB7-E903-DBE62D1078A0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59" creationId="{7D97A0CA-BB31-C185-6930-6CB396869E0D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60" creationId="{A411DF59-F247-2D63-608F-266FC9CF5BF4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62" creationId="{5D0F185C-DAA9-342E-1A97-6D1E721868A0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63" creationId="{893CDC52-8AA2-18BA-F6C0-AAC9490BA2FF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64" creationId="{0AB8FDF2-168C-BEFD-AFED-3DABB2E86E2F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65" creationId="{20D1EE38-3B3C-AD5D-6EB4-966A11A58776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66" creationId="{ED2C06D5-94A9-55FC-FDDF-7C3953EE4EE3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67" creationId="{1CC65025-967D-3853-6E68-076A8768F66B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68" creationId="{BC4E720A-962A-BA9D-92EA-8495749E13CB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69" creationId="{26B6D8B5-24B6-7544-84A2-FC97D26AA868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70" creationId="{262D2987-0CD5-53FC-CAEA-31DECB66E3AA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71" creationId="{F7785EDA-C8EA-ACB4-D324-2E4380B09E1C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73" creationId="{0AB95FE3-EC86-503E-CCB2-AADEF628E2AF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74" creationId="{7281E7B1-371C-1B81-7722-E32C8BB5E777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75" creationId="{6B227C3B-F4F0-4FC2-4923-8BC0679E3BA5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76" creationId="{523D25BB-F0C6-AA9D-2331-DBF61B1C4E3D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77" creationId="{8528A844-4FF0-7AA2-94EE-35C8AE8890DB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78" creationId="{EBF129EE-4625-4E7F-0171-1C673141B4AE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79" creationId="{D397441A-CFAA-4B22-F378-F1633BAED028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80" creationId="{CCE77058-C20E-82D0-8751-984861372057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81" creationId="{753F1495-8EEA-B6C9-E247-27E82EAAC580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82" creationId="{D9A7673A-3EDC-0849-0A58-6AC295FDBA53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83" creationId="{468460DA-32F8-C4AB-1D2B-528D8D510FFA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84" creationId="{00D52CE0-9E09-F841-F54B-D733ECB4F9C1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86" creationId="{16D531EE-D94A-6E21-95B7-599E0FA31758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87" creationId="{377C79D6-E3A6-B101-252E-40796328B8DB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88" creationId="{8AD2CD55-8406-6265-B5F7-4C540D33A855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89" creationId="{49F2C021-D93A-430C-372F-096AE7A41F06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90" creationId="{494B06E7-2E42-A1A4-EB3F-8D45E1ED7FC1}"/>
          </ac:inkMkLst>
        </pc:ink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100" creationId="{B1E79171-3A51-DC44-8EAA-2EAB1F7B6836}"/>
          </ac:inkMkLst>
        </pc:ink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101" creationId="{61FB8334-1506-C3D0-7661-72A568C79E06}"/>
          </ac:inkMkLst>
        </pc:ink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102" creationId="{FEA38F19-9518-EC17-488D-92DF75670DF4}"/>
          </ac:inkMkLst>
        </pc:ink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104" creationId="{AC0C681E-07C9-47BD-51D1-4388EB19EC4B}"/>
          </ac:inkMkLst>
        </pc:ink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105" creationId="{53329743-B073-ABAB-5DF5-F0F5791BF29A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109" creationId="{3B2E402A-BD20-F777-7F95-8015E0280A8C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110" creationId="{C5F19218-256D-E732-D580-428F4CF8C816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111" creationId="{CB6AE1BC-E2D4-BB23-1EF2-E414E9AA39DB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112" creationId="{105F2A05-B963-13F9-9772-61D97AB29BF6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113" creationId="{DBF6B900-28C1-C680-271D-4243D53C1884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114" creationId="{2B0B5D53-E111-45CD-6D7A-49DEB66E5840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115" creationId="{10F5BA9B-CB7B-82D6-0222-E9D14FB4F351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116" creationId="{E4D98F90-9794-2DFE-F3F6-7A80A8A1DF90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117" creationId="{06830C37-79A9-57A4-C54B-A878CB059327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118" creationId="{DB4D2D77-0630-9AE4-2A2C-59010FB44305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119" creationId="{27E78EB1-2FFB-2189-574A-9F5BE2BBE1F4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120" creationId="{9B032085-C9C6-ABF4-E28E-B0DA32A3D9DA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121" creationId="{AD4F14D5-6836-E604-CE00-00B8A1F7DED2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122" creationId="{0D0556D5-7CF3-6647-9A97-668CF61DAE58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123" creationId="{43DE80B3-81B3-A22C-A8DE-C15B3C45D499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124" creationId="{10CD22C5-A5D7-83C6-9D15-5D77ED8ECBB1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125" creationId="{BC727D0A-C49B-00AD-8C66-11929B151811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126" creationId="{AFCA41A6-4BB3-3562-1EA8-8FB2DFB5688C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127" creationId="{F67ABF9E-B0D0-26AD-F5CC-95D54A716B4F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128" creationId="{6489E30A-B25F-F278-8BEB-9FAD6355A877}"/>
          </ac:inkMkLst>
        </pc:inkChg>
        <pc:inkChg chg="add del">
          <ac:chgData name="Luca Crocetti" userId="52efdf86-ba77-4dcf-8f92-67ea05fd85b4" providerId="ADAL" clId="{F54AB79C-CF2F-48E0-AB2B-B1BDA75FD3C3}" dt="2023-10-26T22:22:08.228" v="430" actId="9405"/>
          <ac:inkMkLst>
            <pc:docMk/>
            <pc:sldMk cId="360260834" sldId="406"/>
            <ac:inkMk id="136" creationId="{FE1D1BB1-28CC-35F0-8A04-FA3EEF7108DB}"/>
          </ac:inkMkLst>
        </pc:inkChg>
        <pc:inkChg chg="add del">
          <ac:chgData name="Luca Crocetti" userId="52efdf86-ba77-4dcf-8f92-67ea05fd85b4" providerId="ADAL" clId="{F54AB79C-CF2F-48E0-AB2B-B1BDA75FD3C3}" dt="2023-10-26T22:22:10.900" v="432" actId="9405"/>
          <ac:inkMkLst>
            <pc:docMk/>
            <pc:sldMk cId="360260834" sldId="406"/>
            <ac:inkMk id="137" creationId="{0848A8DB-A889-2AF1-A9E5-387D1C58A698}"/>
          </ac:inkMkLst>
        </pc:inkChg>
        <pc:inkChg chg="add">
          <ac:chgData name="Luca Crocetti" userId="52efdf86-ba77-4dcf-8f92-67ea05fd85b4" providerId="ADAL" clId="{F54AB79C-CF2F-48E0-AB2B-B1BDA75FD3C3}" dt="2023-10-26T22:22:14.747" v="433" actId="9405"/>
          <ac:inkMkLst>
            <pc:docMk/>
            <pc:sldMk cId="360260834" sldId="406"/>
            <ac:inkMk id="138" creationId="{642CB3A9-7745-7B08-AB28-87ECF54E4DD3}"/>
          </ac:inkMkLst>
        </pc:inkChg>
        <pc:cxnChg chg="add mod">
          <ac:chgData name="Luca Crocetti" userId="52efdf86-ba77-4dcf-8f92-67ea05fd85b4" providerId="ADAL" clId="{F54AB79C-CF2F-48E0-AB2B-B1BDA75FD3C3}" dt="2023-10-26T22:21:05.117" v="419" actId="1076"/>
          <ac:cxnSpMkLst>
            <pc:docMk/>
            <pc:sldMk cId="360260834" sldId="406"/>
            <ac:cxnSpMk id="7" creationId="{F13762E5-8D6B-F395-8528-F42D82953F39}"/>
          </ac:cxnSpMkLst>
        </pc:cxnChg>
        <pc:cxnChg chg="add del mod">
          <ac:chgData name="Luca Crocetti" userId="52efdf86-ba77-4dcf-8f92-67ea05fd85b4" providerId="ADAL" clId="{F54AB79C-CF2F-48E0-AB2B-B1BDA75FD3C3}" dt="2023-10-26T22:20:46.338" v="416" actId="478"/>
          <ac:cxnSpMkLst>
            <pc:docMk/>
            <pc:sldMk cId="360260834" sldId="406"/>
            <ac:cxnSpMk id="8" creationId="{04CDC4A6-4BE5-23B0-C8CC-D3E98E1DD2B2}"/>
          </ac:cxnSpMkLst>
        </pc:cxnChg>
        <pc:cxnChg chg="add del mod">
          <ac:chgData name="Luca Crocetti" userId="52efdf86-ba77-4dcf-8f92-67ea05fd85b4" providerId="ADAL" clId="{F54AB79C-CF2F-48E0-AB2B-B1BDA75FD3C3}" dt="2023-10-26T22:20:30.840" v="413" actId="478"/>
          <ac:cxnSpMkLst>
            <pc:docMk/>
            <pc:sldMk cId="360260834" sldId="406"/>
            <ac:cxnSpMk id="9" creationId="{29E371ED-2674-4359-E15D-67F545685E62}"/>
          </ac:cxnSpMkLst>
        </pc:cxnChg>
        <pc:cxnChg chg="add del mod">
          <ac:chgData name="Luca Crocetti" userId="52efdf86-ba77-4dcf-8f92-67ea05fd85b4" providerId="ADAL" clId="{F54AB79C-CF2F-48E0-AB2B-B1BDA75FD3C3}" dt="2023-10-26T22:20:20.117" v="411" actId="478"/>
          <ac:cxnSpMkLst>
            <pc:docMk/>
            <pc:sldMk cId="360260834" sldId="406"/>
            <ac:cxnSpMk id="10" creationId="{F2A9499E-B8E6-3D1E-5D92-185EEA525872}"/>
          </ac:cxnSpMkLst>
        </pc:cxnChg>
        <pc:cxnChg chg="add mod">
          <ac:chgData name="Luca Crocetti" userId="52efdf86-ba77-4dcf-8f92-67ea05fd85b4" providerId="ADAL" clId="{F54AB79C-CF2F-48E0-AB2B-B1BDA75FD3C3}" dt="2023-10-26T22:21:05.117" v="419" actId="1076"/>
          <ac:cxnSpMkLst>
            <pc:docMk/>
            <pc:sldMk cId="360260834" sldId="406"/>
            <ac:cxnSpMk id="93" creationId="{5F4D0FE1-EA3B-09D6-EC15-2B2281752D9D}"/>
          </ac:cxnSpMkLst>
        </pc:cxnChg>
        <pc:cxnChg chg="add mod">
          <ac:chgData name="Luca Crocetti" userId="52efdf86-ba77-4dcf-8f92-67ea05fd85b4" providerId="ADAL" clId="{F54AB79C-CF2F-48E0-AB2B-B1BDA75FD3C3}" dt="2023-10-26T22:21:05.117" v="419" actId="1076"/>
          <ac:cxnSpMkLst>
            <pc:docMk/>
            <pc:sldMk cId="360260834" sldId="406"/>
            <ac:cxnSpMk id="94" creationId="{E66467CD-DC47-EA57-B837-80A88060F2B3}"/>
          </ac:cxnSpMkLst>
        </pc:cxnChg>
        <pc:cxnChg chg="add mod">
          <ac:chgData name="Luca Crocetti" userId="52efdf86-ba77-4dcf-8f92-67ea05fd85b4" providerId="ADAL" clId="{F54AB79C-CF2F-48E0-AB2B-B1BDA75FD3C3}" dt="2023-10-26T22:21:05.117" v="419" actId="1076"/>
          <ac:cxnSpMkLst>
            <pc:docMk/>
            <pc:sldMk cId="360260834" sldId="406"/>
            <ac:cxnSpMk id="95" creationId="{0118809D-D52B-1BCA-5683-4FBC6E8670FA}"/>
          </ac:cxnSpMkLst>
        </pc:cxnChg>
        <pc:cxnChg chg="add mod">
          <ac:chgData name="Luca Crocetti" userId="52efdf86-ba77-4dcf-8f92-67ea05fd85b4" providerId="ADAL" clId="{F54AB79C-CF2F-48E0-AB2B-B1BDA75FD3C3}" dt="2023-10-26T22:21:15.117" v="420" actId="14100"/>
          <ac:cxnSpMkLst>
            <pc:docMk/>
            <pc:sldMk cId="360260834" sldId="406"/>
            <ac:cxnSpMk id="96" creationId="{2BA41897-DF3E-4323-D19A-2911A55EC520}"/>
          </ac:cxnSpMkLst>
        </pc:cxnChg>
        <pc:cxnChg chg="add del mod">
          <ac:chgData name="Luca Crocetti" userId="52efdf86-ba77-4dcf-8f92-67ea05fd85b4" providerId="ADAL" clId="{F54AB79C-CF2F-48E0-AB2B-B1BDA75FD3C3}" dt="2023-10-26T22:20:20.117" v="411" actId="478"/>
          <ac:cxnSpMkLst>
            <pc:docMk/>
            <pc:sldMk cId="360260834" sldId="406"/>
            <ac:cxnSpMk id="98" creationId="{DB000ED2-D671-FE82-A953-CE37B83E6412}"/>
          </ac:cxnSpMkLst>
        </pc:cxnChg>
        <pc:cxnChg chg="add del mod">
          <ac:chgData name="Luca Crocetti" userId="52efdf86-ba77-4dcf-8f92-67ea05fd85b4" providerId="ADAL" clId="{F54AB79C-CF2F-48E0-AB2B-B1BDA75FD3C3}" dt="2023-10-26T22:20:26.088" v="412" actId="478"/>
          <ac:cxnSpMkLst>
            <pc:docMk/>
            <pc:sldMk cId="360260834" sldId="406"/>
            <ac:cxnSpMk id="107" creationId="{EE0946FA-2A87-D52F-BAAF-F0833DC5B9AD}"/>
          </ac:cxnSpMkLst>
        </pc:cxnChg>
        <pc:cxnChg chg="add del mod">
          <ac:chgData name="Luca Crocetti" userId="52efdf86-ba77-4dcf-8f92-67ea05fd85b4" providerId="ADAL" clId="{F54AB79C-CF2F-48E0-AB2B-B1BDA75FD3C3}" dt="2023-10-26T22:20:20.117" v="411" actId="478"/>
          <ac:cxnSpMkLst>
            <pc:docMk/>
            <pc:sldMk cId="360260834" sldId="406"/>
            <ac:cxnSpMk id="129" creationId="{8B9C37AC-2CD8-B065-D5C8-DC52046EA442}"/>
          </ac:cxnSpMkLst>
        </pc:cxnChg>
        <pc:cxnChg chg="add mod">
          <ac:chgData name="Luca Crocetti" userId="52efdf86-ba77-4dcf-8f92-67ea05fd85b4" providerId="ADAL" clId="{F54AB79C-CF2F-48E0-AB2B-B1BDA75FD3C3}" dt="2023-10-26T22:21:46.719" v="425" actId="14100"/>
          <ac:cxnSpMkLst>
            <pc:docMk/>
            <pc:sldMk cId="360260834" sldId="406"/>
            <ac:cxnSpMk id="131" creationId="{1531A247-A97C-BBE8-67ED-E70231731D19}"/>
          </ac:cxnSpMkLst>
        </pc:cxnChg>
        <pc:cxnChg chg="add mod">
          <ac:chgData name="Luca Crocetti" userId="52efdf86-ba77-4dcf-8f92-67ea05fd85b4" providerId="ADAL" clId="{F54AB79C-CF2F-48E0-AB2B-B1BDA75FD3C3}" dt="2023-10-26T22:21:53.733" v="428" actId="14100"/>
          <ac:cxnSpMkLst>
            <pc:docMk/>
            <pc:sldMk cId="360260834" sldId="406"/>
            <ac:cxnSpMk id="133" creationId="{AF598965-A953-D8D2-626D-95E079523244}"/>
          </ac:cxnSpMkLst>
        </pc:cxnChg>
      </pc:sldChg>
      <pc:sldChg chg="add">
        <pc:chgData name="Luca Crocetti" userId="52efdf86-ba77-4dcf-8f92-67ea05fd85b4" providerId="ADAL" clId="{F54AB79C-CF2F-48E0-AB2B-B1BDA75FD3C3}" dt="2023-10-25T09:06:33.056" v="1"/>
        <pc:sldMkLst>
          <pc:docMk/>
          <pc:sldMk cId="2108141850" sldId="408"/>
        </pc:sldMkLst>
      </pc:sldChg>
      <pc:sldChg chg="add">
        <pc:chgData name="Luca Crocetti" userId="52efdf86-ba77-4dcf-8f92-67ea05fd85b4" providerId="ADAL" clId="{F54AB79C-CF2F-48E0-AB2B-B1BDA75FD3C3}" dt="2023-10-25T09:06:33.056" v="1"/>
        <pc:sldMkLst>
          <pc:docMk/>
          <pc:sldMk cId="2548988124" sldId="409"/>
        </pc:sldMkLst>
      </pc:sldChg>
      <pc:sldChg chg="add">
        <pc:chgData name="Luca Crocetti" userId="52efdf86-ba77-4dcf-8f92-67ea05fd85b4" providerId="ADAL" clId="{F54AB79C-CF2F-48E0-AB2B-B1BDA75FD3C3}" dt="2023-10-25T09:06:33.056" v="1"/>
        <pc:sldMkLst>
          <pc:docMk/>
          <pc:sldMk cId="3607161607" sldId="410"/>
        </pc:sldMkLst>
      </pc:sldChg>
      <pc:sldChg chg="add">
        <pc:chgData name="Luca Crocetti" userId="52efdf86-ba77-4dcf-8f92-67ea05fd85b4" providerId="ADAL" clId="{F54AB79C-CF2F-48E0-AB2B-B1BDA75FD3C3}" dt="2023-10-25T09:06:33.056" v="1"/>
        <pc:sldMkLst>
          <pc:docMk/>
          <pc:sldMk cId="3628430935" sldId="411"/>
        </pc:sldMkLst>
      </pc:sldChg>
      <pc:sldChg chg="add">
        <pc:chgData name="Luca Crocetti" userId="52efdf86-ba77-4dcf-8f92-67ea05fd85b4" providerId="ADAL" clId="{F54AB79C-CF2F-48E0-AB2B-B1BDA75FD3C3}" dt="2023-10-25T09:06:33.056" v="1"/>
        <pc:sldMkLst>
          <pc:docMk/>
          <pc:sldMk cId="3507376733" sldId="412"/>
        </pc:sldMkLst>
      </pc:sldChg>
      <pc:sldChg chg="add">
        <pc:chgData name="Luca Crocetti" userId="52efdf86-ba77-4dcf-8f92-67ea05fd85b4" providerId="ADAL" clId="{F54AB79C-CF2F-48E0-AB2B-B1BDA75FD3C3}" dt="2023-10-25T09:06:33.056" v="1"/>
        <pc:sldMkLst>
          <pc:docMk/>
          <pc:sldMk cId="58339223" sldId="413"/>
        </pc:sldMkLst>
      </pc:sldChg>
      <pc:sldChg chg="add">
        <pc:chgData name="Luca Crocetti" userId="52efdf86-ba77-4dcf-8f92-67ea05fd85b4" providerId="ADAL" clId="{F54AB79C-CF2F-48E0-AB2B-B1BDA75FD3C3}" dt="2023-10-25T09:06:33.056" v="1"/>
        <pc:sldMkLst>
          <pc:docMk/>
          <pc:sldMk cId="662523571" sldId="414"/>
        </pc:sldMkLst>
      </pc:sldChg>
      <pc:sldChg chg="add">
        <pc:chgData name="Luca Crocetti" userId="52efdf86-ba77-4dcf-8f92-67ea05fd85b4" providerId="ADAL" clId="{F54AB79C-CF2F-48E0-AB2B-B1BDA75FD3C3}" dt="2023-10-25T09:06:33.056" v="1"/>
        <pc:sldMkLst>
          <pc:docMk/>
          <pc:sldMk cId="3832304806" sldId="415"/>
        </pc:sldMkLst>
      </pc:sldChg>
      <pc:sldChg chg="del">
        <pc:chgData name="Luca Crocetti" userId="52efdf86-ba77-4dcf-8f92-67ea05fd85b4" providerId="ADAL" clId="{F54AB79C-CF2F-48E0-AB2B-B1BDA75FD3C3}" dt="2023-10-25T09:06:36.060" v="2" actId="47"/>
        <pc:sldMkLst>
          <pc:docMk/>
          <pc:sldMk cId="2070016080" sldId="575"/>
        </pc:sldMkLst>
      </pc:sldChg>
      <pc:sldChg chg="modSp mod">
        <pc:chgData name="Luca Crocetti" userId="52efdf86-ba77-4dcf-8f92-67ea05fd85b4" providerId="ADAL" clId="{F54AB79C-CF2F-48E0-AB2B-B1BDA75FD3C3}" dt="2023-10-28T18:40:53.644" v="6762" actId="20577"/>
        <pc:sldMkLst>
          <pc:docMk/>
          <pc:sldMk cId="1559453425" sldId="576"/>
        </pc:sldMkLst>
        <pc:spChg chg="mod">
          <ac:chgData name="Luca Crocetti" userId="52efdf86-ba77-4dcf-8f92-67ea05fd85b4" providerId="ADAL" clId="{F54AB79C-CF2F-48E0-AB2B-B1BDA75FD3C3}" dt="2023-10-27T12:19:21.498" v="4215" actId="20577"/>
          <ac:spMkLst>
            <pc:docMk/>
            <pc:sldMk cId="1559453425" sldId="576"/>
            <ac:spMk id="2" creationId="{A1E43869-A74A-4BC1-B9CE-79D78A6BDFFE}"/>
          </ac:spMkLst>
        </pc:spChg>
        <pc:spChg chg="mod">
          <ac:chgData name="Luca Crocetti" userId="52efdf86-ba77-4dcf-8f92-67ea05fd85b4" providerId="ADAL" clId="{F54AB79C-CF2F-48E0-AB2B-B1BDA75FD3C3}" dt="2023-10-28T18:40:53.644" v="6762" actId="20577"/>
          <ac:spMkLst>
            <pc:docMk/>
            <pc:sldMk cId="1559453425" sldId="576"/>
            <ac:spMk id="3" creationId="{646038F1-1D97-44D2-ABE9-87E706E5B735}"/>
          </ac:spMkLst>
        </pc:spChg>
      </pc:sldChg>
      <pc:sldChg chg="add del">
        <pc:chgData name="Luca Crocetti" userId="52efdf86-ba77-4dcf-8f92-67ea05fd85b4" providerId="ADAL" clId="{F54AB79C-CF2F-48E0-AB2B-B1BDA75FD3C3}" dt="2023-10-27T12:19:16.510" v="4206" actId="47"/>
        <pc:sldMkLst>
          <pc:docMk/>
          <pc:sldMk cId="1233206816" sldId="577"/>
        </pc:sldMkLst>
      </pc:sldChg>
      <pc:sldChg chg="addSp delSp modSp add mod">
        <pc:chgData name="Luca Crocetti" userId="52efdf86-ba77-4dcf-8f92-67ea05fd85b4" providerId="ADAL" clId="{F54AB79C-CF2F-48E0-AB2B-B1BDA75FD3C3}" dt="2023-10-28T19:16:21.827" v="8362"/>
        <pc:sldMkLst>
          <pc:docMk/>
          <pc:sldMk cId="796080419" sldId="584"/>
        </pc:sldMkLst>
        <pc:grpChg chg="del mod">
          <ac:chgData name="Luca Crocetti" userId="52efdf86-ba77-4dcf-8f92-67ea05fd85b4" providerId="ADAL" clId="{F54AB79C-CF2F-48E0-AB2B-B1BDA75FD3C3}" dt="2023-10-28T19:15:53.499" v="8311"/>
          <ac:grpSpMkLst>
            <pc:docMk/>
            <pc:sldMk cId="796080419" sldId="584"/>
            <ac:grpSpMk id="8" creationId="{07EB3824-F3B3-ED92-B01A-4FBC52EFB1DD}"/>
          </ac:grpSpMkLst>
        </pc:grpChg>
        <pc:grpChg chg="mod">
          <ac:chgData name="Luca Crocetti" userId="52efdf86-ba77-4dcf-8f92-67ea05fd85b4" providerId="ADAL" clId="{F54AB79C-CF2F-48E0-AB2B-B1BDA75FD3C3}" dt="2023-10-28T19:15:59.206" v="8321"/>
          <ac:grpSpMkLst>
            <pc:docMk/>
            <pc:sldMk cId="796080419" sldId="584"/>
            <ac:grpSpMk id="17" creationId="{62B3CA12-2C8B-AA67-0F24-209926862D6A}"/>
          </ac:grpSpMkLst>
        </pc:grpChg>
        <pc:grpChg chg="mod">
          <ac:chgData name="Luca Crocetti" userId="52efdf86-ba77-4dcf-8f92-67ea05fd85b4" providerId="ADAL" clId="{F54AB79C-CF2F-48E0-AB2B-B1BDA75FD3C3}" dt="2023-10-28T19:16:09.486" v="8346"/>
          <ac:grpSpMkLst>
            <pc:docMk/>
            <pc:sldMk cId="796080419" sldId="584"/>
            <ac:grpSpMk id="32" creationId="{748D04E5-4DF0-D840-B7AA-5BE14812C375}"/>
          </ac:grpSpMkLst>
        </pc:grpChg>
        <pc:grpChg chg="mod">
          <ac:chgData name="Luca Crocetti" userId="52efdf86-ba77-4dcf-8f92-67ea05fd85b4" providerId="ADAL" clId="{F54AB79C-CF2F-48E0-AB2B-B1BDA75FD3C3}" dt="2023-10-28T19:16:17.638" v="8359"/>
          <ac:grpSpMkLst>
            <pc:docMk/>
            <pc:sldMk cId="796080419" sldId="584"/>
            <ac:grpSpMk id="45" creationId="{D9B867CE-4F97-2567-E9C4-2E434F7582CF}"/>
          </ac:grpSpMkLst>
        </pc:grpChg>
        <pc:grpChg chg="mod">
          <ac:chgData name="Luca Crocetti" userId="52efdf86-ba77-4dcf-8f92-67ea05fd85b4" providerId="ADAL" clId="{F54AB79C-CF2F-48E0-AB2B-B1BDA75FD3C3}" dt="2023-10-28T19:16:17.638" v="8359"/>
          <ac:grpSpMkLst>
            <pc:docMk/>
            <pc:sldMk cId="796080419" sldId="584"/>
            <ac:grpSpMk id="46" creationId="{73103053-8268-7CAE-364D-6853172889A6}"/>
          </ac:grpSpMkLst>
        </pc:grpChg>
        <pc:grpChg chg="mod">
          <ac:chgData name="Luca Crocetti" userId="52efdf86-ba77-4dcf-8f92-67ea05fd85b4" providerId="ADAL" clId="{F54AB79C-CF2F-48E0-AB2B-B1BDA75FD3C3}" dt="2023-10-28T19:16:21.827" v="8362"/>
          <ac:grpSpMkLst>
            <pc:docMk/>
            <pc:sldMk cId="796080419" sldId="584"/>
            <ac:grpSpMk id="49" creationId="{D5129789-A136-C35F-E819-8CA2133D2223}"/>
          </ac:grpSpMkLst>
        </pc:grpChg>
        <pc:inkChg chg="add">
          <ac:chgData name="Luca Crocetti" userId="52efdf86-ba77-4dcf-8f92-67ea05fd85b4" providerId="ADAL" clId="{F54AB79C-CF2F-48E0-AB2B-B1BDA75FD3C3}" dt="2023-10-28T19:15:41.688" v="8305" actId="9405"/>
          <ac:inkMkLst>
            <pc:docMk/>
            <pc:sldMk cId="796080419" sldId="584"/>
            <ac:inkMk id="3" creationId="{14E164B8-B4B7-98AE-8E08-4C1F195F01FE}"/>
          </ac:inkMkLst>
        </pc:inkChg>
        <pc:inkChg chg="add del mod">
          <ac:chgData name="Luca Crocetti" userId="52efdf86-ba77-4dcf-8f92-67ea05fd85b4" providerId="ADAL" clId="{F54AB79C-CF2F-48E0-AB2B-B1BDA75FD3C3}" dt="2023-10-28T19:15:53.499" v="8310"/>
          <ac:inkMkLst>
            <pc:docMk/>
            <pc:sldMk cId="796080419" sldId="584"/>
            <ac:inkMk id="5" creationId="{75B67DEB-10C2-34C0-6BBC-10A8C2DC47B3}"/>
          </ac:inkMkLst>
        </pc:inkChg>
        <pc:inkChg chg="add del mod">
          <ac:chgData name="Luca Crocetti" userId="52efdf86-ba77-4dcf-8f92-67ea05fd85b4" providerId="ADAL" clId="{F54AB79C-CF2F-48E0-AB2B-B1BDA75FD3C3}" dt="2023-10-28T19:15:53.499" v="8312"/>
          <ac:inkMkLst>
            <pc:docMk/>
            <pc:sldMk cId="796080419" sldId="584"/>
            <ac:inkMk id="6" creationId="{3190EC01-A990-2B8A-C77E-9A7C75A05134}"/>
          </ac:inkMkLst>
        </pc:inkChg>
        <pc:inkChg chg="add del mod">
          <ac:chgData name="Luca Crocetti" userId="52efdf86-ba77-4dcf-8f92-67ea05fd85b4" providerId="ADAL" clId="{F54AB79C-CF2F-48E0-AB2B-B1BDA75FD3C3}" dt="2023-10-28T19:15:53.499" v="8311"/>
          <ac:inkMkLst>
            <pc:docMk/>
            <pc:sldMk cId="796080419" sldId="584"/>
            <ac:inkMk id="7" creationId="{51836093-C95C-64D0-F15D-437653C84599}"/>
          </ac:inkMkLst>
        </pc:inkChg>
        <pc:inkChg chg="add mod">
          <ac:chgData name="Luca Crocetti" userId="52efdf86-ba77-4dcf-8f92-67ea05fd85b4" providerId="ADAL" clId="{F54AB79C-CF2F-48E0-AB2B-B1BDA75FD3C3}" dt="2023-10-28T19:15:59.206" v="8321"/>
          <ac:inkMkLst>
            <pc:docMk/>
            <pc:sldMk cId="796080419" sldId="584"/>
            <ac:inkMk id="9" creationId="{4583B936-9EBE-13EC-3CBD-04B0D8655DD8}"/>
          </ac:inkMkLst>
        </pc:inkChg>
        <pc:inkChg chg="add mod">
          <ac:chgData name="Luca Crocetti" userId="52efdf86-ba77-4dcf-8f92-67ea05fd85b4" providerId="ADAL" clId="{F54AB79C-CF2F-48E0-AB2B-B1BDA75FD3C3}" dt="2023-10-28T19:15:59.206" v="8321"/>
          <ac:inkMkLst>
            <pc:docMk/>
            <pc:sldMk cId="796080419" sldId="584"/>
            <ac:inkMk id="10" creationId="{A6180D9C-CC64-CE60-407B-5DA65DB3FE0C}"/>
          </ac:inkMkLst>
        </pc:inkChg>
        <pc:inkChg chg="add mod">
          <ac:chgData name="Luca Crocetti" userId="52efdf86-ba77-4dcf-8f92-67ea05fd85b4" providerId="ADAL" clId="{F54AB79C-CF2F-48E0-AB2B-B1BDA75FD3C3}" dt="2023-10-28T19:15:59.206" v="8321"/>
          <ac:inkMkLst>
            <pc:docMk/>
            <pc:sldMk cId="796080419" sldId="584"/>
            <ac:inkMk id="11" creationId="{F2292305-4067-59D5-6894-EE2164E96060}"/>
          </ac:inkMkLst>
        </pc:inkChg>
        <pc:inkChg chg="add mod">
          <ac:chgData name="Luca Crocetti" userId="52efdf86-ba77-4dcf-8f92-67ea05fd85b4" providerId="ADAL" clId="{F54AB79C-CF2F-48E0-AB2B-B1BDA75FD3C3}" dt="2023-10-28T19:15:59.206" v="8321"/>
          <ac:inkMkLst>
            <pc:docMk/>
            <pc:sldMk cId="796080419" sldId="584"/>
            <ac:inkMk id="12" creationId="{9B602545-1BB3-0D43-017F-371F08A1234C}"/>
          </ac:inkMkLst>
        </pc:inkChg>
        <pc:inkChg chg="add mod">
          <ac:chgData name="Luca Crocetti" userId="52efdf86-ba77-4dcf-8f92-67ea05fd85b4" providerId="ADAL" clId="{F54AB79C-CF2F-48E0-AB2B-B1BDA75FD3C3}" dt="2023-10-28T19:15:59.206" v="8321"/>
          <ac:inkMkLst>
            <pc:docMk/>
            <pc:sldMk cId="796080419" sldId="584"/>
            <ac:inkMk id="13" creationId="{2FDD12AB-123D-7E03-ADA2-660E3041C2F3}"/>
          </ac:inkMkLst>
        </pc:inkChg>
        <pc:inkChg chg="add mod">
          <ac:chgData name="Luca Crocetti" userId="52efdf86-ba77-4dcf-8f92-67ea05fd85b4" providerId="ADAL" clId="{F54AB79C-CF2F-48E0-AB2B-B1BDA75FD3C3}" dt="2023-10-28T19:15:59.206" v="8321"/>
          <ac:inkMkLst>
            <pc:docMk/>
            <pc:sldMk cId="796080419" sldId="584"/>
            <ac:inkMk id="14" creationId="{E62AB3A5-5C4C-355B-9587-FD0F6ACC3238}"/>
          </ac:inkMkLst>
        </pc:inkChg>
        <pc:inkChg chg="add mod">
          <ac:chgData name="Luca Crocetti" userId="52efdf86-ba77-4dcf-8f92-67ea05fd85b4" providerId="ADAL" clId="{F54AB79C-CF2F-48E0-AB2B-B1BDA75FD3C3}" dt="2023-10-28T19:15:59.206" v="8321"/>
          <ac:inkMkLst>
            <pc:docMk/>
            <pc:sldMk cId="796080419" sldId="584"/>
            <ac:inkMk id="15" creationId="{5B4CA080-8FED-7419-79E8-4DA063F8EBA3}"/>
          </ac:inkMkLst>
        </pc:inkChg>
        <pc:inkChg chg="add mod">
          <ac:chgData name="Luca Crocetti" userId="52efdf86-ba77-4dcf-8f92-67ea05fd85b4" providerId="ADAL" clId="{F54AB79C-CF2F-48E0-AB2B-B1BDA75FD3C3}" dt="2023-10-28T19:15:59.206" v="8321"/>
          <ac:inkMkLst>
            <pc:docMk/>
            <pc:sldMk cId="796080419" sldId="584"/>
            <ac:inkMk id="16" creationId="{F96F18F8-D40D-24A7-990E-A19420D29B7B}"/>
          </ac:inkMkLst>
        </pc:inkChg>
        <pc:inkChg chg="add mod">
          <ac:chgData name="Luca Crocetti" userId="52efdf86-ba77-4dcf-8f92-67ea05fd85b4" providerId="ADAL" clId="{F54AB79C-CF2F-48E0-AB2B-B1BDA75FD3C3}" dt="2023-10-28T19:16:09.486" v="8346"/>
          <ac:inkMkLst>
            <pc:docMk/>
            <pc:sldMk cId="796080419" sldId="584"/>
            <ac:inkMk id="18" creationId="{8FB6638B-C279-F7F5-B28F-89B9E9CFECE7}"/>
          </ac:inkMkLst>
        </pc:inkChg>
        <pc:inkChg chg="add mod">
          <ac:chgData name="Luca Crocetti" userId="52efdf86-ba77-4dcf-8f92-67ea05fd85b4" providerId="ADAL" clId="{F54AB79C-CF2F-48E0-AB2B-B1BDA75FD3C3}" dt="2023-10-28T19:16:09.486" v="8346"/>
          <ac:inkMkLst>
            <pc:docMk/>
            <pc:sldMk cId="796080419" sldId="584"/>
            <ac:inkMk id="19" creationId="{C6ADC318-D34C-DFE0-2A0D-00A70C6B7AC1}"/>
          </ac:inkMkLst>
        </pc:inkChg>
        <pc:inkChg chg="add mod">
          <ac:chgData name="Luca Crocetti" userId="52efdf86-ba77-4dcf-8f92-67ea05fd85b4" providerId="ADAL" clId="{F54AB79C-CF2F-48E0-AB2B-B1BDA75FD3C3}" dt="2023-10-28T19:16:09.486" v="8346"/>
          <ac:inkMkLst>
            <pc:docMk/>
            <pc:sldMk cId="796080419" sldId="584"/>
            <ac:inkMk id="20" creationId="{44F5E1CC-6A2C-1E35-5C28-E9A90BCBAB93}"/>
          </ac:inkMkLst>
        </pc:inkChg>
        <pc:inkChg chg="add mod">
          <ac:chgData name="Luca Crocetti" userId="52efdf86-ba77-4dcf-8f92-67ea05fd85b4" providerId="ADAL" clId="{F54AB79C-CF2F-48E0-AB2B-B1BDA75FD3C3}" dt="2023-10-28T19:16:09.486" v="8346"/>
          <ac:inkMkLst>
            <pc:docMk/>
            <pc:sldMk cId="796080419" sldId="584"/>
            <ac:inkMk id="21" creationId="{FF1820D8-1E06-FE17-0F53-697ED11E0079}"/>
          </ac:inkMkLst>
        </pc:inkChg>
        <pc:inkChg chg="add del mod">
          <ac:chgData name="Luca Crocetti" userId="52efdf86-ba77-4dcf-8f92-67ea05fd85b4" providerId="ADAL" clId="{F54AB79C-CF2F-48E0-AB2B-B1BDA75FD3C3}" dt="2023-10-28T19:16:09.485" v="8345"/>
          <ac:inkMkLst>
            <pc:docMk/>
            <pc:sldMk cId="796080419" sldId="584"/>
            <ac:inkMk id="22" creationId="{E7654114-F424-D58C-ED16-3E1560D40F07}"/>
          </ac:inkMkLst>
        </pc:inkChg>
        <pc:inkChg chg="add del mod">
          <ac:chgData name="Luca Crocetti" userId="52efdf86-ba77-4dcf-8f92-67ea05fd85b4" providerId="ADAL" clId="{F54AB79C-CF2F-48E0-AB2B-B1BDA75FD3C3}" dt="2023-10-28T19:16:09.482" v="8342"/>
          <ac:inkMkLst>
            <pc:docMk/>
            <pc:sldMk cId="796080419" sldId="584"/>
            <ac:inkMk id="23" creationId="{C4F8ECD1-76C9-631B-FB0B-FD5CDA9AA2C6}"/>
          </ac:inkMkLst>
        </pc:inkChg>
        <pc:inkChg chg="add del mod">
          <ac:chgData name="Luca Crocetti" userId="52efdf86-ba77-4dcf-8f92-67ea05fd85b4" providerId="ADAL" clId="{F54AB79C-CF2F-48E0-AB2B-B1BDA75FD3C3}" dt="2023-10-28T19:16:09.483" v="8343"/>
          <ac:inkMkLst>
            <pc:docMk/>
            <pc:sldMk cId="796080419" sldId="584"/>
            <ac:inkMk id="24" creationId="{C9F9707E-34C3-73C9-33E2-CA9EF9606B86}"/>
          </ac:inkMkLst>
        </pc:inkChg>
        <pc:inkChg chg="add del mod">
          <ac:chgData name="Luca Crocetti" userId="52efdf86-ba77-4dcf-8f92-67ea05fd85b4" providerId="ADAL" clId="{F54AB79C-CF2F-48E0-AB2B-B1BDA75FD3C3}" dt="2023-10-28T19:16:09.481" v="8339"/>
          <ac:inkMkLst>
            <pc:docMk/>
            <pc:sldMk cId="796080419" sldId="584"/>
            <ac:inkMk id="25" creationId="{2C0D681B-D3E8-A875-CF8E-B9F8A519EE1E}"/>
          </ac:inkMkLst>
        </pc:inkChg>
        <pc:inkChg chg="add del mod">
          <ac:chgData name="Luca Crocetti" userId="52efdf86-ba77-4dcf-8f92-67ea05fd85b4" providerId="ADAL" clId="{F54AB79C-CF2F-48E0-AB2B-B1BDA75FD3C3}" dt="2023-10-28T19:16:09.486" v="8346"/>
          <ac:inkMkLst>
            <pc:docMk/>
            <pc:sldMk cId="796080419" sldId="584"/>
            <ac:inkMk id="26" creationId="{655799DF-52F5-1390-7FA0-A3858464E6C7}"/>
          </ac:inkMkLst>
        </pc:inkChg>
        <pc:inkChg chg="add del mod">
          <ac:chgData name="Luca Crocetti" userId="52efdf86-ba77-4dcf-8f92-67ea05fd85b4" providerId="ADAL" clId="{F54AB79C-CF2F-48E0-AB2B-B1BDA75FD3C3}" dt="2023-10-28T19:16:09.482" v="8341"/>
          <ac:inkMkLst>
            <pc:docMk/>
            <pc:sldMk cId="796080419" sldId="584"/>
            <ac:inkMk id="27" creationId="{496BC1EE-CA55-856B-218D-33B5ADDE5660}"/>
          </ac:inkMkLst>
        </pc:inkChg>
        <pc:inkChg chg="add del mod">
          <ac:chgData name="Luca Crocetti" userId="52efdf86-ba77-4dcf-8f92-67ea05fd85b4" providerId="ADAL" clId="{F54AB79C-CF2F-48E0-AB2B-B1BDA75FD3C3}" dt="2023-10-28T19:16:09.481" v="8340"/>
          <ac:inkMkLst>
            <pc:docMk/>
            <pc:sldMk cId="796080419" sldId="584"/>
            <ac:inkMk id="28" creationId="{353C3D04-9675-30F4-8F03-ECDD11FFD74D}"/>
          </ac:inkMkLst>
        </pc:inkChg>
        <pc:inkChg chg="add del mod">
          <ac:chgData name="Luca Crocetti" userId="52efdf86-ba77-4dcf-8f92-67ea05fd85b4" providerId="ADAL" clId="{F54AB79C-CF2F-48E0-AB2B-B1BDA75FD3C3}" dt="2023-10-28T19:16:09.479" v="8337"/>
          <ac:inkMkLst>
            <pc:docMk/>
            <pc:sldMk cId="796080419" sldId="584"/>
            <ac:inkMk id="29" creationId="{A461B6D0-CE8A-FC1F-674D-0FF556EEEB77}"/>
          </ac:inkMkLst>
        </pc:inkChg>
        <pc:inkChg chg="add del mod">
          <ac:chgData name="Luca Crocetti" userId="52efdf86-ba77-4dcf-8f92-67ea05fd85b4" providerId="ADAL" clId="{F54AB79C-CF2F-48E0-AB2B-B1BDA75FD3C3}" dt="2023-10-28T19:16:09.480" v="8338"/>
          <ac:inkMkLst>
            <pc:docMk/>
            <pc:sldMk cId="796080419" sldId="584"/>
            <ac:inkMk id="30" creationId="{29B5B297-AE18-E20D-6F98-48D607C2AB8D}"/>
          </ac:inkMkLst>
        </pc:inkChg>
        <pc:inkChg chg="add del mod">
          <ac:chgData name="Luca Crocetti" userId="52efdf86-ba77-4dcf-8f92-67ea05fd85b4" providerId="ADAL" clId="{F54AB79C-CF2F-48E0-AB2B-B1BDA75FD3C3}" dt="2023-10-28T19:16:09.484" v="8344"/>
          <ac:inkMkLst>
            <pc:docMk/>
            <pc:sldMk cId="796080419" sldId="584"/>
            <ac:inkMk id="31" creationId="{C6A5F8D9-03AC-7B3F-1CC3-7F5875214FEA}"/>
          </ac:inkMkLst>
        </pc:inkChg>
        <pc:inkChg chg="add mod">
          <ac:chgData name="Luca Crocetti" userId="52efdf86-ba77-4dcf-8f92-67ea05fd85b4" providerId="ADAL" clId="{F54AB79C-CF2F-48E0-AB2B-B1BDA75FD3C3}" dt="2023-10-28T19:16:17.638" v="8359"/>
          <ac:inkMkLst>
            <pc:docMk/>
            <pc:sldMk cId="796080419" sldId="584"/>
            <ac:inkMk id="33" creationId="{DF9353B1-E942-5084-E2FE-91BB8F4D50B8}"/>
          </ac:inkMkLst>
        </pc:inkChg>
        <pc:inkChg chg="add mod">
          <ac:chgData name="Luca Crocetti" userId="52efdf86-ba77-4dcf-8f92-67ea05fd85b4" providerId="ADAL" clId="{F54AB79C-CF2F-48E0-AB2B-B1BDA75FD3C3}" dt="2023-10-28T19:16:17.638" v="8359"/>
          <ac:inkMkLst>
            <pc:docMk/>
            <pc:sldMk cId="796080419" sldId="584"/>
            <ac:inkMk id="34" creationId="{07CE0A4D-FCB5-3ED3-4977-AC16B63D8D81}"/>
          </ac:inkMkLst>
        </pc:inkChg>
        <pc:inkChg chg="add mod">
          <ac:chgData name="Luca Crocetti" userId="52efdf86-ba77-4dcf-8f92-67ea05fd85b4" providerId="ADAL" clId="{F54AB79C-CF2F-48E0-AB2B-B1BDA75FD3C3}" dt="2023-10-28T19:16:17.638" v="8359"/>
          <ac:inkMkLst>
            <pc:docMk/>
            <pc:sldMk cId="796080419" sldId="584"/>
            <ac:inkMk id="35" creationId="{881162E3-D57C-6378-E8AD-F3D184EEAE2B}"/>
          </ac:inkMkLst>
        </pc:inkChg>
        <pc:inkChg chg="add mod">
          <ac:chgData name="Luca Crocetti" userId="52efdf86-ba77-4dcf-8f92-67ea05fd85b4" providerId="ADAL" clId="{F54AB79C-CF2F-48E0-AB2B-B1BDA75FD3C3}" dt="2023-10-28T19:16:17.638" v="8359"/>
          <ac:inkMkLst>
            <pc:docMk/>
            <pc:sldMk cId="796080419" sldId="584"/>
            <ac:inkMk id="36" creationId="{E9431EED-F342-B7AB-071D-2BFCD4AF4754}"/>
          </ac:inkMkLst>
        </pc:inkChg>
        <pc:inkChg chg="add mod">
          <ac:chgData name="Luca Crocetti" userId="52efdf86-ba77-4dcf-8f92-67ea05fd85b4" providerId="ADAL" clId="{F54AB79C-CF2F-48E0-AB2B-B1BDA75FD3C3}" dt="2023-10-28T19:16:17.638" v="8359"/>
          <ac:inkMkLst>
            <pc:docMk/>
            <pc:sldMk cId="796080419" sldId="584"/>
            <ac:inkMk id="37" creationId="{EE97E3F3-ACBC-C47C-5F2C-162AAAB7B2D3}"/>
          </ac:inkMkLst>
        </pc:inkChg>
        <pc:inkChg chg="add mod">
          <ac:chgData name="Luca Crocetti" userId="52efdf86-ba77-4dcf-8f92-67ea05fd85b4" providerId="ADAL" clId="{F54AB79C-CF2F-48E0-AB2B-B1BDA75FD3C3}" dt="2023-10-28T19:16:17.638" v="8359"/>
          <ac:inkMkLst>
            <pc:docMk/>
            <pc:sldMk cId="796080419" sldId="584"/>
            <ac:inkMk id="38" creationId="{1CEAE372-18FE-0802-F170-D1270D2DC948}"/>
          </ac:inkMkLst>
        </pc:inkChg>
        <pc:inkChg chg="add mod">
          <ac:chgData name="Luca Crocetti" userId="52efdf86-ba77-4dcf-8f92-67ea05fd85b4" providerId="ADAL" clId="{F54AB79C-CF2F-48E0-AB2B-B1BDA75FD3C3}" dt="2023-10-28T19:16:17.638" v="8359"/>
          <ac:inkMkLst>
            <pc:docMk/>
            <pc:sldMk cId="796080419" sldId="584"/>
            <ac:inkMk id="39" creationId="{C2FCE024-6D37-47E0-F6C6-D3B0356C9FE1}"/>
          </ac:inkMkLst>
        </pc:inkChg>
        <pc:inkChg chg="add mod">
          <ac:chgData name="Luca Crocetti" userId="52efdf86-ba77-4dcf-8f92-67ea05fd85b4" providerId="ADAL" clId="{F54AB79C-CF2F-48E0-AB2B-B1BDA75FD3C3}" dt="2023-10-28T19:16:17.638" v="8359"/>
          <ac:inkMkLst>
            <pc:docMk/>
            <pc:sldMk cId="796080419" sldId="584"/>
            <ac:inkMk id="40" creationId="{B75278F5-A945-0AB5-0733-22C98098DB17}"/>
          </ac:inkMkLst>
        </pc:inkChg>
        <pc:inkChg chg="add mod">
          <ac:chgData name="Luca Crocetti" userId="52efdf86-ba77-4dcf-8f92-67ea05fd85b4" providerId="ADAL" clId="{F54AB79C-CF2F-48E0-AB2B-B1BDA75FD3C3}" dt="2023-10-28T19:16:17.638" v="8359"/>
          <ac:inkMkLst>
            <pc:docMk/>
            <pc:sldMk cId="796080419" sldId="584"/>
            <ac:inkMk id="41" creationId="{D616E0B5-5D1E-D30D-A77A-67E60FE31040}"/>
          </ac:inkMkLst>
        </pc:inkChg>
        <pc:inkChg chg="add mod">
          <ac:chgData name="Luca Crocetti" userId="52efdf86-ba77-4dcf-8f92-67ea05fd85b4" providerId="ADAL" clId="{F54AB79C-CF2F-48E0-AB2B-B1BDA75FD3C3}" dt="2023-10-28T19:16:17.638" v="8359"/>
          <ac:inkMkLst>
            <pc:docMk/>
            <pc:sldMk cId="796080419" sldId="584"/>
            <ac:inkMk id="42" creationId="{15CBC9CD-8706-EAF9-E9A1-CD8A768B1F76}"/>
          </ac:inkMkLst>
        </pc:inkChg>
        <pc:inkChg chg="add mod">
          <ac:chgData name="Luca Crocetti" userId="52efdf86-ba77-4dcf-8f92-67ea05fd85b4" providerId="ADAL" clId="{F54AB79C-CF2F-48E0-AB2B-B1BDA75FD3C3}" dt="2023-10-28T19:16:17.638" v="8359"/>
          <ac:inkMkLst>
            <pc:docMk/>
            <pc:sldMk cId="796080419" sldId="584"/>
            <ac:inkMk id="43" creationId="{88744F91-85E8-7EAE-5B88-ED69032FC754}"/>
          </ac:inkMkLst>
        </pc:inkChg>
        <pc:inkChg chg="add mod">
          <ac:chgData name="Luca Crocetti" userId="52efdf86-ba77-4dcf-8f92-67ea05fd85b4" providerId="ADAL" clId="{F54AB79C-CF2F-48E0-AB2B-B1BDA75FD3C3}" dt="2023-10-28T19:16:17.638" v="8359"/>
          <ac:inkMkLst>
            <pc:docMk/>
            <pc:sldMk cId="796080419" sldId="584"/>
            <ac:inkMk id="44" creationId="{DD6BD9C2-09C9-1CDF-5B25-02FF69202A70}"/>
          </ac:inkMkLst>
        </pc:inkChg>
        <pc:inkChg chg="add mod">
          <ac:chgData name="Luca Crocetti" userId="52efdf86-ba77-4dcf-8f92-67ea05fd85b4" providerId="ADAL" clId="{F54AB79C-CF2F-48E0-AB2B-B1BDA75FD3C3}" dt="2023-10-28T19:16:21.827" v="8362"/>
          <ac:inkMkLst>
            <pc:docMk/>
            <pc:sldMk cId="796080419" sldId="584"/>
            <ac:inkMk id="47" creationId="{1AAC589D-B738-DF88-B06F-D62EBC356966}"/>
          </ac:inkMkLst>
        </pc:inkChg>
        <pc:inkChg chg="add mod">
          <ac:chgData name="Luca Crocetti" userId="52efdf86-ba77-4dcf-8f92-67ea05fd85b4" providerId="ADAL" clId="{F54AB79C-CF2F-48E0-AB2B-B1BDA75FD3C3}" dt="2023-10-28T19:16:21.827" v="8362"/>
          <ac:inkMkLst>
            <pc:docMk/>
            <pc:sldMk cId="796080419" sldId="584"/>
            <ac:inkMk id="48" creationId="{BFBAD0DB-E43E-C2C9-A102-6C1E0D6A82E5}"/>
          </ac:inkMkLst>
        </pc:inkChg>
      </pc:sldChg>
      <pc:sldChg chg="addSp delSp modSp add mod">
        <pc:chgData name="Luca Crocetti" userId="52efdf86-ba77-4dcf-8f92-67ea05fd85b4" providerId="ADAL" clId="{F54AB79C-CF2F-48E0-AB2B-B1BDA75FD3C3}" dt="2023-10-27T11:41:35.807" v="1513" actId="1076"/>
        <pc:sldMkLst>
          <pc:docMk/>
          <pc:sldMk cId="3677162899" sldId="585"/>
        </pc:sldMkLst>
        <pc:spChg chg="mod">
          <ac:chgData name="Luca Crocetti" userId="52efdf86-ba77-4dcf-8f92-67ea05fd85b4" providerId="ADAL" clId="{F54AB79C-CF2F-48E0-AB2B-B1BDA75FD3C3}" dt="2023-10-26T22:35:39.708" v="1083" actId="20577"/>
          <ac:spMkLst>
            <pc:docMk/>
            <pc:sldMk cId="3677162899" sldId="585"/>
            <ac:spMk id="2" creationId="{00000000-0000-0000-0000-000000000000}"/>
          </ac:spMkLst>
        </pc:spChg>
        <pc:spChg chg="mod">
          <ac:chgData name="Luca Crocetti" userId="52efdf86-ba77-4dcf-8f92-67ea05fd85b4" providerId="ADAL" clId="{F54AB79C-CF2F-48E0-AB2B-B1BDA75FD3C3}" dt="2023-10-26T22:38:23.312" v="1300" actId="27636"/>
          <ac:spMkLst>
            <pc:docMk/>
            <pc:sldMk cId="3677162899" sldId="585"/>
            <ac:spMk id="5" creationId="{C73683D1-A9F7-430A-8832-5148E28B631F}"/>
          </ac:spMkLst>
        </pc:spChg>
        <pc:picChg chg="add mod">
          <ac:chgData name="Luca Crocetti" userId="52efdf86-ba77-4dcf-8f92-67ea05fd85b4" providerId="ADAL" clId="{F54AB79C-CF2F-48E0-AB2B-B1BDA75FD3C3}" dt="2023-10-27T11:41:35.807" v="1513" actId="1076"/>
          <ac:picMkLst>
            <pc:docMk/>
            <pc:sldMk cId="3677162899" sldId="585"/>
            <ac:picMk id="4" creationId="{3A069009-EB0D-040F-3EE1-6BC01A34C483}"/>
          </ac:picMkLst>
        </pc:picChg>
        <pc:picChg chg="del">
          <ac:chgData name="Luca Crocetti" userId="52efdf86-ba77-4dcf-8f92-67ea05fd85b4" providerId="ADAL" clId="{F54AB79C-CF2F-48E0-AB2B-B1BDA75FD3C3}" dt="2023-10-26T22:33:34.948" v="977" actId="478"/>
          <ac:picMkLst>
            <pc:docMk/>
            <pc:sldMk cId="3677162899" sldId="585"/>
            <ac:picMk id="7" creationId="{2B6FBECE-8676-46C6-8838-9C97D56349BB}"/>
          </ac:picMkLst>
        </pc:picChg>
      </pc:sldChg>
      <pc:sldChg chg="addSp delSp modSp add mod">
        <pc:chgData name="Luca Crocetti" userId="52efdf86-ba77-4dcf-8f92-67ea05fd85b4" providerId="ADAL" clId="{F54AB79C-CF2F-48E0-AB2B-B1BDA75FD3C3}" dt="2023-10-26T22:35:14.757" v="1046" actId="20577"/>
        <pc:sldMkLst>
          <pc:docMk/>
          <pc:sldMk cId="865530103" sldId="586"/>
        </pc:sldMkLst>
        <pc:spChg chg="del">
          <ac:chgData name="Luca Crocetti" userId="52efdf86-ba77-4dcf-8f92-67ea05fd85b4" providerId="ADAL" clId="{F54AB79C-CF2F-48E0-AB2B-B1BDA75FD3C3}" dt="2023-10-26T22:23:59.618" v="534" actId="478"/>
          <ac:spMkLst>
            <pc:docMk/>
            <pc:sldMk cId="865530103" sldId="586"/>
            <ac:spMk id="3" creationId="{7EBC2205-20F8-BA7B-EEA0-7E0152F8F00B}"/>
          </ac:spMkLst>
        </pc:spChg>
        <pc:spChg chg="mod">
          <ac:chgData name="Luca Crocetti" userId="52efdf86-ba77-4dcf-8f92-67ea05fd85b4" providerId="ADAL" clId="{F54AB79C-CF2F-48E0-AB2B-B1BDA75FD3C3}" dt="2023-10-26T22:35:14.757" v="1046" actId="20577"/>
          <ac:spMkLst>
            <pc:docMk/>
            <pc:sldMk cId="865530103" sldId="586"/>
            <ac:spMk id="5" creationId="{C73683D1-A9F7-430A-8832-5148E28B631F}"/>
          </ac:spMkLst>
        </pc:spChg>
        <pc:spChg chg="mod">
          <ac:chgData name="Luca Crocetti" userId="52efdf86-ba77-4dcf-8f92-67ea05fd85b4" providerId="ADAL" clId="{F54AB79C-CF2F-48E0-AB2B-B1BDA75FD3C3}" dt="2023-10-26T22:26:10.611" v="605" actId="1076"/>
          <ac:spMkLst>
            <pc:docMk/>
            <pc:sldMk cId="865530103" sldId="586"/>
            <ac:spMk id="91" creationId="{A88ADABE-D960-A179-D82F-11579790D6D5}"/>
          </ac:spMkLst>
        </pc:spChg>
        <pc:spChg chg="del">
          <ac:chgData name="Luca Crocetti" userId="52efdf86-ba77-4dcf-8f92-67ea05fd85b4" providerId="ADAL" clId="{F54AB79C-CF2F-48E0-AB2B-B1BDA75FD3C3}" dt="2023-10-26T22:24:12.441" v="536" actId="478"/>
          <ac:spMkLst>
            <pc:docMk/>
            <pc:sldMk cId="865530103" sldId="586"/>
            <ac:spMk id="92" creationId="{72DE486E-0F8C-5E4F-FB39-A1E95709A38C}"/>
          </ac:spMkLst>
        </pc:spChg>
        <pc:grpChg chg="add del mod">
          <ac:chgData name="Luca Crocetti" userId="52efdf86-ba77-4dcf-8f92-67ea05fd85b4" providerId="ADAL" clId="{F54AB79C-CF2F-48E0-AB2B-B1BDA75FD3C3}" dt="2023-10-26T22:25:53.701" v="603" actId="478"/>
          <ac:grpSpMkLst>
            <pc:docMk/>
            <pc:sldMk cId="865530103" sldId="586"/>
            <ac:grpSpMk id="14" creationId="{275FDAF0-5E18-A369-F912-308B8C37065F}"/>
          </ac:grpSpMkLst>
        </pc:grpChg>
        <pc:grpChg chg="mod">
          <ac:chgData name="Luca Crocetti" userId="52efdf86-ba77-4dcf-8f92-67ea05fd85b4" providerId="ADAL" clId="{F54AB79C-CF2F-48E0-AB2B-B1BDA75FD3C3}" dt="2023-10-26T22:26:10.611" v="605" actId="1076"/>
          <ac:grpSpMkLst>
            <pc:docMk/>
            <pc:sldMk cId="865530103" sldId="586"/>
            <ac:grpSpMk id="15" creationId="{0BFB72F5-C312-01E2-57D8-885BF6A80CC9}"/>
          </ac:grpSpMkLst>
        </pc:grpChg>
        <pc:grpChg chg="mod">
          <ac:chgData name="Luca Crocetti" userId="52efdf86-ba77-4dcf-8f92-67ea05fd85b4" providerId="ADAL" clId="{F54AB79C-CF2F-48E0-AB2B-B1BDA75FD3C3}" dt="2023-10-26T22:26:10.611" v="605" actId="1076"/>
          <ac:grpSpMkLst>
            <pc:docMk/>
            <pc:sldMk cId="865530103" sldId="586"/>
            <ac:grpSpMk id="23" creationId="{232177C5-21D9-623E-2CAC-7322C55C5DF0}"/>
          </ac:grpSpMkLst>
        </pc:grpChg>
        <pc:grpChg chg="mod">
          <ac:chgData name="Luca Crocetti" userId="52efdf86-ba77-4dcf-8f92-67ea05fd85b4" providerId="ADAL" clId="{F54AB79C-CF2F-48E0-AB2B-B1BDA75FD3C3}" dt="2023-10-26T22:26:10.611" v="605" actId="1076"/>
          <ac:grpSpMkLst>
            <pc:docMk/>
            <pc:sldMk cId="865530103" sldId="586"/>
            <ac:grpSpMk id="30" creationId="{66D2D1A6-BFE7-C464-81A7-09981338D2F2}"/>
          </ac:grpSpMkLst>
        </pc:grpChg>
        <pc:grpChg chg="add del mod">
          <ac:chgData name="Luca Crocetti" userId="52efdf86-ba77-4dcf-8f92-67ea05fd85b4" providerId="ADAL" clId="{F54AB79C-CF2F-48E0-AB2B-B1BDA75FD3C3}" dt="2023-10-26T22:25:53.701" v="603" actId="478"/>
          <ac:grpSpMkLst>
            <pc:docMk/>
            <pc:sldMk cId="865530103" sldId="586"/>
            <ac:grpSpMk id="44" creationId="{A2FE7EEB-5AA1-E412-62EE-2C0C085C8AE0}"/>
          </ac:grpSpMkLst>
        </pc:grpChg>
        <pc:grpChg chg="add del mod">
          <ac:chgData name="Luca Crocetti" userId="52efdf86-ba77-4dcf-8f92-67ea05fd85b4" providerId="ADAL" clId="{F54AB79C-CF2F-48E0-AB2B-B1BDA75FD3C3}" dt="2023-10-26T22:25:53.701" v="603" actId="478"/>
          <ac:grpSpMkLst>
            <pc:docMk/>
            <pc:sldMk cId="865530103" sldId="586"/>
            <ac:grpSpMk id="51" creationId="{9FB2D595-5A30-52CB-644F-F7F44790B9FC}"/>
          </ac:grpSpMkLst>
        </pc:grpChg>
        <pc:grpChg chg="add del mod">
          <ac:chgData name="Luca Crocetti" userId="52efdf86-ba77-4dcf-8f92-67ea05fd85b4" providerId="ADAL" clId="{F54AB79C-CF2F-48E0-AB2B-B1BDA75FD3C3}" dt="2023-10-26T22:26:21.154" v="608" actId="478"/>
          <ac:grpSpMkLst>
            <pc:docMk/>
            <pc:sldMk cId="865530103" sldId="586"/>
            <ac:grpSpMk id="60" creationId="{17B24A4A-F55E-DA82-59C5-BE7BC2A353DD}"/>
          </ac:grpSpMkLst>
        </pc:grpChg>
        <pc:grpChg chg="add del mod">
          <ac:chgData name="Luca Crocetti" userId="52efdf86-ba77-4dcf-8f92-67ea05fd85b4" providerId="ADAL" clId="{F54AB79C-CF2F-48E0-AB2B-B1BDA75FD3C3}" dt="2023-10-26T22:28:59.150" v="709" actId="1038"/>
          <ac:grpSpMkLst>
            <pc:docMk/>
            <pc:sldMk cId="865530103" sldId="586"/>
            <ac:grpSpMk id="68" creationId="{EB24E6F4-F5A9-17D6-675E-C13A20A88984}"/>
          </ac:grpSpMkLst>
        </pc:grpChg>
        <pc:grpChg chg="add mod">
          <ac:chgData name="Luca Crocetti" userId="52efdf86-ba77-4dcf-8f92-67ea05fd85b4" providerId="ADAL" clId="{F54AB79C-CF2F-48E0-AB2B-B1BDA75FD3C3}" dt="2023-10-26T22:28:59.150" v="709" actId="1038"/>
          <ac:grpSpMkLst>
            <pc:docMk/>
            <pc:sldMk cId="865530103" sldId="586"/>
            <ac:grpSpMk id="75" creationId="{843D7F23-2FEC-A343-56EF-0B8040E21119}"/>
          </ac:grpSpMkLst>
        </pc:grpChg>
        <pc:grpChg chg="del mod">
          <ac:chgData name="Luca Crocetti" userId="52efdf86-ba77-4dcf-8f92-67ea05fd85b4" providerId="ADAL" clId="{F54AB79C-CF2F-48E0-AB2B-B1BDA75FD3C3}" dt="2023-10-26T22:27:19.741" v="621"/>
          <ac:grpSpMkLst>
            <pc:docMk/>
            <pc:sldMk cId="865530103" sldId="586"/>
            <ac:grpSpMk id="84" creationId="{ACC689A9-FBE1-8C33-8D43-EFBA3A6EE79A}"/>
          </ac:grpSpMkLst>
        </pc:grpChg>
        <pc:grpChg chg="del">
          <ac:chgData name="Luca Crocetti" userId="52efdf86-ba77-4dcf-8f92-67ea05fd85b4" providerId="ADAL" clId="{F54AB79C-CF2F-48E0-AB2B-B1BDA75FD3C3}" dt="2023-10-26T22:24:12.441" v="536" actId="478"/>
          <ac:grpSpMkLst>
            <pc:docMk/>
            <pc:sldMk cId="865530103" sldId="586"/>
            <ac:grpSpMk id="99" creationId="{3028D51F-CFB2-E1BC-17AA-2D467FD895E0}"/>
          </ac:grpSpMkLst>
        </pc:grpChg>
        <pc:grpChg chg="del">
          <ac:chgData name="Luca Crocetti" userId="52efdf86-ba77-4dcf-8f92-67ea05fd85b4" providerId="ADAL" clId="{F54AB79C-CF2F-48E0-AB2B-B1BDA75FD3C3}" dt="2023-10-26T22:24:08.100" v="535" actId="478"/>
          <ac:grpSpMkLst>
            <pc:docMk/>
            <pc:sldMk cId="865530103" sldId="586"/>
            <ac:grpSpMk id="103" creationId="{630EBB7B-2ED7-8071-C7A0-0E72F8619E86}"/>
          </ac:grpSpMkLst>
        </pc:grpChg>
        <pc:grpChg chg="del mod">
          <ac:chgData name="Luca Crocetti" userId="52efdf86-ba77-4dcf-8f92-67ea05fd85b4" providerId="ADAL" clId="{F54AB79C-CF2F-48E0-AB2B-B1BDA75FD3C3}" dt="2023-10-26T22:27:22.797" v="631"/>
          <ac:grpSpMkLst>
            <pc:docMk/>
            <pc:sldMk cId="865530103" sldId="586"/>
            <ac:grpSpMk id="107" creationId="{B79FDFEC-F765-00D0-3C6D-F470178506FF}"/>
          </ac:grpSpMkLst>
        </pc:grpChg>
        <pc:grpChg chg="del mod">
          <ac:chgData name="Luca Crocetti" userId="52efdf86-ba77-4dcf-8f92-67ea05fd85b4" providerId="ADAL" clId="{F54AB79C-CF2F-48E0-AB2B-B1BDA75FD3C3}" dt="2023-10-26T22:27:38.076" v="649"/>
          <ac:grpSpMkLst>
            <pc:docMk/>
            <pc:sldMk cId="865530103" sldId="586"/>
            <ac:grpSpMk id="116" creationId="{3937344B-7E28-911C-F159-0A363A5994E4}"/>
          </ac:grpSpMkLst>
        </pc:grpChg>
        <pc:grpChg chg="mod">
          <ac:chgData name="Luca Crocetti" userId="52efdf86-ba77-4dcf-8f92-67ea05fd85b4" providerId="ADAL" clId="{F54AB79C-CF2F-48E0-AB2B-B1BDA75FD3C3}" dt="2023-10-26T22:27:38.076" v="649"/>
          <ac:grpSpMkLst>
            <pc:docMk/>
            <pc:sldMk cId="865530103" sldId="586"/>
            <ac:grpSpMk id="122" creationId="{72960252-E4E7-A508-DE28-1E74D5AB7F9D}"/>
          </ac:grpSpMkLst>
        </pc:grpChg>
        <pc:picChg chg="mod">
          <ac:chgData name="Luca Crocetti" userId="52efdf86-ba77-4dcf-8f92-67ea05fd85b4" providerId="ADAL" clId="{F54AB79C-CF2F-48E0-AB2B-B1BDA75FD3C3}" dt="2023-10-26T22:26:10.611" v="605" actId="1076"/>
          <ac:picMkLst>
            <pc:docMk/>
            <pc:sldMk cId="865530103" sldId="586"/>
            <ac:picMk id="11" creationId="{71ED52A1-DC50-2FDE-B763-6AC383EFE92E}"/>
          </ac:picMkLst>
        </pc:picChg>
        <pc:picChg chg="add del mod">
          <ac:chgData name="Luca Crocetti" userId="52efdf86-ba77-4dcf-8f92-67ea05fd85b4" providerId="ADAL" clId="{F54AB79C-CF2F-48E0-AB2B-B1BDA75FD3C3}" dt="2023-10-26T22:25:53.701" v="603" actId="478"/>
          <ac:picMkLst>
            <pc:docMk/>
            <pc:sldMk cId="865530103" sldId="586"/>
            <ac:picMk id="13" creationId="{C5BB1A14-A20F-9D77-82FF-2755890BB509}"/>
          </ac:picMkLst>
        </pc:picChg>
        <pc:picChg chg="add del mod">
          <ac:chgData name="Luca Crocetti" userId="52efdf86-ba77-4dcf-8f92-67ea05fd85b4" providerId="ADAL" clId="{F54AB79C-CF2F-48E0-AB2B-B1BDA75FD3C3}" dt="2023-10-26T22:28:39.793" v="701" actId="478"/>
          <ac:picMkLst>
            <pc:docMk/>
            <pc:sldMk cId="865530103" sldId="586"/>
            <ac:picMk id="59" creationId="{CE5B755A-8001-5A85-D099-C7A9F5AE17ED}"/>
          </ac:picMkLst>
        </pc:picChg>
        <pc:picChg chg="add mod">
          <ac:chgData name="Luca Crocetti" userId="52efdf86-ba77-4dcf-8f92-67ea05fd85b4" providerId="ADAL" clId="{F54AB79C-CF2F-48E0-AB2B-B1BDA75FD3C3}" dt="2023-10-26T22:28:45.095" v="703" actId="1076"/>
          <ac:picMkLst>
            <pc:docMk/>
            <pc:sldMk cId="865530103" sldId="586"/>
            <ac:picMk id="123" creationId="{62E2C5B2-2C19-814C-372D-83449A3285C6}"/>
          </ac:picMkLst>
        </pc:pic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16" creationId="{137F1654-5D12-C170-45DC-D23E668B32AB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17" creationId="{D34168E8-66A2-FD04-EF0D-94029DD6F05F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18" creationId="{776D5978-2C1C-B177-EE8C-E4CF52361221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19" creationId="{040D1495-8085-3AE0-C8B3-1D487F5A6C89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20" creationId="{AE6A8E84-3652-652D-998C-90D83605B699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21" creationId="{3B83F5D6-10DA-035B-672E-4B46D676CF00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22" creationId="{313EE215-7586-C8B4-2FE8-D76DDEDDE475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24" creationId="{6C0E4285-D1BE-D97C-BAA0-2AEE331793D6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25" creationId="{6E4900D0-F7B1-6639-4046-480046CA80D5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26" creationId="{2A680DAC-E08F-6430-BC24-FCEB23727B59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27" creationId="{3277923B-994D-FD1E-35E7-96C7B3CEBBD3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28" creationId="{2281C62C-B574-6909-7D8D-14BB82F4F3EA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29" creationId="{C1414F0E-6277-91D6-E9F3-5D73890998FB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31" creationId="{53690AB0-E057-1C1A-B9B0-91958374693C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32" creationId="{425997E3-A311-6E6C-0577-D29C7DEA2933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33" creationId="{8F8EB502-A2CA-C3EA-7942-66F4A748BCF8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34" creationId="{74DBA3D0-8EC4-1850-A568-B879F1E4F6DC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35" creationId="{A9831F19-A724-22B9-E199-3F6951C22BA5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36" creationId="{3BE80434-4181-788A-1A52-276134D0C7FF}"/>
          </ac:inkMkLst>
        </pc:inkChg>
        <pc:inkChg chg="mod">
          <ac:chgData name="Luca Crocetti" userId="52efdf86-ba77-4dcf-8f92-67ea05fd85b4" providerId="ADAL" clId="{F54AB79C-CF2F-48E0-AB2B-B1BDA75FD3C3}" dt="2023-10-26T22:25:24.840" v="562" actId="571"/>
          <ac:inkMkLst>
            <pc:docMk/>
            <pc:sldMk cId="865530103" sldId="586"/>
            <ac:inkMk id="37" creationId="{DB4972EC-342C-252F-DEF4-06697C0CD870}"/>
          </ac:inkMkLst>
        </pc:inkChg>
        <pc:inkChg chg="mod">
          <ac:chgData name="Luca Crocetti" userId="52efdf86-ba77-4dcf-8f92-67ea05fd85b4" providerId="ADAL" clId="{F54AB79C-CF2F-48E0-AB2B-B1BDA75FD3C3}" dt="2023-10-26T22:25:24.840" v="562" actId="571"/>
          <ac:inkMkLst>
            <pc:docMk/>
            <pc:sldMk cId="865530103" sldId="586"/>
            <ac:inkMk id="38" creationId="{3CA22829-DDAD-53EA-F991-A6334C4030CE}"/>
          </ac:inkMkLst>
        </pc:inkChg>
        <pc:inkChg chg="mod">
          <ac:chgData name="Luca Crocetti" userId="52efdf86-ba77-4dcf-8f92-67ea05fd85b4" providerId="ADAL" clId="{F54AB79C-CF2F-48E0-AB2B-B1BDA75FD3C3}" dt="2023-10-26T22:25:24.840" v="562" actId="571"/>
          <ac:inkMkLst>
            <pc:docMk/>
            <pc:sldMk cId="865530103" sldId="586"/>
            <ac:inkMk id="39" creationId="{06F604F7-63DB-C19D-ABB0-444126304FD7}"/>
          </ac:inkMkLst>
        </pc:inkChg>
        <pc:inkChg chg="mod">
          <ac:chgData name="Luca Crocetti" userId="52efdf86-ba77-4dcf-8f92-67ea05fd85b4" providerId="ADAL" clId="{F54AB79C-CF2F-48E0-AB2B-B1BDA75FD3C3}" dt="2023-10-26T22:25:24.840" v="562" actId="571"/>
          <ac:inkMkLst>
            <pc:docMk/>
            <pc:sldMk cId="865530103" sldId="586"/>
            <ac:inkMk id="40" creationId="{5D29330F-371E-FD88-714A-9A5385BFA791}"/>
          </ac:inkMkLst>
        </pc:inkChg>
        <pc:inkChg chg="mod">
          <ac:chgData name="Luca Crocetti" userId="52efdf86-ba77-4dcf-8f92-67ea05fd85b4" providerId="ADAL" clId="{F54AB79C-CF2F-48E0-AB2B-B1BDA75FD3C3}" dt="2023-10-26T22:25:24.840" v="562" actId="571"/>
          <ac:inkMkLst>
            <pc:docMk/>
            <pc:sldMk cId="865530103" sldId="586"/>
            <ac:inkMk id="41" creationId="{AF99CC4F-0A4E-E975-35AC-ADB29AA50BCB}"/>
          </ac:inkMkLst>
        </pc:inkChg>
        <pc:inkChg chg="mod">
          <ac:chgData name="Luca Crocetti" userId="52efdf86-ba77-4dcf-8f92-67ea05fd85b4" providerId="ADAL" clId="{F54AB79C-CF2F-48E0-AB2B-B1BDA75FD3C3}" dt="2023-10-26T22:25:24.840" v="562" actId="571"/>
          <ac:inkMkLst>
            <pc:docMk/>
            <pc:sldMk cId="865530103" sldId="586"/>
            <ac:inkMk id="42" creationId="{0D5DD01A-0FAF-C553-B28F-505759592FEA}"/>
          </ac:inkMkLst>
        </pc:inkChg>
        <pc:inkChg chg="mod">
          <ac:chgData name="Luca Crocetti" userId="52efdf86-ba77-4dcf-8f92-67ea05fd85b4" providerId="ADAL" clId="{F54AB79C-CF2F-48E0-AB2B-B1BDA75FD3C3}" dt="2023-10-26T22:25:24.840" v="562" actId="571"/>
          <ac:inkMkLst>
            <pc:docMk/>
            <pc:sldMk cId="865530103" sldId="586"/>
            <ac:inkMk id="43" creationId="{1368F603-C862-132B-1353-80BA5354805F}"/>
          </ac:inkMkLst>
        </pc:inkChg>
        <pc:inkChg chg="mod">
          <ac:chgData name="Luca Crocetti" userId="52efdf86-ba77-4dcf-8f92-67ea05fd85b4" providerId="ADAL" clId="{F54AB79C-CF2F-48E0-AB2B-B1BDA75FD3C3}" dt="2023-10-26T22:25:24.840" v="562" actId="571"/>
          <ac:inkMkLst>
            <pc:docMk/>
            <pc:sldMk cId="865530103" sldId="586"/>
            <ac:inkMk id="45" creationId="{EC21A6D8-C460-3CCB-0602-CCB9D5C83605}"/>
          </ac:inkMkLst>
        </pc:inkChg>
        <pc:inkChg chg="mod">
          <ac:chgData name="Luca Crocetti" userId="52efdf86-ba77-4dcf-8f92-67ea05fd85b4" providerId="ADAL" clId="{F54AB79C-CF2F-48E0-AB2B-B1BDA75FD3C3}" dt="2023-10-26T22:25:24.840" v="562" actId="571"/>
          <ac:inkMkLst>
            <pc:docMk/>
            <pc:sldMk cId="865530103" sldId="586"/>
            <ac:inkMk id="46" creationId="{CF81ED44-6F06-590D-2788-075F63E912FE}"/>
          </ac:inkMkLst>
        </pc:inkChg>
        <pc:inkChg chg="mod">
          <ac:chgData name="Luca Crocetti" userId="52efdf86-ba77-4dcf-8f92-67ea05fd85b4" providerId="ADAL" clId="{F54AB79C-CF2F-48E0-AB2B-B1BDA75FD3C3}" dt="2023-10-26T22:25:24.840" v="562" actId="571"/>
          <ac:inkMkLst>
            <pc:docMk/>
            <pc:sldMk cId="865530103" sldId="586"/>
            <ac:inkMk id="47" creationId="{AC3BFFFB-DF42-89D6-A278-908D78726146}"/>
          </ac:inkMkLst>
        </pc:inkChg>
        <pc:inkChg chg="mod">
          <ac:chgData name="Luca Crocetti" userId="52efdf86-ba77-4dcf-8f92-67ea05fd85b4" providerId="ADAL" clId="{F54AB79C-CF2F-48E0-AB2B-B1BDA75FD3C3}" dt="2023-10-26T22:25:24.840" v="562" actId="571"/>
          <ac:inkMkLst>
            <pc:docMk/>
            <pc:sldMk cId="865530103" sldId="586"/>
            <ac:inkMk id="48" creationId="{EEB2D3BF-A201-1CAE-8247-46D4D6722523}"/>
          </ac:inkMkLst>
        </pc:inkChg>
        <pc:inkChg chg="mod">
          <ac:chgData name="Luca Crocetti" userId="52efdf86-ba77-4dcf-8f92-67ea05fd85b4" providerId="ADAL" clId="{F54AB79C-CF2F-48E0-AB2B-B1BDA75FD3C3}" dt="2023-10-26T22:25:24.840" v="562" actId="571"/>
          <ac:inkMkLst>
            <pc:docMk/>
            <pc:sldMk cId="865530103" sldId="586"/>
            <ac:inkMk id="49" creationId="{A22F4D9F-ACEC-91D6-D3DA-E1A7C11B9BCB}"/>
          </ac:inkMkLst>
        </pc:inkChg>
        <pc:inkChg chg="mod">
          <ac:chgData name="Luca Crocetti" userId="52efdf86-ba77-4dcf-8f92-67ea05fd85b4" providerId="ADAL" clId="{F54AB79C-CF2F-48E0-AB2B-B1BDA75FD3C3}" dt="2023-10-26T22:25:24.840" v="562" actId="571"/>
          <ac:inkMkLst>
            <pc:docMk/>
            <pc:sldMk cId="865530103" sldId="586"/>
            <ac:inkMk id="50" creationId="{F9248598-6D71-22C9-3369-6852E0E41B46}"/>
          </ac:inkMkLst>
        </pc:inkChg>
        <pc:inkChg chg="mod">
          <ac:chgData name="Luca Crocetti" userId="52efdf86-ba77-4dcf-8f92-67ea05fd85b4" providerId="ADAL" clId="{F54AB79C-CF2F-48E0-AB2B-B1BDA75FD3C3}" dt="2023-10-26T22:25:24.840" v="562" actId="571"/>
          <ac:inkMkLst>
            <pc:docMk/>
            <pc:sldMk cId="865530103" sldId="586"/>
            <ac:inkMk id="52" creationId="{FCB96EBD-6068-F856-B06B-EA1BBEA4CBBC}"/>
          </ac:inkMkLst>
        </pc:inkChg>
        <pc:inkChg chg="mod">
          <ac:chgData name="Luca Crocetti" userId="52efdf86-ba77-4dcf-8f92-67ea05fd85b4" providerId="ADAL" clId="{F54AB79C-CF2F-48E0-AB2B-B1BDA75FD3C3}" dt="2023-10-26T22:25:24.840" v="562" actId="571"/>
          <ac:inkMkLst>
            <pc:docMk/>
            <pc:sldMk cId="865530103" sldId="586"/>
            <ac:inkMk id="53" creationId="{3515B42C-40D9-E1C7-F778-07BDBBD08B17}"/>
          </ac:inkMkLst>
        </pc:inkChg>
        <pc:inkChg chg="mod">
          <ac:chgData name="Luca Crocetti" userId="52efdf86-ba77-4dcf-8f92-67ea05fd85b4" providerId="ADAL" clId="{F54AB79C-CF2F-48E0-AB2B-B1BDA75FD3C3}" dt="2023-10-26T22:25:24.840" v="562" actId="571"/>
          <ac:inkMkLst>
            <pc:docMk/>
            <pc:sldMk cId="865530103" sldId="586"/>
            <ac:inkMk id="54" creationId="{28B46756-B8AD-505D-FE1E-803BD7B54B07}"/>
          </ac:inkMkLst>
        </pc:inkChg>
        <pc:inkChg chg="mod">
          <ac:chgData name="Luca Crocetti" userId="52efdf86-ba77-4dcf-8f92-67ea05fd85b4" providerId="ADAL" clId="{F54AB79C-CF2F-48E0-AB2B-B1BDA75FD3C3}" dt="2023-10-26T22:25:24.840" v="562" actId="571"/>
          <ac:inkMkLst>
            <pc:docMk/>
            <pc:sldMk cId="865530103" sldId="586"/>
            <ac:inkMk id="55" creationId="{85A74EB7-8E44-EB05-B7DA-CFF1E0A52535}"/>
          </ac:inkMkLst>
        </pc:inkChg>
        <pc:inkChg chg="mod">
          <ac:chgData name="Luca Crocetti" userId="52efdf86-ba77-4dcf-8f92-67ea05fd85b4" providerId="ADAL" clId="{F54AB79C-CF2F-48E0-AB2B-B1BDA75FD3C3}" dt="2023-10-26T22:25:24.840" v="562" actId="571"/>
          <ac:inkMkLst>
            <pc:docMk/>
            <pc:sldMk cId="865530103" sldId="586"/>
            <ac:inkMk id="56" creationId="{9040A9AB-54C8-8B7C-7DAD-99D046DF68A0}"/>
          </ac:inkMkLst>
        </pc:inkChg>
        <pc:inkChg chg="mod">
          <ac:chgData name="Luca Crocetti" userId="52efdf86-ba77-4dcf-8f92-67ea05fd85b4" providerId="ADAL" clId="{F54AB79C-CF2F-48E0-AB2B-B1BDA75FD3C3}" dt="2023-10-26T22:25:24.840" v="562" actId="571"/>
          <ac:inkMkLst>
            <pc:docMk/>
            <pc:sldMk cId="865530103" sldId="586"/>
            <ac:inkMk id="57" creationId="{0751478B-4EE5-B8B2-58A5-91EB99EFC7BB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61" creationId="{7D08F54F-06C3-2CEF-A677-91815906687F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62" creationId="{8F170D89-2A87-5DEA-5BC2-1C9A7FB4BF7D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63" creationId="{63AD1ABA-B580-E12A-B7BE-0D8CBEE6D992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64" creationId="{70E144F9-6EC4-2D9A-8128-E7114F26D17E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65" creationId="{59B008C5-F3DC-03F8-20B3-A41F5CD19E85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66" creationId="{F0486534-0838-39B8-FC23-98188DAD343E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67" creationId="{7F4954E8-310F-853B-FEBB-67BDE5F3511E}"/>
          </ac:inkMkLst>
        </pc:inkChg>
        <pc:inkChg chg="mod">
          <ac:chgData name="Luca Crocetti" userId="52efdf86-ba77-4dcf-8f92-67ea05fd85b4" providerId="ADAL" clId="{F54AB79C-CF2F-48E0-AB2B-B1BDA75FD3C3}" dt="2023-10-26T22:28:51.285" v="704"/>
          <ac:inkMkLst>
            <pc:docMk/>
            <pc:sldMk cId="865530103" sldId="586"/>
            <ac:inkMk id="69" creationId="{FE230C6B-E1D6-E140-0B3E-8B72649EA0B2}"/>
          </ac:inkMkLst>
        </pc:inkChg>
        <pc:inkChg chg="mod">
          <ac:chgData name="Luca Crocetti" userId="52efdf86-ba77-4dcf-8f92-67ea05fd85b4" providerId="ADAL" clId="{F54AB79C-CF2F-48E0-AB2B-B1BDA75FD3C3}" dt="2023-10-26T22:28:51.285" v="704"/>
          <ac:inkMkLst>
            <pc:docMk/>
            <pc:sldMk cId="865530103" sldId="586"/>
            <ac:inkMk id="70" creationId="{08EAA797-092A-8F56-2DF8-66F3736D05C3}"/>
          </ac:inkMkLst>
        </pc:inkChg>
        <pc:inkChg chg="mod">
          <ac:chgData name="Luca Crocetti" userId="52efdf86-ba77-4dcf-8f92-67ea05fd85b4" providerId="ADAL" clId="{F54AB79C-CF2F-48E0-AB2B-B1BDA75FD3C3}" dt="2023-10-26T22:28:51.285" v="704"/>
          <ac:inkMkLst>
            <pc:docMk/>
            <pc:sldMk cId="865530103" sldId="586"/>
            <ac:inkMk id="71" creationId="{642DE276-AE10-52AB-8AAA-E288DD9EF520}"/>
          </ac:inkMkLst>
        </pc:inkChg>
        <pc:inkChg chg="mod">
          <ac:chgData name="Luca Crocetti" userId="52efdf86-ba77-4dcf-8f92-67ea05fd85b4" providerId="ADAL" clId="{F54AB79C-CF2F-48E0-AB2B-B1BDA75FD3C3}" dt="2023-10-26T22:28:51.285" v="704"/>
          <ac:inkMkLst>
            <pc:docMk/>
            <pc:sldMk cId="865530103" sldId="586"/>
            <ac:inkMk id="72" creationId="{0AFF9A05-AF6D-3B0D-4053-393CC0F982E4}"/>
          </ac:inkMkLst>
        </pc:inkChg>
        <pc:inkChg chg="mod">
          <ac:chgData name="Luca Crocetti" userId="52efdf86-ba77-4dcf-8f92-67ea05fd85b4" providerId="ADAL" clId="{F54AB79C-CF2F-48E0-AB2B-B1BDA75FD3C3}" dt="2023-10-26T22:28:51.285" v="704"/>
          <ac:inkMkLst>
            <pc:docMk/>
            <pc:sldMk cId="865530103" sldId="586"/>
            <ac:inkMk id="73" creationId="{858D3FEF-DDF6-D379-E496-14AAA8E4E21D}"/>
          </ac:inkMkLst>
        </pc:inkChg>
        <pc:inkChg chg="del mod">
          <ac:chgData name="Luca Crocetti" userId="52efdf86-ba77-4dcf-8f92-67ea05fd85b4" providerId="ADAL" clId="{F54AB79C-CF2F-48E0-AB2B-B1BDA75FD3C3}" dt="2023-10-26T22:28:51.285" v="704"/>
          <ac:inkMkLst>
            <pc:docMk/>
            <pc:sldMk cId="865530103" sldId="586"/>
            <ac:inkMk id="74" creationId="{18C4B23B-C06C-53EE-7718-E4EE5A43E5C3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76" creationId="{54127AFE-E0D0-2A64-EA8B-FD374FBC741C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77" creationId="{28D0667D-34E0-5111-B771-BA6650A44E00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78" creationId="{A8077DC0-7C54-CFC7-73FF-E2E319AF4AC5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79" creationId="{EC6EBB82-B859-AE23-6587-C5CA1CA9F370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80" creationId="{E234311E-BE66-5868-D0FE-E715E5C39D2B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81" creationId="{1E360601-614F-F998-1B5A-622514CC7812}"/>
          </ac:inkMkLst>
        </pc:inkChg>
        <pc:inkChg chg="add del mod">
          <ac:chgData name="Luca Crocetti" userId="52efdf86-ba77-4dcf-8f92-67ea05fd85b4" providerId="ADAL" clId="{F54AB79C-CF2F-48E0-AB2B-B1BDA75FD3C3}" dt="2023-10-26T22:27:22.796" v="626"/>
          <ac:inkMkLst>
            <pc:docMk/>
            <pc:sldMk cId="865530103" sldId="586"/>
            <ac:inkMk id="82" creationId="{2A416A11-B572-11A7-A6FC-44910C7E24A4}"/>
          </ac:inkMkLst>
        </pc:inkChg>
        <pc:inkChg chg="add del mod">
          <ac:chgData name="Luca Crocetti" userId="52efdf86-ba77-4dcf-8f92-67ea05fd85b4" providerId="ADAL" clId="{F54AB79C-CF2F-48E0-AB2B-B1BDA75FD3C3}" dt="2023-10-26T22:27:22.795" v="624"/>
          <ac:inkMkLst>
            <pc:docMk/>
            <pc:sldMk cId="865530103" sldId="586"/>
            <ac:inkMk id="83" creationId="{2BC6CCF1-295F-D1B8-B478-3C6A350887E3}"/>
          </ac:inkMkLst>
        </pc:inkChg>
        <pc:inkChg chg="add del mod">
          <ac:chgData name="Luca Crocetti" userId="52efdf86-ba77-4dcf-8f92-67ea05fd85b4" providerId="ADAL" clId="{F54AB79C-CF2F-48E0-AB2B-B1BDA75FD3C3}" dt="2023-10-26T22:27:22.797" v="631"/>
          <ac:inkMkLst>
            <pc:docMk/>
            <pc:sldMk cId="865530103" sldId="586"/>
            <ac:inkMk id="85" creationId="{119F99DF-883B-B8EC-47AC-E4861936E8E9}"/>
          </ac:inkMkLst>
        </pc:inkChg>
        <pc:inkChg chg="add del mod">
          <ac:chgData name="Luca Crocetti" userId="52efdf86-ba77-4dcf-8f92-67ea05fd85b4" providerId="ADAL" clId="{F54AB79C-CF2F-48E0-AB2B-B1BDA75FD3C3}" dt="2023-10-26T22:27:22.795" v="625"/>
          <ac:inkMkLst>
            <pc:docMk/>
            <pc:sldMk cId="865530103" sldId="586"/>
            <ac:inkMk id="86" creationId="{13B6D325-26BB-9742-B384-FCD401D667B5}"/>
          </ac:inkMkLst>
        </pc:inkChg>
        <pc:inkChg chg="add del mod">
          <ac:chgData name="Luca Crocetti" userId="52efdf86-ba77-4dcf-8f92-67ea05fd85b4" providerId="ADAL" clId="{F54AB79C-CF2F-48E0-AB2B-B1BDA75FD3C3}" dt="2023-10-26T22:27:22.795" v="623"/>
          <ac:inkMkLst>
            <pc:docMk/>
            <pc:sldMk cId="865530103" sldId="586"/>
            <ac:inkMk id="87" creationId="{2B633E23-78AA-FCDF-162C-D80EF9BB5266}"/>
          </ac:inkMkLst>
        </pc:inkChg>
        <pc:inkChg chg="add del mod">
          <ac:chgData name="Luca Crocetti" userId="52efdf86-ba77-4dcf-8f92-67ea05fd85b4" providerId="ADAL" clId="{F54AB79C-CF2F-48E0-AB2B-B1BDA75FD3C3}" dt="2023-10-26T22:27:22.794" v="622"/>
          <ac:inkMkLst>
            <pc:docMk/>
            <pc:sldMk cId="865530103" sldId="586"/>
            <ac:inkMk id="88" creationId="{DD0E6D67-5E25-4141-6563-398ADDDDDB45}"/>
          </ac:inkMkLst>
        </pc:inkChg>
        <pc:inkChg chg="add del mod">
          <ac:chgData name="Luca Crocetti" userId="52efdf86-ba77-4dcf-8f92-67ea05fd85b4" providerId="ADAL" clId="{F54AB79C-CF2F-48E0-AB2B-B1BDA75FD3C3}" dt="2023-10-26T22:27:22.796" v="627"/>
          <ac:inkMkLst>
            <pc:docMk/>
            <pc:sldMk cId="865530103" sldId="586"/>
            <ac:inkMk id="89" creationId="{FC66BEF0-8539-8E43-CB07-4770828527C6}"/>
          </ac:inkMkLst>
        </pc:inkChg>
        <pc:inkChg chg="add del mod">
          <ac:chgData name="Luca Crocetti" userId="52efdf86-ba77-4dcf-8f92-67ea05fd85b4" providerId="ADAL" clId="{F54AB79C-CF2F-48E0-AB2B-B1BDA75FD3C3}" dt="2023-10-26T22:27:22.796" v="629"/>
          <ac:inkMkLst>
            <pc:docMk/>
            <pc:sldMk cId="865530103" sldId="586"/>
            <ac:inkMk id="90" creationId="{B5895ABB-B083-F79F-C291-6EB5ACECF87E}"/>
          </ac:inkMkLst>
        </pc:inkChg>
        <pc:inkChg chg="add del mod">
          <ac:chgData name="Luca Crocetti" userId="52efdf86-ba77-4dcf-8f92-67ea05fd85b4" providerId="ADAL" clId="{F54AB79C-CF2F-48E0-AB2B-B1BDA75FD3C3}" dt="2023-10-26T22:27:22.796" v="628"/>
          <ac:inkMkLst>
            <pc:docMk/>
            <pc:sldMk cId="865530103" sldId="586"/>
            <ac:inkMk id="97" creationId="{F066B407-DDA2-8AEE-951B-98C832DE17C0}"/>
          </ac:inkMkLst>
        </pc:inkChg>
        <pc:inkChg chg="add del mod">
          <ac:chgData name="Luca Crocetti" userId="52efdf86-ba77-4dcf-8f92-67ea05fd85b4" providerId="ADAL" clId="{F54AB79C-CF2F-48E0-AB2B-B1BDA75FD3C3}" dt="2023-10-26T22:27:22.797" v="630"/>
          <ac:inkMkLst>
            <pc:docMk/>
            <pc:sldMk cId="865530103" sldId="586"/>
            <ac:inkMk id="98" creationId="{1B2D23D8-CA71-C023-8117-95CDE05F5A09}"/>
          </ac:inkMkLst>
        </pc:inkChg>
        <pc:inkChg chg="add del mod">
          <ac:chgData name="Luca Crocetti" userId="52efdf86-ba77-4dcf-8f92-67ea05fd85b4" providerId="ADAL" clId="{F54AB79C-CF2F-48E0-AB2B-B1BDA75FD3C3}" dt="2023-10-26T22:27:22.797" v="632"/>
          <ac:inkMkLst>
            <pc:docMk/>
            <pc:sldMk cId="865530103" sldId="586"/>
            <ac:inkMk id="106" creationId="{1AE72653-A038-3A3B-0962-620DA7FF00A8}"/>
          </ac:inkMkLst>
        </pc:inkChg>
        <pc:inkChg chg="add mod">
          <ac:chgData name="Luca Crocetti" userId="52efdf86-ba77-4dcf-8f92-67ea05fd85b4" providerId="ADAL" clId="{F54AB79C-CF2F-48E0-AB2B-B1BDA75FD3C3}" dt="2023-10-26T22:27:38.076" v="649"/>
          <ac:inkMkLst>
            <pc:docMk/>
            <pc:sldMk cId="865530103" sldId="586"/>
            <ac:inkMk id="108" creationId="{5CB72ED2-1102-CA54-6ED9-8477AC3F03A9}"/>
          </ac:inkMkLst>
        </pc:inkChg>
        <pc:inkChg chg="add mod">
          <ac:chgData name="Luca Crocetti" userId="52efdf86-ba77-4dcf-8f92-67ea05fd85b4" providerId="ADAL" clId="{F54AB79C-CF2F-48E0-AB2B-B1BDA75FD3C3}" dt="2023-10-26T22:27:38.076" v="649"/>
          <ac:inkMkLst>
            <pc:docMk/>
            <pc:sldMk cId="865530103" sldId="586"/>
            <ac:inkMk id="109" creationId="{55A6BA3A-702B-7185-A6D5-F63B7E398D43}"/>
          </ac:inkMkLst>
        </pc:inkChg>
        <pc:inkChg chg="add mod">
          <ac:chgData name="Luca Crocetti" userId="52efdf86-ba77-4dcf-8f92-67ea05fd85b4" providerId="ADAL" clId="{F54AB79C-CF2F-48E0-AB2B-B1BDA75FD3C3}" dt="2023-10-26T22:27:38.076" v="649"/>
          <ac:inkMkLst>
            <pc:docMk/>
            <pc:sldMk cId="865530103" sldId="586"/>
            <ac:inkMk id="110" creationId="{B5D71842-D452-E92B-16A6-7F85846EB005}"/>
          </ac:inkMkLst>
        </pc:inkChg>
        <pc:inkChg chg="add mod">
          <ac:chgData name="Luca Crocetti" userId="52efdf86-ba77-4dcf-8f92-67ea05fd85b4" providerId="ADAL" clId="{F54AB79C-CF2F-48E0-AB2B-B1BDA75FD3C3}" dt="2023-10-26T22:27:38.076" v="649"/>
          <ac:inkMkLst>
            <pc:docMk/>
            <pc:sldMk cId="865530103" sldId="586"/>
            <ac:inkMk id="111" creationId="{7D378A13-C62A-DEB1-0891-7607505E0D3F}"/>
          </ac:inkMkLst>
        </pc:inkChg>
        <pc:inkChg chg="add mod">
          <ac:chgData name="Luca Crocetti" userId="52efdf86-ba77-4dcf-8f92-67ea05fd85b4" providerId="ADAL" clId="{F54AB79C-CF2F-48E0-AB2B-B1BDA75FD3C3}" dt="2023-10-26T22:27:38.076" v="649"/>
          <ac:inkMkLst>
            <pc:docMk/>
            <pc:sldMk cId="865530103" sldId="586"/>
            <ac:inkMk id="112" creationId="{928E56C9-3277-7A5A-BF17-2BBD434F75B6}"/>
          </ac:inkMkLst>
        </pc:inkChg>
        <pc:inkChg chg="add mod">
          <ac:chgData name="Luca Crocetti" userId="52efdf86-ba77-4dcf-8f92-67ea05fd85b4" providerId="ADAL" clId="{F54AB79C-CF2F-48E0-AB2B-B1BDA75FD3C3}" dt="2023-10-26T22:27:38.076" v="649"/>
          <ac:inkMkLst>
            <pc:docMk/>
            <pc:sldMk cId="865530103" sldId="586"/>
            <ac:inkMk id="113" creationId="{7A6AE38A-8AFB-7C15-BD13-DE801F79843B}"/>
          </ac:inkMkLst>
        </pc:inkChg>
        <pc:inkChg chg="add del mod">
          <ac:chgData name="Luca Crocetti" userId="52efdf86-ba77-4dcf-8f92-67ea05fd85b4" providerId="ADAL" clId="{F54AB79C-CF2F-48E0-AB2B-B1BDA75FD3C3}" dt="2023-10-26T22:27:32.120" v="642"/>
          <ac:inkMkLst>
            <pc:docMk/>
            <pc:sldMk cId="865530103" sldId="586"/>
            <ac:inkMk id="114" creationId="{A42E83BF-8A34-B57B-CB05-95C10A4FB828}"/>
          </ac:inkMkLst>
        </pc:inkChg>
        <pc:inkChg chg="add del mod">
          <ac:chgData name="Luca Crocetti" userId="52efdf86-ba77-4dcf-8f92-67ea05fd85b4" providerId="ADAL" clId="{F54AB79C-CF2F-48E0-AB2B-B1BDA75FD3C3}" dt="2023-10-26T22:27:32.120" v="643"/>
          <ac:inkMkLst>
            <pc:docMk/>
            <pc:sldMk cId="865530103" sldId="586"/>
            <ac:inkMk id="115" creationId="{A5772348-D3C9-CCAD-B249-D8D23FA6C4F7}"/>
          </ac:inkMkLst>
        </pc:inkChg>
        <pc:inkChg chg="add mod">
          <ac:chgData name="Luca Crocetti" userId="52efdf86-ba77-4dcf-8f92-67ea05fd85b4" providerId="ADAL" clId="{F54AB79C-CF2F-48E0-AB2B-B1BDA75FD3C3}" dt="2023-10-26T22:27:38.076" v="649"/>
          <ac:inkMkLst>
            <pc:docMk/>
            <pc:sldMk cId="865530103" sldId="586"/>
            <ac:inkMk id="117" creationId="{CF87028F-2096-3C76-E5CC-EFD62780BA35}"/>
          </ac:inkMkLst>
        </pc:inkChg>
        <pc:inkChg chg="add mod">
          <ac:chgData name="Luca Crocetti" userId="52efdf86-ba77-4dcf-8f92-67ea05fd85b4" providerId="ADAL" clId="{F54AB79C-CF2F-48E0-AB2B-B1BDA75FD3C3}" dt="2023-10-26T22:27:38.076" v="649"/>
          <ac:inkMkLst>
            <pc:docMk/>
            <pc:sldMk cId="865530103" sldId="586"/>
            <ac:inkMk id="118" creationId="{A6977388-3E7E-3D21-922D-BD6F4CA1D51F}"/>
          </ac:inkMkLst>
        </pc:inkChg>
        <pc:inkChg chg="add mod">
          <ac:chgData name="Luca Crocetti" userId="52efdf86-ba77-4dcf-8f92-67ea05fd85b4" providerId="ADAL" clId="{F54AB79C-CF2F-48E0-AB2B-B1BDA75FD3C3}" dt="2023-10-26T22:27:38.076" v="649"/>
          <ac:inkMkLst>
            <pc:docMk/>
            <pc:sldMk cId="865530103" sldId="586"/>
            <ac:inkMk id="119" creationId="{3CF285D5-4F52-9E0A-D53C-DEB387D5A2BF}"/>
          </ac:inkMkLst>
        </pc:inkChg>
        <pc:inkChg chg="add mod">
          <ac:chgData name="Luca Crocetti" userId="52efdf86-ba77-4dcf-8f92-67ea05fd85b4" providerId="ADAL" clId="{F54AB79C-CF2F-48E0-AB2B-B1BDA75FD3C3}" dt="2023-10-26T22:27:38.076" v="649"/>
          <ac:inkMkLst>
            <pc:docMk/>
            <pc:sldMk cId="865530103" sldId="586"/>
            <ac:inkMk id="120" creationId="{9A6ACE4C-38EB-AE63-900B-5A4547EBBBCF}"/>
          </ac:inkMkLst>
        </pc:inkChg>
        <pc:inkChg chg="add mod">
          <ac:chgData name="Luca Crocetti" userId="52efdf86-ba77-4dcf-8f92-67ea05fd85b4" providerId="ADAL" clId="{F54AB79C-CF2F-48E0-AB2B-B1BDA75FD3C3}" dt="2023-10-26T22:27:38.076" v="649"/>
          <ac:inkMkLst>
            <pc:docMk/>
            <pc:sldMk cId="865530103" sldId="586"/>
            <ac:inkMk id="121" creationId="{14BAAF21-5B2D-DE31-E59D-FEC2CDD2E64E}"/>
          </ac:inkMkLst>
        </pc:inkChg>
        <pc:inkChg chg="del">
          <ac:chgData name="Luca Crocetti" userId="52efdf86-ba77-4dcf-8f92-67ea05fd85b4" providerId="ADAL" clId="{F54AB79C-CF2F-48E0-AB2B-B1BDA75FD3C3}" dt="2023-10-26T22:24:25.540" v="539" actId="478"/>
          <ac:inkMkLst>
            <pc:docMk/>
            <pc:sldMk cId="865530103" sldId="586"/>
            <ac:inkMk id="138" creationId="{642CB3A9-7745-7B08-AB28-87ECF54E4DD3}"/>
          </ac:inkMkLst>
        </pc:inkChg>
        <pc:cxnChg chg="mod">
          <ac:chgData name="Luca Crocetti" userId="52efdf86-ba77-4dcf-8f92-67ea05fd85b4" providerId="ADAL" clId="{F54AB79C-CF2F-48E0-AB2B-B1BDA75FD3C3}" dt="2023-10-26T22:26:10.611" v="605" actId="1076"/>
          <ac:cxnSpMkLst>
            <pc:docMk/>
            <pc:sldMk cId="865530103" sldId="586"/>
            <ac:cxnSpMk id="7" creationId="{F13762E5-8D6B-F395-8528-F42D82953F39}"/>
          </ac:cxnSpMkLst>
        </pc:cxnChg>
        <pc:cxnChg chg="add del mod">
          <ac:chgData name="Luca Crocetti" userId="52efdf86-ba77-4dcf-8f92-67ea05fd85b4" providerId="ADAL" clId="{F54AB79C-CF2F-48E0-AB2B-B1BDA75FD3C3}" dt="2023-10-26T22:25:53.701" v="603" actId="478"/>
          <ac:cxnSpMkLst>
            <pc:docMk/>
            <pc:sldMk cId="865530103" sldId="586"/>
            <ac:cxnSpMk id="12" creationId="{994BF5CC-D6BF-D79B-4CFD-B171E29B20A1}"/>
          </ac:cxnSpMkLst>
        </pc:cxnChg>
        <pc:cxnChg chg="add mod">
          <ac:chgData name="Luca Crocetti" userId="52efdf86-ba77-4dcf-8f92-67ea05fd85b4" providerId="ADAL" clId="{F54AB79C-CF2F-48E0-AB2B-B1BDA75FD3C3}" dt="2023-10-26T22:26:10.611" v="605" actId="1076"/>
          <ac:cxnSpMkLst>
            <pc:docMk/>
            <pc:sldMk cId="865530103" sldId="586"/>
            <ac:cxnSpMk id="58" creationId="{2A1343F8-C53E-FB63-0CB5-1127EE2F2F81}"/>
          </ac:cxnSpMkLst>
        </pc:cxnChg>
        <pc:cxnChg chg="del mod">
          <ac:chgData name="Luca Crocetti" userId="52efdf86-ba77-4dcf-8f92-67ea05fd85b4" providerId="ADAL" clId="{F54AB79C-CF2F-48E0-AB2B-B1BDA75FD3C3}" dt="2023-10-26T22:24:29.803" v="540" actId="478"/>
          <ac:cxnSpMkLst>
            <pc:docMk/>
            <pc:sldMk cId="865530103" sldId="586"/>
            <ac:cxnSpMk id="93" creationId="{5F4D0FE1-EA3B-09D6-EC15-2B2281752D9D}"/>
          </ac:cxnSpMkLst>
        </pc:cxnChg>
        <pc:cxnChg chg="del mod">
          <ac:chgData name="Luca Crocetti" userId="52efdf86-ba77-4dcf-8f92-67ea05fd85b4" providerId="ADAL" clId="{F54AB79C-CF2F-48E0-AB2B-B1BDA75FD3C3}" dt="2023-10-26T22:24:20.499" v="538" actId="478"/>
          <ac:cxnSpMkLst>
            <pc:docMk/>
            <pc:sldMk cId="865530103" sldId="586"/>
            <ac:cxnSpMk id="94" creationId="{E66467CD-DC47-EA57-B837-80A88060F2B3}"/>
          </ac:cxnSpMkLst>
        </pc:cxnChg>
        <pc:cxnChg chg="del mod">
          <ac:chgData name="Luca Crocetti" userId="52efdf86-ba77-4dcf-8f92-67ea05fd85b4" providerId="ADAL" clId="{F54AB79C-CF2F-48E0-AB2B-B1BDA75FD3C3}" dt="2023-10-26T22:24:17.126" v="537" actId="478"/>
          <ac:cxnSpMkLst>
            <pc:docMk/>
            <pc:sldMk cId="865530103" sldId="586"/>
            <ac:cxnSpMk id="95" creationId="{0118809D-D52B-1BCA-5683-4FBC6E8670FA}"/>
          </ac:cxnSpMkLst>
        </pc:cxnChg>
        <pc:cxnChg chg="del mod">
          <ac:chgData name="Luca Crocetti" userId="52efdf86-ba77-4dcf-8f92-67ea05fd85b4" providerId="ADAL" clId="{F54AB79C-CF2F-48E0-AB2B-B1BDA75FD3C3}" dt="2023-10-26T22:24:08.100" v="535" actId="478"/>
          <ac:cxnSpMkLst>
            <pc:docMk/>
            <pc:sldMk cId="865530103" sldId="586"/>
            <ac:cxnSpMk id="96" creationId="{2BA41897-DF3E-4323-D19A-2911A55EC520}"/>
          </ac:cxnSpMkLst>
        </pc:cxnChg>
        <pc:cxnChg chg="del">
          <ac:chgData name="Luca Crocetti" userId="52efdf86-ba77-4dcf-8f92-67ea05fd85b4" providerId="ADAL" clId="{F54AB79C-CF2F-48E0-AB2B-B1BDA75FD3C3}" dt="2023-10-26T22:24:46.674" v="544" actId="478"/>
          <ac:cxnSpMkLst>
            <pc:docMk/>
            <pc:sldMk cId="865530103" sldId="586"/>
            <ac:cxnSpMk id="131" creationId="{1531A247-A97C-BBE8-67ED-E70231731D19}"/>
          </ac:cxnSpMkLst>
        </pc:cxnChg>
        <pc:cxnChg chg="del">
          <ac:chgData name="Luca Crocetti" userId="52efdf86-ba77-4dcf-8f92-67ea05fd85b4" providerId="ADAL" clId="{F54AB79C-CF2F-48E0-AB2B-B1BDA75FD3C3}" dt="2023-10-26T22:24:08.100" v="535" actId="478"/>
          <ac:cxnSpMkLst>
            <pc:docMk/>
            <pc:sldMk cId="865530103" sldId="586"/>
            <ac:cxnSpMk id="133" creationId="{AF598965-A953-D8D2-626D-95E079523244}"/>
          </ac:cxnSpMkLst>
        </pc:cxnChg>
      </pc:sldChg>
      <pc:sldChg chg="add ord">
        <pc:chgData name="Luca Crocetti" userId="52efdf86-ba77-4dcf-8f92-67ea05fd85b4" providerId="ADAL" clId="{F54AB79C-CF2F-48E0-AB2B-B1BDA75FD3C3}" dt="2023-10-28T19:15:14.228" v="8304"/>
        <pc:sldMkLst>
          <pc:docMk/>
          <pc:sldMk cId="3415647355" sldId="587"/>
        </pc:sldMkLst>
      </pc:sldChg>
      <pc:sldChg chg="addSp delSp modSp add mod">
        <pc:chgData name="Luca Crocetti" userId="52efdf86-ba77-4dcf-8f92-67ea05fd85b4" providerId="ADAL" clId="{F54AB79C-CF2F-48E0-AB2B-B1BDA75FD3C3}" dt="2023-10-27T11:49:55.863" v="2015" actId="478"/>
        <pc:sldMkLst>
          <pc:docMk/>
          <pc:sldMk cId="1638732912" sldId="588"/>
        </pc:sldMkLst>
        <pc:spChg chg="mod">
          <ac:chgData name="Luca Crocetti" userId="52efdf86-ba77-4dcf-8f92-67ea05fd85b4" providerId="ADAL" clId="{F54AB79C-CF2F-48E0-AB2B-B1BDA75FD3C3}" dt="2023-10-26T22:39:37.477" v="1344" actId="20577"/>
          <ac:spMkLst>
            <pc:docMk/>
            <pc:sldMk cId="1638732912" sldId="588"/>
            <ac:spMk id="5" creationId="{C73683D1-A9F7-430A-8832-5148E28B631F}"/>
          </ac:spMkLst>
        </pc:spChg>
        <pc:picChg chg="add mod">
          <ac:chgData name="Luca Crocetti" userId="52efdf86-ba77-4dcf-8f92-67ea05fd85b4" providerId="ADAL" clId="{F54AB79C-CF2F-48E0-AB2B-B1BDA75FD3C3}" dt="2023-10-27T11:49:38.666" v="2012" actId="1036"/>
          <ac:picMkLst>
            <pc:docMk/>
            <pc:sldMk cId="1638732912" sldId="588"/>
            <ac:picMk id="4" creationId="{DB62F44D-EABA-EB8C-3DF7-BE488A7EF2D9}"/>
          </ac:picMkLst>
        </pc:picChg>
        <pc:picChg chg="add del mod">
          <ac:chgData name="Luca Crocetti" userId="52efdf86-ba77-4dcf-8f92-67ea05fd85b4" providerId="ADAL" clId="{F54AB79C-CF2F-48E0-AB2B-B1BDA75FD3C3}" dt="2023-10-27T11:48:45.264" v="1997" actId="478"/>
          <ac:picMkLst>
            <pc:docMk/>
            <pc:sldMk cId="1638732912" sldId="588"/>
            <ac:picMk id="7" creationId="{8EA2700D-CEFE-A119-F9E6-ED9500758D42}"/>
          </ac:picMkLst>
        </pc:picChg>
        <pc:inkChg chg="add del mod">
          <ac:chgData name="Luca Crocetti" userId="52efdf86-ba77-4dcf-8f92-67ea05fd85b4" providerId="ADAL" clId="{F54AB79C-CF2F-48E0-AB2B-B1BDA75FD3C3}" dt="2023-10-27T11:49:54.167" v="2014" actId="478"/>
          <ac:inkMkLst>
            <pc:docMk/>
            <pc:sldMk cId="1638732912" sldId="588"/>
            <ac:inkMk id="8" creationId="{29E726EB-8602-91C7-EEA4-039C754FB264}"/>
          </ac:inkMkLst>
        </pc:inkChg>
        <pc:inkChg chg="add del">
          <ac:chgData name="Luca Crocetti" userId="52efdf86-ba77-4dcf-8f92-67ea05fd85b4" providerId="ADAL" clId="{F54AB79C-CF2F-48E0-AB2B-B1BDA75FD3C3}" dt="2023-10-27T11:49:05.820" v="2001"/>
          <ac:inkMkLst>
            <pc:docMk/>
            <pc:sldMk cId="1638732912" sldId="588"/>
            <ac:inkMk id="9" creationId="{33E78987-CE03-2C0E-6139-5532133542EB}"/>
          </ac:inkMkLst>
        </pc:inkChg>
        <pc:inkChg chg="add del mod">
          <ac:chgData name="Luca Crocetti" userId="52efdf86-ba77-4dcf-8f92-67ea05fd85b4" providerId="ADAL" clId="{F54AB79C-CF2F-48E0-AB2B-B1BDA75FD3C3}" dt="2023-10-27T11:49:55.863" v="2015" actId="478"/>
          <ac:inkMkLst>
            <pc:docMk/>
            <pc:sldMk cId="1638732912" sldId="588"/>
            <ac:inkMk id="10" creationId="{C5BF0222-7C60-151D-E0D6-18C69716687E}"/>
          </ac:inkMkLst>
        </pc:inkChg>
      </pc:sldChg>
      <pc:sldChg chg="addSp delSp modSp add mod">
        <pc:chgData name="Luca Crocetti" userId="52efdf86-ba77-4dcf-8f92-67ea05fd85b4" providerId="ADAL" clId="{F54AB79C-CF2F-48E0-AB2B-B1BDA75FD3C3}" dt="2023-10-27T14:13:56.435" v="4952" actId="478"/>
        <pc:sldMkLst>
          <pc:docMk/>
          <pc:sldMk cId="2699377994" sldId="589"/>
        </pc:sldMkLst>
        <pc:spChg chg="mod">
          <ac:chgData name="Luca Crocetti" userId="52efdf86-ba77-4dcf-8f92-67ea05fd85b4" providerId="ADAL" clId="{F54AB79C-CF2F-48E0-AB2B-B1BDA75FD3C3}" dt="2023-10-27T14:13:25.754" v="4908" actId="20577"/>
          <ac:spMkLst>
            <pc:docMk/>
            <pc:sldMk cId="2699377994" sldId="589"/>
            <ac:spMk id="5" creationId="{C73683D1-A9F7-430A-8832-5148E28B631F}"/>
          </ac:spMkLst>
        </pc:spChg>
        <pc:picChg chg="add del mod">
          <ac:chgData name="Luca Crocetti" userId="52efdf86-ba77-4dcf-8f92-67ea05fd85b4" providerId="ADAL" clId="{F54AB79C-CF2F-48E0-AB2B-B1BDA75FD3C3}" dt="2023-10-27T14:13:56.435" v="4952" actId="478"/>
          <ac:picMkLst>
            <pc:docMk/>
            <pc:sldMk cId="2699377994" sldId="589"/>
            <ac:picMk id="4" creationId="{A9C31357-BDB2-1881-5589-E6D0DBDDC68B}"/>
          </ac:picMkLst>
        </pc:picChg>
      </pc:sldChg>
      <pc:sldChg chg="addSp delSp modSp add mod">
        <pc:chgData name="Luca Crocetti" userId="52efdf86-ba77-4dcf-8f92-67ea05fd85b4" providerId="ADAL" clId="{F54AB79C-CF2F-48E0-AB2B-B1BDA75FD3C3}" dt="2023-10-28T18:26:39.800" v="6101"/>
        <pc:sldMkLst>
          <pc:docMk/>
          <pc:sldMk cId="2102036333" sldId="590"/>
        </pc:sldMkLst>
        <pc:spChg chg="mod">
          <ac:chgData name="Luca Crocetti" userId="52efdf86-ba77-4dcf-8f92-67ea05fd85b4" providerId="ADAL" clId="{F54AB79C-CF2F-48E0-AB2B-B1BDA75FD3C3}" dt="2023-10-27T14:23:05.327" v="5870" actId="113"/>
          <ac:spMkLst>
            <pc:docMk/>
            <pc:sldMk cId="2102036333" sldId="590"/>
            <ac:spMk id="5" creationId="{C73683D1-A9F7-430A-8832-5148E28B631F}"/>
          </ac:spMkLst>
        </pc:spChg>
        <pc:grpChg chg="mod">
          <ac:chgData name="Luca Crocetti" userId="52efdf86-ba77-4dcf-8f92-67ea05fd85b4" providerId="ADAL" clId="{F54AB79C-CF2F-48E0-AB2B-B1BDA75FD3C3}" dt="2023-10-28T18:23:09.508" v="5920"/>
          <ac:grpSpMkLst>
            <pc:docMk/>
            <pc:sldMk cId="2102036333" sldId="590"/>
            <ac:grpSpMk id="11" creationId="{2CEF8146-D12F-8513-1B0A-7238B1C86E95}"/>
          </ac:grpSpMkLst>
        </pc:grpChg>
        <pc:grpChg chg="mod">
          <ac:chgData name="Luca Crocetti" userId="52efdf86-ba77-4dcf-8f92-67ea05fd85b4" providerId="ADAL" clId="{F54AB79C-CF2F-48E0-AB2B-B1BDA75FD3C3}" dt="2023-10-28T18:23:23.076" v="5925"/>
          <ac:grpSpMkLst>
            <pc:docMk/>
            <pc:sldMk cId="2102036333" sldId="590"/>
            <ac:grpSpMk id="16" creationId="{A235441B-CA75-6ACC-B438-C4FA76B1D3FA}"/>
          </ac:grpSpMkLst>
        </pc:grpChg>
        <pc:grpChg chg="del mod">
          <ac:chgData name="Luca Crocetti" userId="52efdf86-ba77-4dcf-8f92-67ea05fd85b4" providerId="ADAL" clId="{F54AB79C-CF2F-48E0-AB2B-B1BDA75FD3C3}" dt="2023-10-28T18:24:10.647" v="5952"/>
          <ac:grpSpMkLst>
            <pc:docMk/>
            <pc:sldMk cId="2102036333" sldId="590"/>
            <ac:grpSpMk id="20" creationId="{2A96FC4D-AF8A-699E-109E-EE1FD31FF723}"/>
          </ac:grpSpMkLst>
        </pc:grpChg>
        <pc:grpChg chg="del mod">
          <ac:chgData name="Luca Crocetti" userId="52efdf86-ba77-4dcf-8f92-67ea05fd85b4" providerId="ADAL" clId="{F54AB79C-CF2F-48E0-AB2B-B1BDA75FD3C3}" dt="2023-10-28T18:23:34.968" v="5934"/>
          <ac:grpSpMkLst>
            <pc:docMk/>
            <pc:sldMk cId="2102036333" sldId="590"/>
            <ac:grpSpMk id="23" creationId="{719362B7-E3A1-44FB-6D65-C212F766B0C0}"/>
          </ac:grpSpMkLst>
        </pc:grpChg>
        <pc:grpChg chg="mod">
          <ac:chgData name="Luca Crocetti" userId="52efdf86-ba77-4dcf-8f92-67ea05fd85b4" providerId="ADAL" clId="{F54AB79C-CF2F-48E0-AB2B-B1BDA75FD3C3}" dt="2023-10-28T18:23:34.968" v="5934"/>
          <ac:grpSpMkLst>
            <pc:docMk/>
            <pc:sldMk cId="2102036333" sldId="590"/>
            <ac:grpSpMk id="25" creationId="{4AC68C88-3D8C-E965-8E04-55C36D286A50}"/>
          </ac:grpSpMkLst>
        </pc:grpChg>
        <pc:grpChg chg="mod">
          <ac:chgData name="Luca Crocetti" userId="52efdf86-ba77-4dcf-8f92-67ea05fd85b4" providerId="ADAL" clId="{F54AB79C-CF2F-48E0-AB2B-B1BDA75FD3C3}" dt="2023-10-28T18:23:44.184" v="5938"/>
          <ac:grpSpMkLst>
            <pc:docMk/>
            <pc:sldMk cId="2102036333" sldId="590"/>
            <ac:grpSpMk id="29" creationId="{98BE67EA-8F95-D106-B27D-3EBD8816ABB4}"/>
          </ac:grpSpMkLst>
        </pc:grpChg>
        <pc:grpChg chg="del mod">
          <ac:chgData name="Luca Crocetti" userId="52efdf86-ba77-4dcf-8f92-67ea05fd85b4" providerId="ADAL" clId="{F54AB79C-CF2F-48E0-AB2B-B1BDA75FD3C3}" dt="2023-10-28T18:25:21.684" v="5988"/>
          <ac:grpSpMkLst>
            <pc:docMk/>
            <pc:sldMk cId="2102036333" sldId="590"/>
            <ac:grpSpMk id="35" creationId="{49FAC9ED-5FFC-A249-E53C-862EF14783DE}"/>
          </ac:grpSpMkLst>
        </pc:grpChg>
        <pc:grpChg chg="del mod">
          <ac:chgData name="Luca Crocetti" userId="52efdf86-ba77-4dcf-8f92-67ea05fd85b4" providerId="ADAL" clId="{F54AB79C-CF2F-48E0-AB2B-B1BDA75FD3C3}" dt="2023-10-28T18:25:21.684" v="5988"/>
          <ac:grpSpMkLst>
            <pc:docMk/>
            <pc:sldMk cId="2102036333" sldId="590"/>
            <ac:grpSpMk id="39" creationId="{4301A630-5B68-CBF5-F7B8-73CAD9C69569}"/>
          </ac:grpSpMkLst>
        </pc:grpChg>
        <pc:grpChg chg="del mod">
          <ac:chgData name="Luca Crocetti" userId="52efdf86-ba77-4dcf-8f92-67ea05fd85b4" providerId="ADAL" clId="{F54AB79C-CF2F-48E0-AB2B-B1BDA75FD3C3}" dt="2023-10-28T18:24:43.138" v="5959"/>
          <ac:grpSpMkLst>
            <pc:docMk/>
            <pc:sldMk cId="2102036333" sldId="590"/>
            <ac:grpSpMk id="45" creationId="{5706B60A-A4DE-61F1-CA6F-0879E8DF55AF}"/>
          </ac:grpSpMkLst>
        </pc:grpChg>
        <pc:grpChg chg="del mod">
          <ac:chgData name="Luca Crocetti" userId="52efdf86-ba77-4dcf-8f92-67ea05fd85b4" providerId="ADAL" clId="{F54AB79C-CF2F-48E0-AB2B-B1BDA75FD3C3}" dt="2023-10-28T18:24:49.071" v="5967"/>
          <ac:grpSpMkLst>
            <pc:docMk/>
            <pc:sldMk cId="2102036333" sldId="590"/>
            <ac:grpSpMk id="49" creationId="{21E1903C-C957-74A7-5C8D-87F8BC51536B}"/>
          </ac:grpSpMkLst>
        </pc:grpChg>
        <pc:grpChg chg="del mod">
          <ac:chgData name="Luca Crocetti" userId="52efdf86-ba77-4dcf-8f92-67ea05fd85b4" providerId="ADAL" clId="{F54AB79C-CF2F-48E0-AB2B-B1BDA75FD3C3}" dt="2023-10-28T18:24:59.729" v="5977"/>
          <ac:grpSpMkLst>
            <pc:docMk/>
            <pc:sldMk cId="2102036333" sldId="590"/>
            <ac:grpSpMk id="56" creationId="{6D88660D-161F-8B43-C8F6-11012F756AC0}"/>
          </ac:grpSpMkLst>
        </pc:grpChg>
        <pc:grpChg chg="del mod">
          <ac:chgData name="Luca Crocetti" userId="52efdf86-ba77-4dcf-8f92-67ea05fd85b4" providerId="ADAL" clId="{F54AB79C-CF2F-48E0-AB2B-B1BDA75FD3C3}" dt="2023-10-28T18:26:24.950" v="6077"/>
          <ac:grpSpMkLst>
            <pc:docMk/>
            <pc:sldMk cId="2102036333" sldId="590"/>
            <ac:grpSpMk id="57" creationId="{C57920F0-C706-756D-BA15-9FE7F498D260}"/>
          </ac:grpSpMkLst>
        </pc:grpChg>
        <pc:grpChg chg="del mod">
          <ac:chgData name="Luca Crocetti" userId="52efdf86-ba77-4dcf-8f92-67ea05fd85b4" providerId="ADAL" clId="{F54AB79C-CF2F-48E0-AB2B-B1BDA75FD3C3}" dt="2023-10-28T18:26:24.950" v="6077"/>
          <ac:grpSpMkLst>
            <pc:docMk/>
            <pc:sldMk cId="2102036333" sldId="590"/>
            <ac:grpSpMk id="62" creationId="{52538C0E-7469-1296-C25A-8A730E08AE44}"/>
          </ac:grpSpMkLst>
        </pc:grpChg>
        <pc:grpChg chg="del mod">
          <ac:chgData name="Luca Crocetti" userId="52efdf86-ba77-4dcf-8f92-67ea05fd85b4" providerId="ADAL" clId="{F54AB79C-CF2F-48E0-AB2B-B1BDA75FD3C3}" dt="2023-10-28T18:26:30.243" v="6090"/>
          <ac:grpSpMkLst>
            <pc:docMk/>
            <pc:sldMk cId="2102036333" sldId="590"/>
            <ac:grpSpMk id="67" creationId="{1775288D-DE19-3AD3-84F4-F199FC344916}"/>
          </ac:grpSpMkLst>
        </pc:grpChg>
        <pc:grpChg chg="del mod">
          <ac:chgData name="Luca Crocetti" userId="52efdf86-ba77-4dcf-8f92-67ea05fd85b4" providerId="ADAL" clId="{F54AB79C-CF2F-48E0-AB2B-B1BDA75FD3C3}" dt="2023-10-28T18:26:04.009" v="6020"/>
          <ac:grpSpMkLst>
            <pc:docMk/>
            <pc:sldMk cId="2102036333" sldId="590"/>
            <ac:grpSpMk id="84" creationId="{008992F6-27DD-2A39-3B13-A2A1FC45A17B}"/>
          </ac:grpSpMkLst>
        </pc:grpChg>
        <pc:grpChg chg="del mod">
          <ac:chgData name="Luca Crocetti" userId="52efdf86-ba77-4dcf-8f92-67ea05fd85b4" providerId="ADAL" clId="{F54AB79C-CF2F-48E0-AB2B-B1BDA75FD3C3}" dt="2023-10-28T18:25:58.032" v="6013"/>
          <ac:grpSpMkLst>
            <pc:docMk/>
            <pc:sldMk cId="2102036333" sldId="590"/>
            <ac:grpSpMk id="87" creationId="{3F644F8E-C2C4-B792-16EB-8079028EC4EE}"/>
          </ac:grpSpMkLst>
        </pc:grpChg>
        <pc:grpChg chg="del mod">
          <ac:chgData name="Luca Crocetti" userId="52efdf86-ba77-4dcf-8f92-67ea05fd85b4" providerId="ADAL" clId="{F54AB79C-CF2F-48E0-AB2B-B1BDA75FD3C3}" dt="2023-10-28T18:26:10.498" v="6054"/>
          <ac:grpSpMkLst>
            <pc:docMk/>
            <pc:sldMk cId="2102036333" sldId="590"/>
            <ac:grpSpMk id="93" creationId="{F002BCA6-7ECE-BB14-0B23-A0A735C74160}"/>
          </ac:grpSpMkLst>
        </pc:grpChg>
        <pc:grpChg chg="mod">
          <ac:chgData name="Luca Crocetti" userId="52efdf86-ba77-4dcf-8f92-67ea05fd85b4" providerId="ADAL" clId="{F54AB79C-CF2F-48E0-AB2B-B1BDA75FD3C3}" dt="2023-10-28T18:26:24.950" v="6077"/>
          <ac:grpSpMkLst>
            <pc:docMk/>
            <pc:sldMk cId="2102036333" sldId="590"/>
            <ac:grpSpMk id="123" creationId="{62B489C9-182B-861A-D53B-0C3175D286EC}"/>
          </ac:grpSpMkLst>
        </pc:grpChg>
        <pc:grpChg chg="add del mod">
          <ac:chgData name="Luca Crocetti" userId="52efdf86-ba77-4dcf-8f92-67ea05fd85b4" providerId="ADAL" clId="{F54AB79C-CF2F-48E0-AB2B-B1BDA75FD3C3}" dt="2023-10-28T18:26:39.800" v="6101"/>
          <ac:grpSpMkLst>
            <pc:docMk/>
            <pc:sldMk cId="2102036333" sldId="590"/>
            <ac:grpSpMk id="136" creationId="{4FFCB7CC-1FED-BFA3-E175-37254205AF24}"/>
          </ac:grpSpMkLst>
        </pc:grpChg>
        <pc:grpChg chg="add del mod">
          <ac:chgData name="Luca Crocetti" userId="52efdf86-ba77-4dcf-8f92-67ea05fd85b4" providerId="ADAL" clId="{F54AB79C-CF2F-48E0-AB2B-B1BDA75FD3C3}" dt="2023-10-28T18:26:36.556" v="6099"/>
          <ac:grpSpMkLst>
            <pc:docMk/>
            <pc:sldMk cId="2102036333" sldId="590"/>
            <ac:grpSpMk id="138" creationId="{836C3033-A4D8-FE7A-7C5E-4FC53F5CAA45}"/>
          </ac:grpSpMkLst>
        </pc:grpChg>
        <pc:grpChg chg="mod">
          <ac:chgData name="Luca Crocetti" userId="52efdf86-ba77-4dcf-8f92-67ea05fd85b4" providerId="ADAL" clId="{F54AB79C-CF2F-48E0-AB2B-B1BDA75FD3C3}" dt="2023-10-28T18:26:36.149" v="6097"/>
          <ac:grpSpMkLst>
            <pc:docMk/>
            <pc:sldMk cId="2102036333" sldId="590"/>
            <ac:grpSpMk id="140" creationId="{958C4EDF-C809-3056-79A8-DC0CC8FE0841}"/>
          </ac:grpSpMkLst>
        </pc:grpChg>
        <pc:grpChg chg="mod">
          <ac:chgData name="Luca Crocetti" userId="52efdf86-ba77-4dcf-8f92-67ea05fd85b4" providerId="ADAL" clId="{F54AB79C-CF2F-48E0-AB2B-B1BDA75FD3C3}" dt="2023-10-28T18:26:39.800" v="6101"/>
          <ac:grpSpMkLst>
            <pc:docMk/>
            <pc:sldMk cId="2102036333" sldId="590"/>
            <ac:grpSpMk id="142" creationId="{6E461DB1-15B4-CD08-65C8-2FCF45BDB064}"/>
          </ac:grpSpMkLst>
        </pc:grpChg>
        <pc:picChg chg="add mod">
          <ac:chgData name="Luca Crocetti" userId="52efdf86-ba77-4dcf-8f92-67ea05fd85b4" providerId="ADAL" clId="{F54AB79C-CF2F-48E0-AB2B-B1BDA75FD3C3}" dt="2023-10-27T14:29:30.006" v="5904" actId="1037"/>
          <ac:picMkLst>
            <pc:docMk/>
            <pc:sldMk cId="2102036333" sldId="590"/>
            <ac:picMk id="4" creationId="{4E338619-8D51-156F-4AA1-2359DA916826}"/>
          </ac:picMkLst>
        </pc:picChg>
        <pc:picChg chg="add del mod">
          <ac:chgData name="Luca Crocetti" userId="52efdf86-ba77-4dcf-8f92-67ea05fd85b4" providerId="ADAL" clId="{F54AB79C-CF2F-48E0-AB2B-B1BDA75FD3C3}" dt="2023-10-27T14:28:54.446" v="5890" actId="478"/>
          <ac:picMkLst>
            <pc:docMk/>
            <pc:sldMk cId="2102036333" sldId="590"/>
            <ac:picMk id="7" creationId="{4DC0C2CB-E9B4-8FE8-AB1A-16F2004CF1DA}"/>
          </ac:picMkLst>
        </pc:picChg>
        <pc:picChg chg="add del mod">
          <ac:chgData name="Luca Crocetti" userId="52efdf86-ba77-4dcf-8f92-67ea05fd85b4" providerId="ADAL" clId="{F54AB79C-CF2F-48E0-AB2B-B1BDA75FD3C3}" dt="2023-10-27T14:28:54.446" v="5890" actId="478"/>
          <ac:picMkLst>
            <pc:docMk/>
            <pc:sldMk cId="2102036333" sldId="590"/>
            <ac:picMk id="9" creationId="{1D24608A-5D5E-BC64-0957-0530A57C1E28}"/>
          </ac:picMkLst>
        </pc:picChg>
        <pc:inkChg chg="add">
          <ac:chgData name="Luca Crocetti" userId="52efdf86-ba77-4dcf-8f92-67ea05fd85b4" providerId="ADAL" clId="{F54AB79C-CF2F-48E0-AB2B-B1BDA75FD3C3}" dt="2023-10-28T18:22:59.719" v="5914" actId="9405"/>
          <ac:inkMkLst>
            <pc:docMk/>
            <pc:sldMk cId="2102036333" sldId="590"/>
            <ac:inkMk id="3" creationId="{368DC20B-B060-DB10-2E9B-CEDDFDF909D5}"/>
          </ac:inkMkLst>
        </pc:inkChg>
        <pc:inkChg chg="add mod">
          <ac:chgData name="Luca Crocetti" userId="52efdf86-ba77-4dcf-8f92-67ea05fd85b4" providerId="ADAL" clId="{F54AB79C-CF2F-48E0-AB2B-B1BDA75FD3C3}" dt="2023-10-28T18:23:09.508" v="5920"/>
          <ac:inkMkLst>
            <pc:docMk/>
            <pc:sldMk cId="2102036333" sldId="590"/>
            <ac:inkMk id="6" creationId="{7CF83AD2-B67F-BEDB-D730-EA6949A4C7BD}"/>
          </ac:inkMkLst>
        </pc:inkChg>
        <pc:inkChg chg="add mod">
          <ac:chgData name="Luca Crocetti" userId="52efdf86-ba77-4dcf-8f92-67ea05fd85b4" providerId="ADAL" clId="{F54AB79C-CF2F-48E0-AB2B-B1BDA75FD3C3}" dt="2023-10-28T18:23:09.508" v="5920"/>
          <ac:inkMkLst>
            <pc:docMk/>
            <pc:sldMk cId="2102036333" sldId="590"/>
            <ac:inkMk id="7" creationId="{0CB3FE19-E171-8147-1BE4-14805E71DF6C}"/>
          </ac:inkMkLst>
        </pc:inkChg>
        <pc:inkChg chg="add mod">
          <ac:chgData name="Luca Crocetti" userId="52efdf86-ba77-4dcf-8f92-67ea05fd85b4" providerId="ADAL" clId="{F54AB79C-CF2F-48E0-AB2B-B1BDA75FD3C3}" dt="2023-10-28T18:23:09.508" v="5920"/>
          <ac:inkMkLst>
            <pc:docMk/>
            <pc:sldMk cId="2102036333" sldId="590"/>
            <ac:inkMk id="8" creationId="{1324CF82-5213-AC38-31B7-6D017C601738}"/>
          </ac:inkMkLst>
        </pc:inkChg>
        <pc:inkChg chg="add mod">
          <ac:chgData name="Luca Crocetti" userId="52efdf86-ba77-4dcf-8f92-67ea05fd85b4" providerId="ADAL" clId="{F54AB79C-CF2F-48E0-AB2B-B1BDA75FD3C3}" dt="2023-10-28T18:23:09.508" v="5920"/>
          <ac:inkMkLst>
            <pc:docMk/>
            <pc:sldMk cId="2102036333" sldId="590"/>
            <ac:inkMk id="9" creationId="{B469E56F-BBCE-0BDB-1958-4048A7209D05}"/>
          </ac:inkMkLst>
        </pc:inkChg>
        <pc:inkChg chg="add mod">
          <ac:chgData name="Luca Crocetti" userId="52efdf86-ba77-4dcf-8f92-67ea05fd85b4" providerId="ADAL" clId="{F54AB79C-CF2F-48E0-AB2B-B1BDA75FD3C3}" dt="2023-10-28T18:23:09.508" v="5920"/>
          <ac:inkMkLst>
            <pc:docMk/>
            <pc:sldMk cId="2102036333" sldId="590"/>
            <ac:inkMk id="10" creationId="{ADEE53CC-B511-1094-5F54-FB72D69A7D74}"/>
          </ac:inkMkLst>
        </pc:inkChg>
        <pc:inkChg chg="add mod">
          <ac:chgData name="Luca Crocetti" userId="52efdf86-ba77-4dcf-8f92-67ea05fd85b4" providerId="ADAL" clId="{F54AB79C-CF2F-48E0-AB2B-B1BDA75FD3C3}" dt="2023-10-28T18:23:23.076" v="5925"/>
          <ac:inkMkLst>
            <pc:docMk/>
            <pc:sldMk cId="2102036333" sldId="590"/>
            <ac:inkMk id="12" creationId="{5FBCA93D-5219-C9D7-5EC3-D9A87B631F59}"/>
          </ac:inkMkLst>
        </pc:inkChg>
        <pc:inkChg chg="add mod">
          <ac:chgData name="Luca Crocetti" userId="52efdf86-ba77-4dcf-8f92-67ea05fd85b4" providerId="ADAL" clId="{F54AB79C-CF2F-48E0-AB2B-B1BDA75FD3C3}" dt="2023-10-28T18:23:23.076" v="5925"/>
          <ac:inkMkLst>
            <pc:docMk/>
            <pc:sldMk cId="2102036333" sldId="590"/>
            <ac:inkMk id="13" creationId="{8470405E-C955-4D07-978C-372709C3760F}"/>
          </ac:inkMkLst>
        </pc:inkChg>
        <pc:inkChg chg="add mod">
          <ac:chgData name="Luca Crocetti" userId="52efdf86-ba77-4dcf-8f92-67ea05fd85b4" providerId="ADAL" clId="{F54AB79C-CF2F-48E0-AB2B-B1BDA75FD3C3}" dt="2023-10-28T18:23:23.076" v="5925"/>
          <ac:inkMkLst>
            <pc:docMk/>
            <pc:sldMk cId="2102036333" sldId="590"/>
            <ac:inkMk id="14" creationId="{8A4E1084-D60B-7ADF-CB5D-B77874324BCB}"/>
          </ac:inkMkLst>
        </pc:inkChg>
        <pc:inkChg chg="add">
          <ac:chgData name="Luca Crocetti" userId="52efdf86-ba77-4dcf-8f92-67ea05fd85b4" providerId="ADAL" clId="{F54AB79C-CF2F-48E0-AB2B-B1BDA75FD3C3}" dt="2023-10-28T18:23:22.318" v="5924" actId="9405"/>
          <ac:inkMkLst>
            <pc:docMk/>
            <pc:sldMk cId="2102036333" sldId="590"/>
            <ac:inkMk id="15" creationId="{9C0CDF0F-9F13-D29A-1ADF-5A679A9B4EA2}"/>
          </ac:inkMkLst>
        </pc:inkChg>
        <pc:inkChg chg="add mod">
          <ac:chgData name="Luca Crocetti" userId="52efdf86-ba77-4dcf-8f92-67ea05fd85b4" providerId="ADAL" clId="{F54AB79C-CF2F-48E0-AB2B-B1BDA75FD3C3}" dt="2023-10-28T18:24:10.647" v="5952"/>
          <ac:inkMkLst>
            <pc:docMk/>
            <pc:sldMk cId="2102036333" sldId="590"/>
            <ac:inkMk id="17" creationId="{6849C5A2-3D8B-B637-EB7C-E7942F4526DD}"/>
          </ac:inkMkLst>
        </pc:inkChg>
        <pc:inkChg chg="add del mod">
          <ac:chgData name="Luca Crocetti" userId="52efdf86-ba77-4dcf-8f92-67ea05fd85b4" providerId="ADAL" clId="{F54AB79C-CF2F-48E0-AB2B-B1BDA75FD3C3}" dt="2023-10-28T18:24:10.647" v="5952"/>
          <ac:inkMkLst>
            <pc:docMk/>
            <pc:sldMk cId="2102036333" sldId="590"/>
            <ac:inkMk id="18" creationId="{FBBDBFDB-8AE5-785A-A2A5-3EA34F2A2EEB}"/>
          </ac:inkMkLst>
        </pc:inkChg>
        <pc:inkChg chg="add del mod">
          <ac:chgData name="Luca Crocetti" userId="52efdf86-ba77-4dcf-8f92-67ea05fd85b4" providerId="ADAL" clId="{F54AB79C-CF2F-48E0-AB2B-B1BDA75FD3C3}" dt="2023-10-28T18:23:52.285" v="5942"/>
          <ac:inkMkLst>
            <pc:docMk/>
            <pc:sldMk cId="2102036333" sldId="590"/>
            <ac:inkMk id="19" creationId="{F1B38A03-D38E-DFEF-7A08-2FACB5A4B33C}"/>
          </ac:inkMkLst>
        </pc:inkChg>
        <pc:inkChg chg="add mod">
          <ac:chgData name="Luca Crocetti" userId="52efdf86-ba77-4dcf-8f92-67ea05fd85b4" providerId="ADAL" clId="{F54AB79C-CF2F-48E0-AB2B-B1BDA75FD3C3}" dt="2023-10-28T18:23:34.968" v="5934"/>
          <ac:inkMkLst>
            <pc:docMk/>
            <pc:sldMk cId="2102036333" sldId="590"/>
            <ac:inkMk id="21" creationId="{5D4D860C-B63C-D7FE-3B92-59644CFDEAC6}"/>
          </ac:inkMkLst>
        </pc:inkChg>
        <pc:inkChg chg="add mod">
          <ac:chgData name="Luca Crocetti" userId="52efdf86-ba77-4dcf-8f92-67ea05fd85b4" providerId="ADAL" clId="{F54AB79C-CF2F-48E0-AB2B-B1BDA75FD3C3}" dt="2023-10-28T18:23:34.968" v="5934"/>
          <ac:inkMkLst>
            <pc:docMk/>
            <pc:sldMk cId="2102036333" sldId="590"/>
            <ac:inkMk id="22" creationId="{B99AE2EB-7B55-F4C7-A99E-6ACFF3A8326F}"/>
          </ac:inkMkLst>
        </pc:inkChg>
        <pc:inkChg chg="add mod">
          <ac:chgData name="Luca Crocetti" userId="52efdf86-ba77-4dcf-8f92-67ea05fd85b4" providerId="ADAL" clId="{F54AB79C-CF2F-48E0-AB2B-B1BDA75FD3C3}" dt="2023-10-28T18:23:34.968" v="5934"/>
          <ac:inkMkLst>
            <pc:docMk/>
            <pc:sldMk cId="2102036333" sldId="590"/>
            <ac:inkMk id="24" creationId="{77D74EB0-8BF3-2339-2BC3-E8178AFDE796}"/>
          </ac:inkMkLst>
        </pc:inkChg>
        <pc:inkChg chg="add mod">
          <ac:chgData name="Luca Crocetti" userId="52efdf86-ba77-4dcf-8f92-67ea05fd85b4" providerId="ADAL" clId="{F54AB79C-CF2F-48E0-AB2B-B1BDA75FD3C3}" dt="2023-10-28T18:23:44.184" v="5938"/>
          <ac:inkMkLst>
            <pc:docMk/>
            <pc:sldMk cId="2102036333" sldId="590"/>
            <ac:inkMk id="26" creationId="{A0AECCCF-C074-BAF3-176A-00318B33D3FF}"/>
          </ac:inkMkLst>
        </pc:inkChg>
        <pc:inkChg chg="add mod">
          <ac:chgData name="Luca Crocetti" userId="52efdf86-ba77-4dcf-8f92-67ea05fd85b4" providerId="ADAL" clId="{F54AB79C-CF2F-48E0-AB2B-B1BDA75FD3C3}" dt="2023-10-28T18:23:44.184" v="5938"/>
          <ac:inkMkLst>
            <pc:docMk/>
            <pc:sldMk cId="2102036333" sldId="590"/>
            <ac:inkMk id="27" creationId="{6AAD800F-2435-52FC-BF8B-3F074F9584A6}"/>
          </ac:inkMkLst>
        </pc:inkChg>
        <pc:inkChg chg="add mod">
          <ac:chgData name="Luca Crocetti" userId="52efdf86-ba77-4dcf-8f92-67ea05fd85b4" providerId="ADAL" clId="{F54AB79C-CF2F-48E0-AB2B-B1BDA75FD3C3}" dt="2023-10-28T18:23:44.184" v="5938"/>
          <ac:inkMkLst>
            <pc:docMk/>
            <pc:sldMk cId="2102036333" sldId="590"/>
            <ac:inkMk id="28" creationId="{FB56D95A-149A-E378-FB5F-A3C432FFABBD}"/>
          </ac:inkMkLst>
        </pc:inkChg>
        <pc:inkChg chg="add">
          <ac:chgData name="Luca Crocetti" userId="52efdf86-ba77-4dcf-8f92-67ea05fd85b4" providerId="ADAL" clId="{F54AB79C-CF2F-48E0-AB2B-B1BDA75FD3C3}" dt="2023-10-28T18:23:47.472" v="5939" actId="9405"/>
          <ac:inkMkLst>
            <pc:docMk/>
            <pc:sldMk cId="2102036333" sldId="590"/>
            <ac:inkMk id="30" creationId="{47ADF804-DA32-03D2-764E-87D9CF7884DE}"/>
          </ac:inkMkLst>
        </pc:inkChg>
        <pc:inkChg chg="add mod">
          <ac:chgData name="Luca Crocetti" userId="52efdf86-ba77-4dcf-8f92-67ea05fd85b4" providerId="ADAL" clId="{F54AB79C-CF2F-48E0-AB2B-B1BDA75FD3C3}" dt="2023-10-28T18:26:39.800" v="6101"/>
          <ac:inkMkLst>
            <pc:docMk/>
            <pc:sldMk cId="2102036333" sldId="590"/>
            <ac:inkMk id="31" creationId="{1041EDD0-094D-F8AD-ED90-8F85DA592624}"/>
          </ac:inkMkLst>
        </pc:inkChg>
        <pc:inkChg chg="add mod">
          <ac:chgData name="Luca Crocetti" userId="52efdf86-ba77-4dcf-8f92-67ea05fd85b4" providerId="ADAL" clId="{F54AB79C-CF2F-48E0-AB2B-B1BDA75FD3C3}" dt="2023-10-28T18:26:39.800" v="6101"/>
          <ac:inkMkLst>
            <pc:docMk/>
            <pc:sldMk cId="2102036333" sldId="590"/>
            <ac:inkMk id="32" creationId="{419ABC8F-1614-D645-4195-645614E34221}"/>
          </ac:inkMkLst>
        </pc:inkChg>
        <pc:inkChg chg="add mod">
          <ac:chgData name="Luca Crocetti" userId="52efdf86-ba77-4dcf-8f92-67ea05fd85b4" providerId="ADAL" clId="{F54AB79C-CF2F-48E0-AB2B-B1BDA75FD3C3}" dt="2023-10-28T18:26:39.800" v="6101"/>
          <ac:inkMkLst>
            <pc:docMk/>
            <pc:sldMk cId="2102036333" sldId="590"/>
            <ac:inkMk id="33" creationId="{92809ACE-A9A2-D1B4-F7BA-D277D0F8899D}"/>
          </ac:inkMkLst>
        </pc:inkChg>
        <pc:inkChg chg="add mod">
          <ac:chgData name="Luca Crocetti" userId="52efdf86-ba77-4dcf-8f92-67ea05fd85b4" providerId="ADAL" clId="{F54AB79C-CF2F-48E0-AB2B-B1BDA75FD3C3}" dt="2023-10-28T18:26:39.800" v="6101"/>
          <ac:inkMkLst>
            <pc:docMk/>
            <pc:sldMk cId="2102036333" sldId="590"/>
            <ac:inkMk id="34" creationId="{D99964E9-22C3-46E4-96DA-6D9A3826A4A4}"/>
          </ac:inkMkLst>
        </pc:inkChg>
        <pc:inkChg chg="add mod">
          <ac:chgData name="Luca Crocetti" userId="52efdf86-ba77-4dcf-8f92-67ea05fd85b4" providerId="ADAL" clId="{F54AB79C-CF2F-48E0-AB2B-B1BDA75FD3C3}" dt="2023-10-28T18:26:39.800" v="6101"/>
          <ac:inkMkLst>
            <pc:docMk/>
            <pc:sldMk cId="2102036333" sldId="590"/>
            <ac:inkMk id="36" creationId="{8E5C2238-270B-74F0-EDEE-C352089DCBAD}"/>
          </ac:inkMkLst>
        </pc:inkChg>
        <pc:inkChg chg="add mod">
          <ac:chgData name="Luca Crocetti" userId="52efdf86-ba77-4dcf-8f92-67ea05fd85b4" providerId="ADAL" clId="{F54AB79C-CF2F-48E0-AB2B-B1BDA75FD3C3}" dt="2023-10-28T18:26:39.800" v="6101"/>
          <ac:inkMkLst>
            <pc:docMk/>
            <pc:sldMk cId="2102036333" sldId="590"/>
            <ac:inkMk id="37" creationId="{B174EE07-4DE2-E92D-2DCE-F64E8C5DE456}"/>
          </ac:inkMkLst>
        </pc:inkChg>
        <pc:inkChg chg="add mod">
          <ac:chgData name="Luca Crocetti" userId="52efdf86-ba77-4dcf-8f92-67ea05fd85b4" providerId="ADAL" clId="{F54AB79C-CF2F-48E0-AB2B-B1BDA75FD3C3}" dt="2023-10-28T18:26:39.800" v="6101"/>
          <ac:inkMkLst>
            <pc:docMk/>
            <pc:sldMk cId="2102036333" sldId="590"/>
            <ac:inkMk id="38" creationId="{CC0731E5-4DD5-2112-45BA-62C1CEEDBDB4}"/>
          </ac:inkMkLst>
        </pc:inkChg>
        <pc:inkChg chg="add">
          <ac:chgData name="Luca Crocetti" userId="52efdf86-ba77-4dcf-8f92-67ea05fd85b4" providerId="ADAL" clId="{F54AB79C-CF2F-48E0-AB2B-B1BDA75FD3C3}" dt="2023-10-28T18:24:15.036" v="5953" actId="9405"/>
          <ac:inkMkLst>
            <pc:docMk/>
            <pc:sldMk cId="2102036333" sldId="590"/>
            <ac:inkMk id="40" creationId="{E2ACD652-228A-F1FB-B2FF-C7342DC1E154}"/>
          </ac:inkMkLst>
        </pc:inkChg>
        <pc:inkChg chg="add">
          <ac:chgData name="Luca Crocetti" userId="52efdf86-ba77-4dcf-8f92-67ea05fd85b4" providerId="ADAL" clId="{F54AB79C-CF2F-48E0-AB2B-B1BDA75FD3C3}" dt="2023-10-28T18:24:21.219" v="5954" actId="9405"/>
          <ac:inkMkLst>
            <pc:docMk/>
            <pc:sldMk cId="2102036333" sldId="590"/>
            <ac:inkMk id="41" creationId="{909F1B2C-7377-35BE-7A2C-65659EE1AEED}"/>
          </ac:inkMkLst>
        </pc:inkChg>
        <pc:inkChg chg="add del">
          <ac:chgData name="Luca Crocetti" userId="52efdf86-ba77-4dcf-8f92-67ea05fd85b4" providerId="ADAL" clId="{F54AB79C-CF2F-48E0-AB2B-B1BDA75FD3C3}" dt="2023-10-28T18:24:43.139" v="5961"/>
          <ac:inkMkLst>
            <pc:docMk/>
            <pc:sldMk cId="2102036333" sldId="590"/>
            <ac:inkMk id="42" creationId="{C3C5C743-E6BC-7AD7-66A3-C0C466180C5D}"/>
          </ac:inkMkLst>
        </pc:inkChg>
        <pc:inkChg chg="add del mod">
          <ac:chgData name="Luca Crocetti" userId="52efdf86-ba77-4dcf-8f92-67ea05fd85b4" providerId="ADAL" clId="{F54AB79C-CF2F-48E0-AB2B-B1BDA75FD3C3}" dt="2023-10-28T18:24:43.138" v="5959"/>
          <ac:inkMkLst>
            <pc:docMk/>
            <pc:sldMk cId="2102036333" sldId="590"/>
            <ac:inkMk id="43" creationId="{E5F8A3B0-057F-BA00-27D2-26C68BD70A44}"/>
          </ac:inkMkLst>
        </pc:inkChg>
        <pc:inkChg chg="add del mod">
          <ac:chgData name="Luca Crocetti" userId="52efdf86-ba77-4dcf-8f92-67ea05fd85b4" providerId="ADAL" clId="{F54AB79C-CF2F-48E0-AB2B-B1BDA75FD3C3}" dt="2023-10-28T18:24:43.138" v="5960"/>
          <ac:inkMkLst>
            <pc:docMk/>
            <pc:sldMk cId="2102036333" sldId="590"/>
            <ac:inkMk id="44" creationId="{091309B9-752F-5366-0F59-C9ACC5575BAE}"/>
          </ac:inkMkLst>
        </pc:inkChg>
        <pc:inkChg chg="add del">
          <ac:chgData name="Luca Crocetti" userId="52efdf86-ba77-4dcf-8f92-67ea05fd85b4" providerId="ADAL" clId="{F54AB79C-CF2F-48E0-AB2B-B1BDA75FD3C3}" dt="2023-10-28T18:24:49.070" v="5966"/>
          <ac:inkMkLst>
            <pc:docMk/>
            <pc:sldMk cId="2102036333" sldId="590"/>
            <ac:inkMk id="46" creationId="{0328D4C1-351B-5D13-A7BB-455074022850}"/>
          </ac:inkMkLst>
        </pc:inkChg>
        <pc:inkChg chg="add del mod">
          <ac:chgData name="Luca Crocetti" userId="52efdf86-ba77-4dcf-8f92-67ea05fd85b4" providerId="ADAL" clId="{F54AB79C-CF2F-48E0-AB2B-B1BDA75FD3C3}" dt="2023-10-28T18:24:49.072" v="5968"/>
          <ac:inkMkLst>
            <pc:docMk/>
            <pc:sldMk cId="2102036333" sldId="590"/>
            <ac:inkMk id="47" creationId="{0B9CDE10-DDA2-A13A-BB16-D67691F5F2DD}"/>
          </ac:inkMkLst>
        </pc:inkChg>
        <pc:inkChg chg="add del mod">
          <ac:chgData name="Luca Crocetti" userId="52efdf86-ba77-4dcf-8f92-67ea05fd85b4" providerId="ADAL" clId="{F54AB79C-CF2F-48E0-AB2B-B1BDA75FD3C3}" dt="2023-10-28T18:24:49.071" v="5967"/>
          <ac:inkMkLst>
            <pc:docMk/>
            <pc:sldMk cId="2102036333" sldId="590"/>
            <ac:inkMk id="48" creationId="{78923404-B9DF-9C15-D179-287D3ECFEF6A}"/>
          </ac:inkMkLst>
        </pc:inkChg>
        <pc:inkChg chg="add">
          <ac:chgData name="Luca Crocetti" userId="52efdf86-ba77-4dcf-8f92-67ea05fd85b4" providerId="ADAL" clId="{F54AB79C-CF2F-48E0-AB2B-B1BDA75FD3C3}" dt="2023-10-28T18:24:50.882" v="5969" actId="9405"/>
          <ac:inkMkLst>
            <pc:docMk/>
            <pc:sldMk cId="2102036333" sldId="590"/>
            <ac:inkMk id="50" creationId="{5E7F412D-2B9E-4C47-29F4-7988111F51EF}"/>
          </ac:inkMkLst>
        </pc:inkChg>
        <pc:inkChg chg="add del">
          <ac:chgData name="Luca Crocetti" userId="52efdf86-ba77-4dcf-8f92-67ea05fd85b4" providerId="ADAL" clId="{F54AB79C-CF2F-48E0-AB2B-B1BDA75FD3C3}" dt="2023-10-28T18:24:53.001" v="5971"/>
          <ac:inkMkLst>
            <pc:docMk/>
            <pc:sldMk cId="2102036333" sldId="590"/>
            <ac:inkMk id="51" creationId="{7BBA3925-E2E6-E818-13E9-FF535C515795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52" creationId="{6159C42C-9D6B-BC35-7739-7A40BA719FC5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53" creationId="{FA3EB976-BBC8-ACBF-F9D6-5C98A03F2B5F}"/>
          </ac:inkMkLst>
        </pc:inkChg>
        <pc:inkChg chg="add del mod">
          <ac:chgData name="Luca Crocetti" userId="52efdf86-ba77-4dcf-8f92-67ea05fd85b4" providerId="ADAL" clId="{F54AB79C-CF2F-48E0-AB2B-B1BDA75FD3C3}" dt="2023-10-28T18:24:59.729" v="5977"/>
          <ac:inkMkLst>
            <pc:docMk/>
            <pc:sldMk cId="2102036333" sldId="590"/>
            <ac:inkMk id="54" creationId="{B3672BDD-E08D-C405-0188-4D1064E6B4F9}"/>
          </ac:inkMkLst>
        </pc:inkChg>
        <pc:inkChg chg="add del mod">
          <ac:chgData name="Luca Crocetti" userId="52efdf86-ba77-4dcf-8f92-67ea05fd85b4" providerId="ADAL" clId="{F54AB79C-CF2F-48E0-AB2B-B1BDA75FD3C3}" dt="2023-10-28T18:25:00.103" v="5978"/>
          <ac:inkMkLst>
            <pc:docMk/>
            <pc:sldMk cId="2102036333" sldId="590"/>
            <ac:inkMk id="55" creationId="{1975E356-340D-C2A5-7D7F-3DA9A8AD9507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58" creationId="{81B81232-3A33-2388-730D-5A7C23680827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59" creationId="{1E1C895B-4332-C9B0-E6A4-3DF1DC07C869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60" creationId="{096F7CE8-8AE6-0858-9DE4-578C56DAADB2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61" creationId="{92DA4DFF-E045-82AF-165E-A1D3E9CF3DEE}"/>
          </ac:inkMkLst>
        </pc:inkChg>
        <pc:inkChg chg="add mod">
          <ac:chgData name="Luca Crocetti" userId="52efdf86-ba77-4dcf-8f92-67ea05fd85b4" providerId="ADAL" clId="{F54AB79C-CF2F-48E0-AB2B-B1BDA75FD3C3}" dt="2023-10-28T18:26:39.800" v="6101"/>
          <ac:inkMkLst>
            <pc:docMk/>
            <pc:sldMk cId="2102036333" sldId="590"/>
            <ac:inkMk id="63" creationId="{D3AE7A9B-724D-2B83-C77C-9A01333CD424}"/>
          </ac:inkMkLst>
        </pc:inkChg>
        <pc:inkChg chg="add mod">
          <ac:chgData name="Luca Crocetti" userId="52efdf86-ba77-4dcf-8f92-67ea05fd85b4" providerId="ADAL" clId="{F54AB79C-CF2F-48E0-AB2B-B1BDA75FD3C3}" dt="2023-10-28T18:26:39.800" v="6101"/>
          <ac:inkMkLst>
            <pc:docMk/>
            <pc:sldMk cId="2102036333" sldId="590"/>
            <ac:inkMk id="64" creationId="{FEB23B98-0768-540C-A29F-AE6F3DDD97BE}"/>
          </ac:inkMkLst>
        </pc:inkChg>
        <pc:inkChg chg="add mod">
          <ac:chgData name="Luca Crocetti" userId="52efdf86-ba77-4dcf-8f92-67ea05fd85b4" providerId="ADAL" clId="{F54AB79C-CF2F-48E0-AB2B-B1BDA75FD3C3}" dt="2023-10-28T18:26:39.800" v="6101"/>
          <ac:inkMkLst>
            <pc:docMk/>
            <pc:sldMk cId="2102036333" sldId="590"/>
            <ac:inkMk id="65" creationId="{867E6FBF-B4A9-E1EB-5E79-5AC45E203667}"/>
          </ac:inkMkLst>
        </pc:inkChg>
        <pc:inkChg chg="add mod">
          <ac:chgData name="Luca Crocetti" userId="52efdf86-ba77-4dcf-8f92-67ea05fd85b4" providerId="ADAL" clId="{F54AB79C-CF2F-48E0-AB2B-B1BDA75FD3C3}" dt="2023-10-28T18:26:39.800" v="6101"/>
          <ac:inkMkLst>
            <pc:docMk/>
            <pc:sldMk cId="2102036333" sldId="590"/>
            <ac:inkMk id="66" creationId="{FE3BD536-402B-4D1B-CF90-EA3ED7DD0018}"/>
          </ac:inkMkLst>
        </pc:inkChg>
        <pc:inkChg chg="add del">
          <ac:chgData name="Luca Crocetti" userId="52efdf86-ba77-4dcf-8f92-67ea05fd85b4" providerId="ADAL" clId="{F54AB79C-CF2F-48E0-AB2B-B1BDA75FD3C3}" dt="2023-10-28T18:25:44.848" v="5996" actId="9405"/>
          <ac:inkMkLst>
            <pc:docMk/>
            <pc:sldMk cId="2102036333" sldId="590"/>
            <ac:inkMk id="68" creationId="{6596E23B-2561-C805-CD1A-76FFC652987C}"/>
          </ac:inkMkLst>
        </pc:inkChg>
        <pc:inkChg chg="add del">
          <ac:chgData name="Luca Crocetti" userId="52efdf86-ba77-4dcf-8f92-67ea05fd85b4" providerId="ADAL" clId="{F54AB79C-CF2F-48E0-AB2B-B1BDA75FD3C3}" dt="2023-10-28T18:25:43.837" v="5995" actId="9405"/>
          <ac:inkMkLst>
            <pc:docMk/>
            <pc:sldMk cId="2102036333" sldId="590"/>
            <ac:inkMk id="69" creationId="{F968CC67-77DD-C682-5886-54CF4A89E36E}"/>
          </ac:inkMkLst>
        </pc:inkChg>
        <pc:inkChg chg="add del">
          <ac:chgData name="Luca Crocetti" userId="52efdf86-ba77-4dcf-8f92-67ea05fd85b4" providerId="ADAL" clId="{F54AB79C-CF2F-48E0-AB2B-B1BDA75FD3C3}" dt="2023-10-28T18:25:42.585" v="5994" actId="9405"/>
          <ac:inkMkLst>
            <pc:docMk/>
            <pc:sldMk cId="2102036333" sldId="590"/>
            <ac:inkMk id="70" creationId="{E926669E-CD0A-8A69-34D4-5A4905A493B2}"/>
          </ac:inkMkLst>
        </pc:inkChg>
        <pc:inkChg chg="add del">
          <ac:chgData name="Luca Crocetti" userId="52efdf86-ba77-4dcf-8f92-67ea05fd85b4" providerId="ADAL" clId="{F54AB79C-CF2F-48E0-AB2B-B1BDA75FD3C3}" dt="2023-10-28T18:25:42.251" v="5993" actId="9405"/>
          <ac:inkMkLst>
            <pc:docMk/>
            <pc:sldMk cId="2102036333" sldId="590"/>
            <ac:inkMk id="71" creationId="{33CCA65A-0628-554B-71D0-D403F05B6C21}"/>
          </ac:inkMkLst>
        </pc:inkChg>
        <pc:inkChg chg="add del mod">
          <ac:chgData name="Luca Crocetti" userId="52efdf86-ba77-4dcf-8f92-67ea05fd85b4" providerId="ADAL" clId="{F54AB79C-CF2F-48E0-AB2B-B1BDA75FD3C3}" dt="2023-10-28T18:26:10.497" v="6052"/>
          <ac:inkMkLst>
            <pc:docMk/>
            <pc:sldMk cId="2102036333" sldId="590"/>
            <ac:inkMk id="72" creationId="{544B3DDE-7AC4-DE2F-0E50-D39C066F7A75}"/>
          </ac:inkMkLst>
        </pc:inkChg>
        <pc:inkChg chg="add del mod">
          <ac:chgData name="Luca Crocetti" userId="52efdf86-ba77-4dcf-8f92-67ea05fd85b4" providerId="ADAL" clId="{F54AB79C-CF2F-48E0-AB2B-B1BDA75FD3C3}" dt="2023-10-28T18:26:10.485" v="6032"/>
          <ac:inkMkLst>
            <pc:docMk/>
            <pc:sldMk cId="2102036333" sldId="590"/>
            <ac:inkMk id="73" creationId="{E899FE86-C73D-DC59-45BB-B58388AD4B6F}"/>
          </ac:inkMkLst>
        </pc:inkChg>
        <pc:inkChg chg="add del mod">
          <ac:chgData name="Luca Crocetti" userId="52efdf86-ba77-4dcf-8f92-67ea05fd85b4" providerId="ADAL" clId="{F54AB79C-CF2F-48E0-AB2B-B1BDA75FD3C3}" dt="2023-10-28T18:26:10.495" v="6048"/>
          <ac:inkMkLst>
            <pc:docMk/>
            <pc:sldMk cId="2102036333" sldId="590"/>
            <ac:inkMk id="74" creationId="{97D6270F-A917-0A83-1C45-C3A3B9211173}"/>
          </ac:inkMkLst>
        </pc:inkChg>
        <pc:inkChg chg="add del mod">
          <ac:chgData name="Luca Crocetti" userId="52efdf86-ba77-4dcf-8f92-67ea05fd85b4" providerId="ADAL" clId="{F54AB79C-CF2F-48E0-AB2B-B1BDA75FD3C3}" dt="2023-10-28T18:26:10.488" v="6035"/>
          <ac:inkMkLst>
            <pc:docMk/>
            <pc:sldMk cId="2102036333" sldId="590"/>
            <ac:inkMk id="75" creationId="{064671DB-2919-1830-F08E-3A57CF41EA0D}"/>
          </ac:inkMkLst>
        </pc:inkChg>
        <pc:inkChg chg="add del mod">
          <ac:chgData name="Luca Crocetti" userId="52efdf86-ba77-4dcf-8f92-67ea05fd85b4" providerId="ADAL" clId="{F54AB79C-CF2F-48E0-AB2B-B1BDA75FD3C3}" dt="2023-10-28T18:26:10.498" v="6053"/>
          <ac:inkMkLst>
            <pc:docMk/>
            <pc:sldMk cId="2102036333" sldId="590"/>
            <ac:inkMk id="76" creationId="{05F94A11-4A91-39CC-3FD9-ECE45B0BEB9E}"/>
          </ac:inkMkLst>
        </pc:inkChg>
        <pc:inkChg chg="add del mod">
          <ac:chgData name="Luca Crocetti" userId="52efdf86-ba77-4dcf-8f92-67ea05fd85b4" providerId="ADAL" clId="{F54AB79C-CF2F-48E0-AB2B-B1BDA75FD3C3}" dt="2023-10-28T18:26:10.498" v="6054"/>
          <ac:inkMkLst>
            <pc:docMk/>
            <pc:sldMk cId="2102036333" sldId="590"/>
            <ac:inkMk id="77" creationId="{02D3EE7B-7CC3-AC70-6E01-4D7A48E69958}"/>
          </ac:inkMkLst>
        </pc:inkChg>
        <pc:inkChg chg="add del mod">
          <ac:chgData name="Luca Crocetti" userId="52efdf86-ba77-4dcf-8f92-67ea05fd85b4" providerId="ADAL" clId="{F54AB79C-CF2F-48E0-AB2B-B1BDA75FD3C3}" dt="2023-10-28T18:26:10.493" v="6044"/>
          <ac:inkMkLst>
            <pc:docMk/>
            <pc:sldMk cId="2102036333" sldId="590"/>
            <ac:inkMk id="78" creationId="{661E0391-50DE-C9C1-3329-666B13825982}"/>
          </ac:inkMkLst>
        </pc:inkChg>
        <pc:inkChg chg="add del mod">
          <ac:chgData name="Luca Crocetti" userId="52efdf86-ba77-4dcf-8f92-67ea05fd85b4" providerId="ADAL" clId="{F54AB79C-CF2F-48E0-AB2B-B1BDA75FD3C3}" dt="2023-10-28T18:26:10.491" v="6039"/>
          <ac:inkMkLst>
            <pc:docMk/>
            <pc:sldMk cId="2102036333" sldId="590"/>
            <ac:inkMk id="79" creationId="{0431E768-894A-89DA-FA68-2A467C83B90F}"/>
          </ac:inkMkLst>
        </pc:inkChg>
        <pc:inkChg chg="add del mod">
          <ac:chgData name="Luca Crocetti" userId="52efdf86-ba77-4dcf-8f92-67ea05fd85b4" providerId="ADAL" clId="{F54AB79C-CF2F-48E0-AB2B-B1BDA75FD3C3}" dt="2023-10-28T18:26:10.492" v="6041"/>
          <ac:inkMkLst>
            <pc:docMk/>
            <pc:sldMk cId="2102036333" sldId="590"/>
            <ac:inkMk id="80" creationId="{2F4B35EC-C4D6-1C06-7F05-09E2C50CDC50}"/>
          </ac:inkMkLst>
        </pc:inkChg>
        <pc:inkChg chg="add del mod">
          <ac:chgData name="Luca Crocetti" userId="52efdf86-ba77-4dcf-8f92-67ea05fd85b4" providerId="ADAL" clId="{F54AB79C-CF2F-48E0-AB2B-B1BDA75FD3C3}" dt="2023-10-28T18:26:10.496" v="6049"/>
          <ac:inkMkLst>
            <pc:docMk/>
            <pc:sldMk cId="2102036333" sldId="590"/>
            <ac:inkMk id="81" creationId="{87BEEE88-7783-2CC1-50EE-D413F61D7B1F}"/>
          </ac:inkMkLst>
        </pc:inkChg>
        <pc:inkChg chg="add del mod">
          <ac:chgData name="Luca Crocetti" userId="52efdf86-ba77-4dcf-8f92-67ea05fd85b4" providerId="ADAL" clId="{F54AB79C-CF2F-48E0-AB2B-B1BDA75FD3C3}" dt="2023-10-28T18:26:10.489" v="6036"/>
          <ac:inkMkLst>
            <pc:docMk/>
            <pc:sldMk cId="2102036333" sldId="590"/>
            <ac:inkMk id="82" creationId="{C4E28615-D22E-594F-B00A-79FC7A27D878}"/>
          </ac:inkMkLst>
        </pc:inkChg>
        <pc:inkChg chg="add del mod">
          <ac:chgData name="Luca Crocetti" userId="52efdf86-ba77-4dcf-8f92-67ea05fd85b4" providerId="ADAL" clId="{F54AB79C-CF2F-48E0-AB2B-B1BDA75FD3C3}" dt="2023-10-28T18:26:10.496" v="6050"/>
          <ac:inkMkLst>
            <pc:docMk/>
            <pc:sldMk cId="2102036333" sldId="590"/>
            <ac:inkMk id="83" creationId="{1CACEDAB-4297-6E48-75DE-FE91A8495F22}"/>
          </ac:inkMkLst>
        </pc:inkChg>
        <pc:inkChg chg="add del mod">
          <ac:chgData name="Luca Crocetti" userId="52efdf86-ba77-4dcf-8f92-67ea05fd85b4" providerId="ADAL" clId="{F54AB79C-CF2F-48E0-AB2B-B1BDA75FD3C3}" dt="2023-10-28T18:25:58.032" v="6013"/>
          <ac:inkMkLst>
            <pc:docMk/>
            <pc:sldMk cId="2102036333" sldId="590"/>
            <ac:inkMk id="85" creationId="{0C823C50-F69F-3E4D-7DF3-02C4102DE319}"/>
          </ac:inkMkLst>
        </pc:inkChg>
        <pc:inkChg chg="add del mod">
          <ac:chgData name="Luca Crocetti" userId="52efdf86-ba77-4dcf-8f92-67ea05fd85b4" providerId="ADAL" clId="{F54AB79C-CF2F-48E0-AB2B-B1BDA75FD3C3}" dt="2023-10-28T18:25:59.872" v="6014"/>
          <ac:inkMkLst>
            <pc:docMk/>
            <pc:sldMk cId="2102036333" sldId="590"/>
            <ac:inkMk id="86" creationId="{379CF1B0-2CA2-302C-CE2B-5E7CF29CD546}"/>
          </ac:inkMkLst>
        </pc:inkChg>
        <pc:inkChg chg="add del mod">
          <ac:chgData name="Luca Crocetti" userId="52efdf86-ba77-4dcf-8f92-67ea05fd85b4" providerId="ADAL" clId="{F54AB79C-CF2F-48E0-AB2B-B1BDA75FD3C3}" dt="2023-10-28T18:26:10.483" v="6031"/>
          <ac:inkMkLst>
            <pc:docMk/>
            <pc:sldMk cId="2102036333" sldId="590"/>
            <ac:inkMk id="88" creationId="{E61D2ED6-6265-4C0B-83BD-0F2516ACF2BA}"/>
          </ac:inkMkLst>
        </pc:inkChg>
        <pc:inkChg chg="add del mod">
          <ac:chgData name="Luca Crocetti" userId="52efdf86-ba77-4dcf-8f92-67ea05fd85b4" providerId="ADAL" clId="{F54AB79C-CF2F-48E0-AB2B-B1BDA75FD3C3}" dt="2023-10-28T18:26:10.500" v="6056"/>
          <ac:inkMkLst>
            <pc:docMk/>
            <pc:sldMk cId="2102036333" sldId="590"/>
            <ac:inkMk id="89" creationId="{46A4E919-343F-D166-DDA1-74315E4887F3}"/>
          </ac:inkMkLst>
        </pc:inkChg>
        <pc:inkChg chg="add del mod">
          <ac:chgData name="Luca Crocetti" userId="52efdf86-ba77-4dcf-8f92-67ea05fd85b4" providerId="ADAL" clId="{F54AB79C-CF2F-48E0-AB2B-B1BDA75FD3C3}" dt="2023-10-28T18:26:10.492" v="6042"/>
          <ac:inkMkLst>
            <pc:docMk/>
            <pc:sldMk cId="2102036333" sldId="590"/>
            <ac:inkMk id="90" creationId="{6F9E0365-B4B2-6393-5518-FA24E5F2C8B1}"/>
          </ac:inkMkLst>
        </pc:inkChg>
        <pc:inkChg chg="add del mod">
          <ac:chgData name="Luca Crocetti" userId="52efdf86-ba77-4dcf-8f92-67ea05fd85b4" providerId="ADAL" clId="{F54AB79C-CF2F-48E0-AB2B-B1BDA75FD3C3}" dt="2023-10-28T18:26:10.493" v="6043"/>
          <ac:inkMkLst>
            <pc:docMk/>
            <pc:sldMk cId="2102036333" sldId="590"/>
            <ac:inkMk id="91" creationId="{7D53A4B4-249C-0D03-13F0-6742D36C2FE4}"/>
          </ac:inkMkLst>
        </pc:inkChg>
        <pc:inkChg chg="add del mod">
          <ac:chgData name="Luca Crocetti" userId="52efdf86-ba77-4dcf-8f92-67ea05fd85b4" providerId="ADAL" clId="{F54AB79C-CF2F-48E0-AB2B-B1BDA75FD3C3}" dt="2023-10-28T18:26:10.494" v="6046"/>
          <ac:inkMkLst>
            <pc:docMk/>
            <pc:sldMk cId="2102036333" sldId="590"/>
            <ac:inkMk id="92" creationId="{8B2B3B91-E633-EAA0-B7FC-E8F7A982283C}"/>
          </ac:inkMkLst>
        </pc:inkChg>
        <pc:inkChg chg="add del">
          <ac:chgData name="Luca Crocetti" userId="52efdf86-ba77-4dcf-8f92-67ea05fd85b4" providerId="ADAL" clId="{F54AB79C-CF2F-48E0-AB2B-B1BDA75FD3C3}" dt="2023-10-28T18:26:10.490" v="6038"/>
          <ac:inkMkLst>
            <pc:docMk/>
            <pc:sldMk cId="2102036333" sldId="590"/>
            <ac:inkMk id="94" creationId="{0D9D06F7-E535-11CB-DDFE-0C6A11EB7D17}"/>
          </ac:inkMkLst>
        </pc:inkChg>
        <pc:inkChg chg="add del">
          <ac:chgData name="Luca Crocetti" userId="52efdf86-ba77-4dcf-8f92-67ea05fd85b4" providerId="ADAL" clId="{F54AB79C-CF2F-48E0-AB2B-B1BDA75FD3C3}" dt="2023-10-28T18:26:10.491" v="6040"/>
          <ac:inkMkLst>
            <pc:docMk/>
            <pc:sldMk cId="2102036333" sldId="590"/>
            <ac:inkMk id="95" creationId="{5538D6A5-461F-8CA8-423B-30131455D5AD}"/>
          </ac:inkMkLst>
        </pc:inkChg>
        <pc:inkChg chg="add del">
          <ac:chgData name="Luca Crocetti" userId="52efdf86-ba77-4dcf-8f92-67ea05fd85b4" providerId="ADAL" clId="{F54AB79C-CF2F-48E0-AB2B-B1BDA75FD3C3}" dt="2023-10-28T18:26:10.487" v="6034"/>
          <ac:inkMkLst>
            <pc:docMk/>
            <pc:sldMk cId="2102036333" sldId="590"/>
            <ac:inkMk id="96" creationId="{2858D28D-8825-320A-9E3B-EB287DA60551}"/>
          </ac:inkMkLst>
        </pc:inkChg>
        <pc:inkChg chg="add del">
          <ac:chgData name="Luca Crocetti" userId="52efdf86-ba77-4dcf-8f92-67ea05fd85b4" providerId="ADAL" clId="{F54AB79C-CF2F-48E0-AB2B-B1BDA75FD3C3}" dt="2023-10-28T18:26:10.486" v="6033"/>
          <ac:inkMkLst>
            <pc:docMk/>
            <pc:sldMk cId="2102036333" sldId="590"/>
            <ac:inkMk id="97" creationId="{1EC22463-4D91-E470-37F9-151441DF7149}"/>
          </ac:inkMkLst>
        </pc:inkChg>
        <pc:inkChg chg="add del">
          <ac:chgData name="Luca Crocetti" userId="52efdf86-ba77-4dcf-8f92-67ea05fd85b4" providerId="ADAL" clId="{F54AB79C-CF2F-48E0-AB2B-B1BDA75FD3C3}" dt="2023-10-28T18:26:10.494" v="6047"/>
          <ac:inkMkLst>
            <pc:docMk/>
            <pc:sldMk cId="2102036333" sldId="590"/>
            <ac:inkMk id="98" creationId="{5F830053-EEAB-1F9F-BAE7-25A511A8993D}"/>
          </ac:inkMkLst>
        </pc:inkChg>
        <pc:inkChg chg="add del">
          <ac:chgData name="Luca Crocetti" userId="52efdf86-ba77-4dcf-8f92-67ea05fd85b4" providerId="ADAL" clId="{F54AB79C-CF2F-48E0-AB2B-B1BDA75FD3C3}" dt="2023-10-28T18:26:10.494" v="6045"/>
          <ac:inkMkLst>
            <pc:docMk/>
            <pc:sldMk cId="2102036333" sldId="590"/>
            <ac:inkMk id="99" creationId="{E490BD83-E395-E65B-F567-B8958361FE0D}"/>
          </ac:inkMkLst>
        </pc:inkChg>
        <pc:inkChg chg="add del">
          <ac:chgData name="Luca Crocetti" userId="52efdf86-ba77-4dcf-8f92-67ea05fd85b4" providerId="ADAL" clId="{F54AB79C-CF2F-48E0-AB2B-B1BDA75FD3C3}" dt="2023-10-28T18:26:10.497" v="6051"/>
          <ac:inkMkLst>
            <pc:docMk/>
            <pc:sldMk cId="2102036333" sldId="590"/>
            <ac:inkMk id="100" creationId="{E5482ABE-43FB-CE35-99F6-25BDFEB80155}"/>
          </ac:inkMkLst>
        </pc:inkChg>
        <pc:inkChg chg="add del">
          <ac:chgData name="Luca Crocetti" userId="52efdf86-ba77-4dcf-8f92-67ea05fd85b4" providerId="ADAL" clId="{F54AB79C-CF2F-48E0-AB2B-B1BDA75FD3C3}" dt="2023-10-28T18:26:10.490" v="6037"/>
          <ac:inkMkLst>
            <pc:docMk/>
            <pc:sldMk cId="2102036333" sldId="590"/>
            <ac:inkMk id="101" creationId="{1D3A633B-6BB6-A7BE-DA94-B5B57EBC426B}"/>
          </ac:inkMkLst>
        </pc:inkChg>
        <pc:inkChg chg="add del">
          <ac:chgData name="Luca Crocetti" userId="52efdf86-ba77-4dcf-8f92-67ea05fd85b4" providerId="ADAL" clId="{F54AB79C-CF2F-48E0-AB2B-B1BDA75FD3C3}" dt="2023-10-28T18:26:10.500" v="6057"/>
          <ac:inkMkLst>
            <pc:docMk/>
            <pc:sldMk cId="2102036333" sldId="590"/>
            <ac:inkMk id="102" creationId="{4E530500-F8B3-6F47-8222-19AF99C42A27}"/>
          </ac:inkMkLst>
        </pc:inkChg>
        <pc:inkChg chg="add del">
          <ac:chgData name="Luca Crocetti" userId="52efdf86-ba77-4dcf-8f92-67ea05fd85b4" providerId="ADAL" clId="{F54AB79C-CF2F-48E0-AB2B-B1BDA75FD3C3}" dt="2023-10-28T18:26:10.499" v="6055"/>
          <ac:inkMkLst>
            <pc:docMk/>
            <pc:sldMk cId="2102036333" sldId="590"/>
            <ac:inkMk id="103" creationId="{C57702F4-AFB1-6FCA-5180-95531AAA1189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104" creationId="{F3B1CB7D-740B-6C39-C1AD-BB867F003F66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105" creationId="{E36235E7-CB0A-9770-6D02-AB32AB30822C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106" creationId="{E82B1B1B-207D-9472-6649-7C53DC587316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107" creationId="{C48FC0B2-DA23-E588-6DD6-EED6FC17AD5F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108" creationId="{44290268-7961-347C-9557-CC462B208E42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109" creationId="{AE95A1D5-E29C-A792-0276-168DD7276AB2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110" creationId="{008434E3-2FF8-E345-B353-C98D2B2290B4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111" creationId="{6570B975-1577-F2F5-A6F2-D1447E131E11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112" creationId="{015E3DC2-6785-2B9A-77D8-D29BF34A7BFE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113" creationId="{AA14A3D6-62DF-5885-D87A-C125036B5F0E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114" creationId="{4A2CD87B-2B73-3BEF-2EF2-2E2DA1915DA8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115" creationId="{7F32694E-9669-FEAD-6005-42785BD32A3D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116" creationId="{66807E81-8C63-4CE5-3469-A03B2FBAD547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117" creationId="{7BD5253E-66A4-8E8D-5A50-FD0D14C56F02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118" creationId="{7149F91E-6067-B5CA-D7C2-8A4D163239CD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119" creationId="{44F31D75-2B33-1FEA-014F-C20DCE7C2958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120" creationId="{CC6483D6-87BF-028B-5F5B-7FA0A2EE143F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121" creationId="{964EF536-53C9-4BBD-B8B0-A2F5AC5693A5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122" creationId="{225438F7-61F0-9876-AE8D-D88989E4AD85}"/>
          </ac:inkMkLst>
        </pc:inkChg>
        <pc:inkChg chg="add mod">
          <ac:chgData name="Luca Crocetti" userId="52efdf86-ba77-4dcf-8f92-67ea05fd85b4" providerId="ADAL" clId="{F54AB79C-CF2F-48E0-AB2B-B1BDA75FD3C3}" dt="2023-10-28T18:26:39.800" v="6101"/>
          <ac:inkMkLst>
            <pc:docMk/>
            <pc:sldMk cId="2102036333" sldId="590"/>
            <ac:inkMk id="124" creationId="{A5A3A7C0-137A-AB6D-1EC9-72A3E5540F83}"/>
          </ac:inkMkLst>
        </pc:inkChg>
        <pc:inkChg chg="add mod">
          <ac:chgData name="Luca Crocetti" userId="52efdf86-ba77-4dcf-8f92-67ea05fd85b4" providerId="ADAL" clId="{F54AB79C-CF2F-48E0-AB2B-B1BDA75FD3C3}" dt="2023-10-28T18:26:39.800" v="6101"/>
          <ac:inkMkLst>
            <pc:docMk/>
            <pc:sldMk cId="2102036333" sldId="590"/>
            <ac:inkMk id="125" creationId="{BFEF533C-938B-D3BF-FB6E-65B73946826D}"/>
          </ac:inkMkLst>
        </pc:inkChg>
        <pc:inkChg chg="add mod">
          <ac:chgData name="Luca Crocetti" userId="52efdf86-ba77-4dcf-8f92-67ea05fd85b4" providerId="ADAL" clId="{F54AB79C-CF2F-48E0-AB2B-B1BDA75FD3C3}" dt="2023-10-28T18:26:39.800" v="6101"/>
          <ac:inkMkLst>
            <pc:docMk/>
            <pc:sldMk cId="2102036333" sldId="590"/>
            <ac:inkMk id="126" creationId="{47CC68DB-6BA5-BCB6-EFA4-61338F349810}"/>
          </ac:inkMkLst>
        </pc:inkChg>
        <pc:inkChg chg="add mod">
          <ac:chgData name="Luca Crocetti" userId="52efdf86-ba77-4dcf-8f92-67ea05fd85b4" providerId="ADAL" clId="{F54AB79C-CF2F-48E0-AB2B-B1BDA75FD3C3}" dt="2023-10-28T18:26:39.800" v="6101"/>
          <ac:inkMkLst>
            <pc:docMk/>
            <pc:sldMk cId="2102036333" sldId="590"/>
            <ac:inkMk id="127" creationId="{8053BC13-5618-ABFA-E7AC-58054F407EE0}"/>
          </ac:inkMkLst>
        </pc:inkChg>
        <pc:inkChg chg="add mod">
          <ac:chgData name="Luca Crocetti" userId="52efdf86-ba77-4dcf-8f92-67ea05fd85b4" providerId="ADAL" clId="{F54AB79C-CF2F-48E0-AB2B-B1BDA75FD3C3}" dt="2023-10-28T18:26:39.800" v="6101"/>
          <ac:inkMkLst>
            <pc:docMk/>
            <pc:sldMk cId="2102036333" sldId="590"/>
            <ac:inkMk id="128" creationId="{49671DD5-A053-D368-B3F1-BF58184F801C}"/>
          </ac:inkMkLst>
        </pc:inkChg>
        <pc:inkChg chg="add mod">
          <ac:chgData name="Luca Crocetti" userId="52efdf86-ba77-4dcf-8f92-67ea05fd85b4" providerId="ADAL" clId="{F54AB79C-CF2F-48E0-AB2B-B1BDA75FD3C3}" dt="2023-10-28T18:26:39.800" v="6101"/>
          <ac:inkMkLst>
            <pc:docMk/>
            <pc:sldMk cId="2102036333" sldId="590"/>
            <ac:inkMk id="129" creationId="{8C927642-D0A6-996A-97CD-747214115EA0}"/>
          </ac:inkMkLst>
        </pc:inkChg>
        <pc:inkChg chg="add del mod">
          <ac:chgData name="Luca Crocetti" userId="52efdf86-ba77-4dcf-8f92-67ea05fd85b4" providerId="ADAL" clId="{F54AB79C-CF2F-48E0-AB2B-B1BDA75FD3C3}" dt="2023-10-28T18:26:30.455" v="6091"/>
          <ac:inkMkLst>
            <pc:docMk/>
            <pc:sldMk cId="2102036333" sldId="590"/>
            <ac:inkMk id="130" creationId="{986B89DC-6CBA-FEA6-B130-66587938779D}"/>
          </ac:inkMkLst>
        </pc:inkChg>
        <pc:inkChg chg="add mod">
          <ac:chgData name="Luca Crocetti" userId="52efdf86-ba77-4dcf-8f92-67ea05fd85b4" providerId="ADAL" clId="{F54AB79C-CF2F-48E0-AB2B-B1BDA75FD3C3}" dt="2023-10-28T18:26:39.800" v="6101"/>
          <ac:inkMkLst>
            <pc:docMk/>
            <pc:sldMk cId="2102036333" sldId="590"/>
            <ac:inkMk id="131" creationId="{ECF93C3C-D355-9979-3CB0-25048C6A5E9D}"/>
          </ac:inkMkLst>
        </pc:inkChg>
        <pc:inkChg chg="add mod">
          <ac:chgData name="Luca Crocetti" userId="52efdf86-ba77-4dcf-8f92-67ea05fd85b4" providerId="ADAL" clId="{F54AB79C-CF2F-48E0-AB2B-B1BDA75FD3C3}" dt="2023-10-28T18:26:39.800" v="6101"/>
          <ac:inkMkLst>
            <pc:docMk/>
            <pc:sldMk cId="2102036333" sldId="590"/>
            <ac:inkMk id="132" creationId="{3B729AC1-3D35-C2A7-7E1D-847B1BD71D91}"/>
          </ac:inkMkLst>
        </pc:inkChg>
        <pc:inkChg chg="add mod">
          <ac:chgData name="Luca Crocetti" userId="52efdf86-ba77-4dcf-8f92-67ea05fd85b4" providerId="ADAL" clId="{F54AB79C-CF2F-48E0-AB2B-B1BDA75FD3C3}" dt="2023-10-28T18:26:39.800" v="6101"/>
          <ac:inkMkLst>
            <pc:docMk/>
            <pc:sldMk cId="2102036333" sldId="590"/>
            <ac:inkMk id="133" creationId="{0FECA76F-279C-AC16-CB9A-32F0E8EA41BC}"/>
          </ac:inkMkLst>
        </pc:inkChg>
        <pc:inkChg chg="add mod">
          <ac:chgData name="Luca Crocetti" userId="52efdf86-ba77-4dcf-8f92-67ea05fd85b4" providerId="ADAL" clId="{F54AB79C-CF2F-48E0-AB2B-B1BDA75FD3C3}" dt="2023-10-28T18:26:39.800" v="6101"/>
          <ac:inkMkLst>
            <pc:docMk/>
            <pc:sldMk cId="2102036333" sldId="590"/>
            <ac:inkMk id="134" creationId="{3A9A54FD-6B2A-CDCA-DE3B-DCC40EEAE75E}"/>
          </ac:inkMkLst>
        </pc:inkChg>
        <pc:inkChg chg="add mod">
          <ac:chgData name="Luca Crocetti" userId="52efdf86-ba77-4dcf-8f92-67ea05fd85b4" providerId="ADAL" clId="{F54AB79C-CF2F-48E0-AB2B-B1BDA75FD3C3}" dt="2023-10-28T18:26:39.800" v="6101"/>
          <ac:inkMkLst>
            <pc:docMk/>
            <pc:sldMk cId="2102036333" sldId="590"/>
            <ac:inkMk id="135" creationId="{EC6F4075-EAC4-6048-05CA-4DFEC7181652}"/>
          </ac:inkMkLst>
        </pc:inkChg>
        <pc:inkChg chg="add del mod">
          <ac:chgData name="Luca Crocetti" userId="52efdf86-ba77-4dcf-8f92-67ea05fd85b4" providerId="ADAL" clId="{F54AB79C-CF2F-48E0-AB2B-B1BDA75FD3C3}" dt="2023-10-28T18:26:36.556" v="6099"/>
          <ac:inkMkLst>
            <pc:docMk/>
            <pc:sldMk cId="2102036333" sldId="590"/>
            <ac:inkMk id="137" creationId="{D5E00019-25F9-879A-74A9-B33E6BBD6336}"/>
          </ac:inkMkLst>
        </pc:inkChg>
        <pc:inkChg chg="add del mod">
          <ac:chgData name="Luca Crocetti" userId="52efdf86-ba77-4dcf-8f92-67ea05fd85b4" providerId="ADAL" clId="{F54AB79C-CF2F-48E0-AB2B-B1BDA75FD3C3}" dt="2023-10-28T18:26:36.149" v="6097"/>
          <ac:inkMkLst>
            <pc:docMk/>
            <pc:sldMk cId="2102036333" sldId="590"/>
            <ac:inkMk id="139" creationId="{A62D0E77-237B-D6E4-60D0-26248D4F1752}"/>
          </ac:inkMkLst>
        </pc:inkChg>
        <pc:inkChg chg="add mod">
          <ac:chgData name="Luca Crocetti" userId="52efdf86-ba77-4dcf-8f92-67ea05fd85b4" providerId="ADAL" clId="{F54AB79C-CF2F-48E0-AB2B-B1BDA75FD3C3}" dt="2023-10-28T18:26:39.800" v="6101"/>
          <ac:inkMkLst>
            <pc:docMk/>
            <pc:sldMk cId="2102036333" sldId="590"/>
            <ac:inkMk id="141" creationId="{9C2BC050-3C79-E664-9667-20606EAC9930}"/>
          </ac:inkMkLst>
        </pc:inkChg>
      </pc:sldChg>
      <pc:sldChg chg="modSp add del mod">
        <pc:chgData name="Luca Crocetti" userId="52efdf86-ba77-4dcf-8f92-67ea05fd85b4" providerId="ADAL" clId="{F54AB79C-CF2F-48E0-AB2B-B1BDA75FD3C3}" dt="2023-10-27T12:07:17.126" v="3286" actId="47"/>
        <pc:sldMkLst>
          <pc:docMk/>
          <pc:sldMk cId="644669910" sldId="591"/>
        </pc:sldMkLst>
        <pc:spChg chg="mod">
          <ac:chgData name="Luca Crocetti" userId="52efdf86-ba77-4dcf-8f92-67ea05fd85b4" providerId="ADAL" clId="{F54AB79C-CF2F-48E0-AB2B-B1BDA75FD3C3}" dt="2023-10-26T22:42:00.103" v="1405" actId="20577"/>
          <ac:spMkLst>
            <pc:docMk/>
            <pc:sldMk cId="644669910" sldId="591"/>
            <ac:spMk id="5" creationId="{C73683D1-A9F7-430A-8832-5148E28B631F}"/>
          </ac:spMkLst>
        </pc:spChg>
      </pc:sldChg>
      <pc:sldChg chg="modSp add del mod">
        <pc:chgData name="Luca Crocetti" userId="52efdf86-ba77-4dcf-8f92-67ea05fd85b4" providerId="ADAL" clId="{F54AB79C-CF2F-48E0-AB2B-B1BDA75FD3C3}" dt="2023-10-27T14:26:13.055" v="5875" actId="47"/>
        <pc:sldMkLst>
          <pc:docMk/>
          <pc:sldMk cId="661339038" sldId="592"/>
        </pc:sldMkLst>
        <pc:spChg chg="mod">
          <ac:chgData name="Luca Crocetti" userId="52efdf86-ba77-4dcf-8f92-67ea05fd85b4" providerId="ADAL" clId="{F54AB79C-CF2F-48E0-AB2B-B1BDA75FD3C3}" dt="2023-10-26T22:42:37.630" v="1436" actId="20577"/>
          <ac:spMkLst>
            <pc:docMk/>
            <pc:sldMk cId="661339038" sldId="592"/>
            <ac:spMk id="5" creationId="{C73683D1-A9F7-430A-8832-5148E28B631F}"/>
          </ac:spMkLst>
        </pc:spChg>
      </pc:sldChg>
      <pc:sldChg chg="modSp add mod">
        <pc:chgData name="Luca Crocetti" userId="52efdf86-ba77-4dcf-8f92-67ea05fd85b4" providerId="ADAL" clId="{F54AB79C-CF2F-48E0-AB2B-B1BDA75FD3C3}" dt="2023-10-28T19:11:04.133" v="8124" actId="20577"/>
        <pc:sldMkLst>
          <pc:docMk/>
          <pc:sldMk cId="1548797951" sldId="593"/>
        </pc:sldMkLst>
        <pc:spChg chg="mod">
          <ac:chgData name="Luca Crocetti" userId="52efdf86-ba77-4dcf-8f92-67ea05fd85b4" providerId="ADAL" clId="{F54AB79C-CF2F-48E0-AB2B-B1BDA75FD3C3}" dt="2023-10-28T19:11:04.133" v="8124" actId="20577"/>
          <ac:spMkLst>
            <pc:docMk/>
            <pc:sldMk cId="1548797951" sldId="593"/>
            <ac:spMk id="5" creationId="{C73683D1-A9F7-430A-8832-5148E28B631F}"/>
          </ac:spMkLst>
        </pc:spChg>
      </pc:sldChg>
      <pc:sldChg chg="addSp delSp modSp add mod">
        <pc:chgData name="Luca Crocetti" userId="52efdf86-ba77-4dcf-8f92-67ea05fd85b4" providerId="ADAL" clId="{F54AB79C-CF2F-48E0-AB2B-B1BDA75FD3C3}" dt="2023-10-27T12:18:41.883" v="4205" actId="207"/>
        <pc:sldMkLst>
          <pc:docMk/>
          <pc:sldMk cId="1370136927" sldId="594"/>
        </pc:sldMkLst>
        <pc:spChg chg="add del mod">
          <ac:chgData name="Luca Crocetti" userId="52efdf86-ba77-4dcf-8f92-67ea05fd85b4" providerId="ADAL" clId="{F54AB79C-CF2F-48E0-AB2B-B1BDA75FD3C3}" dt="2023-10-27T12:18:41.883" v="4205" actId="207"/>
          <ac:spMkLst>
            <pc:docMk/>
            <pc:sldMk cId="1370136927" sldId="594"/>
            <ac:spMk id="5" creationId="{C73683D1-A9F7-430A-8832-5148E28B631F}"/>
          </ac:spMkLst>
        </pc:spChg>
      </pc:sldChg>
      <pc:sldChg chg="addSp add mod">
        <pc:chgData name="Luca Crocetti" userId="52efdf86-ba77-4dcf-8f92-67ea05fd85b4" providerId="ADAL" clId="{F54AB79C-CF2F-48E0-AB2B-B1BDA75FD3C3}" dt="2023-10-27T11:42:36.989" v="1527" actId="9405"/>
        <pc:sldMkLst>
          <pc:docMk/>
          <pc:sldMk cId="206516743" sldId="595"/>
        </pc:sldMkLst>
        <pc:inkChg chg="add">
          <ac:chgData name="Luca Crocetti" userId="52efdf86-ba77-4dcf-8f92-67ea05fd85b4" providerId="ADAL" clId="{F54AB79C-CF2F-48E0-AB2B-B1BDA75FD3C3}" dt="2023-10-27T11:41:46.506" v="1515" actId="9405"/>
          <ac:inkMkLst>
            <pc:docMk/>
            <pc:sldMk cId="206516743" sldId="595"/>
            <ac:inkMk id="3" creationId="{DF9AC227-1283-82D1-0134-B4F944EED4D0}"/>
          </ac:inkMkLst>
        </pc:inkChg>
        <pc:inkChg chg="add">
          <ac:chgData name="Luca Crocetti" userId="52efdf86-ba77-4dcf-8f92-67ea05fd85b4" providerId="ADAL" clId="{F54AB79C-CF2F-48E0-AB2B-B1BDA75FD3C3}" dt="2023-10-27T11:41:52.373" v="1516" actId="9405"/>
          <ac:inkMkLst>
            <pc:docMk/>
            <pc:sldMk cId="206516743" sldId="595"/>
            <ac:inkMk id="6" creationId="{28D5CA47-5FA1-8BE1-7570-E9BCB8E7FA24}"/>
          </ac:inkMkLst>
        </pc:inkChg>
        <pc:inkChg chg="add">
          <ac:chgData name="Luca Crocetti" userId="52efdf86-ba77-4dcf-8f92-67ea05fd85b4" providerId="ADAL" clId="{F54AB79C-CF2F-48E0-AB2B-B1BDA75FD3C3}" dt="2023-10-27T11:41:54.258" v="1517" actId="9405"/>
          <ac:inkMkLst>
            <pc:docMk/>
            <pc:sldMk cId="206516743" sldId="595"/>
            <ac:inkMk id="7" creationId="{08C811A0-41A7-8721-19E6-0E33BBFF9A21}"/>
          </ac:inkMkLst>
        </pc:inkChg>
        <pc:inkChg chg="add">
          <ac:chgData name="Luca Crocetti" userId="52efdf86-ba77-4dcf-8f92-67ea05fd85b4" providerId="ADAL" clId="{F54AB79C-CF2F-48E0-AB2B-B1BDA75FD3C3}" dt="2023-10-27T11:42:36.989" v="1527" actId="9405"/>
          <ac:inkMkLst>
            <pc:docMk/>
            <pc:sldMk cId="206516743" sldId="595"/>
            <ac:inkMk id="8" creationId="{848AB14E-AA9B-8F19-8FF7-2B8BB891B164}"/>
          </ac:inkMkLst>
        </pc:inkChg>
      </pc:sldChg>
      <pc:sldChg chg="addSp add mod">
        <pc:chgData name="Luca Crocetti" userId="52efdf86-ba77-4dcf-8f92-67ea05fd85b4" providerId="ADAL" clId="{F54AB79C-CF2F-48E0-AB2B-B1BDA75FD3C3}" dt="2023-10-27T11:42:06.388" v="1521" actId="9405"/>
        <pc:sldMkLst>
          <pc:docMk/>
          <pc:sldMk cId="880342454" sldId="596"/>
        </pc:sldMkLst>
        <pc:inkChg chg="add">
          <ac:chgData name="Luca Crocetti" userId="52efdf86-ba77-4dcf-8f92-67ea05fd85b4" providerId="ADAL" clId="{F54AB79C-CF2F-48E0-AB2B-B1BDA75FD3C3}" dt="2023-10-27T11:42:01.972" v="1519" actId="9405"/>
          <ac:inkMkLst>
            <pc:docMk/>
            <pc:sldMk cId="880342454" sldId="596"/>
            <ac:inkMk id="3" creationId="{18916E74-0D09-0B39-35A1-732652557DE8}"/>
          </ac:inkMkLst>
        </pc:inkChg>
        <pc:inkChg chg="add">
          <ac:chgData name="Luca Crocetti" userId="52efdf86-ba77-4dcf-8f92-67ea05fd85b4" providerId="ADAL" clId="{F54AB79C-CF2F-48E0-AB2B-B1BDA75FD3C3}" dt="2023-10-27T11:42:05.084" v="1520" actId="9405"/>
          <ac:inkMkLst>
            <pc:docMk/>
            <pc:sldMk cId="880342454" sldId="596"/>
            <ac:inkMk id="6" creationId="{5F79661E-A623-F59B-E698-88D15E159CBE}"/>
          </ac:inkMkLst>
        </pc:inkChg>
        <pc:inkChg chg="add">
          <ac:chgData name="Luca Crocetti" userId="52efdf86-ba77-4dcf-8f92-67ea05fd85b4" providerId="ADAL" clId="{F54AB79C-CF2F-48E0-AB2B-B1BDA75FD3C3}" dt="2023-10-27T11:42:06.388" v="1521" actId="9405"/>
          <ac:inkMkLst>
            <pc:docMk/>
            <pc:sldMk cId="880342454" sldId="596"/>
            <ac:inkMk id="7" creationId="{B1404151-07BE-6C75-3537-3DF58EBBBF74}"/>
          </ac:inkMkLst>
        </pc:inkChg>
      </pc:sldChg>
      <pc:sldChg chg="addSp add mod">
        <pc:chgData name="Luca Crocetti" userId="52efdf86-ba77-4dcf-8f92-67ea05fd85b4" providerId="ADAL" clId="{F54AB79C-CF2F-48E0-AB2B-B1BDA75FD3C3}" dt="2023-10-27T11:42:22.136" v="1524" actId="9405"/>
        <pc:sldMkLst>
          <pc:docMk/>
          <pc:sldMk cId="2389964418" sldId="597"/>
        </pc:sldMkLst>
        <pc:inkChg chg="add">
          <ac:chgData name="Luca Crocetti" userId="52efdf86-ba77-4dcf-8f92-67ea05fd85b4" providerId="ADAL" clId="{F54AB79C-CF2F-48E0-AB2B-B1BDA75FD3C3}" dt="2023-10-27T11:42:14.713" v="1523" actId="9405"/>
          <ac:inkMkLst>
            <pc:docMk/>
            <pc:sldMk cId="2389964418" sldId="597"/>
            <ac:inkMk id="3" creationId="{3935669D-57B3-068D-478A-ACD3C03F0BF7}"/>
          </ac:inkMkLst>
        </pc:inkChg>
        <pc:inkChg chg="add">
          <ac:chgData name="Luca Crocetti" userId="52efdf86-ba77-4dcf-8f92-67ea05fd85b4" providerId="ADAL" clId="{F54AB79C-CF2F-48E0-AB2B-B1BDA75FD3C3}" dt="2023-10-27T11:42:22.136" v="1524" actId="9405"/>
          <ac:inkMkLst>
            <pc:docMk/>
            <pc:sldMk cId="2389964418" sldId="597"/>
            <ac:inkMk id="6" creationId="{4D7F0206-79E4-00C9-9FE2-DFCAFBA01302}"/>
          </ac:inkMkLst>
        </pc:inkChg>
      </pc:sldChg>
      <pc:sldChg chg="addSp delSp modSp add mod">
        <pc:chgData name="Luca Crocetti" userId="52efdf86-ba77-4dcf-8f92-67ea05fd85b4" providerId="ADAL" clId="{F54AB79C-CF2F-48E0-AB2B-B1BDA75FD3C3}" dt="2023-10-27T11:46:53.519" v="1985" actId="113"/>
        <pc:sldMkLst>
          <pc:docMk/>
          <pc:sldMk cId="419506423" sldId="598"/>
        </pc:sldMkLst>
        <pc:spChg chg="mod">
          <ac:chgData name="Luca Crocetti" userId="52efdf86-ba77-4dcf-8f92-67ea05fd85b4" providerId="ADAL" clId="{F54AB79C-CF2F-48E0-AB2B-B1BDA75FD3C3}" dt="2023-10-27T11:46:53.519" v="1985" actId="113"/>
          <ac:spMkLst>
            <pc:docMk/>
            <pc:sldMk cId="419506423" sldId="598"/>
            <ac:spMk id="5" creationId="{C73683D1-A9F7-430A-8832-5148E28B631F}"/>
          </ac:spMkLst>
        </pc:spChg>
        <pc:picChg chg="del">
          <ac:chgData name="Luca Crocetti" userId="52efdf86-ba77-4dcf-8f92-67ea05fd85b4" providerId="ADAL" clId="{F54AB79C-CF2F-48E0-AB2B-B1BDA75FD3C3}" dt="2023-10-27T11:43:10.610" v="1530" actId="478"/>
          <ac:picMkLst>
            <pc:docMk/>
            <pc:sldMk cId="419506423" sldId="598"/>
            <ac:picMk id="4" creationId="{3A069009-EB0D-040F-3EE1-6BC01A34C483}"/>
          </ac:picMkLst>
        </pc:picChg>
        <pc:inkChg chg="add del">
          <ac:chgData name="Luca Crocetti" userId="52efdf86-ba77-4dcf-8f92-67ea05fd85b4" providerId="ADAL" clId="{F54AB79C-CF2F-48E0-AB2B-B1BDA75FD3C3}" dt="2023-10-27T11:43:07.685" v="1529" actId="478"/>
          <ac:inkMkLst>
            <pc:docMk/>
            <pc:sldMk cId="419506423" sldId="598"/>
            <ac:inkMk id="3" creationId="{58BB78D9-D56A-6EE9-1D7F-3137FAEE7311}"/>
          </ac:inkMkLst>
        </pc:inkChg>
      </pc:sldChg>
      <pc:sldChg chg="addSp add mod ord">
        <pc:chgData name="Luca Crocetti" userId="52efdf86-ba77-4dcf-8f92-67ea05fd85b4" providerId="ADAL" clId="{F54AB79C-CF2F-48E0-AB2B-B1BDA75FD3C3}" dt="2023-10-27T11:47:24.928" v="1989" actId="9405"/>
        <pc:sldMkLst>
          <pc:docMk/>
          <pc:sldMk cId="2944841676" sldId="599"/>
        </pc:sldMkLst>
        <pc:inkChg chg="add">
          <ac:chgData name="Luca Crocetti" userId="52efdf86-ba77-4dcf-8f92-67ea05fd85b4" providerId="ADAL" clId="{F54AB79C-CF2F-48E0-AB2B-B1BDA75FD3C3}" dt="2023-10-27T11:47:21.188" v="1988" actId="9405"/>
          <ac:inkMkLst>
            <pc:docMk/>
            <pc:sldMk cId="2944841676" sldId="599"/>
            <ac:inkMk id="3" creationId="{2E38D3CA-0503-4CD5-A692-228CE867C68A}"/>
          </ac:inkMkLst>
        </pc:inkChg>
        <pc:inkChg chg="add">
          <ac:chgData name="Luca Crocetti" userId="52efdf86-ba77-4dcf-8f92-67ea05fd85b4" providerId="ADAL" clId="{F54AB79C-CF2F-48E0-AB2B-B1BDA75FD3C3}" dt="2023-10-27T11:47:24.928" v="1989" actId="9405"/>
          <ac:inkMkLst>
            <pc:docMk/>
            <pc:sldMk cId="2944841676" sldId="599"/>
            <ac:inkMk id="6" creationId="{9823E8E9-531D-7A46-8E22-E0107C68A968}"/>
          </ac:inkMkLst>
        </pc:inkChg>
      </pc:sldChg>
      <pc:sldChg chg="addSp delSp modSp add del mod">
        <pc:chgData name="Luca Crocetti" userId="52efdf86-ba77-4dcf-8f92-67ea05fd85b4" providerId="ADAL" clId="{F54AB79C-CF2F-48E0-AB2B-B1BDA75FD3C3}" dt="2023-10-27T12:07:03.883" v="3285" actId="47"/>
        <pc:sldMkLst>
          <pc:docMk/>
          <pc:sldMk cId="3883979057" sldId="600"/>
        </pc:sldMkLst>
        <pc:picChg chg="add del mod">
          <ac:chgData name="Luca Crocetti" userId="52efdf86-ba77-4dcf-8f92-67ea05fd85b4" providerId="ADAL" clId="{F54AB79C-CF2F-48E0-AB2B-B1BDA75FD3C3}" dt="2023-10-27T12:03:12.323" v="3029" actId="21"/>
          <ac:picMkLst>
            <pc:docMk/>
            <pc:sldMk cId="3883979057" sldId="600"/>
            <ac:picMk id="7" creationId="{8EA2700D-CEFE-A119-F9E6-ED9500758D42}"/>
          </ac:picMkLst>
        </pc:picChg>
      </pc:sldChg>
      <pc:sldChg chg="addSp delSp modSp add mod">
        <pc:chgData name="Luca Crocetti" userId="52efdf86-ba77-4dcf-8f92-67ea05fd85b4" providerId="ADAL" clId="{F54AB79C-CF2F-48E0-AB2B-B1BDA75FD3C3}" dt="2023-10-27T11:52:06.912" v="2204"/>
        <pc:sldMkLst>
          <pc:docMk/>
          <pc:sldMk cId="1705559386" sldId="601"/>
        </pc:sldMkLst>
        <pc:grpChg chg="del mod">
          <ac:chgData name="Luca Crocetti" userId="52efdf86-ba77-4dcf-8f92-67ea05fd85b4" providerId="ADAL" clId="{F54AB79C-CF2F-48E0-AB2B-B1BDA75FD3C3}" dt="2023-10-27T11:50:09.009" v="2021"/>
          <ac:grpSpMkLst>
            <pc:docMk/>
            <pc:sldMk cId="1705559386" sldId="601"/>
            <ac:grpSpMk id="9" creationId="{C4D05F32-F319-6DA5-5FE3-BB56EA514FFC}"/>
          </ac:grpSpMkLst>
        </pc:grpChg>
        <pc:grpChg chg="mod">
          <ac:chgData name="Luca Crocetti" userId="52efdf86-ba77-4dcf-8f92-67ea05fd85b4" providerId="ADAL" clId="{F54AB79C-CF2F-48E0-AB2B-B1BDA75FD3C3}" dt="2023-10-27T11:50:16.398" v="2035"/>
          <ac:grpSpMkLst>
            <pc:docMk/>
            <pc:sldMk cId="1705559386" sldId="601"/>
            <ac:grpSpMk id="23" creationId="{69B2E451-3D51-43F3-0258-09A3C53F2B87}"/>
          </ac:grpSpMkLst>
        </pc:grpChg>
        <pc:grpChg chg="mod">
          <ac:chgData name="Luca Crocetti" userId="52efdf86-ba77-4dcf-8f92-67ea05fd85b4" providerId="ADAL" clId="{F54AB79C-CF2F-48E0-AB2B-B1BDA75FD3C3}" dt="2023-10-27T11:50:19.126" v="2038"/>
          <ac:grpSpMkLst>
            <pc:docMk/>
            <pc:sldMk cId="1705559386" sldId="601"/>
            <ac:grpSpMk id="26" creationId="{DEED51C4-DB69-9DE2-619F-C0689BB195D1}"/>
          </ac:grpSpMkLst>
        </pc:grpChg>
        <pc:grpChg chg="mod">
          <ac:chgData name="Luca Crocetti" userId="52efdf86-ba77-4dcf-8f92-67ea05fd85b4" providerId="ADAL" clId="{F54AB79C-CF2F-48E0-AB2B-B1BDA75FD3C3}" dt="2023-10-27T11:50:31.886" v="2060"/>
          <ac:grpSpMkLst>
            <pc:docMk/>
            <pc:sldMk cId="1705559386" sldId="601"/>
            <ac:grpSpMk id="48" creationId="{90BAC04C-C68F-3C77-72E6-3D9AE7439D45}"/>
          </ac:grpSpMkLst>
        </pc:grpChg>
        <pc:grpChg chg="mod">
          <ac:chgData name="Luca Crocetti" userId="52efdf86-ba77-4dcf-8f92-67ea05fd85b4" providerId="ADAL" clId="{F54AB79C-CF2F-48E0-AB2B-B1BDA75FD3C3}" dt="2023-10-27T11:50:31.886" v="2060"/>
          <ac:grpSpMkLst>
            <pc:docMk/>
            <pc:sldMk cId="1705559386" sldId="601"/>
            <ac:grpSpMk id="49" creationId="{D019A289-F077-F877-15E9-C9E8624ED3DB}"/>
          </ac:grpSpMkLst>
        </pc:grpChg>
        <pc:grpChg chg="mod">
          <ac:chgData name="Luca Crocetti" userId="52efdf86-ba77-4dcf-8f92-67ea05fd85b4" providerId="ADAL" clId="{F54AB79C-CF2F-48E0-AB2B-B1BDA75FD3C3}" dt="2023-10-27T11:50:31.886" v="2060"/>
          <ac:grpSpMkLst>
            <pc:docMk/>
            <pc:sldMk cId="1705559386" sldId="601"/>
            <ac:grpSpMk id="50" creationId="{9422816D-2410-1E0A-0CEE-5865F624FD47}"/>
          </ac:grpSpMkLst>
        </pc:grpChg>
        <pc:grpChg chg="mod">
          <ac:chgData name="Luca Crocetti" userId="52efdf86-ba77-4dcf-8f92-67ea05fd85b4" providerId="ADAL" clId="{F54AB79C-CF2F-48E0-AB2B-B1BDA75FD3C3}" dt="2023-10-27T11:50:31.886" v="2060"/>
          <ac:grpSpMkLst>
            <pc:docMk/>
            <pc:sldMk cId="1705559386" sldId="601"/>
            <ac:grpSpMk id="51" creationId="{1CEADF15-439C-7FDD-BADD-6483FFBED4EE}"/>
          </ac:grpSpMkLst>
        </pc:grpChg>
        <pc:grpChg chg="mod">
          <ac:chgData name="Luca Crocetti" userId="52efdf86-ba77-4dcf-8f92-67ea05fd85b4" providerId="ADAL" clId="{F54AB79C-CF2F-48E0-AB2B-B1BDA75FD3C3}" dt="2023-10-27T11:50:44.835" v="2079"/>
          <ac:grpSpMkLst>
            <pc:docMk/>
            <pc:sldMk cId="1705559386" sldId="601"/>
            <ac:grpSpMk id="70" creationId="{C72012A0-F884-196E-213C-41BD116356F9}"/>
          </ac:grpSpMkLst>
        </pc:grpChg>
        <pc:grpChg chg="del mod">
          <ac:chgData name="Luca Crocetti" userId="52efdf86-ba77-4dcf-8f92-67ea05fd85b4" providerId="ADAL" clId="{F54AB79C-CF2F-48E0-AB2B-B1BDA75FD3C3}" dt="2023-10-27T11:50:50.021" v="2087"/>
          <ac:grpSpMkLst>
            <pc:docMk/>
            <pc:sldMk cId="1705559386" sldId="601"/>
            <ac:grpSpMk id="75" creationId="{015C4502-5A91-B724-EB66-24659A56CA22}"/>
          </ac:grpSpMkLst>
        </pc:grpChg>
        <pc:grpChg chg="mod">
          <ac:chgData name="Luca Crocetti" userId="52efdf86-ba77-4dcf-8f92-67ea05fd85b4" providerId="ADAL" clId="{F54AB79C-CF2F-48E0-AB2B-B1BDA75FD3C3}" dt="2023-10-27T11:50:50.021" v="2087"/>
          <ac:grpSpMkLst>
            <pc:docMk/>
            <pc:sldMk cId="1705559386" sldId="601"/>
            <ac:grpSpMk id="78" creationId="{7E8E25F4-DAB9-857D-B658-D7995B683885}"/>
          </ac:grpSpMkLst>
        </pc:grpChg>
        <pc:grpChg chg="mod">
          <ac:chgData name="Luca Crocetti" userId="52efdf86-ba77-4dcf-8f92-67ea05fd85b4" providerId="ADAL" clId="{F54AB79C-CF2F-48E0-AB2B-B1BDA75FD3C3}" dt="2023-10-27T11:51:02.762" v="2110"/>
          <ac:grpSpMkLst>
            <pc:docMk/>
            <pc:sldMk cId="1705559386" sldId="601"/>
            <ac:grpSpMk id="101" creationId="{74CE69AB-DA19-F87B-260C-B9BC80F6B103}"/>
          </ac:grpSpMkLst>
        </pc:grpChg>
        <pc:grpChg chg="mod">
          <ac:chgData name="Luca Crocetti" userId="52efdf86-ba77-4dcf-8f92-67ea05fd85b4" providerId="ADAL" clId="{F54AB79C-CF2F-48E0-AB2B-B1BDA75FD3C3}" dt="2023-10-27T11:51:02.762" v="2110"/>
          <ac:grpSpMkLst>
            <pc:docMk/>
            <pc:sldMk cId="1705559386" sldId="601"/>
            <ac:grpSpMk id="102" creationId="{E5DBF1AC-8907-AAD5-D7EA-E3E78DAD5893}"/>
          </ac:grpSpMkLst>
        </pc:grpChg>
        <pc:grpChg chg="mod">
          <ac:chgData name="Luca Crocetti" userId="52efdf86-ba77-4dcf-8f92-67ea05fd85b4" providerId="ADAL" clId="{F54AB79C-CF2F-48E0-AB2B-B1BDA75FD3C3}" dt="2023-10-27T11:51:06.988" v="2117"/>
          <ac:grpSpMkLst>
            <pc:docMk/>
            <pc:sldMk cId="1705559386" sldId="601"/>
            <ac:grpSpMk id="109" creationId="{B9BF0F4C-0182-BF93-E53A-3F370C15702B}"/>
          </ac:grpSpMkLst>
        </pc:grpChg>
        <pc:grpChg chg="mod">
          <ac:chgData name="Luca Crocetti" userId="52efdf86-ba77-4dcf-8f92-67ea05fd85b4" providerId="ADAL" clId="{F54AB79C-CF2F-48E0-AB2B-B1BDA75FD3C3}" dt="2023-10-27T11:51:06.988" v="2117"/>
          <ac:grpSpMkLst>
            <pc:docMk/>
            <pc:sldMk cId="1705559386" sldId="601"/>
            <ac:grpSpMk id="110" creationId="{F67B55C8-5396-8522-B7E2-0008D0C12F07}"/>
          </ac:grpSpMkLst>
        </pc:grpChg>
        <pc:grpChg chg="del mod">
          <ac:chgData name="Luca Crocetti" userId="52efdf86-ba77-4dcf-8f92-67ea05fd85b4" providerId="ADAL" clId="{F54AB79C-CF2F-48E0-AB2B-B1BDA75FD3C3}" dt="2023-10-27T11:51:14.537" v="2127"/>
          <ac:grpSpMkLst>
            <pc:docMk/>
            <pc:sldMk cId="1705559386" sldId="601"/>
            <ac:grpSpMk id="118" creationId="{523D8978-1F0B-66DE-7B35-AEDE8DF355FC}"/>
          </ac:grpSpMkLst>
        </pc:grpChg>
        <pc:grpChg chg="del mod">
          <ac:chgData name="Luca Crocetti" userId="52efdf86-ba77-4dcf-8f92-67ea05fd85b4" providerId="ADAL" clId="{F54AB79C-CF2F-48E0-AB2B-B1BDA75FD3C3}" dt="2023-10-27T11:51:18.257" v="2136"/>
          <ac:grpSpMkLst>
            <pc:docMk/>
            <pc:sldMk cId="1705559386" sldId="601"/>
            <ac:grpSpMk id="120" creationId="{1235CD92-F2F1-7F95-1BB7-1691975A0CF1}"/>
          </ac:grpSpMkLst>
        </pc:grpChg>
        <pc:grpChg chg="del mod">
          <ac:chgData name="Luca Crocetti" userId="52efdf86-ba77-4dcf-8f92-67ea05fd85b4" providerId="ADAL" clId="{F54AB79C-CF2F-48E0-AB2B-B1BDA75FD3C3}" dt="2023-10-27T11:51:21.884" v="2142"/>
          <ac:grpSpMkLst>
            <pc:docMk/>
            <pc:sldMk cId="1705559386" sldId="601"/>
            <ac:grpSpMk id="129" creationId="{E8394190-67B8-B995-6A49-3FD28400F794}"/>
          </ac:grpSpMkLst>
        </pc:grpChg>
        <pc:grpChg chg="mod">
          <ac:chgData name="Luca Crocetti" userId="52efdf86-ba77-4dcf-8f92-67ea05fd85b4" providerId="ADAL" clId="{F54AB79C-CF2F-48E0-AB2B-B1BDA75FD3C3}" dt="2023-10-27T11:51:21.884" v="2142"/>
          <ac:grpSpMkLst>
            <pc:docMk/>
            <pc:sldMk cId="1705559386" sldId="601"/>
            <ac:grpSpMk id="135" creationId="{A737E7E3-C289-F352-9226-72F279FFD115}"/>
          </ac:grpSpMkLst>
        </pc:grpChg>
        <pc:grpChg chg="mod">
          <ac:chgData name="Luca Crocetti" userId="52efdf86-ba77-4dcf-8f92-67ea05fd85b4" providerId="ADAL" clId="{F54AB79C-CF2F-48E0-AB2B-B1BDA75FD3C3}" dt="2023-10-27T11:51:21.884" v="2142"/>
          <ac:grpSpMkLst>
            <pc:docMk/>
            <pc:sldMk cId="1705559386" sldId="601"/>
            <ac:grpSpMk id="136" creationId="{D0C580FD-305D-7940-ABBB-09A7A97F3E27}"/>
          </ac:grpSpMkLst>
        </pc:grpChg>
        <pc:grpChg chg="mod">
          <ac:chgData name="Luca Crocetti" userId="52efdf86-ba77-4dcf-8f92-67ea05fd85b4" providerId="ADAL" clId="{F54AB79C-CF2F-48E0-AB2B-B1BDA75FD3C3}" dt="2023-10-27T11:51:27.877" v="2148"/>
          <ac:grpSpMkLst>
            <pc:docMk/>
            <pc:sldMk cId="1705559386" sldId="601"/>
            <ac:grpSpMk id="142" creationId="{E9E8785C-8A52-B5EF-D9DB-2EDA6BEE1EDB}"/>
          </ac:grpSpMkLst>
        </pc:grpChg>
        <pc:grpChg chg="del mod">
          <ac:chgData name="Luca Crocetti" userId="52efdf86-ba77-4dcf-8f92-67ea05fd85b4" providerId="ADAL" clId="{F54AB79C-CF2F-48E0-AB2B-B1BDA75FD3C3}" dt="2023-10-27T11:51:35.096" v="2157"/>
          <ac:grpSpMkLst>
            <pc:docMk/>
            <pc:sldMk cId="1705559386" sldId="601"/>
            <ac:grpSpMk id="146" creationId="{BFE03C15-942E-6362-7D54-3FB201F56F3F}"/>
          </ac:grpSpMkLst>
        </pc:grpChg>
        <pc:grpChg chg="del mod">
          <ac:chgData name="Luca Crocetti" userId="52efdf86-ba77-4dcf-8f92-67ea05fd85b4" providerId="ADAL" clId="{F54AB79C-CF2F-48E0-AB2B-B1BDA75FD3C3}" dt="2023-10-27T11:51:44.588" v="2169"/>
          <ac:grpSpMkLst>
            <pc:docMk/>
            <pc:sldMk cId="1705559386" sldId="601"/>
            <ac:grpSpMk id="149" creationId="{05C20FCA-68E5-7E40-3414-46F81FA7A553}"/>
          </ac:grpSpMkLst>
        </pc:grpChg>
        <pc:grpChg chg="del mod">
          <ac:chgData name="Luca Crocetti" userId="52efdf86-ba77-4dcf-8f92-67ea05fd85b4" providerId="ADAL" clId="{F54AB79C-CF2F-48E0-AB2B-B1BDA75FD3C3}" dt="2023-10-27T11:51:39.151" v="2162"/>
          <ac:grpSpMkLst>
            <pc:docMk/>
            <pc:sldMk cId="1705559386" sldId="601"/>
            <ac:grpSpMk id="152" creationId="{DEBE8B56-E3EF-1BF1-019E-B4D2E99F8D7E}"/>
          </ac:grpSpMkLst>
        </pc:grpChg>
        <pc:grpChg chg="mod">
          <ac:chgData name="Luca Crocetti" userId="52efdf86-ba77-4dcf-8f92-67ea05fd85b4" providerId="ADAL" clId="{F54AB79C-CF2F-48E0-AB2B-B1BDA75FD3C3}" dt="2023-10-27T11:51:43.050" v="2168"/>
          <ac:grpSpMkLst>
            <pc:docMk/>
            <pc:sldMk cId="1705559386" sldId="601"/>
            <ac:grpSpMk id="157" creationId="{A65B19A4-E103-51C1-9B94-A6E0BE2EE7ED}"/>
          </ac:grpSpMkLst>
        </pc:grpChg>
        <pc:grpChg chg="mod">
          <ac:chgData name="Luca Crocetti" userId="52efdf86-ba77-4dcf-8f92-67ea05fd85b4" providerId="ADAL" clId="{F54AB79C-CF2F-48E0-AB2B-B1BDA75FD3C3}" dt="2023-10-27T11:51:52.145" v="2182"/>
          <ac:grpSpMkLst>
            <pc:docMk/>
            <pc:sldMk cId="1705559386" sldId="601"/>
            <ac:grpSpMk id="169" creationId="{DC34F937-2BF7-448B-28DE-474D8AB5EDAA}"/>
          </ac:grpSpMkLst>
        </pc:grpChg>
        <pc:grpChg chg="mod">
          <ac:chgData name="Luca Crocetti" userId="52efdf86-ba77-4dcf-8f92-67ea05fd85b4" providerId="ADAL" clId="{F54AB79C-CF2F-48E0-AB2B-B1BDA75FD3C3}" dt="2023-10-27T11:51:52.145" v="2182"/>
          <ac:grpSpMkLst>
            <pc:docMk/>
            <pc:sldMk cId="1705559386" sldId="601"/>
            <ac:grpSpMk id="170" creationId="{3637AED1-D9CF-1D20-DADB-5D3C340631CB}"/>
          </ac:grpSpMkLst>
        </pc:grpChg>
        <pc:grpChg chg="mod">
          <ac:chgData name="Luca Crocetti" userId="52efdf86-ba77-4dcf-8f92-67ea05fd85b4" providerId="ADAL" clId="{F54AB79C-CF2F-48E0-AB2B-B1BDA75FD3C3}" dt="2023-10-27T11:51:52.145" v="2182"/>
          <ac:grpSpMkLst>
            <pc:docMk/>
            <pc:sldMk cId="1705559386" sldId="601"/>
            <ac:grpSpMk id="171" creationId="{17824E37-FF83-A3BD-D98F-0665689D684E}"/>
          </ac:grpSpMkLst>
        </pc:grpChg>
        <pc:grpChg chg="mod">
          <ac:chgData name="Luca Crocetti" userId="52efdf86-ba77-4dcf-8f92-67ea05fd85b4" providerId="ADAL" clId="{F54AB79C-CF2F-48E0-AB2B-B1BDA75FD3C3}" dt="2023-10-27T11:51:58.225" v="2196"/>
          <ac:grpSpMkLst>
            <pc:docMk/>
            <pc:sldMk cId="1705559386" sldId="601"/>
            <ac:grpSpMk id="183" creationId="{10B68B31-192A-8B28-F697-47B46592944D}"/>
          </ac:grpSpMkLst>
        </pc:grpChg>
        <pc:grpChg chg="del mod">
          <ac:chgData name="Luca Crocetti" userId="52efdf86-ba77-4dcf-8f92-67ea05fd85b4" providerId="ADAL" clId="{F54AB79C-CF2F-48E0-AB2B-B1BDA75FD3C3}" dt="2023-10-27T11:52:04.259" v="2201"/>
          <ac:grpSpMkLst>
            <pc:docMk/>
            <pc:sldMk cId="1705559386" sldId="601"/>
            <ac:grpSpMk id="186" creationId="{CF885581-D971-F5BF-7555-E926BF6BD566}"/>
          </ac:grpSpMkLst>
        </pc:grpChg>
        <pc:grpChg chg="mod">
          <ac:chgData name="Luca Crocetti" userId="52efdf86-ba77-4dcf-8f92-67ea05fd85b4" providerId="ADAL" clId="{F54AB79C-CF2F-48E0-AB2B-B1BDA75FD3C3}" dt="2023-10-27T11:52:04.259" v="2201"/>
          <ac:grpSpMkLst>
            <pc:docMk/>
            <pc:sldMk cId="1705559386" sldId="601"/>
            <ac:grpSpMk id="188" creationId="{C9B93E5E-973C-BF37-005D-A9AFC064D043}"/>
          </ac:grpSpMkLst>
        </pc:grpChg>
        <pc:grpChg chg="mod">
          <ac:chgData name="Luca Crocetti" userId="52efdf86-ba77-4dcf-8f92-67ea05fd85b4" providerId="ADAL" clId="{F54AB79C-CF2F-48E0-AB2B-B1BDA75FD3C3}" dt="2023-10-27T11:52:06.912" v="2204"/>
          <ac:grpSpMkLst>
            <pc:docMk/>
            <pc:sldMk cId="1705559386" sldId="601"/>
            <ac:grpSpMk id="191" creationId="{0AF5841C-88F1-53AC-B3FD-0C3ABC0552B4}"/>
          </ac:grpSpMkLst>
        </pc:grpChg>
        <pc:inkChg chg="add del mod">
          <ac:chgData name="Luca Crocetti" userId="52efdf86-ba77-4dcf-8f92-67ea05fd85b4" providerId="ADAL" clId="{F54AB79C-CF2F-48E0-AB2B-B1BDA75FD3C3}" dt="2023-10-27T11:50:08.584" v="2020"/>
          <ac:inkMkLst>
            <pc:docMk/>
            <pc:sldMk cId="1705559386" sldId="601"/>
            <ac:inkMk id="3" creationId="{523218DF-2AEC-23AE-AC58-F13B78508E37}"/>
          </ac:inkMkLst>
        </pc:inkChg>
        <pc:inkChg chg="add del mod">
          <ac:chgData name="Luca Crocetti" userId="52efdf86-ba77-4dcf-8f92-67ea05fd85b4" providerId="ADAL" clId="{F54AB79C-CF2F-48E0-AB2B-B1BDA75FD3C3}" dt="2023-10-27T11:50:09.009" v="2022"/>
          <ac:inkMkLst>
            <pc:docMk/>
            <pc:sldMk cId="1705559386" sldId="601"/>
            <ac:inkMk id="6" creationId="{52CE405F-F153-8F2D-6FF2-26926B7FEC30}"/>
          </ac:inkMkLst>
        </pc:inkChg>
        <pc:inkChg chg="add del mod">
          <ac:chgData name="Luca Crocetti" userId="52efdf86-ba77-4dcf-8f92-67ea05fd85b4" providerId="ADAL" clId="{F54AB79C-CF2F-48E0-AB2B-B1BDA75FD3C3}" dt="2023-10-27T11:50:09.009" v="2021"/>
          <ac:inkMkLst>
            <pc:docMk/>
            <pc:sldMk cId="1705559386" sldId="601"/>
            <ac:inkMk id="7" creationId="{6F4159C4-C26E-36D4-D2FD-645215EA8F05}"/>
          </ac:inkMkLst>
        </pc:inkChg>
        <pc:inkChg chg="add mod">
          <ac:chgData name="Luca Crocetti" userId="52efdf86-ba77-4dcf-8f92-67ea05fd85b4" providerId="ADAL" clId="{F54AB79C-CF2F-48E0-AB2B-B1BDA75FD3C3}" dt="2023-10-27T11:50:16.398" v="2035"/>
          <ac:inkMkLst>
            <pc:docMk/>
            <pc:sldMk cId="1705559386" sldId="601"/>
            <ac:inkMk id="11" creationId="{F7508906-A79D-182F-00EF-FE0459E87341}"/>
          </ac:inkMkLst>
        </pc:inkChg>
        <pc:inkChg chg="add mod">
          <ac:chgData name="Luca Crocetti" userId="52efdf86-ba77-4dcf-8f92-67ea05fd85b4" providerId="ADAL" clId="{F54AB79C-CF2F-48E0-AB2B-B1BDA75FD3C3}" dt="2023-10-27T11:50:16.398" v="2035"/>
          <ac:inkMkLst>
            <pc:docMk/>
            <pc:sldMk cId="1705559386" sldId="601"/>
            <ac:inkMk id="12" creationId="{84D5DCE7-0B5D-5B9B-F666-D1C6AD48ABEB}"/>
          </ac:inkMkLst>
        </pc:inkChg>
        <pc:inkChg chg="add mod">
          <ac:chgData name="Luca Crocetti" userId="52efdf86-ba77-4dcf-8f92-67ea05fd85b4" providerId="ADAL" clId="{F54AB79C-CF2F-48E0-AB2B-B1BDA75FD3C3}" dt="2023-10-27T11:50:16.398" v="2035"/>
          <ac:inkMkLst>
            <pc:docMk/>
            <pc:sldMk cId="1705559386" sldId="601"/>
            <ac:inkMk id="13" creationId="{F879CC9C-A8C3-A419-BB05-EDBC86F92F25}"/>
          </ac:inkMkLst>
        </pc:inkChg>
        <pc:inkChg chg="add mod">
          <ac:chgData name="Luca Crocetti" userId="52efdf86-ba77-4dcf-8f92-67ea05fd85b4" providerId="ADAL" clId="{F54AB79C-CF2F-48E0-AB2B-B1BDA75FD3C3}" dt="2023-10-27T11:50:16.398" v="2035"/>
          <ac:inkMkLst>
            <pc:docMk/>
            <pc:sldMk cId="1705559386" sldId="601"/>
            <ac:inkMk id="14" creationId="{9B361C1B-3A61-243C-A2A4-D7447B9A7148}"/>
          </ac:inkMkLst>
        </pc:inkChg>
        <pc:inkChg chg="add mod">
          <ac:chgData name="Luca Crocetti" userId="52efdf86-ba77-4dcf-8f92-67ea05fd85b4" providerId="ADAL" clId="{F54AB79C-CF2F-48E0-AB2B-B1BDA75FD3C3}" dt="2023-10-27T11:50:16.398" v="2035"/>
          <ac:inkMkLst>
            <pc:docMk/>
            <pc:sldMk cId="1705559386" sldId="601"/>
            <ac:inkMk id="15" creationId="{A66CA702-D3EB-91C4-8061-E3F878EE1FEA}"/>
          </ac:inkMkLst>
        </pc:inkChg>
        <pc:inkChg chg="add mod">
          <ac:chgData name="Luca Crocetti" userId="52efdf86-ba77-4dcf-8f92-67ea05fd85b4" providerId="ADAL" clId="{F54AB79C-CF2F-48E0-AB2B-B1BDA75FD3C3}" dt="2023-10-27T11:50:16.398" v="2035"/>
          <ac:inkMkLst>
            <pc:docMk/>
            <pc:sldMk cId="1705559386" sldId="601"/>
            <ac:inkMk id="16" creationId="{1E4990F1-12D8-8130-4F6E-7019498ABBF7}"/>
          </ac:inkMkLst>
        </pc:inkChg>
        <pc:inkChg chg="add mod">
          <ac:chgData name="Luca Crocetti" userId="52efdf86-ba77-4dcf-8f92-67ea05fd85b4" providerId="ADAL" clId="{F54AB79C-CF2F-48E0-AB2B-B1BDA75FD3C3}" dt="2023-10-27T11:50:16.398" v="2035"/>
          <ac:inkMkLst>
            <pc:docMk/>
            <pc:sldMk cId="1705559386" sldId="601"/>
            <ac:inkMk id="17" creationId="{07A5DF30-24F0-29EE-5D1D-1DA58149CC4A}"/>
          </ac:inkMkLst>
        </pc:inkChg>
        <pc:inkChg chg="add mod">
          <ac:chgData name="Luca Crocetti" userId="52efdf86-ba77-4dcf-8f92-67ea05fd85b4" providerId="ADAL" clId="{F54AB79C-CF2F-48E0-AB2B-B1BDA75FD3C3}" dt="2023-10-27T11:50:16.398" v="2035"/>
          <ac:inkMkLst>
            <pc:docMk/>
            <pc:sldMk cId="1705559386" sldId="601"/>
            <ac:inkMk id="18" creationId="{0FF7525C-B6CB-0672-9A4D-2B4AB59559D1}"/>
          </ac:inkMkLst>
        </pc:inkChg>
        <pc:inkChg chg="add mod">
          <ac:chgData name="Luca Crocetti" userId="52efdf86-ba77-4dcf-8f92-67ea05fd85b4" providerId="ADAL" clId="{F54AB79C-CF2F-48E0-AB2B-B1BDA75FD3C3}" dt="2023-10-27T11:50:16.398" v="2035"/>
          <ac:inkMkLst>
            <pc:docMk/>
            <pc:sldMk cId="1705559386" sldId="601"/>
            <ac:inkMk id="19" creationId="{4AE3E8E5-F2F9-F12D-18FE-3A49C7B17544}"/>
          </ac:inkMkLst>
        </pc:inkChg>
        <pc:inkChg chg="add mod">
          <ac:chgData name="Luca Crocetti" userId="52efdf86-ba77-4dcf-8f92-67ea05fd85b4" providerId="ADAL" clId="{F54AB79C-CF2F-48E0-AB2B-B1BDA75FD3C3}" dt="2023-10-27T11:50:16.398" v="2035"/>
          <ac:inkMkLst>
            <pc:docMk/>
            <pc:sldMk cId="1705559386" sldId="601"/>
            <ac:inkMk id="20" creationId="{B35312F3-A4BE-9143-A542-38A823331F2F}"/>
          </ac:inkMkLst>
        </pc:inkChg>
        <pc:inkChg chg="add mod">
          <ac:chgData name="Luca Crocetti" userId="52efdf86-ba77-4dcf-8f92-67ea05fd85b4" providerId="ADAL" clId="{F54AB79C-CF2F-48E0-AB2B-B1BDA75FD3C3}" dt="2023-10-27T11:50:16.398" v="2035"/>
          <ac:inkMkLst>
            <pc:docMk/>
            <pc:sldMk cId="1705559386" sldId="601"/>
            <ac:inkMk id="21" creationId="{64900642-F815-A29B-048A-EC0B60A89131}"/>
          </ac:inkMkLst>
        </pc:inkChg>
        <pc:inkChg chg="add mod">
          <ac:chgData name="Luca Crocetti" userId="52efdf86-ba77-4dcf-8f92-67ea05fd85b4" providerId="ADAL" clId="{F54AB79C-CF2F-48E0-AB2B-B1BDA75FD3C3}" dt="2023-10-27T11:50:16.398" v="2035"/>
          <ac:inkMkLst>
            <pc:docMk/>
            <pc:sldMk cId="1705559386" sldId="601"/>
            <ac:inkMk id="22" creationId="{58532370-9CF0-AF3E-86D1-CDC59BAA29BD}"/>
          </ac:inkMkLst>
        </pc:inkChg>
        <pc:inkChg chg="add mod">
          <ac:chgData name="Luca Crocetti" userId="52efdf86-ba77-4dcf-8f92-67ea05fd85b4" providerId="ADAL" clId="{F54AB79C-CF2F-48E0-AB2B-B1BDA75FD3C3}" dt="2023-10-27T11:50:19.126" v="2038"/>
          <ac:inkMkLst>
            <pc:docMk/>
            <pc:sldMk cId="1705559386" sldId="601"/>
            <ac:inkMk id="24" creationId="{0E97A21B-1A52-7A09-A8C1-5C8746C05949}"/>
          </ac:inkMkLst>
        </pc:inkChg>
        <pc:inkChg chg="add mod">
          <ac:chgData name="Luca Crocetti" userId="52efdf86-ba77-4dcf-8f92-67ea05fd85b4" providerId="ADAL" clId="{F54AB79C-CF2F-48E0-AB2B-B1BDA75FD3C3}" dt="2023-10-27T11:50:19.126" v="2038"/>
          <ac:inkMkLst>
            <pc:docMk/>
            <pc:sldMk cId="1705559386" sldId="601"/>
            <ac:inkMk id="25" creationId="{B29B4D9A-3F0E-121E-A6D9-4C9FB5EE78AF}"/>
          </ac:inkMkLst>
        </pc:inkChg>
        <pc:inkChg chg="add mod">
          <ac:chgData name="Luca Crocetti" userId="52efdf86-ba77-4dcf-8f92-67ea05fd85b4" providerId="ADAL" clId="{F54AB79C-CF2F-48E0-AB2B-B1BDA75FD3C3}" dt="2023-10-27T11:50:31.886" v="2060"/>
          <ac:inkMkLst>
            <pc:docMk/>
            <pc:sldMk cId="1705559386" sldId="601"/>
            <ac:inkMk id="27" creationId="{669AFC3C-C568-79CC-7526-580ACFE3058F}"/>
          </ac:inkMkLst>
        </pc:inkChg>
        <pc:inkChg chg="add mod">
          <ac:chgData name="Luca Crocetti" userId="52efdf86-ba77-4dcf-8f92-67ea05fd85b4" providerId="ADAL" clId="{F54AB79C-CF2F-48E0-AB2B-B1BDA75FD3C3}" dt="2023-10-27T11:50:31.886" v="2060"/>
          <ac:inkMkLst>
            <pc:docMk/>
            <pc:sldMk cId="1705559386" sldId="601"/>
            <ac:inkMk id="28" creationId="{44938B02-F068-0BA5-AEC8-6F30A043E17F}"/>
          </ac:inkMkLst>
        </pc:inkChg>
        <pc:inkChg chg="add mod">
          <ac:chgData name="Luca Crocetti" userId="52efdf86-ba77-4dcf-8f92-67ea05fd85b4" providerId="ADAL" clId="{F54AB79C-CF2F-48E0-AB2B-B1BDA75FD3C3}" dt="2023-10-27T11:50:31.886" v="2060"/>
          <ac:inkMkLst>
            <pc:docMk/>
            <pc:sldMk cId="1705559386" sldId="601"/>
            <ac:inkMk id="29" creationId="{32504A73-E803-6D23-6755-E1A8500B0C8D}"/>
          </ac:inkMkLst>
        </pc:inkChg>
        <pc:inkChg chg="add mod">
          <ac:chgData name="Luca Crocetti" userId="52efdf86-ba77-4dcf-8f92-67ea05fd85b4" providerId="ADAL" clId="{F54AB79C-CF2F-48E0-AB2B-B1BDA75FD3C3}" dt="2023-10-27T11:50:31.886" v="2060"/>
          <ac:inkMkLst>
            <pc:docMk/>
            <pc:sldMk cId="1705559386" sldId="601"/>
            <ac:inkMk id="30" creationId="{46943D49-3680-7E75-76CD-048E69B2A6D1}"/>
          </ac:inkMkLst>
        </pc:inkChg>
        <pc:inkChg chg="add mod">
          <ac:chgData name="Luca Crocetti" userId="52efdf86-ba77-4dcf-8f92-67ea05fd85b4" providerId="ADAL" clId="{F54AB79C-CF2F-48E0-AB2B-B1BDA75FD3C3}" dt="2023-10-27T11:50:31.886" v="2060"/>
          <ac:inkMkLst>
            <pc:docMk/>
            <pc:sldMk cId="1705559386" sldId="601"/>
            <ac:inkMk id="31" creationId="{AC58A450-4C98-A241-7567-86E63438712C}"/>
          </ac:inkMkLst>
        </pc:inkChg>
        <pc:inkChg chg="add mod">
          <ac:chgData name="Luca Crocetti" userId="52efdf86-ba77-4dcf-8f92-67ea05fd85b4" providerId="ADAL" clId="{F54AB79C-CF2F-48E0-AB2B-B1BDA75FD3C3}" dt="2023-10-27T11:50:31.886" v="2060"/>
          <ac:inkMkLst>
            <pc:docMk/>
            <pc:sldMk cId="1705559386" sldId="601"/>
            <ac:inkMk id="32" creationId="{C2A81A14-BF1C-8BF0-B358-B034D93D14C0}"/>
          </ac:inkMkLst>
        </pc:inkChg>
        <pc:inkChg chg="add mod">
          <ac:chgData name="Luca Crocetti" userId="52efdf86-ba77-4dcf-8f92-67ea05fd85b4" providerId="ADAL" clId="{F54AB79C-CF2F-48E0-AB2B-B1BDA75FD3C3}" dt="2023-10-27T11:50:31.886" v="2060"/>
          <ac:inkMkLst>
            <pc:docMk/>
            <pc:sldMk cId="1705559386" sldId="601"/>
            <ac:inkMk id="33" creationId="{95B14C84-B5BB-4CC3-5AD6-E35AE4210167}"/>
          </ac:inkMkLst>
        </pc:inkChg>
        <pc:inkChg chg="add mod">
          <ac:chgData name="Luca Crocetti" userId="52efdf86-ba77-4dcf-8f92-67ea05fd85b4" providerId="ADAL" clId="{F54AB79C-CF2F-48E0-AB2B-B1BDA75FD3C3}" dt="2023-10-27T11:50:31.886" v="2060"/>
          <ac:inkMkLst>
            <pc:docMk/>
            <pc:sldMk cId="1705559386" sldId="601"/>
            <ac:inkMk id="34" creationId="{C904672A-C4E9-4D67-8306-71D53C094F63}"/>
          </ac:inkMkLst>
        </pc:inkChg>
        <pc:inkChg chg="add mod">
          <ac:chgData name="Luca Crocetti" userId="52efdf86-ba77-4dcf-8f92-67ea05fd85b4" providerId="ADAL" clId="{F54AB79C-CF2F-48E0-AB2B-B1BDA75FD3C3}" dt="2023-10-27T11:50:31.886" v="2060"/>
          <ac:inkMkLst>
            <pc:docMk/>
            <pc:sldMk cId="1705559386" sldId="601"/>
            <ac:inkMk id="35" creationId="{13DBA1B4-309B-D97D-B74E-34AC920F509C}"/>
          </ac:inkMkLst>
        </pc:inkChg>
        <pc:inkChg chg="add mod">
          <ac:chgData name="Luca Crocetti" userId="52efdf86-ba77-4dcf-8f92-67ea05fd85b4" providerId="ADAL" clId="{F54AB79C-CF2F-48E0-AB2B-B1BDA75FD3C3}" dt="2023-10-27T11:50:31.886" v="2060"/>
          <ac:inkMkLst>
            <pc:docMk/>
            <pc:sldMk cId="1705559386" sldId="601"/>
            <ac:inkMk id="36" creationId="{12EC881E-B413-DEEC-6BD8-1989D97D4D1D}"/>
          </ac:inkMkLst>
        </pc:inkChg>
        <pc:inkChg chg="add mod">
          <ac:chgData name="Luca Crocetti" userId="52efdf86-ba77-4dcf-8f92-67ea05fd85b4" providerId="ADAL" clId="{F54AB79C-CF2F-48E0-AB2B-B1BDA75FD3C3}" dt="2023-10-27T11:50:31.886" v="2060"/>
          <ac:inkMkLst>
            <pc:docMk/>
            <pc:sldMk cId="1705559386" sldId="601"/>
            <ac:inkMk id="37" creationId="{616C580F-19F5-A2DF-076C-161DBF20DCA0}"/>
          </ac:inkMkLst>
        </pc:inkChg>
        <pc:inkChg chg="add mod">
          <ac:chgData name="Luca Crocetti" userId="52efdf86-ba77-4dcf-8f92-67ea05fd85b4" providerId="ADAL" clId="{F54AB79C-CF2F-48E0-AB2B-B1BDA75FD3C3}" dt="2023-10-27T11:50:31.886" v="2060"/>
          <ac:inkMkLst>
            <pc:docMk/>
            <pc:sldMk cId="1705559386" sldId="601"/>
            <ac:inkMk id="38" creationId="{EA42DFAA-25CE-DA44-4396-DE8CC83C3D42}"/>
          </ac:inkMkLst>
        </pc:inkChg>
        <pc:inkChg chg="add mod">
          <ac:chgData name="Luca Crocetti" userId="52efdf86-ba77-4dcf-8f92-67ea05fd85b4" providerId="ADAL" clId="{F54AB79C-CF2F-48E0-AB2B-B1BDA75FD3C3}" dt="2023-10-27T11:50:31.886" v="2060"/>
          <ac:inkMkLst>
            <pc:docMk/>
            <pc:sldMk cId="1705559386" sldId="601"/>
            <ac:inkMk id="39" creationId="{A0C2DC07-3876-804A-4602-FE44734ACF4E}"/>
          </ac:inkMkLst>
        </pc:inkChg>
        <pc:inkChg chg="add mod">
          <ac:chgData name="Luca Crocetti" userId="52efdf86-ba77-4dcf-8f92-67ea05fd85b4" providerId="ADAL" clId="{F54AB79C-CF2F-48E0-AB2B-B1BDA75FD3C3}" dt="2023-10-27T11:50:31.886" v="2060"/>
          <ac:inkMkLst>
            <pc:docMk/>
            <pc:sldMk cId="1705559386" sldId="601"/>
            <ac:inkMk id="40" creationId="{A964B6F4-BEBE-BCA9-BFEE-ACF1977A3732}"/>
          </ac:inkMkLst>
        </pc:inkChg>
        <pc:inkChg chg="add mod">
          <ac:chgData name="Luca Crocetti" userId="52efdf86-ba77-4dcf-8f92-67ea05fd85b4" providerId="ADAL" clId="{F54AB79C-CF2F-48E0-AB2B-B1BDA75FD3C3}" dt="2023-10-27T11:50:31.886" v="2060"/>
          <ac:inkMkLst>
            <pc:docMk/>
            <pc:sldMk cId="1705559386" sldId="601"/>
            <ac:inkMk id="41" creationId="{68EC24DB-26A1-67C5-EDC7-1CDBCEC9599B}"/>
          </ac:inkMkLst>
        </pc:inkChg>
        <pc:inkChg chg="add mod">
          <ac:chgData name="Luca Crocetti" userId="52efdf86-ba77-4dcf-8f92-67ea05fd85b4" providerId="ADAL" clId="{F54AB79C-CF2F-48E0-AB2B-B1BDA75FD3C3}" dt="2023-10-27T11:50:31.886" v="2060"/>
          <ac:inkMkLst>
            <pc:docMk/>
            <pc:sldMk cId="1705559386" sldId="601"/>
            <ac:inkMk id="42" creationId="{5E0A7434-8159-ED6D-1B35-BBBB9A5B50E3}"/>
          </ac:inkMkLst>
        </pc:inkChg>
        <pc:inkChg chg="add mod">
          <ac:chgData name="Luca Crocetti" userId="52efdf86-ba77-4dcf-8f92-67ea05fd85b4" providerId="ADAL" clId="{F54AB79C-CF2F-48E0-AB2B-B1BDA75FD3C3}" dt="2023-10-27T11:50:31.886" v="2060"/>
          <ac:inkMkLst>
            <pc:docMk/>
            <pc:sldMk cId="1705559386" sldId="601"/>
            <ac:inkMk id="43" creationId="{9D1591BD-44B4-5D88-864F-EA56ED6260E5}"/>
          </ac:inkMkLst>
        </pc:inkChg>
        <pc:inkChg chg="add mod">
          <ac:chgData name="Luca Crocetti" userId="52efdf86-ba77-4dcf-8f92-67ea05fd85b4" providerId="ADAL" clId="{F54AB79C-CF2F-48E0-AB2B-B1BDA75FD3C3}" dt="2023-10-27T11:50:31.886" v="2060"/>
          <ac:inkMkLst>
            <pc:docMk/>
            <pc:sldMk cId="1705559386" sldId="601"/>
            <ac:inkMk id="44" creationId="{7FEF5A6C-DB2B-9199-C1BB-4BC21FB4728E}"/>
          </ac:inkMkLst>
        </pc:inkChg>
        <pc:inkChg chg="add mod">
          <ac:chgData name="Luca Crocetti" userId="52efdf86-ba77-4dcf-8f92-67ea05fd85b4" providerId="ADAL" clId="{F54AB79C-CF2F-48E0-AB2B-B1BDA75FD3C3}" dt="2023-10-27T11:50:31.886" v="2060"/>
          <ac:inkMkLst>
            <pc:docMk/>
            <pc:sldMk cId="1705559386" sldId="601"/>
            <ac:inkMk id="45" creationId="{154EC077-09CA-54A0-4BF7-FE5028EC2F89}"/>
          </ac:inkMkLst>
        </pc:inkChg>
        <pc:inkChg chg="add mod">
          <ac:chgData name="Luca Crocetti" userId="52efdf86-ba77-4dcf-8f92-67ea05fd85b4" providerId="ADAL" clId="{F54AB79C-CF2F-48E0-AB2B-B1BDA75FD3C3}" dt="2023-10-27T11:50:31.886" v="2060"/>
          <ac:inkMkLst>
            <pc:docMk/>
            <pc:sldMk cId="1705559386" sldId="601"/>
            <ac:inkMk id="46" creationId="{170AB455-E36B-F17F-0A05-D9560C59F284}"/>
          </ac:inkMkLst>
        </pc:inkChg>
        <pc:inkChg chg="add">
          <ac:chgData name="Luca Crocetti" userId="52efdf86-ba77-4dcf-8f92-67ea05fd85b4" providerId="ADAL" clId="{F54AB79C-CF2F-48E0-AB2B-B1BDA75FD3C3}" dt="2023-10-27T11:50:31.005" v="2059" actId="9405"/>
          <ac:inkMkLst>
            <pc:docMk/>
            <pc:sldMk cId="1705559386" sldId="601"/>
            <ac:inkMk id="47" creationId="{262626E6-2861-49C0-784C-AB9ED97F29E1}"/>
          </ac:inkMkLst>
        </pc:inkChg>
        <pc:inkChg chg="add mod">
          <ac:chgData name="Luca Crocetti" userId="52efdf86-ba77-4dcf-8f92-67ea05fd85b4" providerId="ADAL" clId="{F54AB79C-CF2F-48E0-AB2B-B1BDA75FD3C3}" dt="2023-10-27T11:50:44.835" v="2079"/>
          <ac:inkMkLst>
            <pc:docMk/>
            <pc:sldMk cId="1705559386" sldId="601"/>
            <ac:inkMk id="52" creationId="{0AA02FC1-C503-49EF-D1D4-19005FA4F92F}"/>
          </ac:inkMkLst>
        </pc:inkChg>
        <pc:inkChg chg="add mod">
          <ac:chgData name="Luca Crocetti" userId="52efdf86-ba77-4dcf-8f92-67ea05fd85b4" providerId="ADAL" clId="{F54AB79C-CF2F-48E0-AB2B-B1BDA75FD3C3}" dt="2023-10-27T11:50:44.835" v="2079"/>
          <ac:inkMkLst>
            <pc:docMk/>
            <pc:sldMk cId="1705559386" sldId="601"/>
            <ac:inkMk id="53" creationId="{68C1A007-A202-0A2B-D5D1-B54802A09CA0}"/>
          </ac:inkMkLst>
        </pc:inkChg>
        <pc:inkChg chg="add mod">
          <ac:chgData name="Luca Crocetti" userId="52efdf86-ba77-4dcf-8f92-67ea05fd85b4" providerId="ADAL" clId="{F54AB79C-CF2F-48E0-AB2B-B1BDA75FD3C3}" dt="2023-10-27T11:50:44.835" v="2079"/>
          <ac:inkMkLst>
            <pc:docMk/>
            <pc:sldMk cId="1705559386" sldId="601"/>
            <ac:inkMk id="54" creationId="{57B5B1C5-857E-8180-B017-10E31097E88F}"/>
          </ac:inkMkLst>
        </pc:inkChg>
        <pc:inkChg chg="add mod">
          <ac:chgData name="Luca Crocetti" userId="52efdf86-ba77-4dcf-8f92-67ea05fd85b4" providerId="ADAL" clId="{F54AB79C-CF2F-48E0-AB2B-B1BDA75FD3C3}" dt="2023-10-27T11:50:44.835" v="2079"/>
          <ac:inkMkLst>
            <pc:docMk/>
            <pc:sldMk cId="1705559386" sldId="601"/>
            <ac:inkMk id="55" creationId="{C7CBA00C-5C24-FD0E-67A4-229570B3A5CA}"/>
          </ac:inkMkLst>
        </pc:inkChg>
        <pc:inkChg chg="add mod">
          <ac:chgData name="Luca Crocetti" userId="52efdf86-ba77-4dcf-8f92-67ea05fd85b4" providerId="ADAL" clId="{F54AB79C-CF2F-48E0-AB2B-B1BDA75FD3C3}" dt="2023-10-27T11:50:44.835" v="2079"/>
          <ac:inkMkLst>
            <pc:docMk/>
            <pc:sldMk cId="1705559386" sldId="601"/>
            <ac:inkMk id="56" creationId="{485AC80F-C290-2326-41C7-B3D39A29AB4E}"/>
          </ac:inkMkLst>
        </pc:inkChg>
        <pc:inkChg chg="add mod">
          <ac:chgData name="Luca Crocetti" userId="52efdf86-ba77-4dcf-8f92-67ea05fd85b4" providerId="ADAL" clId="{F54AB79C-CF2F-48E0-AB2B-B1BDA75FD3C3}" dt="2023-10-27T11:50:44.835" v="2079"/>
          <ac:inkMkLst>
            <pc:docMk/>
            <pc:sldMk cId="1705559386" sldId="601"/>
            <ac:inkMk id="57" creationId="{96CCA285-625D-62C2-B674-48379AAC5994}"/>
          </ac:inkMkLst>
        </pc:inkChg>
        <pc:inkChg chg="add mod">
          <ac:chgData name="Luca Crocetti" userId="52efdf86-ba77-4dcf-8f92-67ea05fd85b4" providerId="ADAL" clId="{F54AB79C-CF2F-48E0-AB2B-B1BDA75FD3C3}" dt="2023-10-27T11:50:44.835" v="2079"/>
          <ac:inkMkLst>
            <pc:docMk/>
            <pc:sldMk cId="1705559386" sldId="601"/>
            <ac:inkMk id="58" creationId="{C79CB788-48BD-287A-E7D4-67B6C676CE77}"/>
          </ac:inkMkLst>
        </pc:inkChg>
        <pc:inkChg chg="add mod">
          <ac:chgData name="Luca Crocetti" userId="52efdf86-ba77-4dcf-8f92-67ea05fd85b4" providerId="ADAL" clId="{F54AB79C-CF2F-48E0-AB2B-B1BDA75FD3C3}" dt="2023-10-27T11:50:44.835" v="2079"/>
          <ac:inkMkLst>
            <pc:docMk/>
            <pc:sldMk cId="1705559386" sldId="601"/>
            <ac:inkMk id="59" creationId="{63BD6154-E9AB-9254-A2C0-172791616160}"/>
          </ac:inkMkLst>
        </pc:inkChg>
        <pc:inkChg chg="add mod">
          <ac:chgData name="Luca Crocetti" userId="52efdf86-ba77-4dcf-8f92-67ea05fd85b4" providerId="ADAL" clId="{F54AB79C-CF2F-48E0-AB2B-B1BDA75FD3C3}" dt="2023-10-27T11:50:44.835" v="2079"/>
          <ac:inkMkLst>
            <pc:docMk/>
            <pc:sldMk cId="1705559386" sldId="601"/>
            <ac:inkMk id="60" creationId="{2D298699-5EEF-300C-9187-AD694BC00F91}"/>
          </ac:inkMkLst>
        </pc:inkChg>
        <pc:inkChg chg="add mod">
          <ac:chgData name="Luca Crocetti" userId="52efdf86-ba77-4dcf-8f92-67ea05fd85b4" providerId="ADAL" clId="{F54AB79C-CF2F-48E0-AB2B-B1BDA75FD3C3}" dt="2023-10-27T11:50:44.835" v="2079"/>
          <ac:inkMkLst>
            <pc:docMk/>
            <pc:sldMk cId="1705559386" sldId="601"/>
            <ac:inkMk id="61" creationId="{8D66F091-A11A-5655-BE5A-045E9C6039FF}"/>
          </ac:inkMkLst>
        </pc:inkChg>
        <pc:inkChg chg="add mod">
          <ac:chgData name="Luca Crocetti" userId="52efdf86-ba77-4dcf-8f92-67ea05fd85b4" providerId="ADAL" clId="{F54AB79C-CF2F-48E0-AB2B-B1BDA75FD3C3}" dt="2023-10-27T11:50:44.835" v="2079"/>
          <ac:inkMkLst>
            <pc:docMk/>
            <pc:sldMk cId="1705559386" sldId="601"/>
            <ac:inkMk id="62" creationId="{C3CD0BFE-78F5-9C34-B1EE-55635B740D19}"/>
          </ac:inkMkLst>
        </pc:inkChg>
        <pc:inkChg chg="add mod">
          <ac:chgData name="Luca Crocetti" userId="52efdf86-ba77-4dcf-8f92-67ea05fd85b4" providerId="ADAL" clId="{F54AB79C-CF2F-48E0-AB2B-B1BDA75FD3C3}" dt="2023-10-27T11:50:44.835" v="2079"/>
          <ac:inkMkLst>
            <pc:docMk/>
            <pc:sldMk cId="1705559386" sldId="601"/>
            <ac:inkMk id="63" creationId="{74A43D36-2519-09DF-4FB4-D478C8572F19}"/>
          </ac:inkMkLst>
        </pc:inkChg>
        <pc:inkChg chg="add mod">
          <ac:chgData name="Luca Crocetti" userId="52efdf86-ba77-4dcf-8f92-67ea05fd85b4" providerId="ADAL" clId="{F54AB79C-CF2F-48E0-AB2B-B1BDA75FD3C3}" dt="2023-10-27T11:50:44.835" v="2079"/>
          <ac:inkMkLst>
            <pc:docMk/>
            <pc:sldMk cId="1705559386" sldId="601"/>
            <ac:inkMk id="64" creationId="{BEA30C9B-0EFA-ED33-BF52-65DD7DCA005B}"/>
          </ac:inkMkLst>
        </pc:inkChg>
        <pc:inkChg chg="add mod">
          <ac:chgData name="Luca Crocetti" userId="52efdf86-ba77-4dcf-8f92-67ea05fd85b4" providerId="ADAL" clId="{F54AB79C-CF2F-48E0-AB2B-B1BDA75FD3C3}" dt="2023-10-27T11:50:44.835" v="2079"/>
          <ac:inkMkLst>
            <pc:docMk/>
            <pc:sldMk cId="1705559386" sldId="601"/>
            <ac:inkMk id="65" creationId="{EE473533-198A-1065-9245-EDBB46B7CCD1}"/>
          </ac:inkMkLst>
        </pc:inkChg>
        <pc:inkChg chg="add mod">
          <ac:chgData name="Luca Crocetti" userId="52efdf86-ba77-4dcf-8f92-67ea05fd85b4" providerId="ADAL" clId="{F54AB79C-CF2F-48E0-AB2B-B1BDA75FD3C3}" dt="2023-10-27T11:50:44.835" v="2079"/>
          <ac:inkMkLst>
            <pc:docMk/>
            <pc:sldMk cId="1705559386" sldId="601"/>
            <ac:inkMk id="66" creationId="{37230D49-C276-D52D-FF8B-2A2A7ECB7C7C}"/>
          </ac:inkMkLst>
        </pc:inkChg>
        <pc:inkChg chg="add mod">
          <ac:chgData name="Luca Crocetti" userId="52efdf86-ba77-4dcf-8f92-67ea05fd85b4" providerId="ADAL" clId="{F54AB79C-CF2F-48E0-AB2B-B1BDA75FD3C3}" dt="2023-10-27T11:50:44.835" v="2079"/>
          <ac:inkMkLst>
            <pc:docMk/>
            <pc:sldMk cId="1705559386" sldId="601"/>
            <ac:inkMk id="67" creationId="{E4C41E87-6640-11F9-00BE-D8A1F4CD31C7}"/>
          </ac:inkMkLst>
        </pc:inkChg>
        <pc:inkChg chg="add mod">
          <ac:chgData name="Luca Crocetti" userId="52efdf86-ba77-4dcf-8f92-67ea05fd85b4" providerId="ADAL" clId="{F54AB79C-CF2F-48E0-AB2B-B1BDA75FD3C3}" dt="2023-10-27T11:50:44.835" v="2079"/>
          <ac:inkMkLst>
            <pc:docMk/>
            <pc:sldMk cId="1705559386" sldId="601"/>
            <ac:inkMk id="68" creationId="{D0FDFF8F-391D-D73B-56DC-24A834767B01}"/>
          </ac:inkMkLst>
        </pc:inkChg>
        <pc:inkChg chg="add mod">
          <ac:chgData name="Luca Crocetti" userId="52efdf86-ba77-4dcf-8f92-67ea05fd85b4" providerId="ADAL" clId="{F54AB79C-CF2F-48E0-AB2B-B1BDA75FD3C3}" dt="2023-10-27T11:50:44.835" v="2079"/>
          <ac:inkMkLst>
            <pc:docMk/>
            <pc:sldMk cId="1705559386" sldId="601"/>
            <ac:inkMk id="69" creationId="{213FECB9-4EE1-DB1F-F8A9-04291001E3C1}"/>
          </ac:inkMkLst>
        </pc:inkChg>
        <pc:inkChg chg="add mod">
          <ac:chgData name="Luca Crocetti" userId="52efdf86-ba77-4dcf-8f92-67ea05fd85b4" providerId="ADAL" clId="{F54AB79C-CF2F-48E0-AB2B-B1BDA75FD3C3}" dt="2023-10-27T11:50:50.021" v="2087"/>
          <ac:inkMkLst>
            <pc:docMk/>
            <pc:sldMk cId="1705559386" sldId="601"/>
            <ac:inkMk id="71" creationId="{48B6D02D-00BF-6DA0-C4AA-E3559638B223}"/>
          </ac:inkMkLst>
        </pc:inkChg>
        <pc:inkChg chg="add mod">
          <ac:chgData name="Luca Crocetti" userId="52efdf86-ba77-4dcf-8f92-67ea05fd85b4" providerId="ADAL" clId="{F54AB79C-CF2F-48E0-AB2B-B1BDA75FD3C3}" dt="2023-10-27T11:50:50.021" v="2087"/>
          <ac:inkMkLst>
            <pc:docMk/>
            <pc:sldMk cId="1705559386" sldId="601"/>
            <ac:inkMk id="72" creationId="{A22F18A3-D8E4-A722-A960-D369A14507E0}"/>
          </ac:inkMkLst>
        </pc:inkChg>
        <pc:inkChg chg="add mod">
          <ac:chgData name="Luca Crocetti" userId="52efdf86-ba77-4dcf-8f92-67ea05fd85b4" providerId="ADAL" clId="{F54AB79C-CF2F-48E0-AB2B-B1BDA75FD3C3}" dt="2023-10-27T11:50:50.021" v="2087"/>
          <ac:inkMkLst>
            <pc:docMk/>
            <pc:sldMk cId="1705559386" sldId="601"/>
            <ac:inkMk id="73" creationId="{278F64E2-827F-6885-87CC-B06A3B79A69E}"/>
          </ac:inkMkLst>
        </pc:inkChg>
        <pc:inkChg chg="add mod">
          <ac:chgData name="Luca Crocetti" userId="52efdf86-ba77-4dcf-8f92-67ea05fd85b4" providerId="ADAL" clId="{F54AB79C-CF2F-48E0-AB2B-B1BDA75FD3C3}" dt="2023-10-27T11:50:50.021" v="2087"/>
          <ac:inkMkLst>
            <pc:docMk/>
            <pc:sldMk cId="1705559386" sldId="601"/>
            <ac:inkMk id="74" creationId="{ACF6EE0B-7B7A-A7F3-E42E-29C5B4123C1B}"/>
          </ac:inkMkLst>
        </pc:inkChg>
        <pc:inkChg chg="add mod">
          <ac:chgData name="Luca Crocetti" userId="52efdf86-ba77-4dcf-8f92-67ea05fd85b4" providerId="ADAL" clId="{F54AB79C-CF2F-48E0-AB2B-B1BDA75FD3C3}" dt="2023-10-27T11:50:50.021" v="2087"/>
          <ac:inkMkLst>
            <pc:docMk/>
            <pc:sldMk cId="1705559386" sldId="601"/>
            <ac:inkMk id="76" creationId="{891A26AB-D74F-BC10-E822-B44CD13465EC}"/>
          </ac:inkMkLst>
        </pc:inkChg>
        <pc:inkChg chg="add mod">
          <ac:chgData name="Luca Crocetti" userId="52efdf86-ba77-4dcf-8f92-67ea05fd85b4" providerId="ADAL" clId="{F54AB79C-CF2F-48E0-AB2B-B1BDA75FD3C3}" dt="2023-10-27T11:50:50.021" v="2087"/>
          <ac:inkMkLst>
            <pc:docMk/>
            <pc:sldMk cId="1705559386" sldId="601"/>
            <ac:inkMk id="77" creationId="{0814E686-3414-736A-8465-80B9A6466BD0}"/>
          </ac:inkMkLst>
        </pc:inkChg>
        <pc:inkChg chg="add mod">
          <ac:chgData name="Luca Crocetti" userId="52efdf86-ba77-4dcf-8f92-67ea05fd85b4" providerId="ADAL" clId="{F54AB79C-CF2F-48E0-AB2B-B1BDA75FD3C3}" dt="2023-10-27T11:51:02.762" v="2110"/>
          <ac:inkMkLst>
            <pc:docMk/>
            <pc:sldMk cId="1705559386" sldId="601"/>
            <ac:inkMk id="79" creationId="{3B913401-857A-83EF-FAC6-042F5F98EB0B}"/>
          </ac:inkMkLst>
        </pc:inkChg>
        <pc:inkChg chg="add mod">
          <ac:chgData name="Luca Crocetti" userId="52efdf86-ba77-4dcf-8f92-67ea05fd85b4" providerId="ADAL" clId="{F54AB79C-CF2F-48E0-AB2B-B1BDA75FD3C3}" dt="2023-10-27T11:51:02.762" v="2110"/>
          <ac:inkMkLst>
            <pc:docMk/>
            <pc:sldMk cId="1705559386" sldId="601"/>
            <ac:inkMk id="80" creationId="{7BEA74E5-22ED-D7F7-CFAF-0FD39C3FE436}"/>
          </ac:inkMkLst>
        </pc:inkChg>
        <pc:inkChg chg="add mod">
          <ac:chgData name="Luca Crocetti" userId="52efdf86-ba77-4dcf-8f92-67ea05fd85b4" providerId="ADAL" clId="{F54AB79C-CF2F-48E0-AB2B-B1BDA75FD3C3}" dt="2023-10-27T11:51:02.762" v="2110"/>
          <ac:inkMkLst>
            <pc:docMk/>
            <pc:sldMk cId="1705559386" sldId="601"/>
            <ac:inkMk id="81" creationId="{38BB7496-4E50-B921-860D-B144CE543B0C}"/>
          </ac:inkMkLst>
        </pc:inkChg>
        <pc:inkChg chg="add mod">
          <ac:chgData name="Luca Crocetti" userId="52efdf86-ba77-4dcf-8f92-67ea05fd85b4" providerId="ADAL" clId="{F54AB79C-CF2F-48E0-AB2B-B1BDA75FD3C3}" dt="2023-10-27T11:51:02.762" v="2110"/>
          <ac:inkMkLst>
            <pc:docMk/>
            <pc:sldMk cId="1705559386" sldId="601"/>
            <ac:inkMk id="82" creationId="{EE719A20-2FB4-CEE6-9014-5624EE16ED7B}"/>
          </ac:inkMkLst>
        </pc:inkChg>
        <pc:inkChg chg="add mod">
          <ac:chgData name="Luca Crocetti" userId="52efdf86-ba77-4dcf-8f92-67ea05fd85b4" providerId="ADAL" clId="{F54AB79C-CF2F-48E0-AB2B-B1BDA75FD3C3}" dt="2023-10-27T11:51:02.762" v="2110"/>
          <ac:inkMkLst>
            <pc:docMk/>
            <pc:sldMk cId="1705559386" sldId="601"/>
            <ac:inkMk id="83" creationId="{917C5E2B-01B7-D978-5504-5AAC5E4D563F}"/>
          </ac:inkMkLst>
        </pc:inkChg>
        <pc:inkChg chg="add mod">
          <ac:chgData name="Luca Crocetti" userId="52efdf86-ba77-4dcf-8f92-67ea05fd85b4" providerId="ADAL" clId="{F54AB79C-CF2F-48E0-AB2B-B1BDA75FD3C3}" dt="2023-10-27T11:51:02.762" v="2110"/>
          <ac:inkMkLst>
            <pc:docMk/>
            <pc:sldMk cId="1705559386" sldId="601"/>
            <ac:inkMk id="84" creationId="{35539825-CF61-EC8C-B426-3BC103DEB919}"/>
          </ac:inkMkLst>
        </pc:inkChg>
        <pc:inkChg chg="add mod">
          <ac:chgData name="Luca Crocetti" userId="52efdf86-ba77-4dcf-8f92-67ea05fd85b4" providerId="ADAL" clId="{F54AB79C-CF2F-48E0-AB2B-B1BDA75FD3C3}" dt="2023-10-27T11:51:02.762" v="2110"/>
          <ac:inkMkLst>
            <pc:docMk/>
            <pc:sldMk cId="1705559386" sldId="601"/>
            <ac:inkMk id="85" creationId="{029FC714-E407-4D13-95B9-4B60B6A3747D}"/>
          </ac:inkMkLst>
        </pc:inkChg>
        <pc:inkChg chg="add mod">
          <ac:chgData name="Luca Crocetti" userId="52efdf86-ba77-4dcf-8f92-67ea05fd85b4" providerId="ADAL" clId="{F54AB79C-CF2F-48E0-AB2B-B1BDA75FD3C3}" dt="2023-10-27T11:51:02.762" v="2110"/>
          <ac:inkMkLst>
            <pc:docMk/>
            <pc:sldMk cId="1705559386" sldId="601"/>
            <ac:inkMk id="86" creationId="{BDB32C20-2E3A-0013-7FA6-E1698F83CB17}"/>
          </ac:inkMkLst>
        </pc:inkChg>
        <pc:inkChg chg="add mod">
          <ac:chgData name="Luca Crocetti" userId="52efdf86-ba77-4dcf-8f92-67ea05fd85b4" providerId="ADAL" clId="{F54AB79C-CF2F-48E0-AB2B-B1BDA75FD3C3}" dt="2023-10-27T11:51:02.762" v="2110"/>
          <ac:inkMkLst>
            <pc:docMk/>
            <pc:sldMk cId="1705559386" sldId="601"/>
            <ac:inkMk id="87" creationId="{344DDEE5-DA32-159D-5670-B1BA2236D663}"/>
          </ac:inkMkLst>
        </pc:inkChg>
        <pc:inkChg chg="add mod">
          <ac:chgData name="Luca Crocetti" userId="52efdf86-ba77-4dcf-8f92-67ea05fd85b4" providerId="ADAL" clId="{F54AB79C-CF2F-48E0-AB2B-B1BDA75FD3C3}" dt="2023-10-27T11:51:02.762" v="2110"/>
          <ac:inkMkLst>
            <pc:docMk/>
            <pc:sldMk cId="1705559386" sldId="601"/>
            <ac:inkMk id="88" creationId="{5D370B0D-33B4-67BB-D3C4-906A46B69943}"/>
          </ac:inkMkLst>
        </pc:inkChg>
        <pc:inkChg chg="add mod">
          <ac:chgData name="Luca Crocetti" userId="52efdf86-ba77-4dcf-8f92-67ea05fd85b4" providerId="ADAL" clId="{F54AB79C-CF2F-48E0-AB2B-B1BDA75FD3C3}" dt="2023-10-27T11:51:02.762" v="2110"/>
          <ac:inkMkLst>
            <pc:docMk/>
            <pc:sldMk cId="1705559386" sldId="601"/>
            <ac:inkMk id="89" creationId="{E13B57D3-56B5-E290-F609-055E45869A36}"/>
          </ac:inkMkLst>
        </pc:inkChg>
        <pc:inkChg chg="add mod">
          <ac:chgData name="Luca Crocetti" userId="52efdf86-ba77-4dcf-8f92-67ea05fd85b4" providerId="ADAL" clId="{F54AB79C-CF2F-48E0-AB2B-B1BDA75FD3C3}" dt="2023-10-27T11:51:02.762" v="2110"/>
          <ac:inkMkLst>
            <pc:docMk/>
            <pc:sldMk cId="1705559386" sldId="601"/>
            <ac:inkMk id="90" creationId="{B526BBEA-618F-3613-5AB3-EB1889BBE881}"/>
          </ac:inkMkLst>
        </pc:inkChg>
        <pc:inkChg chg="add mod">
          <ac:chgData name="Luca Crocetti" userId="52efdf86-ba77-4dcf-8f92-67ea05fd85b4" providerId="ADAL" clId="{F54AB79C-CF2F-48E0-AB2B-B1BDA75FD3C3}" dt="2023-10-27T11:51:02.762" v="2110"/>
          <ac:inkMkLst>
            <pc:docMk/>
            <pc:sldMk cId="1705559386" sldId="601"/>
            <ac:inkMk id="91" creationId="{CF19FACE-212F-B10B-F770-849C9ACB2653}"/>
          </ac:inkMkLst>
        </pc:inkChg>
        <pc:inkChg chg="add mod">
          <ac:chgData name="Luca Crocetti" userId="52efdf86-ba77-4dcf-8f92-67ea05fd85b4" providerId="ADAL" clId="{F54AB79C-CF2F-48E0-AB2B-B1BDA75FD3C3}" dt="2023-10-27T11:51:02.762" v="2110"/>
          <ac:inkMkLst>
            <pc:docMk/>
            <pc:sldMk cId="1705559386" sldId="601"/>
            <ac:inkMk id="92" creationId="{A6783195-2187-2EEA-686D-E822E62109FA}"/>
          </ac:inkMkLst>
        </pc:inkChg>
        <pc:inkChg chg="add mod">
          <ac:chgData name="Luca Crocetti" userId="52efdf86-ba77-4dcf-8f92-67ea05fd85b4" providerId="ADAL" clId="{F54AB79C-CF2F-48E0-AB2B-B1BDA75FD3C3}" dt="2023-10-27T11:51:02.762" v="2110"/>
          <ac:inkMkLst>
            <pc:docMk/>
            <pc:sldMk cId="1705559386" sldId="601"/>
            <ac:inkMk id="93" creationId="{EB86B83F-5B62-407B-A10A-1CCD52D9BF71}"/>
          </ac:inkMkLst>
        </pc:inkChg>
        <pc:inkChg chg="add mod">
          <ac:chgData name="Luca Crocetti" userId="52efdf86-ba77-4dcf-8f92-67ea05fd85b4" providerId="ADAL" clId="{F54AB79C-CF2F-48E0-AB2B-B1BDA75FD3C3}" dt="2023-10-27T11:51:02.762" v="2110"/>
          <ac:inkMkLst>
            <pc:docMk/>
            <pc:sldMk cId="1705559386" sldId="601"/>
            <ac:inkMk id="94" creationId="{A3FF8B47-CCA7-B40B-871A-24592578BBB7}"/>
          </ac:inkMkLst>
        </pc:inkChg>
        <pc:inkChg chg="add mod">
          <ac:chgData name="Luca Crocetti" userId="52efdf86-ba77-4dcf-8f92-67ea05fd85b4" providerId="ADAL" clId="{F54AB79C-CF2F-48E0-AB2B-B1BDA75FD3C3}" dt="2023-10-27T11:51:02.762" v="2110"/>
          <ac:inkMkLst>
            <pc:docMk/>
            <pc:sldMk cId="1705559386" sldId="601"/>
            <ac:inkMk id="95" creationId="{A7FE682B-B75E-4CD2-D956-892C1D23270C}"/>
          </ac:inkMkLst>
        </pc:inkChg>
        <pc:inkChg chg="add mod">
          <ac:chgData name="Luca Crocetti" userId="52efdf86-ba77-4dcf-8f92-67ea05fd85b4" providerId="ADAL" clId="{F54AB79C-CF2F-48E0-AB2B-B1BDA75FD3C3}" dt="2023-10-27T11:51:02.762" v="2110"/>
          <ac:inkMkLst>
            <pc:docMk/>
            <pc:sldMk cId="1705559386" sldId="601"/>
            <ac:inkMk id="96" creationId="{41ECD03E-E76B-A0D8-03AD-CAC1D662D261}"/>
          </ac:inkMkLst>
        </pc:inkChg>
        <pc:inkChg chg="add mod">
          <ac:chgData name="Luca Crocetti" userId="52efdf86-ba77-4dcf-8f92-67ea05fd85b4" providerId="ADAL" clId="{F54AB79C-CF2F-48E0-AB2B-B1BDA75FD3C3}" dt="2023-10-27T11:51:02.762" v="2110"/>
          <ac:inkMkLst>
            <pc:docMk/>
            <pc:sldMk cId="1705559386" sldId="601"/>
            <ac:inkMk id="97" creationId="{8F6097D3-EB72-9DD0-1575-16C5A71FE649}"/>
          </ac:inkMkLst>
        </pc:inkChg>
        <pc:inkChg chg="add mod">
          <ac:chgData name="Luca Crocetti" userId="52efdf86-ba77-4dcf-8f92-67ea05fd85b4" providerId="ADAL" clId="{F54AB79C-CF2F-48E0-AB2B-B1BDA75FD3C3}" dt="2023-10-27T11:51:02.762" v="2110"/>
          <ac:inkMkLst>
            <pc:docMk/>
            <pc:sldMk cId="1705559386" sldId="601"/>
            <ac:inkMk id="98" creationId="{D48154DF-BA00-C34B-5DD6-D9BF712D5557}"/>
          </ac:inkMkLst>
        </pc:inkChg>
        <pc:inkChg chg="add mod">
          <ac:chgData name="Luca Crocetti" userId="52efdf86-ba77-4dcf-8f92-67ea05fd85b4" providerId="ADAL" clId="{F54AB79C-CF2F-48E0-AB2B-B1BDA75FD3C3}" dt="2023-10-27T11:51:02.762" v="2110"/>
          <ac:inkMkLst>
            <pc:docMk/>
            <pc:sldMk cId="1705559386" sldId="601"/>
            <ac:inkMk id="99" creationId="{576ECD42-F315-E6AF-876B-3483003BCEC5}"/>
          </ac:inkMkLst>
        </pc:inkChg>
        <pc:inkChg chg="add mod">
          <ac:chgData name="Luca Crocetti" userId="52efdf86-ba77-4dcf-8f92-67ea05fd85b4" providerId="ADAL" clId="{F54AB79C-CF2F-48E0-AB2B-B1BDA75FD3C3}" dt="2023-10-27T11:51:02.762" v="2110"/>
          <ac:inkMkLst>
            <pc:docMk/>
            <pc:sldMk cId="1705559386" sldId="601"/>
            <ac:inkMk id="100" creationId="{849F10C7-3936-33D6-343F-D2994B67CEA9}"/>
          </ac:inkMkLst>
        </pc:inkChg>
        <pc:inkChg chg="add mod">
          <ac:chgData name="Luca Crocetti" userId="52efdf86-ba77-4dcf-8f92-67ea05fd85b4" providerId="ADAL" clId="{F54AB79C-CF2F-48E0-AB2B-B1BDA75FD3C3}" dt="2023-10-27T11:51:06.988" v="2117"/>
          <ac:inkMkLst>
            <pc:docMk/>
            <pc:sldMk cId="1705559386" sldId="601"/>
            <ac:inkMk id="103" creationId="{55CD5589-AE45-C778-6C82-88907FE44226}"/>
          </ac:inkMkLst>
        </pc:inkChg>
        <pc:inkChg chg="add mod">
          <ac:chgData name="Luca Crocetti" userId="52efdf86-ba77-4dcf-8f92-67ea05fd85b4" providerId="ADAL" clId="{F54AB79C-CF2F-48E0-AB2B-B1BDA75FD3C3}" dt="2023-10-27T11:51:06.988" v="2117"/>
          <ac:inkMkLst>
            <pc:docMk/>
            <pc:sldMk cId="1705559386" sldId="601"/>
            <ac:inkMk id="104" creationId="{AFB6B6FB-B89D-BDF3-F651-D71483FE9706}"/>
          </ac:inkMkLst>
        </pc:inkChg>
        <pc:inkChg chg="add mod">
          <ac:chgData name="Luca Crocetti" userId="52efdf86-ba77-4dcf-8f92-67ea05fd85b4" providerId="ADAL" clId="{F54AB79C-CF2F-48E0-AB2B-B1BDA75FD3C3}" dt="2023-10-27T11:51:06.988" v="2117"/>
          <ac:inkMkLst>
            <pc:docMk/>
            <pc:sldMk cId="1705559386" sldId="601"/>
            <ac:inkMk id="105" creationId="{2B9609AC-96CE-8F20-79BF-BB72584FC175}"/>
          </ac:inkMkLst>
        </pc:inkChg>
        <pc:inkChg chg="add mod">
          <ac:chgData name="Luca Crocetti" userId="52efdf86-ba77-4dcf-8f92-67ea05fd85b4" providerId="ADAL" clId="{F54AB79C-CF2F-48E0-AB2B-B1BDA75FD3C3}" dt="2023-10-27T11:51:06.988" v="2117"/>
          <ac:inkMkLst>
            <pc:docMk/>
            <pc:sldMk cId="1705559386" sldId="601"/>
            <ac:inkMk id="106" creationId="{78BB0E67-B258-9A71-D0F4-210C430F5428}"/>
          </ac:inkMkLst>
        </pc:inkChg>
        <pc:inkChg chg="add mod">
          <ac:chgData name="Luca Crocetti" userId="52efdf86-ba77-4dcf-8f92-67ea05fd85b4" providerId="ADAL" clId="{F54AB79C-CF2F-48E0-AB2B-B1BDA75FD3C3}" dt="2023-10-27T11:51:06.988" v="2117"/>
          <ac:inkMkLst>
            <pc:docMk/>
            <pc:sldMk cId="1705559386" sldId="601"/>
            <ac:inkMk id="107" creationId="{23ED1DFB-6BB6-C1BA-DBBB-E6EC260B903C}"/>
          </ac:inkMkLst>
        </pc:inkChg>
        <pc:inkChg chg="add mod">
          <ac:chgData name="Luca Crocetti" userId="52efdf86-ba77-4dcf-8f92-67ea05fd85b4" providerId="ADAL" clId="{F54AB79C-CF2F-48E0-AB2B-B1BDA75FD3C3}" dt="2023-10-27T11:51:06.988" v="2117"/>
          <ac:inkMkLst>
            <pc:docMk/>
            <pc:sldMk cId="1705559386" sldId="601"/>
            <ac:inkMk id="108" creationId="{B0AB90DB-0A26-4900-A992-7E6021D5CC4F}"/>
          </ac:inkMkLst>
        </pc:inkChg>
        <pc:inkChg chg="add mod">
          <ac:chgData name="Luca Crocetti" userId="52efdf86-ba77-4dcf-8f92-67ea05fd85b4" providerId="ADAL" clId="{F54AB79C-CF2F-48E0-AB2B-B1BDA75FD3C3}" dt="2023-10-27T11:51:21.884" v="2142"/>
          <ac:inkMkLst>
            <pc:docMk/>
            <pc:sldMk cId="1705559386" sldId="601"/>
            <ac:inkMk id="111" creationId="{B8213DB2-6FB3-5ADD-96B9-08160E2BFBFC}"/>
          </ac:inkMkLst>
        </pc:inkChg>
        <pc:inkChg chg="add mod">
          <ac:chgData name="Luca Crocetti" userId="52efdf86-ba77-4dcf-8f92-67ea05fd85b4" providerId="ADAL" clId="{F54AB79C-CF2F-48E0-AB2B-B1BDA75FD3C3}" dt="2023-10-27T11:51:21.884" v="2142"/>
          <ac:inkMkLst>
            <pc:docMk/>
            <pc:sldMk cId="1705559386" sldId="601"/>
            <ac:inkMk id="112" creationId="{44534C4B-8243-AC3D-E4A3-6003C89207B2}"/>
          </ac:inkMkLst>
        </pc:inkChg>
        <pc:inkChg chg="add mod">
          <ac:chgData name="Luca Crocetti" userId="52efdf86-ba77-4dcf-8f92-67ea05fd85b4" providerId="ADAL" clId="{F54AB79C-CF2F-48E0-AB2B-B1BDA75FD3C3}" dt="2023-10-27T11:51:21.884" v="2142"/>
          <ac:inkMkLst>
            <pc:docMk/>
            <pc:sldMk cId="1705559386" sldId="601"/>
            <ac:inkMk id="113" creationId="{873D6051-CBF8-5FC8-1BD7-998179A48C5C}"/>
          </ac:inkMkLst>
        </pc:inkChg>
        <pc:inkChg chg="add mod">
          <ac:chgData name="Luca Crocetti" userId="52efdf86-ba77-4dcf-8f92-67ea05fd85b4" providerId="ADAL" clId="{F54AB79C-CF2F-48E0-AB2B-B1BDA75FD3C3}" dt="2023-10-27T11:51:21.884" v="2142"/>
          <ac:inkMkLst>
            <pc:docMk/>
            <pc:sldMk cId="1705559386" sldId="601"/>
            <ac:inkMk id="114" creationId="{99E761FE-E4B3-70E5-73C3-901527F3B2E8}"/>
          </ac:inkMkLst>
        </pc:inkChg>
        <pc:inkChg chg="add mod">
          <ac:chgData name="Luca Crocetti" userId="52efdf86-ba77-4dcf-8f92-67ea05fd85b4" providerId="ADAL" clId="{F54AB79C-CF2F-48E0-AB2B-B1BDA75FD3C3}" dt="2023-10-27T11:51:21.884" v="2142"/>
          <ac:inkMkLst>
            <pc:docMk/>
            <pc:sldMk cId="1705559386" sldId="601"/>
            <ac:inkMk id="115" creationId="{1DBB141B-BC11-B201-8066-3D9BF957CDCC}"/>
          </ac:inkMkLst>
        </pc:inkChg>
        <pc:inkChg chg="add mod">
          <ac:chgData name="Luca Crocetti" userId="52efdf86-ba77-4dcf-8f92-67ea05fd85b4" providerId="ADAL" clId="{F54AB79C-CF2F-48E0-AB2B-B1BDA75FD3C3}" dt="2023-10-27T11:51:21.884" v="2142"/>
          <ac:inkMkLst>
            <pc:docMk/>
            <pc:sldMk cId="1705559386" sldId="601"/>
            <ac:inkMk id="116" creationId="{81E6F937-1CBC-34C9-E897-25C3059B9EB8}"/>
          </ac:inkMkLst>
        </pc:inkChg>
        <pc:inkChg chg="add mod">
          <ac:chgData name="Luca Crocetti" userId="52efdf86-ba77-4dcf-8f92-67ea05fd85b4" providerId="ADAL" clId="{F54AB79C-CF2F-48E0-AB2B-B1BDA75FD3C3}" dt="2023-10-27T11:51:21.884" v="2142"/>
          <ac:inkMkLst>
            <pc:docMk/>
            <pc:sldMk cId="1705559386" sldId="601"/>
            <ac:inkMk id="117" creationId="{B9B091B3-3D0C-574C-42FF-1949A7B28AA0}"/>
          </ac:inkMkLst>
        </pc:inkChg>
        <pc:inkChg chg="add mod">
          <ac:chgData name="Luca Crocetti" userId="52efdf86-ba77-4dcf-8f92-67ea05fd85b4" providerId="ADAL" clId="{F54AB79C-CF2F-48E0-AB2B-B1BDA75FD3C3}" dt="2023-10-27T11:51:21.884" v="2142"/>
          <ac:inkMkLst>
            <pc:docMk/>
            <pc:sldMk cId="1705559386" sldId="601"/>
            <ac:inkMk id="119" creationId="{E26D8B93-E9EA-652E-05E9-E499493508D2}"/>
          </ac:inkMkLst>
        </pc:inkChg>
        <pc:inkChg chg="add mod">
          <ac:chgData name="Luca Crocetti" userId="52efdf86-ba77-4dcf-8f92-67ea05fd85b4" providerId="ADAL" clId="{F54AB79C-CF2F-48E0-AB2B-B1BDA75FD3C3}" dt="2023-10-27T11:51:21.884" v="2142"/>
          <ac:inkMkLst>
            <pc:docMk/>
            <pc:sldMk cId="1705559386" sldId="601"/>
            <ac:inkMk id="121" creationId="{F0B80BF0-EC76-3066-E185-B2FAF347224D}"/>
          </ac:inkMkLst>
        </pc:inkChg>
        <pc:inkChg chg="add mod">
          <ac:chgData name="Luca Crocetti" userId="52efdf86-ba77-4dcf-8f92-67ea05fd85b4" providerId="ADAL" clId="{F54AB79C-CF2F-48E0-AB2B-B1BDA75FD3C3}" dt="2023-10-27T11:51:21.884" v="2142"/>
          <ac:inkMkLst>
            <pc:docMk/>
            <pc:sldMk cId="1705559386" sldId="601"/>
            <ac:inkMk id="122" creationId="{EF0DA61F-89E5-36B4-4B23-0DFAC42590A4}"/>
          </ac:inkMkLst>
        </pc:inkChg>
        <pc:inkChg chg="add mod">
          <ac:chgData name="Luca Crocetti" userId="52efdf86-ba77-4dcf-8f92-67ea05fd85b4" providerId="ADAL" clId="{F54AB79C-CF2F-48E0-AB2B-B1BDA75FD3C3}" dt="2023-10-27T11:51:21.884" v="2142"/>
          <ac:inkMkLst>
            <pc:docMk/>
            <pc:sldMk cId="1705559386" sldId="601"/>
            <ac:inkMk id="123" creationId="{EEF41020-6A97-8FB7-8663-002A88A5999B}"/>
          </ac:inkMkLst>
        </pc:inkChg>
        <pc:inkChg chg="add mod">
          <ac:chgData name="Luca Crocetti" userId="52efdf86-ba77-4dcf-8f92-67ea05fd85b4" providerId="ADAL" clId="{F54AB79C-CF2F-48E0-AB2B-B1BDA75FD3C3}" dt="2023-10-27T11:51:21.884" v="2142"/>
          <ac:inkMkLst>
            <pc:docMk/>
            <pc:sldMk cId="1705559386" sldId="601"/>
            <ac:inkMk id="124" creationId="{9BFC645F-4F0E-5A58-5F49-7A3A6E06E3C2}"/>
          </ac:inkMkLst>
        </pc:inkChg>
        <pc:inkChg chg="add mod">
          <ac:chgData name="Luca Crocetti" userId="52efdf86-ba77-4dcf-8f92-67ea05fd85b4" providerId="ADAL" clId="{F54AB79C-CF2F-48E0-AB2B-B1BDA75FD3C3}" dt="2023-10-27T11:51:21.884" v="2142"/>
          <ac:inkMkLst>
            <pc:docMk/>
            <pc:sldMk cId="1705559386" sldId="601"/>
            <ac:inkMk id="125" creationId="{1240FC13-F507-5383-619C-9DD4600BAEB6}"/>
          </ac:inkMkLst>
        </pc:inkChg>
        <pc:inkChg chg="add mod">
          <ac:chgData name="Luca Crocetti" userId="52efdf86-ba77-4dcf-8f92-67ea05fd85b4" providerId="ADAL" clId="{F54AB79C-CF2F-48E0-AB2B-B1BDA75FD3C3}" dt="2023-10-27T11:51:21.884" v="2142"/>
          <ac:inkMkLst>
            <pc:docMk/>
            <pc:sldMk cId="1705559386" sldId="601"/>
            <ac:inkMk id="126" creationId="{9F5FE643-A8C4-7D33-E6AF-D339C10ED129}"/>
          </ac:inkMkLst>
        </pc:inkChg>
        <pc:inkChg chg="add mod">
          <ac:chgData name="Luca Crocetti" userId="52efdf86-ba77-4dcf-8f92-67ea05fd85b4" providerId="ADAL" clId="{F54AB79C-CF2F-48E0-AB2B-B1BDA75FD3C3}" dt="2023-10-27T11:51:21.884" v="2142"/>
          <ac:inkMkLst>
            <pc:docMk/>
            <pc:sldMk cId="1705559386" sldId="601"/>
            <ac:inkMk id="127" creationId="{00F79777-43CC-EE2C-BBAE-37CA597755C3}"/>
          </ac:inkMkLst>
        </pc:inkChg>
        <pc:inkChg chg="add mod">
          <ac:chgData name="Luca Crocetti" userId="52efdf86-ba77-4dcf-8f92-67ea05fd85b4" providerId="ADAL" clId="{F54AB79C-CF2F-48E0-AB2B-B1BDA75FD3C3}" dt="2023-10-27T11:51:21.884" v="2142"/>
          <ac:inkMkLst>
            <pc:docMk/>
            <pc:sldMk cId="1705559386" sldId="601"/>
            <ac:inkMk id="128" creationId="{FB97EEB6-30F7-AC55-BFBF-A7E6B72727A5}"/>
          </ac:inkMkLst>
        </pc:inkChg>
        <pc:inkChg chg="add mod">
          <ac:chgData name="Luca Crocetti" userId="52efdf86-ba77-4dcf-8f92-67ea05fd85b4" providerId="ADAL" clId="{F54AB79C-CF2F-48E0-AB2B-B1BDA75FD3C3}" dt="2023-10-27T11:51:21.884" v="2142"/>
          <ac:inkMkLst>
            <pc:docMk/>
            <pc:sldMk cId="1705559386" sldId="601"/>
            <ac:inkMk id="130" creationId="{9B3E4595-97F1-5C4D-044C-52C1D47F7F3E}"/>
          </ac:inkMkLst>
        </pc:inkChg>
        <pc:inkChg chg="add mod">
          <ac:chgData name="Luca Crocetti" userId="52efdf86-ba77-4dcf-8f92-67ea05fd85b4" providerId="ADAL" clId="{F54AB79C-CF2F-48E0-AB2B-B1BDA75FD3C3}" dt="2023-10-27T11:51:21.884" v="2142"/>
          <ac:inkMkLst>
            <pc:docMk/>
            <pc:sldMk cId="1705559386" sldId="601"/>
            <ac:inkMk id="131" creationId="{5A757320-8FCC-9600-A0CE-15472131DCA5}"/>
          </ac:inkMkLst>
        </pc:inkChg>
        <pc:inkChg chg="add mod">
          <ac:chgData name="Luca Crocetti" userId="52efdf86-ba77-4dcf-8f92-67ea05fd85b4" providerId="ADAL" clId="{F54AB79C-CF2F-48E0-AB2B-B1BDA75FD3C3}" dt="2023-10-27T11:51:21.884" v="2142"/>
          <ac:inkMkLst>
            <pc:docMk/>
            <pc:sldMk cId="1705559386" sldId="601"/>
            <ac:inkMk id="132" creationId="{10032503-B954-D25D-3EDD-FD5F54DE1FD3}"/>
          </ac:inkMkLst>
        </pc:inkChg>
        <pc:inkChg chg="add mod">
          <ac:chgData name="Luca Crocetti" userId="52efdf86-ba77-4dcf-8f92-67ea05fd85b4" providerId="ADAL" clId="{F54AB79C-CF2F-48E0-AB2B-B1BDA75FD3C3}" dt="2023-10-27T11:51:21.884" v="2142"/>
          <ac:inkMkLst>
            <pc:docMk/>
            <pc:sldMk cId="1705559386" sldId="601"/>
            <ac:inkMk id="133" creationId="{78ACA282-236F-5CD7-BE7F-4B3235E94647}"/>
          </ac:inkMkLst>
        </pc:inkChg>
        <pc:inkChg chg="add mod">
          <ac:chgData name="Luca Crocetti" userId="52efdf86-ba77-4dcf-8f92-67ea05fd85b4" providerId="ADAL" clId="{F54AB79C-CF2F-48E0-AB2B-B1BDA75FD3C3}" dt="2023-10-27T11:51:21.884" v="2142"/>
          <ac:inkMkLst>
            <pc:docMk/>
            <pc:sldMk cId="1705559386" sldId="601"/>
            <ac:inkMk id="134" creationId="{BE6DD7D1-31DC-4340-E6FB-A73AB8D63389}"/>
          </ac:inkMkLst>
        </pc:inkChg>
        <pc:inkChg chg="add mod">
          <ac:chgData name="Luca Crocetti" userId="52efdf86-ba77-4dcf-8f92-67ea05fd85b4" providerId="ADAL" clId="{F54AB79C-CF2F-48E0-AB2B-B1BDA75FD3C3}" dt="2023-10-27T11:51:27.877" v="2148"/>
          <ac:inkMkLst>
            <pc:docMk/>
            <pc:sldMk cId="1705559386" sldId="601"/>
            <ac:inkMk id="137" creationId="{DFAD1F42-58B6-8A3F-145F-454862CBC217}"/>
          </ac:inkMkLst>
        </pc:inkChg>
        <pc:inkChg chg="add mod">
          <ac:chgData name="Luca Crocetti" userId="52efdf86-ba77-4dcf-8f92-67ea05fd85b4" providerId="ADAL" clId="{F54AB79C-CF2F-48E0-AB2B-B1BDA75FD3C3}" dt="2023-10-27T11:51:27.877" v="2148"/>
          <ac:inkMkLst>
            <pc:docMk/>
            <pc:sldMk cId="1705559386" sldId="601"/>
            <ac:inkMk id="138" creationId="{5F8215F9-088B-16C3-06A1-79690A1D0D60}"/>
          </ac:inkMkLst>
        </pc:inkChg>
        <pc:inkChg chg="add mod">
          <ac:chgData name="Luca Crocetti" userId="52efdf86-ba77-4dcf-8f92-67ea05fd85b4" providerId="ADAL" clId="{F54AB79C-CF2F-48E0-AB2B-B1BDA75FD3C3}" dt="2023-10-27T11:51:27.877" v="2148"/>
          <ac:inkMkLst>
            <pc:docMk/>
            <pc:sldMk cId="1705559386" sldId="601"/>
            <ac:inkMk id="139" creationId="{0F185EFF-B1EA-2EAA-1AB7-FA67A50BD197}"/>
          </ac:inkMkLst>
        </pc:inkChg>
        <pc:inkChg chg="add mod">
          <ac:chgData name="Luca Crocetti" userId="52efdf86-ba77-4dcf-8f92-67ea05fd85b4" providerId="ADAL" clId="{F54AB79C-CF2F-48E0-AB2B-B1BDA75FD3C3}" dt="2023-10-27T11:51:27.877" v="2148"/>
          <ac:inkMkLst>
            <pc:docMk/>
            <pc:sldMk cId="1705559386" sldId="601"/>
            <ac:inkMk id="140" creationId="{59C4B499-0166-3ED1-A8ED-49959509C4B6}"/>
          </ac:inkMkLst>
        </pc:inkChg>
        <pc:inkChg chg="add mod">
          <ac:chgData name="Luca Crocetti" userId="52efdf86-ba77-4dcf-8f92-67ea05fd85b4" providerId="ADAL" clId="{F54AB79C-CF2F-48E0-AB2B-B1BDA75FD3C3}" dt="2023-10-27T11:51:27.877" v="2148"/>
          <ac:inkMkLst>
            <pc:docMk/>
            <pc:sldMk cId="1705559386" sldId="601"/>
            <ac:inkMk id="141" creationId="{A3A27D06-46FC-F176-780C-99FDFDF3F582}"/>
          </ac:inkMkLst>
        </pc:inkChg>
        <pc:inkChg chg="add del mod">
          <ac:chgData name="Luca Crocetti" userId="52efdf86-ba77-4dcf-8f92-67ea05fd85b4" providerId="ADAL" clId="{F54AB79C-CF2F-48E0-AB2B-B1BDA75FD3C3}" dt="2023-10-27T11:51:35.096" v="2158"/>
          <ac:inkMkLst>
            <pc:docMk/>
            <pc:sldMk cId="1705559386" sldId="601"/>
            <ac:inkMk id="143" creationId="{278853B1-DDA7-9001-A4C1-FEE5D0DEE613}"/>
          </ac:inkMkLst>
        </pc:inkChg>
        <pc:inkChg chg="add del mod">
          <ac:chgData name="Luca Crocetti" userId="52efdf86-ba77-4dcf-8f92-67ea05fd85b4" providerId="ADAL" clId="{F54AB79C-CF2F-48E0-AB2B-B1BDA75FD3C3}" dt="2023-10-27T11:51:35.096" v="2156"/>
          <ac:inkMkLst>
            <pc:docMk/>
            <pc:sldMk cId="1705559386" sldId="601"/>
            <ac:inkMk id="144" creationId="{EAED1ECE-9223-7215-CF4D-E2E9FB94836D}"/>
          </ac:inkMkLst>
        </pc:inkChg>
        <pc:inkChg chg="add del mod">
          <ac:chgData name="Luca Crocetti" userId="52efdf86-ba77-4dcf-8f92-67ea05fd85b4" providerId="ADAL" clId="{F54AB79C-CF2F-48E0-AB2B-B1BDA75FD3C3}" dt="2023-10-27T11:51:35.096" v="2157"/>
          <ac:inkMkLst>
            <pc:docMk/>
            <pc:sldMk cId="1705559386" sldId="601"/>
            <ac:inkMk id="145" creationId="{F5206EAF-5442-1743-22B7-C07D883E196E}"/>
          </ac:inkMkLst>
        </pc:inkChg>
        <pc:inkChg chg="add del mod">
          <ac:chgData name="Luca Crocetti" userId="52efdf86-ba77-4dcf-8f92-67ea05fd85b4" providerId="ADAL" clId="{F54AB79C-CF2F-48E0-AB2B-B1BDA75FD3C3}" dt="2023-10-27T11:51:44.588" v="2169"/>
          <ac:inkMkLst>
            <pc:docMk/>
            <pc:sldMk cId="1705559386" sldId="601"/>
            <ac:inkMk id="147" creationId="{E7048959-5843-C319-BF7D-BBBF30B543B4}"/>
          </ac:inkMkLst>
        </pc:inkChg>
        <pc:inkChg chg="add del mod">
          <ac:chgData name="Luca Crocetti" userId="52efdf86-ba77-4dcf-8f92-67ea05fd85b4" providerId="ADAL" clId="{F54AB79C-CF2F-48E0-AB2B-B1BDA75FD3C3}" dt="2023-10-27T11:51:44.588" v="2170"/>
          <ac:inkMkLst>
            <pc:docMk/>
            <pc:sldMk cId="1705559386" sldId="601"/>
            <ac:inkMk id="148" creationId="{D1176C75-BF83-2706-7BEA-CEF6C41AB099}"/>
          </ac:inkMkLst>
        </pc:inkChg>
        <pc:inkChg chg="add del mod">
          <ac:chgData name="Luca Crocetti" userId="52efdf86-ba77-4dcf-8f92-67ea05fd85b4" providerId="ADAL" clId="{F54AB79C-CF2F-48E0-AB2B-B1BDA75FD3C3}" dt="2023-10-27T11:51:39.151" v="2163"/>
          <ac:inkMkLst>
            <pc:docMk/>
            <pc:sldMk cId="1705559386" sldId="601"/>
            <ac:inkMk id="150" creationId="{E697F441-55B3-0E5F-0C3C-059C34813F50}"/>
          </ac:inkMkLst>
        </pc:inkChg>
        <pc:inkChg chg="add del mod">
          <ac:chgData name="Luca Crocetti" userId="52efdf86-ba77-4dcf-8f92-67ea05fd85b4" providerId="ADAL" clId="{F54AB79C-CF2F-48E0-AB2B-B1BDA75FD3C3}" dt="2023-10-27T11:51:39.151" v="2162"/>
          <ac:inkMkLst>
            <pc:docMk/>
            <pc:sldMk cId="1705559386" sldId="601"/>
            <ac:inkMk id="151" creationId="{77C2F154-8902-B6E6-7F55-D8773B0E657F}"/>
          </ac:inkMkLst>
        </pc:inkChg>
        <pc:inkChg chg="add mod">
          <ac:chgData name="Luca Crocetti" userId="52efdf86-ba77-4dcf-8f92-67ea05fd85b4" providerId="ADAL" clId="{F54AB79C-CF2F-48E0-AB2B-B1BDA75FD3C3}" dt="2023-10-27T11:51:43.050" v="2168"/>
          <ac:inkMkLst>
            <pc:docMk/>
            <pc:sldMk cId="1705559386" sldId="601"/>
            <ac:inkMk id="153" creationId="{6CC7B42C-7986-74A5-8158-1FF14FCF154B}"/>
          </ac:inkMkLst>
        </pc:inkChg>
        <pc:inkChg chg="add mod">
          <ac:chgData name="Luca Crocetti" userId="52efdf86-ba77-4dcf-8f92-67ea05fd85b4" providerId="ADAL" clId="{F54AB79C-CF2F-48E0-AB2B-B1BDA75FD3C3}" dt="2023-10-27T11:51:43.050" v="2168"/>
          <ac:inkMkLst>
            <pc:docMk/>
            <pc:sldMk cId="1705559386" sldId="601"/>
            <ac:inkMk id="154" creationId="{026A5B55-61CF-E83C-00BC-8483689AEC21}"/>
          </ac:inkMkLst>
        </pc:inkChg>
        <pc:inkChg chg="add mod">
          <ac:chgData name="Luca Crocetti" userId="52efdf86-ba77-4dcf-8f92-67ea05fd85b4" providerId="ADAL" clId="{F54AB79C-CF2F-48E0-AB2B-B1BDA75FD3C3}" dt="2023-10-27T11:51:43.050" v="2168"/>
          <ac:inkMkLst>
            <pc:docMk/>
            <pc:sldMk cId="1705559386" sldId="601"/>
            <ac:inkMk id="155" creationId="{6351B690-8741-30FF-209D-BD5BAD558A7B}"/>
          </ac:inkMkLst>
        </pc:inkChg>
        <pc:inkChg chg="add mod">
          <ac:chgData name="Luca Crocetti" userId="52efdf86-ba77-4dcf-8f92-67ea05fd85b4" providerId="ADAL" clId="{F54AB79C-CF2F-48E0-AB2B-B1BDA75FD3C3}" dt="2023-10-27T11:51:43.050" v="2168"/>
          <ac:inkMkLst>
            <pc:docMk/>
            <pc:sldMk cId="1705559386" sldId="601"/>
            <ac:inkMk id="156" creationId="{FACD0779-36E8-5343-781E-763402F9242F}"/>
          </ac:inkMkLst>
        </pc:inkChg>
        <pc:inkChg chg="add mod">
          <ac:chgData name="Luca Crocetti" userId="52efdf86-ba77-4dcf-8f92-67ea05fd85b4" providerId="ADAL" clId="{F54AB79C-CF2F-48E0-AB2B-B1BDA75FD3C3}" dt="2023-10-27T11:51:52.145" v="2182"/>
          <ac:inkMkLst>
            <pc:docMk/>
            <pc:sldMk cId="1705559386" sldId="601"/>
            <ac:inkMk id="158" creationId="{32D95998-5FA8-F490-0B1F-175AE4D73EC6}"/>
          </ac:inkMkLst>
        </pc:inkChg>
        <pc:inkChg chg="add mod">
          <ac:chgData name="Luca Crocetti" userId="52efdf86-ba77-4dcf-8f92-67ea05fd85b4" providerId="ADAL" clId="{F54AB79C-CF2F-48E0-AB2B-B1BDA75FD3C3}" dt="2023-10-27T11:51:52.145" v="2182"/>
          <ac:inkMkLst>
            <pc:docMk/>
            <pc:sldMk cId="1705559386" sldId="601"/>
            <ac:inkMk id="159" creationId="{F08CF068-5E90-6874-B8CE-64EF22497B96}"/>
          </ac:inkMkLst>
        </pc:inkChg>
        <pc:inkChg chg="add mod">
          <ac:chgData name="Luca Crocetti" userId="52efdf86-ba77-4dcf-8f92-67ea05fd85b4" providerId="ADAL" clId="{F54AB79C-CF2F-48E0-AB2B-B1BDA75FD3C3}" dt="2023-10-27T11:51:52.145" v="2182"/>
          <ac:inkMkLst>
            <pc:docMk/>
            <pc:sldMk cId="1705559386" sldId="601"/>
            <ac:inkMk id="160" creationId="{C80756F5-8DBD-F399-B972-FBA16A769AB0}"/>
          </ac:inkMkLst>
        </pc:inkChg>
        <pc:inkChg chg="add mod">
          <ac:chgData name="Luca Crocetti" userId="52efdf86-ba77-4dcf-8f92-67ea05fd85b4" providerId="ADAL" clId="{F54AB79C-CF2F-48E0-AB2B-B1BDA75FD3C3}" dt="2023-10-27T11:51:52.145" v="2182"/>
          <ac:inkMkLst>
            <pc:docMk/>
            <pc:sldMk cId="1705559386" sldId="601"/>
            <ac:inkMk id="161" creationId="{2EC3BB39-512C-CF13-49B7-2387DC17F3A5}"/>
          </ac:inkMkLst>
        </pc:inkChg>
        <pc:inkChg chg="add mod">
          <ac:chgData name="Luca Crocetti" userId="52efdf86-ba77-4dcf-8f92-67ea05fd85b4" providerId="ADAL" clId="{F54AB79C-CF2F-48E0-AB2B-B1BDA75FD3C3}" dt="2023-10-27T11:51:52.145" v="2182"/>
          <ac:inkMkLst>
            <pc:docMk/>
            <pc:sldMk cId="1705559386" sldId="601"/>
            <ac:inkMk id="162" creationId="{96D5A7B0-796A-5B57-7112-065564C711AC}"/>
          </ac:inkMkLst>
        </pc:inkChg>
        <pc:inkChg chg="add mod">
          <ac:chgData name="Luca Crocetti" userId="52efdf86-ba77-4dcf-8f92-67ea05fd85b4" providerId="ADAL" clId="{F54AB79C-CF2F-48E0-AB2B-B1BDA75FD3C3}" dt="2023-10-27T11:51:52.145" v="2182"/>
          <ac:inkMkLst>
            <pc:docMk/>
            <pc:sldMk cId="1705559386" sldId="601"/>
            <ac:inkMk id="163" creationId="{28426EF2-5B46-BDCE-3B52-406B4D442F9F}"/>
          </ac:inkMkLst>
        </pc:inkChg>
        <pc:inkChg chg="add mod">
          <ac:chgData name="Luca Crocetti" userId="52efdf86-ba77-4dcf-8f92-67ea05fd85b4" providerId="ADAL" clId="{F54AB79C-CF2F-48E0-AB2B-B1BDA75FD3C3}" dt="2023-10-27T11:51:52.145" v="2182"/>
          <ac:inkMkLst>
            <pc:docMk/>
            <pc:sldMk cId="1705559386" sldId="601"/>
            <ac:inkMk id="164" creationId="{D72F675E-876D-19E4-E05D-E1D5D46CEFC4}"/>
          </ac:inkMkLst>
        </pc:inkChg>
        <pc:inkChg chg="add mod">
          <ac:chgData name="Luca Crocetti" userId="52efdf86-ba77-4dcf-8f92-67ea05fd85b4" providerId="ADAL" clId="{F54AB79C-CF2F-48E0-AB2B-B1BDA75FD3C3}" dt="2023-10-27T11:51:52.145" v="2182"/>
          <ac:inkMkLst>
            <pc:docMk/>
            <pc:sldMk cId="1705559386" sldId="601"/>
            <ac:inkMk id="165" creationId="{C3E265F7-9737-B078-2EF8-857AAE507F7B}"/>
          </ac:inkMkLst>
        </pc:inkChg>
        <pc:inkChg chg="add mod">
          <ac:chgData name="Luca Crocetti" userId="52efdf86-ba77-4dcf-8f92-67ea05fd85b4" providerId="ADAL" clId="{F54AB79C-CF2F-48E0-AB2B-B1BDA75FD3C3}" dt="2023-10-27T11:51:52.145" v="2182"/>
          <ac:inkMkLst>
            <pc:docMk/>
            <pc:sldMk cId="1705559386" sldId="601"/>
            <ac:inkMk id="166" creationId="{3DCC821D-6A4C-F850-CEA4-1B8EF50320CB}"/>
          </ac:inkMkLst>
        </pc:inkChg>
        <pc:inkChg chg="add mod">
          <ac:chgData name="Luca Crocetti" userId="52efdf86-ba77-4dcf-8f92-67ea05fd85b4" providerId="ADAL" clId="{F54AB79C-CF2F-48E0-AB2B-B1BDA75FD3C3}" dt="2023-10-27T11:51:52.145" v="2182"/>
          <ac:inkMkLst>
            <pc:docMk/>
            <pc:sldMk cId="1705559386" sldId="601"/>
            <ac:inkMk id="167" creationId="{940C657A-53DF-25E3-E80A-A23EB8B97D86}"/>
          </ac:inkMkLst>
        </pc:inkChg>
        <pc:inkChg chg="add mod">
          <ac:chgData name="Luca Crocetti" userId="52efdf86-ba77-4dcf-8f92-67ea05fd85b4" providerId="ADAL" clId="{F54AB79C-CF2F-48E0-AB2B-B1BDA75FD3C3}" dt="2023-10-27T11:51:52.145" v="2182"/>
          <ac:inkMkLst>
            <pc:docMk/>
            <pc:sldMk cId="1705559386" sldId="601"/>
            <ac:inkMk id="168" creationId="{85229E9A-877D-A49D-5613-0510D0DA20BE}"/>
          </ac:inkMkLst>
        </pc:inkChg>
        <pc:inkChg chg="add mod">
          <ac:chgData name="Luca Crocetti" userId="52efdf86-ba77-4dcf-8f92-67ea05fd85b4" providerId="ADAL" clId="{F54AB79C-CF2F-48E0-AB2B-B1BDA75FD3C3}" dt="2023-10-27T11:51:58.225" v="2196"/>
          <ac:inkMkLst>
            <pc:docMk/>
            <pc:sldMk cId="1705559386" sldId="601"/>
            <ac:inkMk id="172" creationId="{74BD1273-2E2B-B9D2-B400-9392CC9C0517}"/>
          </ac:inkMkLst>
        </pc:inkChg>
        <pc:inkChg chg="add mod">
          <ac:chgData name="Luca Crocetti" userId="52efdf86-ba77-4dcf-8f92-67ea05fd85b4" providerId="ADAL" clId="{F54AB79C-CF2F-48E0-AB2B-B1BDA75FD3C3}" dt="2023-10-27T11:51:58.225" v="2196"/>
          <ac:inkMkLst>
            <pc:docMk/>
            <pc:sldMk cId="1705559386" sldId="601"/>
            <ac:inkMk id="173" creationId="{EAE5A6B9-EB5D-81AD-9566-ED051322BDC3}"/>
          </ac:inkMkLst>
        </pc:inkChg>
        <pc:inkChg chg="add mod">
          <ac:chgData name="Luca Crocetti" userId="52efdf86-ba77-4dcf-8f92-67ea05fd85b4" providerId="ADAL" clId="{F54AB79C-CF2F-48E0-AB2B-B1BDA75FD3C3}" dt="2023-10-27T11:51:58.225" v="2196"/>
          <ac:inkMkLst>
            <pc:docMk/>
            <pc:sldMk cId="1705559386" sldId="601"/>
            <ac:inkMk id="174" creationId="{A7D5D5BB-9364-2F48-CAD4-C7A32F3484CE}"/>
          </ac:inkMkLst>
        </pc:inkChg>
        <pc:inkChg chg="add mod">
          <ac:chgData name="Luca Crocetti" userId="52efdf86-ba77-4dcf-8f92-67ea05fd85b4" providerId="ADAL" clId="{F54AB79C-CF2F-48E0-AB2B-B1BDA75FD3C3}" dt="2023-10-27T11:51:58.225" v="2196"/>
          <ac:inkMkLst>
            <pc:docMk/>
            <pc:sldMk cId="1705559386" sldId="601"/>
            <ac:inkMk id="175" creationId="{16EF5B85-4FE0-2E72-9C71-46497AE55EE6}"/>
          </ac:inkMkLst>
        </pc:inkChg>
        <pc:inkChg chg="add mod">
          <ac:chgData name="Luca Crocetti" userId="52efdf86-ba77-4dcf-8f92-67ea05fd85b4" providerId="ADAL" clId="{F54AB79C-CF2F-48E0-AB2B-B1BDA75FD3C3}" dt="2023-10-27T11:51:58.225" v="2196"/>
          <ac:inkMkLst>
            <pc:docMk/>
            <pc:sldMk cId="1705559386" sldId="601"/>
            <ac:inkMk id="176" creationId="{2E5597F8-3392-9856-A49C-DEFF395EBD40}"/>
          </ac:inkMkLst>
        </pc:inkChg>
        <pc:inkChg chg="add mod">
          <ac:chgData name="Luca Crocetti" userId="52efdf86-ba77-4dcf-8f92-67ea05fd85b4" providerId="ADAL" clId="{F54AB79C-CF2F-48E0-AB2B-B1BDA75FD3C3}" dt="2023-10-27T11:51:58.225" v="2196"/>
          <ac:inkMkLst>
            <pc:docMk/>
            <pc:sldMk cId="1705559386" sldId="601"/>
            <ac:inkMk id="177" creationId="{DB640EAE-4FA4-084D-7D90-E3408768D1F0}"/>
          </ac:inkMkLst>
        </pc:inkChg>
        <pc:inkChg chg="add mod">
          <ac:chgData name="Luca Crocetti" userId="52efdf86-ba77-4dcf-8f92-67ea05fd85b4" providerId="ADAL" clId="{F54AB79C-CF2F-48E0-AB2B-B1BDA75FD3C3}" dt="2023-10-27T11:51:58.225" v="2196"/>
          <ac:inkMkLst>
            <pc:docMk/>
            <pc:sldMk cId="1705559386" sldId="601"/>
            <ac:inkMk id="178" creationId="{FFAD0997-AB12-B256-9AD0-27CE1DEE3C1D}"/>
          </ac:inkMkLst>
        </pc:inkChg>
        <pc:inkChg chg="add mod">
          <ac:chgData name="Luca Crocetti" userId="52efdf86-ba77-4dcf-8f92-67ea05fd85b4" providerId="ADAL" clId="{F54AB79C-CF2F-48E0-AB2B-B1BDA75FD3C3}" dt="2023-10-27T11:51:58.225" v="2196"/>
          <ac:inkMkLst>
            <pc:docMk/>
            <pc:sldMk cId="1705559386" sldId="601"/>
            <ac:inkMk id="179" creationId="{FD690A21-3A92-09E3-F0EF-30DC930BB67A}"/>
          </ac:inkMkLst>
        </pc:inkChg>
        <pc:inkChg chg="add mod">
          <ac:chgData name="Luca Crocetti" userId="52efdf86-ba77-4dcf-8f92-67ea05fd85b4" providerId="ADAL" clId="{F54AB79C-CF2F-48E0-AB2B-B1BDA75FD3C3}" dt="2023-10-27T11:51:58.225" v="2196"/>
          <ac:inkMkLst>
            <pc:docMk/>
            <pc:sldMk cId="1705559386" sldId="601"/>
            <ac:inkMk id="180" creationId="{74F0B5DA-A090-B20B-8954-EC603B28E6AA}"/>
          </ac:inkMkLst>
        </pc:inkChg>
        <pc:inkChg chg="add del mod">
          <ac:chgData name="Luca Crocetti" userId="52efdf86-ba77-4dcf-8f92-67ea05fd85b4" providerId="ADAL" clId="{F54AB79C-CF2F-48E0-AB2B-B1BDA75FD3C3}" dt="2023-10-27T11:51:58.225" v="2196"/>
          <ac:inkMkLst>
            <pc:docMk/>
            <pc:sldMk cId="1705559386" sldId="601"/>
            <ac:inkMk id="181" creationId="{7616FF03-30C3-DC18-84F3-40345406F999}"/>
          </ac:inkMkLst>
        </pc:inkChg>
        <pc:inkChg chg="add del mod">
          <ac:chgData name="Luca Crocetti" userId="52efdf86-ba77-4dcf-8f92-67ea05fd85b4" providerId="ADAL" clId="{F54AB79C-CF2F-48E0-AB2B-B1BDA75FD3C3}" dt="2023-10-27T11:51:58.225" v="2195"/>
          <ac:inkMkLst>
            <pc:docMk/>
            <pc:sldMk cId="1705559386" sldId="601"/>
            <ac:inkMk id="182" creationId="{8DE621CA-C9B4-92BC-D4AB-7DD90B38D58F}"/>
          </ac:inkMkLst>
        </pc:inkChg>
        <pc:inkChg chg="add mod">
          <ac:chgData name="Luca Crocetti" userId="52efdf86-ba77-4dcf-8f92-67ea05fd85b4" providerId="ADAL" clId="{F54AB79C-CF2F-48E0-AB2B-B1BDA75FD3C3}" dt="2023-10-27T11:52:04.259" v="2201"/>
          <ac:inkMkLst>
            <pc:docMk/>
            <pc:sldMk cId="1705559386" sldId="601"/>
            <ac:inkMk id="184" creationId="{E80B5D83-D5F7-F6A6-0F4D-5A85B2263AE3}"/>
          </ac:inkMkLst>
        </pc:inkChg>
        <pc:inkChg chg="add mod">
          <ac:chgData name="Luca Crocetti" userId="52efdf86-ba77-4dcf-8f92-67ea05fd85b4" providerId="ADAL" clId="{F54AB79C-CF2F-48E0-AB2B-B1BDA75FD3C3}" dt="2023-10-27T11:52:04.259" v="2201"/>
          <ac:inkMkLst>
            <pc:docMk/>
            <pc:sldMk cId="1705559386" sldId="601"/>
            <ac:inkMk id="185" creationId="{07885758-AE08-319B-145F-1CD6CB328FC1}"/>
          </ac:inkMkLst>
        </pc:inkChg>
        <pc:inkChg chg="add mod">
          <ac:chgData name="Luca Crocetti" userId="52efdf86-ba77-4dcf-8f92-67ea05fd85b4" providerId="ADAL" clId="{F54AB79C-CF2F-48E0-AB2B-B1BDA75FD3C3}" dt="2023-10-27T11:52:04.259" v="2201"/>
          <ac:inkMkLst>
            <pc:docMk/>
            <pc:sldMk cId="1705559386" sldId="601"/>
            <ac:inkMk id="187" creationId="{84855F23-279A-F10B-B995-ED42867D9D9D}"/>
          </ac:inkMkLst>
        </pc:inkChg>
        <pc:inkChg chg="add mod">
          <ac:chgData name="Luca Crocetti" userId="52efdf86-ba77-4dcf-8f92-67ea05fd85b4" providerId="ADAL" clId="{F54AB79C-CF2F-48E0-AB2B-B1BDA75FD3C3}" dt="2023-10-27T11:52:06.912" v="2204"/>
          <ac:inkMkLst>
            <pc:docMk/>
            <pc:sldMk cId="1705559386" sldId="601"/>
            <ac:inkMk id="189" creationId="{A22DF8AD-A761-01D8-21FC-FC02FA027843}"/>
          </ac:inkMkLst>
        </pc:inkChg>
        <pc:inkChg chg="add mod">
          <ac:chgData name="Luca Crocetti" userId="52efdf86-ba77-4dcf-8f92-67ea05fd85b4" providerId="ADAL" clId="{F54AB79C-CF2F-48E0-AB2B-B1BDA75FD3C3}" dt="2023-10-27T11:52:06.912" v="2204"/>
          <ac:inkMkLst>
            <pc:docMk/>
            <pc:sldMk cId="1705559386" sldId="601"/>
            <ac:inkMk id="190" creationId="{03FBD82B-84FA-B241-9FF7-E12F58C66476}"/>
          </ac:inkMkLst>
        </pc:inkChg>
      </pc:sldChg>
      <pc:sldChg chg="addSp delSp modSp add mod">
        <pc:chgData name="Luca Crocetti" userId="52efdf86-ba77-4dcf-8f92-67ea05fd85b4" providerId="ADAL" clId="{F54AB79C-CF2F-48E0-AB2B-B1BDA75FD3C3}" dt="2023-10-27T11:55:52.165" v="2552"/>
        <pc:sldMkLst>
          <pc:docMk/>
          <pc:sldMk cId="797038152" sldId="602"/>
        </pc:sldMkLst>
        <pc:grpChg chg="del mod">
          <ac:chgData name="Luca Crocetti" userId="52efdf86-ba77-4dcf-8f92-67ea05fd85b4" providerId="ADAL" clId="{F54AB79C-CF2F-48E0-AB2B-B1BDA75FD3C3}" dt="2023-10-27T11:52:26.394" v="2314"/>
          <ac:grpSpMkLst>
            <pc:docMk/>
            <pc:sldMk cId="797038152" sldId="602"/>
            <ac:grpSpMk id="23" creationId="{69B2E451-3D51-43F3-0258-09A3C53F2B87}"/>
          </ac:grpSpMkLst>
        </pc:grpChg>
        <pc:grpChg chg="del mod">
          <ac:chgData name="Luca Crocetti" userId="52efdf86-ba77-4dcf-8f92-67ea05fd85b4" providerId="ADAL" clId="{F54AB79C-CF2F-48E0-AB2B-B1BDA75FD3C3}" dt="2023-10-27T11:52:26.387" v="2299"/>
          <ac:grpSpMkLst>
            <pc:docMk/>
            <pc:sldMk cId="797038152" sldId="602"/>
            <ac:grpSpMk id="26" creationId="{DEED51C4-DB69-9DE2-619F-C0689BB195D1}"/>
          </ac:grpSpMkLst>
        </pc:grpChg>
        <pc:grpChg chg="del mod">
          <ac:chgData name="Luca Crocetti" userId="52efdf86-ba77-4dcf-8f92-67ea05fd85b4" providerId="ADAL" clId="{F54AB79C-CF2F-48E0-AB2B-B1BDA75FD3C3}" dt="2023-10-27T11:52:26.377" v="2293"/>
          <ac:grpSpMkLst>
            <pc:docMk/>
            <pc:sldMk cId="797038152" sldId="602"/>
            <ac:grpSpMk id="48" creationId="{90BAC04C-C68F-3C77-72E6-3D9AE7439D45}"/>
          </ac:grpSpMkLst>
        </pc:grpChg>
        <pc:grpChg chg="del mod">
          <ac:chgData name="Luca Crocetti" userId="52efdf86-ba77-4dcf-8f92-67ea05fd85b4" providerId="ADAL" clId="{F54AB79C-CF2F-48E0-AB2B-B1BDA75FD3C3}" dt="2023-10-27T11:52:26.394" v="2330"/>
          <ac:grpSpMkLst>
            <pc:docMk/>
            <pc:sldMk cId="797038152" sldId="602"/>
            <ac:grpSpMk id="49" creationId="{D019A289-F077-F877-15E9-C9E8624ED3DB}"/>
          </ac:grpSpMkLst>
        </pc:grpChg>
        <pc:grpChg chg="del mod">
          <ac:chgData name="Luca Crocetti" userId="52efdf86-ba77-4dcf-8f92-67ea05fd85b4" providerId="ADAL" clId="{F54AB79C-CF2F-48E0-AB2B-B1BDA75FD3C3}" dt="2023-10-27T11:52:26.377" v="2282"/>
          <ac:grpSpMkLst>
            <pc:docMk/>
            <pc:sldMk cId="797038152" sldId="602"/>
            <ac:grpSpMk id="50" creationId="{9422816D-2410-1E0A-0CEE-5865F624FD47}"/>
          </ac:grpSpMkLst>
        </pc:grpChg>
        <pc:grpChg chg="del mod">
          <ac:chgData name="Luca Crocetti" userId="52efdf86-ba77-4dcf-8f92-67ea05fd85b4" providerId="ADAL" clId="{F54AB79C-CF2F-48E0-AB2B-B1BDA75FD3C3}" dt="2023-10-27T11:52:26.346" v="2223"/>
          <ac:grpSpMkLst>
            <pc:docMk/>
            <pc:sldMk cId="797038152" sldId="602"/>
            <ac:grpSpMk id="51" creationId="{1CEADF15-439C-7FDD-BADD-6483FFBED4EE}"/>
          </ac:grpSpMkLst>
        </pc:grpChg>
        <pc:grpChg chg="del mod">
          <ac:chgData name="Luca Crocetti" userId="52efdf86-ba77-4dcf-8f92-67ea05fd85b4" providerId="ADAL" clId="{F54AB79C-CF2F-48E0-AB2B-B1BDA75FD3C3}" dt="2023-10-27T11:52:26.394" v="2344"/>
          <ac:grpSpMkLst>
            <pc:docMk/>
            <pc:sldMk cId="797038152" sldId="602"/>
            <ac:grpSpMk id="70" creationId="{C72012A0-F884-196E-213C-41BD116356F9}"/>
          </ac:grpSpMkLst>
        </pc:grpChg>
        <pc:grpChg chg="del mod">
          <ac:chgData name="Luca Crocetti" userId="52efdf86-ba77-4dcf-8f92-67ea05fd85b4" providerId="ADAL" clId="{F54AB79C-CF2F-48E0-AB2B-B1BDA75FD3C3}" dt="2023-10-27T11:52:26.394" v="2340"/>
          <ac:grpSpMkLst>
            <pc:docMk/>
            <pc:sldMk cId="797038152" sldId="602"/>
            <ac:grpSpMk id="78" creationId="{7E8E25F4-DAB9-857D-B658-D7995B683885}"/>
          </ac:grpSpMkLst>
        </pc:grpChg>
        <pc:grpChg chg="del mod">
          <ac:chgData name="Luca Crocetti" userId="52efdf86-ba77-4dcf-8f92-67ea05fd85b4" providerId="ADAL" clId="{F54AB79C-CF2F-48E0-AB2B-B1BDA75FD3C3}" dt="2023-10-27T11:52:26.362" v="2269"/>
          <ac:grpSpMkLst>
            <pc:docMk/>
            <pc:sldMk cId="797038152" sldId="602"/>
            <ac:grpSpMk id="101" creationId="{74CE69AB-DA19-F87B-260C-B9BC80F6B103}"/>
          </ac:grpSpMkLst>
        </pc:grpChg>
        <pc:grpChg chg="del mod">
          <ac:chgData name="Luca Crocetti" userId="52efdf86-ba77-4dcf-8f92-67ea05fd85b4" providerId="ADAL" clId="{F54AB79C-CF2F-48E0-AB2B-B1BDA75FD3C3}" dt="2023-10-27T11:52:38.304" v="2346" actId="478"/>
          <ac:grpSpMkLst>
            <pc:docMk/>
            <pc:sldMk cId="797038152" sldId="602"/>
            <ac:grpSpMk id="102" creationId="{E5DBF1AC-8907-AAD5-D7EA-E3E78DAD5893}"/>
          </ac:grpSpMkLst>
        </pc:grpChg>
        <pc:grpChg chg="del mod">
          <ac:chgData name="Luca Crocetti" userId="52efdf86-ba77-4dcf-8f92-67ea05fd85b4" providerId="ADAL" clId="{F54AB79C-CF2F-48E0-AB2B-B1BDA75FD3C3}" dt="2023-10-27T11:52:26.387" v="2304"/>
          <ac:grpSpMkLst>
            <pc:docMk/>
            <pc:sldMk cId="797038152" sldId="602"/>
            <ac:grpSpMk id="109" creationId="{B9BF0F4C-0182-BF93-E53A-3F370C15702B}"/>
          </ac:grpSpMkLst>
        </pc:grpChg>
        <pc:grpChg chg="del mod">
          <ac:chgData name="Luca Crocetti" userId="52efdf86-ba77-4dcf-8f92-67ea05fd85b4" providerId="ADAL" clId="{F54AB79C-CF2F-48E0-AB2B-B1BDA75FD3C3}" dt="2023-10-27T11:52:26.362" v="2278"/>
          <ac:grpSpMkLst>
            <pc:docMk/>
            <pc:sldMk cId="797038152" sldId="602"/>
            <ac:grpSpMk id="110" creationId="{F67B55C8-5396-8522-B7E2-0008D0C12F07}"/>
          </ac:grpSpMkLst>
        </pc:grpChg>
        <pc:grpChg chg="del mod">
          <ac:chgData name="Luca Crocetti" userId="52efdf86-ba77-4dcf-8f92-67ea05fd85b4" providerId="ADAL" clId="{F54AB79C-CF2F-48E0-AB2B-B1BDA75FD3C3}" dt="2023-10-27T11:52:26.362" v="2267"/>
          <ac:grpSpMkLst>
            <pc:docMk/>
            <pc:sldMk cId="797038152" sldId="602"/>
            <ac:grpSpMk id="135" creationId="{A737E7E3-C289-F352-9226-72F279FFD115}"/>
          </ac:grpSpMkLst>
        </pc:grpChg>
        <pc:grpChg chg="del mod">
          <ac:chgData name="Luca Crocetti" userId="52efdf86-ba77-4dcf-8f92-67ea05fd85b4" providerId="ADAL" clId="{F54AB79C-CF2F-48E0-AB2B-B1BDA75FD3C3}" dt="2023-10-27T11:52:38.304" v="2346" actId="478"/>
          <ac:grpSpMkLst>
            <pc:docMk/>
            <pc:sldMk cId="797038152" sldId="602"/>
            <ac:grpSpMk id="136" creationId="{D0C580FD-305D-7940-ABBB-09A7A97F3E27}"/>
          </ac:grpSpMkLst>
        </pc:grpChg>
        <pc:grpChg chg="del mod">
          <ac:chgData name="Luca Crocetti" userId="52efdf86-ba77-4dcf-8f92-67ea05fd85b4" providerId="ADAL" clId="{F54AB79C-CF2F-48E0-AB2B-B1BDA75FD3C3}" dt="2023-10-27T11:52:26.387" v="2306"/>
          <ac:grpSpMkLst>
            <pc:docMk/>
            <pc:sldMk cId="797038152" sldId="602"/>
            <ac:grpSpMk id="142" creationId="{E9E8785C-8A52-B5EF-D9DB-2EDA6BEE1EDB}"/>
          </ac:grpSpMkLst>
        </pc:grpChg>
        <pc:grpChg chg="mod">
          <ac:chgData name="Luca Crocetti" userId="52efdf86-ba77-4dcf-8f92-67ea05fd85b4" providerId="ADAL" clId="{F54AB79C-CF2F-48E0-AB2B-B1BDA75FD3C3}" dt="2023-10-27T11:52:56.829" v="2361"/>
          <ac:grpSpMkLst>
            <pc:docMk/>
            <pc:sldMk cId="797038152" sldId="602"/>
            <ac:grpSpMk id="149" creationId="{E49DC801-75D5-0A6D-CEA4-BE274BBB98DF}"/>
          </ac:grpSpMkLst>
        </pc:grpChg>
        <pc:grpChg chg="del mod">
          <ac:chgData name="Luca Crocetti" userId="52efdf86-ba77-4dcf-8f92-67ea05fd85b4" providerId="ADAL" clId="{F54AB79C-CF2F-48E0-AB2B-B1BDA75FD3C3}" dt="2023-10-27T11:52:26.387" v="2294"/>
          <ac:grpSpMkLst>
            <pc:docMk/>
            <pc:sldMk cId="797038152" sldId="602"/>
            <ac:grpSpMk id="157" creationId="{A65B19A4-E103-51C1-9B94-A6E0BE2EE7ED}"/>
          </ac:grpSpMkLst>
        </pc:grpChg>
        <pc:grpChg chg="del mod">
          <ac:chgData name="Luca Crocetti" userId="52efdf86-ba77-4dcf-8f92-67ea05fd85b4" providerId="ADAL" clId="{F54AB79C-CF2F-48E0-AB2B-B1BDA75FD3C3}" dt="2023-10-27T11:52:26.362" v="2262"/>
          <ac:grpSpMkLst>
            <pc:docMk/>
            <pc:sldMk cId="797038152" sldId="602"/>
            <ac:grpSpMk id="169" creationId="{DC34F937-2BF7-448B-28DE-474D8AB5EDAA}"/>
          </ac:grpSpMkLst>
        </pc:grpChg>
        <pc:grpChg chg="del mod">
          <ac:chgData name="Luca Crocetti" userId="52efdf86-ba77-4dcf-8f92-67ea05fd85b4" providerId="ADAL" clId="{F54AB79C-CF2F-48E0-AB2B-B1BDA75FD3C3}" dt="2023-10-27T11:52:26.377" v="2292"/>
          <ac:grpSpMkLst>
            <pc:docMk/>
            <pc:sldMk cId="797038152" sldId="602"/>
            <ac:grpSpMk id="170" creationId="{3637AED1-D9CF-1D20-DADB-5D3C340631CB}"/>
          </ac:grpSpMkLst>
        </pc:grpChg>
        <pc:grpChg chg="del mod">
          <ac:chgData name="Luca Crocetti" userId="52efdf86-ba77-4dcf-8f92-67ea05fd85b4" providerId="ADAL" clId="{F54AB79C-CF2F-48E0-AB2B-B1BDA75FD3C3}" dt="2023-10-27T11:52:26.387" v="2298"/>
          <ac:grpSpMkLst>
            <pc:docMk/>
            <pc:sldMk cId="797038152" sldId="602"/>
            <ac:grpSpMk id="171" creationId="{17824E37-FF83-A3BD-D98F-0665689D684E}"/>
          </ac:grpSpMkLst>
        </pc:grpChg>
        <pc:grpChg chg="del mod">
          <ac:chgData name="Luca Crocetti" userId="52efdf86-ba77-4dcf-8f92-67ea05fd85b4" providerId="ADAL" clId="{F54AB79C-CF2F-48E0-AB2B-B1BDA75FD3C3}" dt="2023-10-27T11:52:26.394" v="2333"/>
          <ac:grpSpMkLst>
            <pc:docMk/>
            <pc:sldMk cId="797038152" sldId="602"/>
            <ac:grpSpMk id="183" creationId="{10B68B31-192A-8B28-F697-47B46592944D}"/>
          </ac:grpSpMkLst>
        </pc:grpChg>
        <pc:grpChg chg="del mod">
          <ac:chgData name="Luca Crocetti" userId="52efdf86-ba77-4dcf-8f92-67ea05fd85b4" providerId="ADAL" clId="{F54AB79C-CF2F-48E0-AB2B-B1BDA75FD3C3}" dt="2023-10-27T11:52:26.394" v="2320"/>
          <ac:grpSpMkLst>
            <pc:docMk/>
            <pc:sldMk cId="797038152" sldId="602"/>
            <ac:grpSpMk id="188" creationId="{C9B93E5E-973C-BF37-005D-A9AFC064D043}"/>
          </ac:grpSpMkLst>
        </pc:grpChg>
        <pc:grpChg chg="del mod">
          <ac:chgData name="Luca Crocetti" userId="52efdf86-ba77-4dcf-8f92-67ea05fd85b4" providerId="ADAL" clId="{F54AB79C-CF2F-48E0-AB2B-B1BDA75FD3C3}" dt="2023-10-27T11:52:26.377" v="2289"/>
          <ac:grpSpMkLst>
            <pc:docMk/>
            <pc:sldMk cId="797038152" sldId="602"/>
            <ac:grpSpMk id="191" creationId="{0AF5841C-88F1-53AC-B3FD-0C3ABC0552B4}"/>
          </ac:grpSpMkLst>
        </pc:grpChg>
        <pc:grpChg chg="mod">
          <ac:chgData name="Luca Crocetti" userId="52efdf86-ba77-4dcf-8f92-67ea05fd85b4" providerId="ADAL" clId="{F54AB79C-CF2F-48E0-AB2B-B1BDA75FD3C3}" dt="2023-10-27T11:53:01.104" v="2370"/>
          <ac:grpSpMkLst>
            <pc:docMk/>
            <pc:sldMk cId="797038152" sldId="602"/>
            <ac:grpSpMk id="194" creationId="{0B4798D7-DFC7-190A-2376-EE66CB8943E4}"/>
          </ac:grpSpMkLst>
        </pc:grpChg>
        <pc:grpChg chg="mod">
          <ac:chgData name="Luca Crocetti" userId="52efdf86-ba77-4dcf-8f92-67ea05fd85b4" providerId="ADAL" clId="{F54AB79C-CF2F-48E0-AB2B-B1BDA75FD3C3}" dt="2023-10-27T11:53:01.104" v="2370"/>
          <ac:grpSpMkLst>
            <pc:docMk/>
            <pc:sldMk cId="797038152" sldId="602"/>
            <ac:grpSpMk id="195" creationId="{5B0F02C3-2A42-5380-42A0-D71BB0E3CE9D}"/>
          </ac:grpSpMkLst>
        </pc:grpChg>
        <pc:grpChg chg="mod">
          <ac:chgData name="Luca Crocetti" userId="52efdf86-ba77-4dcf-8f92-67ea05fd85b4" providerId="ADAL" clId="{F54AB79C-CF2F-48E0-AB2B-B1BDA75FD3C3}" dt="2023-10-27T11:53:06.573" v="2380"/>
          <ac:grpSpMkLst>
            <pc:docMk/>
            <pc:sldMk cId="797038152" sldId="602"/>
            <ac:grpSpMk id="205" creationId="{6019136A-C7C3-6449-B06A-35D02DAB9276}"/>
          </ac:grpSpMkLst>
        </pc:grpChg>
        <pc:grpChg chg="mod">
          <ac:chgData name="Luca Crocetti" userId="52efdf86-ba77-4dcf-8f92-67ea05fd85b4" providerId="ADAL" clId="{F54AB79C-CF2F-48E0-AB2B-B1BDA75FD3C3}" dt="2023-10-27T11:53:06.573" v="2380"/>
          <ac:grpSpMkLst>
            <pc:docMk/>
            <pc:sldMk cId="797038152" sldId="602"/>
            <ac:grpSpMk id="206" creationId="{F8550B1A-B158-75ED-4EDD-9CF39FA550F1}"/>
          </ac:grpSpMkLst>
        </pc:grpChg>
        <pc:grpChg chg="mod">
          <ac:chgData name="Luca Crocetti" userId="52efdf86-ba77-4dcf-8f92-67ea05fd85b4" providerId="ADAL" clId="{F54AB79C-CF2F-48E0-AB2B-B1BDA75FD3C3}" dt="2023-10-27T11:53:11.964" v="2389"/>
          <ac:grpSpMkLst>
            <pc:docMk/>
            <pc:sldMk cId="797038152" sldId="602"/>
            <ac:grpSpMk id="215" creationId="{94DEFE3E-9653-E865-7598-62736B59B72C}"/>
          </ac:grpSpMkLst>
        </pc:grpChg>
        <pc:grpChg chg="del mod">
          <ac:chgData name="Luca Crocetti" userId="52efdf86-ba77-4dcf-8f92-67ea05fd85b4" providerId="ADAL" clId="{F54AB79C-CF2F-48E0-AB2B-B1BDA75FD3C3}" dt="2023-10-27T11:53:18.286" v="2401"/>
          <ac:grpSpMkLst>
            <pc:docMk/>
            <pc:sldMk cId="797038152" sldId="602"/>
            <ac:grpSpMk id="222" creationId="{4463CB4A-44F7-8C11-AF43-240C2164EB1D}"/>
          </ac:grpSpMkLst>
        </pc:grpChg>
        <pc:grpChg chg="del mod">
          <ac:chgData name="Luca Crocetti" userId="52efdf86-ba77-4dcf-8f92-67ea05fd85b4" providerId="ADAL" clId="{F54AB79C-CF2F-48E0-AB2B-B1BDA75FD3C3}" dt="2023-10-27T11:53:31.393" v="2427"/>
          <ac:grpSpMkLst>
            <pc:docMk/>
            <pc:sldMk cId="797038152" sldId="602"/>
            <ac:grpSpMk id="240" creationId="{75FA7AAD-B8F4-451C-EA56-11B6FE221773}"/>
          </ac:grpSpMkLst>
        </pc:grpChg>
        <pc:grpChg chg="mod">
          <ac:chgData name="Luca Crocetti" userId="52efdf86-ba77-4dcf-8f92-67ea05fd85b4" providerId="ADAL" clId="{F54AB79C-CF2F-48E0-AB2B-B1BDA75FD3C3}" dt="2023-10-27T11:53:28.993" v="2420"/>
          <ac:grpSpMkLst>
            <pc:docMk/>
            <pc:sldMk cId="797038152" sldId="602"/>
            <ac:grpSpMk id="241" creationId="{455FFB93-40D8-EE2B-0206-ED9E3EC59AC2}"/>
          </ac:grpSpMkLst>
        </pc:grpChg>
        <pc:grpChg chg="mod">
          <ac:chgData name="Luca Crocetti" userId="52efdf86-ba77-4dcf-8f92-67ea05fd85b4" providerId="ADAL" clId="{F54AB79C-CF2F-48E0-AB2B-B1BDA75FD3C3}" dt="2023-10-27T11:53:42.900" v="2451"/>
          <ac:grpSpMkLst>
            <pc:docMk/>
            <pc:sldMk cId="797038152" sldId="602"/>
            <ac:grpSpMk id="264" creationId="{8FBD8024-743E-8A28-25D3-548CA0956393}"/>
          </ac:grpSpMkLst>
        </pc:grpChg>
        <pc:grpChg chg="mod">
          <ac:chgData name="Luca Crocetti" userId="52efdf86-ba77-4dcf-8f92-67ea05fd85b4" providerId="ADAL" clId="{F54AB79C-CF2F-48E0-AB2B-B1BDA75FD3C3}" dt="2023-10-27T11:53:42.900" v="2451"/>
          <ac:grpSpMkLst>
            <pc:docMk/>
            <pc:sldMk cId="797038152" sldId="602"/>
            <ac:grpSpMk id="265" creationId="{C2546EC5-9622-6E45-BF40-09E4C4E4F81B}"/>
          </ac:grpSpMkLst>
        </pc:grpChg>
        <pc:grpChg chg="mod">
          <ac:chgData name="Luca Crocetti" userId="52efdf86-ba77-4dcf-8f92-67ea05fd85b4" providerId="ADAL" clId="{F54AB79C-CF2F-48E0-AB2B-B1BDA75FD3C3}" dt="2023-10-27T11:53:42.900" v="2451"/>
          <ac:grpSpMkLst>
            <pc:docMk/>
            <pc:sldMk cId="797038152" sldId="602"/>
            <ac:grpSpMk id="266" creationId="{7946DC82-3007-9D80-9636-B0D9D615F94E}"/>
          </ac:grpSpMkLst>
        </pc:grpChg>
        <pc:grpChg chg="mod">
          <ac:chgData name="Luca Crocetti" userId="52efdf86-ba77-4dcf-8f92-67ea05fd85b4" providerId="ADAL" clId="{F54AB79C-CF2F-48E0-AB2B-B1BDA75FD3C3}" dt="2023-10-27T11:53:48.415" v="2464"/>
          <ac:grpSpMkLst>
            <pc:docMk/>
            <pc:sldMk cId="797038152" sldId="602"/>
            <ac:grpSpMk id="279" creationId="{F7BFCCC5-B8D1-5A04-C1E4-E9D49DA4CAE6}"/>
          </ac:grpSpMkLst>
        </pc:grpChg>
        <pc:grpChg chg="mod">
          <ac:chgData name="Luca Crocetti" userId="52efdf86-ba77-4dcf-8f92-67ea05fd85b4" providerId="ADAL" clId="{F54AB79C-CF2F-48E0-AB2B-B1BDA75FD3C3}" dt="2023-10-27T11:53:51.634" v="2468"/>
          <ac:grpSpMkLst>
            <pc:docMk/>
            <pc:sldMk cId="797038152" sldId="602"/>
            <ac:grpSpMk id="283" creationId="{B7E7EC8C-17E8-BA90-1818-7631FE025179}"/>
          </ac:grpSpMkLst>
        </pc:grpChg>
        <pc:grpChg chg="mod">
          <ac:chgData name="Luca Crocetti" userId="52efdf86-ba77-4dcf-8f92-67ea05fd85b4" providerId="ADAL" clId="{F54AB79C-CF2F-48E0-AB2B-B1BDA75FD3C3}" dt="2023-10-27T11:53:57.040" v="2474"/>
          <ac:grpSpMkLst>
            <pc:docMk/>
            <pc:sldMk cId="797038152" sldId="602"/>
            <ac:grpSpMk id="289" creationId="{DE829C3C-B336-0043-BEBF-EEFDCD93A37B}"/>
          </ac:grpSpMkLst>
        </pc:grpChg>
        <pc:grpChg chg="mod">
          <ac:chgData name="Luca Crocetti" userId="52efdf86-ba77-4dcf-8f92-67ea05fd85b4" providerId="ADAL" clId="{F54AB79C-CF2F-48E0-AB2B-B1BDA75FD3C3}" dt="2023-10-27T11:54:00.652" v="2482"/>
          <ac:grpSpMkLst>
            <pc:docMk/>
            <pc:sldMk cId="797038152" sldId="602"/>
            <ac:grpSpMk id="297" creationId="{7705C066-7557-562E-9CA9-DF215B97E69D}"/>
          </ac:grpSpMkLst>
        </pc:grpChg>
        <pc:grpChg chg="mod">
          <ac:chgData name="Luca Crocetti" userId="52efdf86-ba77-4dcf-8f92-67ea05fd85b4" providerId="ADAL" clId="{F54AB79C-CF2F-48E0-AB2B-B1BDA75FD3C3}" dt="2023-10-27T11:54:07.658" v="2485"/>
          <ac:grpSpMkLst>
            <pc:docMk/>
            <pc:sldMk cId="797038152" sldId="602"/>
            <ac:grpSpMk id="300" creationId="{6BFA83F0-5F73-BAF0-FAC5-E648086F3FBB}"/>
          </ac:grpSpMkLst>
        </pc:grpChg>
        <pc:grpChg chg="del mod">
          <ac:chgData name="Luca Crocetti" userId="52efdf86-ba77-4dcf-8f92-67ea05fd85b4" providerId="ADAL" clId="{F54AB79C-CF2F-48E0-AB2B-B1BDA75FD3C3}" dt="2023-10-27T11:54:21.299" v="2503"/>
          <ac:grpSpMkLst>
            <pc:docMk/>
            <pc:sldMk cId="797038152" sldId="602"/>
            <ac:grpSpMk id="316" creationId="{8C2716DD-8900-A78A-3540-574463CE4733}"/>
          </ac:grpSpMkLst>
        </pc:grpChg>
        <pc:grpChg chg="mod">
          <ac:chgData name="Luca Crocetti" userId="52efdf86-ba77-4dcf-8f92-67ea05fd85b4" providerId="ADAL" clId="{F54AB79C-CF2F-48E0-AB2B-B1BDA75FD3C3}" dt="2023-10-27T11:54:19.550" v="2501"/>
          <ac:grpSpMkLst>
            <pc:docMk/>
            <pc:sldMk cId="797038152" sldId="602"/>
            <ac:grpSpMk id="317" creationId="{7AB69FA4-B679-0153-78EA-C4CD7EEF5DF1}"/>
          </ac:grpSpMkLst>
        </pc:grpChg>
        <pc:grpChg chg="mod">
          <ac:chgData name="Luca Crocetti" userId="52efdf86-ba77-4dcf-8f92-67ea05fd85b4" providerId="ADAL" clId="{F54AB79C-CF2F-48E0-AB2B-B1BDA75FD3C3}" dt="2023-10-27T11:54:19.550" v="2501"/>
          <ac:grpSpMkLst>
            <pc:docMk/>
            <pc:sldMk cId="797038152" sldId="602"/>
            <ac:grpSpMk id="318" creationId="{B7E31448-FFDB-DA3B-FF00-31C6D72EC113}"/>
          </ac:grpSpMkLst>
        </pc:grpChg>
        <pc:grpChg chg="del mod">
          <ac:chgData name="Luca Crocetti" userId="52efdf86-ba77-4dcf-8f92-67ea05fd85b4" providerId="ADAL" clId="{F54AB79C-CF2F-48E0-AB2B-B1BDA75FD3C3}" dt="2023-10-27T11:54:23.658" v="2507"/>
          <ac:grpSpMkLst>
            <pc:docMk/>
            <pc:sldMk cId="797038152" sldId="602"/>
            <ac:grpSpMk id="320" creationId="{FC31D302-7368-56F2-0E9E-4674DB8546B3}"/>
          </ac:grpSpMkLst>
        </pc:grpChg>
        <pc:grpChg chg="del mod">
          <ac:chgData name="Luca Crocetti" userId="52efdf86-ba77-4dcf-8f92-67ea05fd85b4" providerId="ADAL" clId="{F54AB79C-CF2F-48E0-AB2B-B1BDA75FD3C3}" dt="2023-10-27T11:54:31.735" v="2520"/>
          <ac:grpSpMkLst>
            <pc:docMk/>
            <pc:sldMk cId="797038152" sldId="602"/>
            <ac:grpSpMk id="327" creationId="{D3B6228F-45F1-7494-632C-9E9D90544C34}"/>
          </ac:grpSpMkLst>
        </pc:grpChg>
        <pc:grpChg chg="mod">
          <ac:chgData name="Luca Crocetti" userId="52efdf86-ba77-4dcf-8f92-67ea05fd85b4" providerId="ADAL" clId="{F54AB79C-CF2F-48E0-AB2B-B1BDA75FD3C3}" dt="2023-10-27T11:54:31.735" v="2520"/>
          <ac:grpSpMkLst>
            <pc:docMk/>
            <pc:sldMk cId="797038152" sldId="602"/>
            <ac:grpSpMk id="332" creationId="{2D6C599A-DEB6-CDE2-AF84-C7C838A3633E}"/>
          </ac:grpSpMkLst>
        </pc:grpChg>
        <pc:grpChg chg="del mod">
          <ac:chgData name="Luca Crocetti" userId="52efdf86-ba77-4dcf-8f92-67ea05fd85b4" providerId="ADAL" clId="{F54AB79C-CF2F-48E0-AB2B-B1BDA75FD3C3}" dt="2023-10-27T11:55:21.097" v="2537"/>
          <ac:grpSpMkLst>
            <pc:docMk/>
            <pc:sldMk cId="797038152" sldId="602"/>
            <ac:grpSpMk id="341" creationId="{F275A969-542A-A486-92A8-567D1EB19935}"/>
          </ac:grpSpMkLst>
        </pc:grpChg>
        <pc:grpChg chg="mod">
          <ac:chgData name="Luca Crocetti" userId="52efdf86-ba77-4dcf-8f92-67ea05fd85b4" providerId="ADAL" clId="{F54AB79C-CF2F-48E0-AB2B-B1BDA75FD3C3}" dt="2023-10-27T11:55:21.097" v="2537"/>
          <ac:grpSpMkLst>
            <pc:docMk/>
            <pc:sldMk cId="797038152" sldId="602"/>
            <ac:grpSpMk id="343" creationId="{3BD07DB5-FD3A-7820-3CDF-E8A133F06AD9}"/>
          </ac:grpSpMkLst>
        </pc:grpChg>
        <pc:grpChg chg="mod">
          <ac:chgData name="Luca Crocetti" userId="52efdf86-ba77-4dcf-8f92-67ea05fd85b4" providerId="ADAL" clId="{F54AB79C-CF2F-48E0-AB2B-B1BDA75FD3C3}" dt="2023-10-27T11:55:32.111" v="2542"/>
          <ac:grpSpMkLst>
            <pc:docMk/>
            <pc:sldMk cId="797038152" sldId="602"/>
            <ac:grpSpMk id="348" creationId="{A018A76B-4DB0-2E85-E6C4-FF9302D71E1F}"/>
          </ac:grpSpMkLst>
        </pc:grpChg>
        <pc:grpChg chg="del mod">
          <ac:chgData name="Luca Crocetti" userId="52efdf86-ba77-4dcf-8f92-67ea05fd85b4" providerId="ADAL" clId="{F54AB79C-CF2F-48E0-AB2B-B1BDA75FD3C3}" dt="2023-10-27T11:55:48.805" v="2549"/>
          <ac:grpSpMkLst>
            <pc:docMk/>
            <pc:sldMk cId="797038152" sldId="602"/>
            <ac:grpSpMk id="352" creationId="{70364105-4F42-1267-D15F-90AB05DC5412}"/>
          </ac:grpSpMkLst>
        </pc:grpChg>
        <pc:grpChg chg="del mod">
          <ac:chgData name="Luca Crocetti" userId="52efdf86-ba77-4dcf-8f92-67ea05fd85b4" providerId="ADAL" clId="{F54AB79C-CF2F-48E0-AB2B-B1BDA75FD3C3}" dt="2023-10-27T11:55:52.165" v="2552"/>
          <ac:grpSpMkLst>
            <pc:docMk/>
            <pc:sldMk cId="797038152" sldId="602"/>
            <ac:grpSpMk id="354" creationId="{649FBA54-A942-6BF7-246A-900849337C83}"/>
          </ac:grpSpMkLst>
        </pc:grpChg>
        <pc:grpChg chg="mod">
          <ac:chgData name="Luca Crocetti" userId="52efdf86-ba77-4dcf-8f92-67ea05fd85b4" providerId="ADAL" clId="{F54AB79C-CF2F-48E0-AB2B-B1BDA75FD3C3}" dt="2023-10-27T11:55:52.165" v="2552"/>
          <ac:grpSpMkLst>
            <pc:docMk/>
            <pc:sldMk cId="797038152" sldId="602"/>
            <ac:grpSpMk id="357" creationId="{808A0B42-C0C1-6197-B78F-04835F9156A1}"/>
          </ac:grpSpMkLst>
        </pc:grpChg>
        <pc:inkChg chg="add del">
          <ac:chgData name="Luca Crocetti" userId="52efdf86-ba77-4dcf-8f92-67ea05fd85b4" providerId="ADAL" clId="{F54AB79C-CF2F-48E0-AB2B-B1BDA75FD3C3}" dt="2023-10-27T11:54:34.927" v="2523"/>
          <ac:inkMkLst>
            <pc:docMk/>
            <pc:sldMk cId="797038152" sldId="602"/>
            <ac:inkMk id="3" creationId="{DC20E8CA-8CD3-9152-524D-D0C1FBDEEB56}"/>
          </ac:inkMkLst>
        </pc:inkChg>
        <pc:inkChg chg="add del">
          <ac:chgData name="Luca Crocetti" userId="52efdf86-ba77-4dcf-8f92-67ea05fd85b4" providerId="ADAL" clId="{F54AB79C-CF2F-48E0-AB2B-B1BDA75FD3C3}" dt="2023-10-27T11:54:34.126" v="2521"/>
          <ac:inkMkLst>
            <pc:docMk/>
            <pc:sldMk cId="797038152" sldId="602"/>
            <ac:inkMk id="6" creationId="{D9224424-4074-A373-FBA6-DD648A6760BC}"/>
          </ac:inkMkLst>
        </pc:inkChg>
        <pc:inkChg chg="add del">
          <ac:chgData name="Luca Crocetti" userId="52efdf86-ba77-4dcf-8f92-67ea05fd85b4" providerId="ADAL" clId="{F54AB79C-CF2F-48E0-AB2B-B1BDA75FD3C3}" dt="2023-10-27T11:54:34.126" v="2522"/>
          <ac:inkMkLst>
            <pc:docMk/>
            <pc:sldMk cId="797038152" sldId="602"/>
            <ac:inkMk id="7" creationId="{46F47F80-27F6-EEA6-ACAC-25EFE07C5FD9}"/>
          </ac:inkMkLst>
        </pc:inkChg>
        <pc:inkChg chg="del">
          <ac:chgData name="Luca Crocetti" userId="52efdf86-ba77-4dcf-8f92-67ea05fd85b4" providerId="ADAL" clId="{F54AB79C-CF2F-48E0-AB2B-B1BDA75FD3C3}" dt="2023-10-27T11:52:26.362" v="2253"/>
          <ac:inkMkLst>
            <pc:docMk/>
            <pc:sldMk cId="797038152" sldId="602"/>
            <ac:inkMk id="8" creationId="{29E726EB-8602-91C7-EEA4-039C754FB264}"/>
          </ac:inkMkLst>
        </pc:inkChg>
        <pc:inkChg chg="add mod">
          <ac:chgData name="Luca Crocetti" userId="52efdf86-ba77-4dcf-8f92-67ea05fd85b4" providerId="ADAL" clId="{F54AB79C-CF2F-48E0-AB2B-B1BDA75FD3C3}" dt="2023-10-27T11:52:56.829" v="2361"/>
          <ac:inkMkLst>
            <pc:docMk/>
            <pc:sldMk cId="797038152" sldId="602"/>
            <ac:inkMk id="9" creationId="{C81F0086-1201-0DFD-76FA-F682A564859B}"/>
          </ac:inkMkLst>
        </pc:inkChg>
        <pc:inkChg chg="del">
          <ac:chgData name="Luca Crocetti" userId="52efdf86-ba77-4dcf-8f92-67ea05fd85b4" providerId="ADAL" clId="{F54AB79C-CF2F-48E0-AB2B-B1BDA75FD3C3}" dt="2023-10-27T11:52:26.346" v="2240"/>
          <ac:inkMkLst>
            <pc:docMk/>
            <pc:sldMk cId="797038152" sldId="602"/>
            <ac:inkMk id="10" creationId="{C5BF0222-7C60-151D-E0D6-18C69716687E}"/>
          </ac:inkMkLst>
        </pc:inkChg>
        <pc:inkChg chg="del mod">
          <ac:chgData name="Luca Crocetti" userId="52efdf86-ba77-4dcf-8f92-67ea05fd85b4" providerId="ADAL" clId="{F54AB79C-CF2F-48E0-AB2B-B1BDA75FD3C3}" dt="2023-10-27T11:52:26.377" v="2283"/>
          <ac:inkMkLst>
            <pc:docMk/>
            <pc:sldMk cId="797038152" sldId="602"/>
            <ac:inkMk id="11" creationId="{F7508906-A79D-182F-00EF-FE0459E87341}"/>
          </ac:inkMkLst>
        </pc:inkChg>
        <pc:inkChg chg="del mod">
          <ac:chgData name="Luca Crocetti" userId="52efdf86-ba77-4dcf-8f92-67ea05fd85b4" providerId="ADAL" clId="{F54AB79C-CF2F-48E0-AB2B-B1BDA75FD3C3}" dt="2023-10-27T11:52:26.387" v="2308"/>
          <ac:inkMkLst>
            <pc:docMk/>
            <pc:sldMk cId="797038152" sldId="602"/>
            <ac:inkMk id="12" creationId="{84D5DCE7-0B5D-5B9B-F666-D1C6AD48ABEB}"/>
          </ac:inkMkLst>
        </pc:inkChg>
        <pc:inkChg chg="del mod">
          <ac:chgData name="Luca Crocetti" userId="52efdf86-ba77-4dcf-8f92-67ea05fd85b4" providerId="ADAL" clId="{F54AB79C-CF2F-48E0-AB2B-B1BDA75FD3C3}" dt="2023-10-27T11:52:26.346" v="2211"/>
          <ac:inkMkLst>
            <pc:docMk/>
            <pc:sldMk cId="797038152" sldId="602"/>
            <ac:inkMk id="13" creationId="{F879CC9C-A8C3-A419-BB05-EDBC86F92F25}"/>
          </ac:inkMkLst>
        </pc:inkChg>
        <pc:inkChg chg="del mod">
          <ac:chgData name="Luca Crocetti" userId="52efdf86-ba77-4dcf-8f92-67ea05fd85b4" providerId="ADAL" clId="{F54AB79C-CF2F-48E0-AB2B-B1BDA75FD3C3}" dt="2023-10-27T11:52:26.387" v="2305"/>
          <ac:inkMkLst>
            <pc:docMk/>
            <pc:sldMk cId="797038152" sldId="602"/>
            <ac:inkMk id="14" creationId="{9B361C1B-3A61-243C-A2A4-D7447B9A7148}"/>
          </ac:inkMkLst>
        </pc:inkChg>
        <pc:inkChg chg="del mod">
          <ac:chgData name="Luca Crocetti" userId="52efdf86-ba77-4dcf-8f92-67ea05fd85b4" providerId="ADAL" clId="{F54AB79C-CF2F-48E0-AB2B-B1BDA75FD3C3}" dt="2023-10-27T11:52:26.346" v="2230"/>
          <ac:inkMkLst>
            <pc:docMk/>
            <pc:sldMk cId="797038152" sldId="602"/>
            <ac:inkMk id="15" creationId="{A66CA702-D3EB-91C4-8061-E3F878EE1FEA}"/>
          </ac:inkMkLst>
        </pc:inkChg>
        <pc:inkChg chg="del mod">
          <ac:chgData name="Luca Crocetti" userId="52efdf86-ba77-4dcf-8f92-67ea05fd85b4" providerId="ADAL" clId="{F54AB79C-CF2F-48E0-AB2B-B1BDA75FD3C3}" dt="2023-10-27T11:52:26.387" v="2295"/>
          <ac:inkMkLst>
            <pc:docMk/>
            <pc:sldMk cId="797038152" sldId="602"/>
            <ac:inkMk id="16" creationId="{1E4990F1-12D8-8130-4F6E-7019498ABBF7}"/>
          </ac:inkMkLst>
        </pc:inkChg>
        <pc:inkChg chg="del mod">
          <ac:chgData name="Luca Crocetti" userId="52efdf86-ba77-4dcf-8f92-67ea05fd85b4" providerId="ADAL" clId="{F54AB79C-CF2F-48E0-AB2B-B1BDA75FD3C3}" dt="2023-10-27T11:52:26.362" v="2279"/>
          <ac:inkMkLst>
            <pc:docMk/>
            <pc:sldMk cId="797038152" sldId="602"/>
            <ac:inkMk id="17" creationId="{07A5DF30-24F0-29EE-5D1D-1DA58149CC4A}"/>
          </ac:inkMkLst>
        </pc:inkChg>
        <pc:inkChg chg="del mod">
          <ac:chgData name="Luca Crocetti" userId="52efdf86-ba77-4dcf-8f92-67ea05fd85b4" providerId="ADAL" clId="{F54AB79C-CF2F-48E0-AB2B-B1BDA75FD3C3}" dt="2023-10-27T11:52:26.362" v="2248"/>
          <ac:inkMkLst>
            <pc:docMk/>
            <pc:sldMk cId="797038152" sldId="602"/>
            <ac:inkMk id="18" creationId="{0FF7525C-B6CB-0672-9A4D-2B4AB59559D1}"/>
          </ac:inkMkLst>
        </pc:inkChg>
        <pc:inkChg chg="del mod">
          <ac:chgData name="Luca Crocetti" userId="52efdf86-ba77-4dcf-8f92-67ea05fd85b4" providerId="ADAL" clId="{F54AB79C-CF2F-48E0-AB2B-B1BDA75FD3C3}" dt="2023-10-27T11:52:26.377" v="2290"/>
          <ac:inkMkLst>
            <pc:docMk/>
            <pc:sldMk cId="797038152" sldId="602"/>
            <ac:inkMk id="19" creationId="{4AE3E8E5-F2F9-F12D-18FE-3A49C7B17544}"/>
          </ac:inkMkLst>
        </pc:inkChg>
        <pc:inkChg chg="del">
          <ac:chgData name="Luca Crocetti" userId="52efdf86-ba77-4dcf-8f92-67ea05fd85b4" providerId="ADAL" clId="{F54AB79C-CF2F-48E0-AB2B-B1BDA75FD3C3}" dt="2023-10-27T11:52:26.346" v="2208"/>
          <ac:inkMkLst>
            <pc:docMk/>
            <pc:sldMk cId="797038152" sldId="602"/>
            <ac:inkMk id="20" creationId="{B35312F3-A4BE-9143-A542-38A823331F2F}"/>
          </ac:inkMkLst>
        </pc:inkChg>
        <pc:inkChg chg="del mod">
          <ac:chgData name="Luca Crocetti" userId="52efdf86-ba77-4dcf-8f92-67ea05fd85b4" providerId="ADAL" clId="{F54AB79C-CF2F-48E0-AB2B-B1BDA75FD3C3}" dt="2023-10-27T11:52:26.394" v="2327"/>
          <ac:inkMkLst>
            <pc:docMk/>
            <pc:sldMk cId="797038152" sldId="602"/>
            <ac:inkMk id="21" creationId="{64900642-F815-A29B-048A-EC0B60A89131}"/>
          </ac:inkMkLst>
        </pc:inkChg>
        <pc:inkChg chg="del mod">
          <ac:chgData name="Luca Crocetti" userId="52efdf86-ba77-4dcf-8f92-67ea05fd85b4" providerId="ADAL" clId="{F54AB79C-CF2F-48E0-AB2B-B1BDA75FD3C3}" dt="2023-10-27T11:52:26.394" v="2314"/>
          <ac:inkMkLst>
            <pc:docMk/>
            <pc:sldMk cId="797038152" sldId="602"/>
            <ac:inkMk id="22" creationId="{58532370-9CF0-AF3E-86D1-CDC59BAA29BD}"/>
          </ac:inkMkLst>
        </pc:inkChg>
        <pc:inkChg chg="del">
          <ac:chgData name="Luca Crocetti" userId="52efdf86-ba77-4dcf-8f92-67ea05fd85b4" providerId="ADAL" clId="{F54AB79C-CF2F-48E0-AB2B-B1BDA75FD3C3}" dt="2023-10-27T11:52:26.387" v="2299"/>
          <ac:inkMkLst>
            <pc:docMk/>
            <pc:sldMk cId="797038152" sldId="602"/>
            <ac:inkMk id="24" creationId="{0E97A21B-1A52-7A09-A8C1-5C8746C05949}"/>
          </ac:inkMkLst>
        </pc:inkChg>
        <pc:inkChg chg="del mod">
          <ac:chgData name="Luca Crocetti" userId="52efdf86-ba77-4dcf-8f92-67ea05fd85b4" providerId="ADAL" clId="{F54AB79C-CF2F-48E0-AB2B-B1BDA75FD3C3}" dt="2023-10-27T11:52:26.387" v="2307"/>
          <ac:inkMkLst>
            <pc:docMk/>
            <pc:sldMk cId="797038152" sldId="602"/>
            <ac:inkMk id="25" creationId="{B29B4D9A-3F0E-121E-A6D9-4C9FB5EE78AF}"/>
          </ac:inkMkLst>
        </pc:inkChg>
        <pc:inkChg chg="del mod">
          <ac:chgData name="Luca Crocetti" userId="52efdf86-ba77-4dcf-8f92-67ea05fd85b4" providerId="ADAL" clId="{F54AB79C-CF2F-48E0-AB2B-B1BDA75FD3C3}" dt="2023-10-27T11:52:26.362" v="2270"/>
          <ac:inkMkLst>
            <pc:docMk/>
            <pc:sldMk cId="797038152" sldId="602"/>
            <ac:inkMk id="27" creationId="{669AFC3C-C568-79CC-7526-580ACFE3058F}"/>
          </ac:inkMkLst>
        </pc:inkChg>
        <pc:inkChg chg="del">
          <ac:chgData name="Luca Crocetti" userId="52efdf86-ba77-4dcf-8f92-67ea05fd85b4" providerId="ADAL" clId="{F54AB79C-CF2F-48E0-AB2B-B1BDA75FD3C3}" dt="2023-10-27T11:52:26.346" v="2223"/>
          <ac:inkMkLst>
            <pc:docMk/>
            <pc:sldMk cId="797038152" sldId="602"/>
            <ac:inkMk id="28" creationId="{44938B02-F068-0BA5-AEC8-6F30A043E17F}"/>
          </ac:inkMkLst>
        </pc:inkChg>
        <pc:inkChg chg="del mod">
          <ac:chgData name="Luca Crocetti" userId="52efdf86-ba77-4dcf-8f92-67ea05fd85b4" providerId="ADAL" clId="{F54AB79C-CF2F-48E0-AB2B-B1BDA75FD3C3}" dt="2023-10-27T11:52:26.394" v="2331"/>
          <ac:inkMkLst>
            <pc:docMk/>
            <pc:sldMk cId="797038152" sldId="602"/>
            <ac:inkMk id="29" creationId="{32504A73-E803-6D23-6755-E1A8500B0C8D}"/>
          </ac:inkMkLst>
        </pc:inkChg>
        <pc:inkChg chg="del mod">
          <ac:chgData name="Luca Crocetti" userId="52efdf86-ba77-4dcf-8f92-67ea05fd85b4" providerId="ADAL" clId="{F54AB79C-CF2F-48E0-AB2B-B1BDA75FD3C3}" dt="2023-10-27T11:52:26.377" v="2293"/>
          <ac:inkMkLst>
            <pc:docMk/>
            <pc:sldMk cId="797038152" sldId="602"/>
            <ac:inkMk id="30" creationId="{46943D49-3680-7E75-76CD-048E69B2A6D1}"/>
          </ac:inkMkLst>
        </pc:inkChg>
        <pc:inkChg chg="del">
          <ac:chgData name="Luca Crocetti" userId="52efdf86-ba77-4dcf-8f92-67ea05fd85b4" providerId="ADAL" clId="{F54AB79C-CF2F-48E0-AB2B-B1BDA75FD3C3}" dt="2023-10-27T11:52:26.362" v="2245"/>
          <ac:inkMkLst>
            <pc:docMk/>
            <pc:sldMk cId="797038152" sldId="602"/>
            <ac:inkMk id="31" creationId="{AC58A450-4C98-A241-7567-86E63438712C}"/>
          </ac:inkMkLst>
        </pc:inkChg>
        <pc:inkChg chg="del">
          <ac:chgData name="Luca Crocetti" userId="52efdf86-ba77-4dcf-8f92-67ea05fd85b4" providerId="ADAL" clId="{F54AB79C-CF2F-48E0-AB2B-B1BDA75FD3C3}" dt="2023-10-27T11:52:26.377" v="2282"/>
          <ac:inkMkLst>
            <pc:docMk/>
            <pc:sldMk cId="797038152" sldId="602"/>
            <ac:inkMk id="32" creationId="{C2A81A14-BF1C-8BF0-B358-B034D93D14C0}"/>
          </ac:inkMkLst>
        </pc:inkChg>
        <pc:inkChg chg="del mod">
          <ac:chgData name="Luca Crocetti" userId="52efdf86-ba77-4dcf-8f92-67ea05fd85b4" providerId="ADAL" clId="{F54AB79C-CF2F-48E0-AB2B-B1BDA75FD3C3}" dt="2023-10-27T11:52:26.394" v="2335"/>
          <ac:inkMkLst>
            <pc:docMk/>
            <pc:sldMk cId="797038152" sldId="602"/>
            <ac:inkMk id="33" creationId="{95B14C84-B5BB-4CC3-5AD6-E35AE4210167}"/>
          </ac:inkMkLst>
        </pc:inkChg>
        <pc:inkChg chg="del mod">
          <ac:chgData name="Luca Crocetti" userId="52efdf86-ba77-4dcf-8f92-67ea05fd85b4" providerId="ADAL" clId="{F54AB79C-CF2F-48E0-AB2B-B1BDA75FD3C3}" dt="2023-10-27T11:52:26.362" v="2252"/>
          <ac:inkMkLst>
            <pc:docMk/>
            <pc:sldMk cId="797038152" sldId="602"/>
            <ac:inkMk id="34" creationId="{C904672A-C4E9-4D67-8306-71D53C094F63}"/>
          </ac:inkMkLst>
        </pc:inkChg>
        <pc:inkChg chg="del mod">
          <ac:chgData name="Luca Crocetti" userId="52efdf86-ba77-4dcf-8f92-67ea05fd85b4" providerId="ADAL" clId="{F54AB79C-CF2F-48E0-AB2B-B1BDA75FD3C3}" dt="2023-10-27T11:52:26.362" v="2249"/>
          <ac:inkMkLst>
            <pc:docMk/>
            <pc:sldMk cId="797038152" sldId="602"/>
            <ac:inkMk id="35" creationId="{13DBA1B4-309B-D97D-B74E-34AC920F509C}"/>
          </ac:inkMkLst>
        </pc:inkChg>
        <pc:inkChg chg="del mod">
          <ac:chgData name="Luca Crocetti" userId="52efdf86-ba77-4dcf-8f92-67ea05fd85b4" providerId="ADAL" clId="{F54AB79C-CF2F-48E0-AB2B-B1BDA75FD3C3}" dt="2023-10-27T11:52:26.394" v="2343"/>
          <ac:inkMkLst>
            <pc:docMk/>
            <pc:sldMk cId="797038152" sldId="602"/>
            <ac:inkMk id="36" creationId="{12EC881E-B413-DEEC-6BD8-1989D97D4D1D}"/>
          </ac:inkMkLst>
        </pc:inkChg>
        <pc:inkChg chg="del mod">
          <ac:chgData name="Luca Crocetti" userId="52efdf86-ba77-4dcf-8f92-67ea05fd85b4" providerId="ADAL" clId="{F54AB79C-CF2F-48E0-AB2B-B1BDA75FD3C3}" dt="2023-10-27T11:52:26.346" v="2236"/>
          <ac:inkMkLst>
            <pc:docMk/>
            <pc:sldMk cId="797038152" sldId="602"/>
            <ac:inkMk id="37" creationId="{616C580F-19F5-A2DF-076C-161DBF20DCA0}"/>
          </ac:inkMkLst>
        </pc:inkChg>
        <pc:inkChg chg="del mod">
          <ac:chgData name="Luca Crocetti" userId="52efdf86-ba77-4dcf-8f92-67ea05fd85b4" providerId="ADAL" clId="{F54AB79C-CF2F-48E0-AB2B-B1BDA75FD3C3}" dt="2023-10-27T11:52:26.362" v="2259"/>
          <ac:inkMkLst>
            <pc:docMk/>
            <pc:sldMk cId="797038152" sldId="602"/>
            <ac:inkMk id="38" creationId="{EA42DFAA-25CE-DA44-4396-DE8CC83C3D42}"/>
          </ac:inkMkLst>
        </pc:inkChg>
        <pc:inkChg chg="del mod">
          <ac:chgData name="Luca Crocetti" userId="52efdf86-ba77-4dcf-8f92-67ea05fd85b4" providerId="ADAL" clId="{F54AB79C-CF2F-48E0-AB2B-B1BDA75FD3C3}" dt="2023-10-27T11:52:26.387" v="2310"/>
          <ac:inkMkLst>
            <pc:docMk/>
            <pc:sldMk cId="797038152" sldId="602"/>
            <ac:inkMk id="39" creationId="{A0C2DC07-3876-804A-4602-FE44734ACF4E}"/>
          </ac:inkMkLst>
        </pc:inkChg>
        <pc:inkChg chg="del mod">
          <ac:chgData name="Luca Crocetti" userId="52efdf86-ba77-4dcf-8f92-67ea05fd85b4" providerId="ADAL" clId="{F54AB79C-CF2F-48E0-AB2B-B1BDA75FD3C3}" dt="2023-10-27T11:52:26.362" v="2260"/>
          <ac:inkMkLst>
            <pc:docMk/>
            <pc:sldMk cId="797038152" sldId="602"/>
            <ac:inkMk id="40" creationId="{A964B6F4-BEBE-BCA9-BFEE-ACF1977A3732}"/>
          </ac:inkMkLst>
        </pc:inkChg>
        <pc:inkChg chg="del mod">
          <ac:chgData name="Luca Crocetti" userId="52efdf86-ba77-4dcf-8f92-67ea05fd85b4" providerId="ADAL" clId="{F54AB79C-CF2F-48E0-AB2B-B1BDA75FD3C3}" dt="2023-10-27T11:52:26.394" v="2330"/>
          <ac:inkMkLst>
            <pc:docMk/>
            <pc:sldMk cId="797038152" sldId="602"/>
            <ac:inkMk id="41" creationId="{68EC24DB-26A1-67C5-EDC7-1CDBCEC9599B}"/>
          </ac:inkMkLst>
        </pc:inkChg>
        <pc:inkChg chg="del">
          <ac:chgData name="Luca Crocetti" userId="52efdf86-ba77-4dcf-8f92-67ea05fd85b4" providerId="ADAL" clId="{F54AB79C-CF2F-48E0-AB2B-B1BDA75FD3C3}" dt="2023-10-27T11:52:26.346" v="2209"/>
          <ac:inkMkLst>
            <pc:docMk/>
            <pc:sldMk cId="797038152" sldId="602"/>
            <ac:inkMk id="42" creationId="{5E0A7434-8159-ED6D-1B35-BBBB9A5B50E3}"/>
          </ac:inkMkLst>
        </pc:inkChg>
        <pc:inkChg chg="del mod">
          <ac:chgData name="Luca Crocetti" userId="52efdf86-ba77-4dcf-8f92-67ea05fd85b4" providerId="ADAL" clId="{F54AB79C-CF2F-48E0-AB2B-B1BDA75FD3C3}" dt="2023-10-27T11:52:26.346" v="2225"/>
          <ac:inkMkLst>
            <pc:docMk/>
            <pc:sldMk cId="797038152" sldId="602"/>
            <ac:inkMk id="43" creationId="{9D1591BD-44B4-5D88-864F-EA56ED6260E5}"/>
          </ac:inkMkLst>
        </pc:inkChg>
        <pc:inkChg chg="del mod">
          <ac:chgData name="Luca Crocetti" userId="52efdf86-ba77-4dcf-8f92-67ea05fd85b4" providerId="ADAL" clId="{F54AB79C-CF2F-48E0-AB2B-B1BDA75FD3C3}" dt="2023-10-27T11:52:26.362" v="2266"/>
          <ac:inkMkLst>
            <pc:docMk/>
            <pc:sldMk cId="797038152" sldId="602"/>
            <ac:inkMk id="44" creationId="{7FEF5A6C-DB2B-9199-C1BB-4BC21FB4728E}"/>
          </ac:inkMkLst>
        </pc:inkChg>
        <pc:inkChg chg="del mod">
          <ac:chgData name="Luca Crocetti" userId="52efdf86-ba77-4dcf-8f92-67ea05fd85b4" providerId="ADAL" clId="{F54AB79C-CF2F-48E0-AB2B-B1BDA75FD3C3}" dt="2023-10-27T11:52:26.377" v="2287"/>
          <ac:inkMkLst>
            <pc:docMk/>
            <pc:sldMk cId="797038152" sldId="602"/>
            <ac:inkMk id="45" creationId="{154EC077-09CA-54A0-4BF7-FE5028EC2F89}"/>
          </ac:inkMkLst>
        </pc:inkChg>
        <pc:inkChg chg="del mod">
          <ac:chgData name="Luca Crocetti" userId="52efdf86-ba77-4dcf-8f92-67ea05fd85b4" providerId="ADAL" clId="{F54AB79C-CF2F-48E0-AB2B-B1BDA75FD3C3}" dt="2023-10-27T11:52:26.362" v="2264"/>
          <ac:inkMkLst>
            <pc:docMk/>
            <pc:sldMk cId="797038152" sldId="602"/>
            <ac:inkMk id="46" creationId="{170AB455-E36B-F17F-0A05-D9560C59F284}"/>
          </ac:inkMkLst>
        </pc:inkChg>
        <pc:inkChg chg="del">
          <ac:chgData name="Luca Crocetti" userId="52efdf86-ba77-4dcf-8f92-67ea05fd85b4" providerId="ADAL" clId="{F54AB79C-CF2F-48E0-AB2B-B1BDA75FD3C3}" dt="2023-10-27T11:52:26.362" v="2277"/>
          <ac:inkMkLst>
            <pc:docMk/>
            <pc:sldMk cId="797038152" sldId="602"/>
            <ac:inkMk id="47" creationId="{262626E6-2861-49C0-784C-AB9ED97F29E1}"/>
          </ac:inkMkLst>
        </pc:inkChg>
        <pc:inkChg chg="del">
          <ac:chgData name="Luca Crocetti" userId="52efdf86-ba77-4dcf-8f92-67ea05fd85b4" providerId="ADAL" clId="{F54AB79C-CF2F-48E0-AB2B-B1BDA75FD3C3}" dt="2023-10-27T11:52:26.346" v="2214"/>
          <ac:inkMkLst>
            <pc:docMk/>
            <pc:sldMk cId="797038152" sldId="602"/>
            <ac:inkMk id="52" creationId="{0AA02FC1-C503-49EF-D1D4-19005FA4F92F}"/>
          </ac:inkMkLst>
        </pc:inkChg>
        <pc:inkChg chg="del mod">
          <ac:chgData name="Luca Crocetti" userId="52efdf86-ba77-4dcf-8f92-67ea05fd85b4" providerId="ADAL" clId="{F54AB79C-CF2F-48E0-AB2B-B1BDA75FD3C3}" dt="2023-10-27T11:52:26.346" v="2242"/>
          <ac:inkMkLst>
            <pc:docMk/>
            <pc:sldMk cId="797038152" sldId="602"/>
            <ac:inkMk id="53" creationId="{68C1A007-A202-0A2B-D5D1-B54802A09CA0}"/>
          </ac:inkMkLst>
        </pc:inkChg>
        <pc:inkChg chg="del mod">
          <ac:chgData name="Luca Crocetti" userId="52efdf86-ba77-4dcf-8f92-67ea05fd85b4" providerId="ADAL" clId="{F54AB79C-CF2F-48E0-AB2B-B1BDA75FD3C3}" dt="2023-10-27T11:52:26.346" v="2216"/>
          <ac:inkMkLst>
            <pc:docMk/>
            <pc:sldMk cId="797038152" sldId="602"/>
            <ac:inkMk id="54" creationId="{57B5B1C5-857E-8180-B017-10E31097E88F}"/>
          </ac:inkMkLst>
        </pc:inkChg>
        <pc:inkChg chg="del mod">
          <ac:chgData name="Luca Crocetti" userId="52efdf86-ba77-4dcf-8f92-67ea05fd85b4" providerId="ADAL" clId="{F54AB79C-CF2F-48E0-AB2B-B1BDA75FD3C3}" dt="2023-10-27T11:52:26.362" v="2246"/>
          <ac:inkMkLst>
            <pc:docMk/>
            <pc:sldMk cId="797038152" sldId="602"/>
            <ac:inkMk id="55" creationId="{C7CBA00C-5C24-FD0E-67A4-229570B3A5CA}"/>
          </ac:inkMkLst>
        </pc:inkChg>
        <pc:inkChg chg="del mod">
          <ac:chgData name="Luca Crocetti" userId="52efdf86-ba77-4dcf-8f92-67ea05fd85b4" providerId="ADAL" clId="{F54AB79C-CF2F-48E0-AB2B-B1BDA75FD3C3}" dt="2023-10-27T11:52:26.346" v="2231"/>
          <ac:inkMkLst>
            <pc:docMk/>
            <pc:sldMk cId="797038152" sldId="602"/>
            <ac:inkMk id="56" creationId="{485AC80F-C290-2326-41C7-B3D39A29AB4E}"/>
          </ac:inkMkLst>
        </pc:inkChg>
        <pc:inkChg chg="del mod">
          <ac:chgData name="Luca Crocetti" userId="52efdf86-ba77-4dcf-8f92-67ea05fd85b4" providerId="ADAL" clId="{F54AB79C-CF2F-48E0-AB2B-B1BDA75FD3C3}" dt="2023-10-27T11:52:26.387" v="2301"/>
          <ac:inkMkLst>
            <pc:docMk/>
            <pc:sldMk cId="797038152" sldId="602"/>
            <ac:inkMk id="57" creationId="{96CCA285-625D-62C2-B674-48379AAC5994}"/>
          </ac:inkMkLst>
        </pc:inkChg>
        <pc:inkChg chg="del mod">
          <ac:chgData name="Luca Crocetti" userId="52efdf86-ba77-4dcf-8f92-67ea05fd85b4" providerId="ADAL" clId="{F54AB79C-CF2F-48E0-AB2B-B1BDA75FD3C3}" dt="2023-10-27T11:52:38.304" v="2346" actId="478"/>
          <ac:inkMkLst>
            <pc:docMk/>
            <pc:sldMk cId="797038152" sldId="602"/>
            <ac:inkMk id="58" creationId="{C79CB788-48BD-287A-E7D4-67B6C676CE77}"/>
          </ac:inkMkLst>
        </pc:inkChg>
        <pc:inkChg chg="del mod">
          <ac:chgData name="Luca Crocetti" userId="52efdf86-ba77-4dcf-8f92-67ea05fd85b4" providerId="ADAL" clId="{F54AB79C-CF2F-48E0-AB2B-B1BDA75FD3C3}" dt="2023-10-27T11:52:26.362" v="2271"/>
          <ac:inkMkLst>
            <pc:docMk/>
            <pc:sldMk cId="797038152" sldId="602"/>
            <ac:inkMk id="59" creationId="{63BD6154-E9AB-9254-A2C0-172791616160}"/>
          </ac:inkMkLst>
        </pc:inkChg>
        <pc:inkChg chg="del mod">
          <ac:chgData name="Luca Crocetti" userId="52efdf86-ba77-4dcf-8f92-67ea05fd85b4" providerId="ADAL" clId="{F54AB79C-CF2F-48E0-AB2B-B1BDA75FD3C3}" dt="2023-10-27T11:52:26.362" v="2281"/>
          <ac:inkMkLst>
            <pc:docMk/>
            <pc:sldMk cId="797038152" sldId="602"/>
            <ac:inkMk id="60" creationId="{2D298699-5EEF-300C-9187-AD694BC00F91}"/>
          </ac:inkMkLst>
        </pc:inkChg>
        <pc:inkChg chg="del mod">
          <ac:chgData name="Luca Crocetti" userId="52efdf86-ba77-4dcf-8f92-67ea05fd85b4" providerId="ADAL" clId="{F54AB79C-CF2F-48E0-AB2B-B1BDA75FD3C3}" dt="2023-10-27T11:52:26.346" v="2233"/>
          <ac:inkMkLst>
            <pc:docMk/>
            <pc:sldMk cId="797038152" sldId="602"/>
            <ac:inkMk id="61" creationId="{8D66F091-A11A-5655-BE5A-045E9C6039FF}"/>
          </ac:inkMkLst>
        </pc:inkChg>
        <pc:inkChg chg="del mod">
          <ac:chgData name="Luca Crocetti" userId="52efdf86-ba77-4dcf-8f92-67ea05fd85b4" providerId="ADAL" clId="{F54AB79C-CF2F-48E0-AB2B-B1BDA75FD3C3}" dt="2023-10-27T11:52:26.346" v="2221"/>
          <ac:inkMkLst>
            <pc:docMk/>
            <pc:sldMk cId="797038152" sldId="602"/>
            <ac:inkMk id="62" creationId="{C3CD0BFE-78F5-9C34-B1EE-55635B740D19}"/>
          </ac:inkMkLst>
        </pc:inkChg>
        <pc:inkChg chg="del mod">
          <ac:chgData name="Luca Crocetti" userId="52efdf86-ba77-4dcf-8f92-67ea05fd85b4" providerId="ADAL" clId="{F54AB79C-CF2F-48E0-AB2B-B1BDA75FD3C3}" dt="2023-10-27T11:52:26.346" v="2220"/>
          <ac:inkMkLst>
            <pc:docMk/>
            <pc:sldMk cId="797038152" sldId="602"/>
            <ac:inkMk id="63" creationId="{74A43D36-2519-09DF-4FB4-D478C8572F19}"/>
          </ac:inkMkLst>
        </pc:inkChg>
        <pc:inkChg chg="del mod">
          <ac:chgData name="Luca Crocetti" userId="52efdf86-ba77-4dcf-8f92-67ea05fd85b4" providerId="ADAL" clId="{F54AB79C-CF2F-48E0-AB2B-B1BDA75FD3C3}" dt="2023-10-27T11:52:26.394" v="2344"/>
          <ac:inkMkLst>
            <pc:docMk/>
            <pc:sldMk cId="797038152" sldId="602"/>
            <ac:inkMk id="64" creationId="{BEA30C9B-0EFA-ED33-BF52-65DD7DCA005B}"/>
          </ac:inkMkLst>
        </pc:inkChg>
        <pc:inkChg chg="del mod">
          <ac:chgData name="Luca Crocetti" userId="52efdf86-ba77-4dcf-8f92-67ea05fd85b4" providerId="ADAL" clId="{F54AB79C-CF2F-48E0-AB2B-B1BDA75FD3C3}" dt="2023-10-27T11:52:26.346" v="2215"/>
          <ac:inkMkLst>
            <pc:docMk/>
            <pc:sldMk cId="797038152" sldId="602"/>
            <ac:inkMk id="65" creationId="{EE473533-198A-1065-9245-EDBB46B7CCD1}"/>
          </ac:inkMkLst>
        </pc:inkChg>
        <pc:inkChg chg="del mod">
          <ac:chgData name="Luca Crocetti" userId="52efdf86-ba77-4dcf-8f92-67ea05fd85b4" providerId="ADAL" clId="{F54AB79C-CF2F-48E0-AB2B-B1BDA75FD3C3}" dt="2023-10-27T11:52:26.394" v="2334"/>
          <ac:inkMkLst>
            <pc:docMk/>
            <pc:sldMk cId="797038152" sldId="602"/>
            <ac:inkMk id="66" creationId="{37230D49-C276-D52D-FF8B-2A2A7ECB7C7C}"/>
          </ac:inkMkLst>
        </pc:inkChg>
        <pc:inkChg chg="del mod">
          <ac:chgData name="Luca Crocetti" userId="52efdf86-ba77-4dcf-8f92-67ea05fd85b4" providerId="ADAL" clId="{F54AB79C-CF2F-48E0-AB2B-B1BDA75FD3C3}" dt="2023-10-27T11:52:26.362" v="2250"/>
          <ac:inkMkLst>
            <pc:docMk/>
            <pc:sldMk cId="797038152" sldId="602"/>
            <ac:inkMk id="67" creationId="{E4C41E87-6640-11F9-00BE-D8A1F4CD31C7}"/>
          </ac:inkMkLst>
        </pc:inkChg>
        <pc:inkChg chg="del mod">
          <ac:chgData name="Luca Crocetti" userId="52efdf86-ba77-4dcf-8f92-67ea05fd85b4" providerId="ADAL" clId="{F54AB79C-CF2F-48E0-AB2B-B1BDA75FD3C3}" dt="2023-10-27T11:52:26.346" v="2227"/>
          <ac:inkMkLst>
            <pc:docMk/>
            <pc:sldMk cId="797038152" sldId="602"/>
            <ac:inkMk id="68" creationId="{D0FDFF8F-391D-D73B-56DC-24A834767B01}"/>
          </ac:inkMkLst>
        </pc:inkChg>
        <pc:inkChg chg="del mod">
          <ac:chgData name="Luca Crocetti" userId="52efdf86-ba77-4dcf-8f92-67ea05fd85b4" providerId="ADAL" clId="{F54AB79C-CF2F-48E0-AB2B-B1BDA75FD3C3}" dt="2023-10-27T11:52:26.362" v="2276"/>
          <ac:inkMkLst>
            <pc:docMk/>
            <pc:sldMk cId="797038152" sldId="602"/>
            <ac:inkMk id="69" creationId="{213FECB9-4EE1-DB1F-F8A9-04291001E3C1}"/>
          </ac:inkMkLst>
        </pc:inkChg>
        <pc:inkChg chg="del mod">
          <ac:chgData name="Luca Crocetti" userId="52efdf86-ba77-4dcf-8f92-67ea05fd85b4" providerId="ADAL" clId="{F54AB79C-CF2F-48E0-AB2B-B1BDA75FD3C3}" dt="2023-10-27T11:52:26.387" v="2313"/>
          <ac:inkMkLst>
            <pc:docMk/>
            <pc:sldMk cId="797038152" sldId="602"/>
            <ac:inkMk id="71" creationId="{48B6D02D-00BF-6DA0-C4AA-E3559638B223}"/>
          </ac:inkMkLst>
        </pc:inkChg>
        <pc:inkChg chg="del mod">
          <ac:chgData name="Luca Crocetti" userId="52efdf86-ba77-4dcf-8f92-67ea05fd85b4" providerId="ADAL" clId="{F54AB79C-CF2F-48E0-AB2B-B1BDA75FD3C3}" dt="2023-10-27T11:52:26.394" v="2328"/>
          <ac:inkMkLst>
            <pc:docMk/>
            <pc:sldMk cId="797038152" sldId="602"/>
            <ac:inkMk id="72" creationId="{A22F18A3-D8E4-A722-A960-D369A14507E0}"/>
          </ac:inkMkLst>
        </pc:inkChg>
        <pc:inkChg chg="del mod">
          <ac:chgData name="Luca Crocetti" userId="52efdf86-ba77-4dcf-8f92-67ea05fd85b4" providerId="ADAL" clId="{F54AB79C-CF2F-48E0-AB2B-B1BDA75FD3C3}" dt="2023-10-27T11:52:26.387" v="2297"/>
          <ac:inkMkLst>
            <pc:docMk/>
            <pc:sldMk cId="797038152" sldId="602"/>
            <ac:inkMk id="73" creationId="{278F64E2-827F-6885-87CC-B06A3B79A69E}"/>
          </ac:inkMkLst>
        </pc:inkChg>
        <pc:inkChg chg="del">
          <ac:chgData name="Luca Crocetti" userId="52efdf86-ba77-4dcf-8f92-67ea05fd85b4" providerId="ADAL" clId="{F54AB79C-CF2F-48E0-AB2B-B1BDA75FD3C3}" dt="2023-10-27T11:52:26.346" v="2237"/>
          <ac:inkMkLst>
            <pc:docMk/>
            <pc:sldMk cId="797038152" sldId="602"/>
            <ac:inkMk id="74" creationId="{ACF6EE0B-7B7A-A7F3-E42E-29C5B4123C1B}"/>
          </ac:inkMkLst>
        </pc:inkChg>
        <pc:inkChg chg="add mod">
          <ac:chgData name="Luca Crocetti" userId="52efdf86-ba77-4dcf-8f92-67ea05fd85b4" providerId="ADAL" clId="{F54AB79C-CF2F-48E0-AB2B-B1BDA75FD3C3}" dt="2023-10-27T11:52:56.829" v="2361"/>
          <ac:inkMkLst>
            <pc:docMk/>
            <pc:sldMk cId="797038152" sldId="602"/>
            <ac:inkMk id="75" creationId="{1C840A8A-9950-C638-6C14-FFD2388DF7A4}"/>
          </ac:inkMkLst>
        </pc:inkChg>
        <pc:inkChg chg="del mod">
          <ac:chgData name="Luca Crocetti" userId="52efdf86-ba77-4dcf-8f92-67ea05fd85b4" providerId="ADAL" clId="{F54AB79C-CF2F-48E0-AB2B-B1BDA75FD3C3}" dt="2023-10-27T11:52:26.394" v="2340"/>
          <ac:inkMkLst>
            <pc:docMk/>
            <pc:sldMk cId="797038152" sldId="602"/>
            <ac:inkMk id="76" creationId="{891A26AB-D74F-BC10-E822-B44CD13465EC}"/>
          </ac:inkMkLst>
        </pc:inkChg>
        <pc:inkChg chg="del mod">
          <ac:chgData name="Luca Crocetti" userId="52efdf86-ba77-4dcf-8f92-67ea05fd85b4" providerId="ADAL" clId="{F54AB79C-CF2F-48E0-AB2B-B1BDA75FD3C3}" dt="2023-10-27T11:52:38.304" v="2346" actId="478"/>
          <ac:inkMkLst>
            <pc:docMk/>
            <pc:sldMk cId="797038152" sldId="602"/>
            <ac:inkMk id="77" creationId="{0814E686-3414-736A-8465-80B9A6466BD0}"/>
          </ac:inkMkLst>
        </pc:inkChg>
        <pc:inkChg chg="del mod">
          <ac:chgData name="Luca Crocetti" userId="52efdf86-ba77-4dcf-8f92-67ea05fd85b4" providerId="ADAL" clId="{F54AB79C-CF2F-48E0-AB2B-B1BDA75FD3C3}" dt="2023-10-27T11:52:26.394" v="2315"/>
          <ac:inkMkLst>
            <pc:docMk/>
            <pc:sldMk cId="797038152" sldId="602"/>
            <ac:inkMk id="79" creationId="{3B913401-857A-83EF-FAC6-042F5F98EB0B}"/>
          </ac:inkMkLst>
        </pc:inkChg>
        <pc:inkChg chg="del mod">
          <ac:chgData name="Luca Crocetti" userId="52efdf86-ba77-4dcf-8f92-67ea05fd85b4" providerId="ADAL" clId="{F54AB79C-CF2F-48E0-AB2B-B1BDA75FD3C3}" dt="2023-10-27T11:52:26.362" v="2247"/>
          <ac:inkMkLst>
            <pc:docMk/>
            <pc:sldMk cId="797038152" sldId="602"/>
            <ac:inkMk id="80" creationId="{7BEA74E5-22ED-D7F7-CFAF-0FD39C3FE436}"/>
          </ac:inkMkLst>
        </pc:inkChg>
        <pc:inkChg chg="del mod">
          <ac:chgData name="Luca Crocetti" userId="52efdf86-ba77-4dcf-8f92-67ea05fd85b4" providerId="ADAL" clId="{F54AB79C-CF2F-48E0-AB2B-B1BDA75FD3C3}" dt="2023-10-27T11:52:26.362" v="2257"/>
          <ac:inkMkLst>
            <pc:docMk/>
            <pc:sldMk cId="797038152" sldId="602"/>
            <ac:inkMk id="81" creationId="{38BB7496-4E50-B921-860D-B144CE543B0C}"/>
          </ac:inkMkLst>
        </pc:inkChg>
        <pc:inkChg chg="del mod">
          <ac:chgData name="Luca Crocetti" userId="52efdf86-ba77-4dcf-8f92-67ea05fd85b4" providerId="ADAL" clId="{F54AB79C-CF2F-48E0-AB2B-B1BDA75FD3C3}" dt="2023-10-27T11:52:26.394" v="2317"/>
          <ac:inkMkLst>
            <pc:docMk/>
            <pc:sldMk cId="797038152" sldId="602"/>
            <ac:inkMk id="82" creationId="{EE719A20-2FB4-CEE6-9014-5624EE16ED7B}"/>
          </ac:inkMkLst>
        </pc:inkChg>
        <pc:inkChg chg="del mod">
          <ac:chgData name="Luca Crocetti" userId="52efdf86-ba77-4dcf-8f92-67ea05fd85b4" providerId="ADAL" clId="{F54AB79C-CF2F-48E0-AB2B-B1BDA75FD3C3}" dt="2023-10-27T11:52:26.387" v="2303"/>
          <ac:inkMkLst>
            <pc:docMk/>
            <pc:sldMk cId="797038152" sldId="602"/>
            <ac:inkMk id="83" creationId="{917C5E2B-01B7-D978-5504-5AAC5E4D563F}"/>
          </ac:inkMkLst>
        </pc:inkChg>
        <pc:inkChg chg="del mod">
          <ac:chgData name="Luca Crocetti" userId="52efdf86-ba77-4dcf-8f92-67ea05fd85b4" providerId="ADAL" clId="{F54AB79C-CF2F-48E0-AB2B-B1BDA75FD3C3}" dt="2023-10-27T11:52:26.377" v="2284"/>
          <ac:inkMkLst>
            <pc:docMk/>
            <pc:sldMk cId="797038152" sldId="602"/>
            <ac:inkMk id="84" creationId="{35539825-CF61-EC8C-B426-3BC103DEB919}"/>
          </ac:inkMkLst>
        </pc:inkChg>
        <pc:inkChg chg="del mod">
          <ac:chgData name="Luca Crocetti" userId="52efdf86-ba77-4dcf-8f92-67ea05fd85b4" providerId="ADAL" clId="{F54AB79C-CF2F-48E0-AB2B-B1BDA75FD3C3}" dt="2023-10-27T11:52:26.362" v="2261"/>
          <ac:inkMkLst>
            <pc:docMk/>
            <pc:sldMk cId="797038152" sldId="602"/>
            <ac:inkMk id="85" creationId="{029FC714-E407-4D13-95B9-4B60B6A3747D}"/>
          </ac:inkMkLst>
        </pc:inkChg>
        <pc:inkChg chg="del">
          <ac:chgData name="Luca Crocetti" userId="52efdf86-ba77-4dcf-8f92-67ea05fd85b4" providerId="ADAL" clId="{F54AB79C-CF2F-48E0-AB2B-B1BDA75FD3C3}" dt="2023-10-27T11:52:26.346" v="2206"/>
          <ac:inkMkLst>
            <pc:docMk/>
            <pc:sldMk cId="797038152" sldId="602"/>
            <ac:inkMk id="86" creationId="{BDB32C20-2E3A-0013-7FA6-E1698F83CB17}"/>
          </ac:inkMkLst>
        </pc:inkChg>
        <pc:inkChg chg="del mod topLvl">
          <ac:chgData name="Luca Crocetti" userId="52efdf86-ba77-4dcf-8f92-67ea05fd85b4" providerId="ADAL" clId="{F54AB79C-CF2F-48E0-AB2B-B1BDA75FD3C3}" dt="2023-10-27T11:52:38.304" v="2346" actId="478"/>
          <ac:inkMkLst>
            <pc:docMk/>
            <pc:sldMk cId="797038152" sldId="602"/>
            <ac:inkMk id="87" creationId="{344DDEE5-DA32-159D-5670-B1BA2236D663}"/>
          </ac:inkMkLst>
        </pc:inkChg>
        <pc:inkChg chg="del mod">
          <ac:chgData name="Luca Crocetti" userId="52efdf86-ba77-4dcf-8f92-67ea05fd85b4" providerId="ADAL" clId="{F54AB79C-CF2F-48E0-AB2B-B1BDA75FD3C3}" dt="2023-10-27T11:52:26.387" v="2300"/>
          <ac:inkMkLst>
            <pc:docMk/>
            <pc:sldMk cId="797038152" sldId="602"/>
            <ac:inkMk id="88" creationId="{5D370B0D-33B4-67BB-D3C4-906A46B69943}"/>
          </ac:inkMkLst>
        </pc:inkChg>
        <pc:inkChg chg="del mod">
          <ac:chgData name="Luca Crocetti" userId="52efdf86-ba77-4dcf-8f92-67ea05fd85b4" providerId="ADAL" clId="{F54AB79C-CF2F-48E0-AB2B-B1BDA75FD3C3}" dt="2023-10-27T11:52:38.304" v="2346" actId="478"/>
          <ac:inkMkLst>
            <pc:docMk/>
            <pc:sldMk cId="797038152" sldId="602"/>
            <ac:inkMk id="89" creationId="{E13B57D3-56B5-E290-F609-055E45869A36}"/>
          </ac:inkMkLst>
        </pc:inkChg>
        <pc:inkChg chg="del mod">
          <ac:chgData name="Luca Crocetti" userId="52efdf86-ba77-4dcf-8f92-67ea05fd85b4" providerId="ADAL" clId="{F54AB79C-CF2F-48E0-AB2B-B1BDA75FD3C3}" dt="2023-10-27T11:52:26.346" v="2219"/>
          <ac:inkMkLst>
            <pc:docMk/>
            <pc:sldMk cId="797038152" sldId="602"/>
            <ac:inkMk id="90" creationId="{B526BBEA-618F-3613-5AB3-EB1889BBE881}"/>
          </ac:inkMkLst>
        </pc:inkChg>
        <pc:inkChg chg="del mod">
          <ac:chgData name="Luca Crocetti" userId="52efdf86-ba77-4dcf-8f92-67ea05fd85b4" providerId="ADAL" clId="{F54AB79C-CF2F-48E0-AB2B-B1BDA75FD3C3}" dt="2023-10-27T11:52:26.377" v="2286"/>
          <ac:inkMkLst>
            <pc:docMk/>
            <pc:sldMk cId="797038152" sldId="602"/>
            <ac:inkMk id="91" creationId="{CF19FACE-212F-B10B-F770-849C9ACB2653}"/>
          </ac:inkMkLst>
        </pc:inkChg>
        <pc:inkChg chg="del mod">
          <ac:chgData name="Luca Crocetti" userId="52efdf86-ba77-4dcf-8f92-67ea05fd85b4" providerId="ADAL" clId="{F54AB79C-CF2F-48E0-AB2B-B1BDA75FD3C3}" dt="2023-10-27T11:52:26.346" v="2224"/>
          <ac:inkMkLst>
            <pc:docMk/>
            <pc:sldMk cId="797038152" sldId="602"/>
            <ac:inkMk id="92" creationId="{A6783195-2187-2EEA-686D-E822E62109FA}"/>
          </ac:inkMkLst>
        </pc:inkChg>
        <pc:inkChg chg="del mod topLvl">
          <ac:chgData name="Luca Crocetti" userId="52efdf86-ba77-4dcf-8f92-67ea05fd85b4" providerId="ADAL" clId="{F54AB79C-CF2F-48E0-AB2B-B1BDA75FD3C3}" dt="2023-10-27T11:52:38.304" v="2346" actId="478"/>
          <ac:inkMkLst>
            <pc:docMk/>
            <pc:sldMk cId="797038152" sldId="602"/>
            <ac:inkMk id="93" creationId="{EB86B83F-5B62-407B-A10A-1CCD52D9BF71}"/>
          </ac:inkMkLst>
        </pc:inkChg>
        <pc:inkChg chg="del mod">
          <ac:chgData name="Luca Crocetti" userId="52efdf86-ba77-4dcf-8f92-67ea05fd85b4" providerId="ADAL" clId="{F54AB79C-CF2F-48E0-AB2B-B1BDA75FD3C3}" dt="2023-10-27T11:52:26.377" v="2291"/>
          <ac:inkMkLst>
            <pc:docMk/>
            <pc:sldMk cId="797038152" sldId="602"/>
            <ac:inkMk id="94" creationId="{A3FF8B47-CCA7-B40B-871A-24592578BBB7}"/>
          </ac:inkMkLst>
        </pc:inkChg>
        <pc:inkChg chg="del mod">
          <ac:chgData name="Luca Crocetti" userId="52efdf86-ba77-4dcf-8f92-67ea05fd85b4" providerId="ADAL" clId="{F54AB79C-CF2F-48E0-AB2B-B1BDA75FD3C3}" dt="2023-10-27T11:52:26.346" v="2238"/>
          <ac:inkMkLst>
            <pc:docMk/>
            <pc:sldMk cId="797038152" sldId="602"/>
            <ac:inkMk id="95" creationId="{A7FE682B-B75E-4CD2-D956-892C1D23270C}"/>
          </ac:inkMkLst>
        </pc:inkChg>
        <pc:inkChg chg="del mod">
          <ac:chgData name="Luca Crocetti" userId="52efdf86-ba77-4dcf-8f92-67ea05fd85b4" providerId="ADAL" clId="{F54AB79C-CF2F-48E0-AB2B-B1BDA75FD3C3}" dt="2023-10-27T11:52:26.362" v="2269"/>
          <ac:inkMkLst>
            <pc:docMk/>
            <pc:sldMk cId="797038152" sldId="602"/>
            <ac:inkMk id="96" creationId="{41ECD03E-E76B-A0D8-03AD-CAC1D662D261}"/>
          </ac:inkMkLst>
        </pc:inkChg>
        <pc:inkChg chg="del mod">
          <ac:chgData name="Luca Crocetti" userId="52efdf86-ba77-4dcf-8f92-67ea05fd85b4" providerId="ADAL" clId="{F54AB79C-CF2F-48E0-AB2B-B1BDA75FD3C3}" dt="2023-10-27T11:52:26.362" v="2251"/>
          <ac:inkMkLst>
            <pc:docMk/>
            <pc:sldMk cId="797038152" sldId="602"/>
            <ac:inkMk id="97" creationId="{8F6097D3-EB72-9DD0-1575-16C5A71FE649}"/>
          </ac:inkMkLst>
        </pc:inkChg>
        <pc:inkChg chg="del mod">
          <ac:chgData name="Luca Crocetti" userId="52efdf86-ba77-4dcf-8f92-67ea05fd85b4" providerId="ADAL" clId="{F54AB79C-CF2F-48E0-AB2B-B1BDA75FD3C3}" dt="2023-10-27T11:52:26.394" v="2341"/>
          <ac:inkMkLst>
            <pc:docMk/>
            <pc:sldMk cId="797038152" sldId="602"/>
            <ac:inkMk id="98" creationId="{D48154DF-BA00-C34B-5DD6-D9BF712D5557}"/>
          </ac:inkMkLst>
        </pc:inkChg>
        <pc:inkChg chg="del">
          <ac:chgData name="Luca Crocetti" userId="52efdf86-ba77-4dcf-8f92-67ea05fd85b4" providerId="ADAL" clId="{F54AB79C-CF2F-48E0-AB2B-B1BDA75FD3C3}" dt="2023-10-27T11:52:26.346" v="2207"/>
          <ac:inkMkLst>
            <pc:docMk/>
            <pc:sldMk cId="797038152" sldId="602"/>
            <ac:inkMk id="99" creationId="{576ECD42-F315-E6AF-876B-3483003BCEC5}"/>
          </ac:inkMkLst>
        </pc:inkChg>
        <pc:inkChg chg="del mod">
          <ac:chgData name="Luca Crocetti" userId="52efdf86-ba77-4dcf-8f92-67ea05fd85b4" providerId="ADAL" clId="{F54AB79C-CF2F-48E0-AB2B-B1BDA75FD3C3}" dt="2023-10-27T11:52:26.346" v="2232"/>
          <ac:inkMkLst>
            <pc:docMk/>
            <pc:sldMk cId="797038152" sldId="602"/>
            <ac:inkMk id="100" creationId="{849F10C7-3936-33D6-343F-D2994B67CEA9}"/>
          </ac:inkMkLst>
        </pc:inkChg>
        <pc:inkChg chg="del">
          <ac:chgData name="Luca Crocetti" userId="52efdf86-ba77-4dcf-8f92-67ea05fd85b4" providerId="ADAL" clId="{F54AB79C-CF2F-48E0-AB2B-B1BDA75FD3C3}" dt="2023-10-27T11:52:26.362" v="2278"/>
          <ac:inkMkLst>
            <pc:docMk/>
            <pc:sldMk cId="797038152" sldId="602"/>
            <ac:inkMk id="103" creationId="{55CD5589-AE45-C778-6C82-88907FE44226}"/>
          </ac:inkMkLst>
        </pc:inkChg>
        <pc:inkChg chg="del mod">
          <ac:chgData name="Luca Crocetti" userId="52efdf86-ba77-4dcf-8f92-67ea05fd85b4" providerId="ADAL" clId="{F54AB79C-CF2F-48E0-AB2B-B1BDA75FD3C3}" dt="2023-10-27T11:52:26.394" v="2325"/>
          <ac:inkMkLst>
            <pc:docMk/>
            <pc:sldMk cId="797038152" sldId="602"/>
            <ac:inkMk id="104" creationId="{AFB6B6FB-B89D-BDF3-F651-D71483FE9706}"/>
          </ac:inkMkLst>
        </pc:inkChg>
        <pc:inkChg chg="del">
          <ac:chgData name="Luca Crocetti" userId="52efdf86-ba77-4dcf-8f92-67ea05fd85b4" providerId="ADAL" clId="{F54AB79C-CF2F-48E0-AB2B-B1BDA75FD3C3}" dt="2023-10-27T11:52:26.346" v="2234"/>
          <ac:inkMkLst>
            <pc:docMk/>
            <pc:sldMk cId="797038152" sldId="602"/>
            <ac:inkMk id="105" creationId="{2B9609AC-96CE-8F20-79BF-BB72584FC175}"/>
          </ac:inkMkLst>
        </pc:inkChg>
        <pc:inkChg chg="del mod">
          <ac:chgData name="Luca Crocetti" userId="52efdf86-ba77-4dcf-8f92-67ea05fd85b4" providerId="ADAL" clId="{F54AB79C-CF2F-48E0-AB2B-B1BDA75FD3C3}" dt="2023-10-27T11:52:26.377" v="2285"/>
          <ac:inkMkLst>
            <pc:docMk/>
            <pc:sldMk cId="797038152" sldId="602"/>
            <ac:inkMk id="106" creationId="{78BB0E67-B258-9A71-D0F4-210C430F5428}"/>
          </ac:inkMkLst>
        </pc:inkChg>
        <pc:inkChg chg="del mod">
          <ac:chgData name="Luca Crocetti" userId="52efdf86-ba77-4dcf-8f92-67ea05fd85b4" providerId="ADAL" clId="{F54AB79C-CF2F-48E0-AB2B-B1BDA75FD3C3}" dt="2023-10-27T11:52:26.394" v="2329"/>
          <ac:inkMkLst>
            <pc:docMk/>
            <pc:sldMk cId="797038152" sldId="602"/>
            <ac:inkMk id="107" creationId="{23ED1DFB-6BB6-C1BA-DBBB-E6EC260B903C}"/>
          </ac:inkMkLst>
        </pc:inkChg>
        <pc:inkChg chg="del mod">
          <ac:chgData name="Luca Crocetti" userId="52efdf86-ba77-4dcf-8f92-67ea05fd85b4" providerId="ADAL" clId="{F54AB79C-CF2F-48E0-AB2B-B1BDA75FD3C3}" dt="2023-10-27T11:52:26.387" v="2304"/>
          <ac:inkMkLst>
            <pc:docMk/>
            <pc:sldMk cId="797038152" sldId="602"/>
            <ac:inkMk id="108" creationId="{B0AB90DB-0A26-4900-A992-7E6021D5CC4F}"/>
          </ac:inkMkLst>
        </pc:inkChg>
        <pc:inkChg chg="del mod">
          <ac:chgData name="Luca Crocetti" userId="52efdf86-ba77-4dcf-8f92-67ea05fd85b4" providerId="ADAL" clId="{F54AB79C-CF2F-48E0-AB2B-B1BDA75FD3C3}" dt="2023-10-27T11:52:26.362" v="2274"/>
          <ac:inkMkLst>
            <pc:docMk/>
            <pc:sldMk cId="797038152" sldId="602"/>
            <ac:inkMk id="111" creationId="{B8213DB2-6FB3-5ADD-96B9-08160E2BFBFC}"/>
          </ac:inkMkLst>
        </pc:inkChg>
        <pc:inkChg chg="del mod">
          <ac:chgData name="Luca Crocetti" userId="52efdf86-ba77-4dcf-8f92-67ea05fd85b4" providerId="ADAL" clId="{F54AB79C-CF2F-48E0-AB2B-B1BDA75FD3C3}" dt="2023-10-27T11:52:26.394" v="2322"/>
          <ac:inkMkLst>
            <pc:docMk/>
            <pc:sldMk cId="797038152" sldId="602"/>
            <ac:inkMk id="112" creationId="{44534C4B-8243-AC3D-E4A3-6003C89207B2}"/>
          </ac:inkMkLst>
        </pc:inkChg>
        <pc:inkChg chg="del mod">
          <ac:chgData name="Luca Crocetti" userId="52efdf86-ba77-4dcf-8f92-67ea05fd85b4" providerId="ADAL" clId="{F54AB79C-CF2F-48E0-AB2B-B1BDA75FD3C3}" dt="2023-10-27T11:52:26.387" v="2311"/>
          <ac:inkMkLst>
            <pc:docMk/>
            <pc:sldMk cId="797038152" sldId="602"/>
            <ac:inkMk id="113" creationId="{873D6051-CBF8-5FC8-1BD7-998179A48C5C}"/>
          </ac:inkMkLst>
        </pc:inkChg>
        <pc:inkChg chg="del mod">
          <ac:chgData name="Luca Crocetti" userId="52efdf86-ba77-4dcf-8f92-67ea05fd85b4" providerId="ADAL" clId="{F54AB79C-CF2F-48E0-AB2B-B1BDA75FD3C3}" dt="2023-10-27T11:52:26.362" v="2265"/>
          <ac:inkMkLst>
            <pc:docMk/>
            <pc:sldMk cId="797038152" sldId="602"/>
            <ac:inkMk id="114" creationId="{99E761FE-E4B3-70E5-73C3-901527F3B2E8}"/>
          </ac:inkMkLst>
        </pc:inkChg>
        <pc:inkChg chg="del mod">
          <ac:chgData name="Luca Crocetti" userId="52efdf86-ba77-4dcf-8f92-67ea05fd85b4" providerId="ADAL" clId="{F54AB79C-CF2F-48E0-AB2B-B1BDA75FD3C3}" dt="2023-10-27T11:52:26.362" v="2244"/>
          <ac:inkMkLst>
            <pc:docMk/>
            <pc:sldMk cId="797038152" sldId="602"/>
            <ac:inkMk id="115" creationId="{1DBB141B-BC11-B201-8066-3D9BF957CDCC}"/>
          </ac:inkMkLst>
        </pc:inkChg>
        <pc:inkChg chg="del mod">
          <ac:chgData name="Luca Crocetti" userId="52efdf86-ba77-4dcf-8f92-67ea05fd85b4" providerId="ADAL" clId="{F54AB79C-CF2F-48E0-AB2B-B1BDA75FD3C3}" dt="2023-10-27T11:52:26.394" v="2319"/>
          <ac:inkMkLst>
            <pc:docMk/>
            <pc:sldMk cId="797038152" sldId="602"/>
            <ac:inkMk id="116" creationId="{81E6F937-1CBC-34C9-E897-25C3059B9EB8}"/>
          </ac:inkMkLst>
        </pc:inkChg>
        <pc:inkChg chg="del">
          <ac:chgData name="Luca Crocetti" userId="52efdf86-ba77-4dcf-8f92-67ea05fd85b4" providerId="ADAL" clId="{F54AB79C-CF2F-48E0-AB2B-B1BDA75FD3C3}" dt="2023-10-27T11:52:26.346" v="2213"/>
          <ac:inkMkLst>
            <pc:docMk/>
            <pc:sldMk cId="797038152" sldId="602"/>
            <ac:inkMk id="117" creationId="{B9B091B3-3D0C-574C-42FF-1949A7B28AA0}"/>
          </ac:inkMkLst>
        </pc:inkChg>
        <pc:inkChg chg="add mod">
          <ac:chgData name="Luca Crocetti" userId="52efdf86-ba77-4dcf-8f92-67ea05fd85b4" providerId="ADAL" clId="{F54AB79C-CF2F-48E0-AB2B-B1BDA75FD3C3}" dt="2023-10-27T11:52:56.829" v="2361"/>
          <ac:inkMkLst>
            <pc:docMk/>
            <pc:sldMk cId="797038152" sldId="602"/>
            <ac:inkMk id="118" creationId="{F5259785-A6B0-0B90-4CD2-37CE8F0F92AC}"/>
          </ac:inkMkLst>
        </pc:inkChg>
        <pc:inkChg chg="del mod">
          <ac:chgData name="Luca Crocetti" userId="52efdf86-ba77-4dcf-8f92-67ea05fd85b4" providerId="ADAL" clId="{F54AB79C-CF2F-48E0-AB2B-B1BDA75FD3C3}" dt="2023-10-27T11:52:26.346" v="2228"/>
          <ac:inkMkLst>
            <pc:docMk/>
            <pc:sldMk cId="797038152" sldId="602"/>
            <ac:inkMk id="119" creationId="{E26D8B93-E9EA-652E-05E9-E499493508D2}"/>
          </ac:inkMkLst>
        </pc:inkChg>
        <pc:inkChg chg="add mod">
          <ac:chgData name="Luca Crocetti" userId="52efdf86-ba77-4dcf-8f92-67ea05fd85b4" providerId="ADAL" clId="{F54AB79C-CF2F-48E0-AB2B-B1BDA75FD3C3}" dt="2023-10-27T11:52:56.829" v="2361"/>
          <ac:inkMkLst>
            <pc:docMk/>
            <pc:sldMk cId="797038152" sldId="602"/>
            <ac:inkMk id="120" creationId="{413B9E84-6807-2444-EAC3-8AA52A7F5C75}"/>
          </ac:inkMkLst>
        </pc:inkChg>
        <pc:inkChg chg="del mod">
          <ac:chgData name="Luca Crocetti" userId="52efdf86-ba77-4dcf-8f92-67ea05fd85b4" providerId="ADAL" clId="{F54AB79C-CF2F-48E0-AB2B-B1BDA75FD3C3}" dt="2023-10-27T11:52:26.394" v="2336"/>
          <ac:inkMkLst>
            <pc:docMk/>
            <pc:sldMk cId="797038152" sldId="602"/>
            <ac:inkMk id="121" creationId="{F0B80BF0-EC76-3066-E185-B2FAF347224D}"/>
          </ac:inkMkLst>
        </pc:inkChg>
        <pc:inkChg chg="del mod topLvl">
          <ac:chgData name="Luca Crocetti" userId="52efdf86-ba77-4dcf-8f92-67ea05fd85b4" providerId="ADAL" clId="{F54AB79C-CF2F-48E0-AB2B-B1BDA75FD3C3}" dt="2023-10-27T11:52:38.304" v="2346" actId="478"/>
          <ac:inkMkLst>
            <pc:docMk/>
            <pc:sldMk cId="797038152" sldId="602"/>
            <ac:inkMk id="122" creationId="{EF0DA61F-89E5-36B4-4B23-0DFAC42590A4}"/>
          </ac:inkMkLst>
        </pc:inkChg>
        <pc:inkChg chg="del mod">
          <ac:chgData name="Luca Crocetti" userId="52efdf86-ba77-4dcf-8f92-67ea05fd85b4" providerId="ADAL" clId="{F54AB79C-CF2F-48E0-AB2B-B1BDA75FD3C3}" dt="2023-10-27T11:52:26.362" v="2268"/>
          <ac:inkMkLst>
            <pc:docMk/>
            <pc:sldMk cId="797038152" sldId="602"/>
            <ac:inkMk id="123" creationId="{EEF41020-6A97-8FB7-8663-002A88A5999B}"/>
          </ac:inkMkLst>
        </pc:inkChg>
        <pc:inkChg chg="del mod topLvl">
          <ac:chgData name="Luca Crocetti" userId="52efdf86-ba77-4dcf-8f92-67ea05fd85b4" providerId="ADAL" clId="{F54AB79C-CF2F-48E0-AB2B-B1BDA75FD3C3}" dt="2023-10-27T11:52:38.304" v="2346" actId="478"/>
          <ac:inkMkLst>
            <pc:docMk/>
            <pc:sldMk cId="797038152" sldId="602"/>
            <ac:inkMk id="124" creationId="{9BFC645F-4F0E-5A58-5F49-7A3A6E06E3C2}"/>
          </ac:inkMkLst>
        </pc:inkChg>
        <pc:inkChg chg="del mod">
          <ac:chgData name="Luca Crocetti" userId="52efdf86-ba77-4dcf-8f92-67ea05fd85b4" providerId="ADAL" clId="{F54AB79C-CF2F-48E0-AB2B-B1BDA75FD3C3}" dt="2023-10-27T11:52:26.377" v="2288"/>
          <ac:inkMkLst>
            <pc:docMk/>
            <pc:sldMk cId="797038152" sldId="602"/>
            <ac:inkMk id="125" creationId="{1240FC13-F507-5383-619C-9DD4600BAEB6}"/>
          </ac:inkMkLst>
        </pc:inkChg>
        <pc:inkChg chg="del mod">
          <ac:chgData name="Luca Crocetti" userId="52efdf86-ba77-4dcf-8f92-67ea05fd85b4" providerId="ADAL" clId="{F54AB79C-CF2F-48E0-AB2B-B1BDA75FD3C3}" dt="2023-10-27T11:52:26.362" v="2263"/>
          <ac:inkMkLst>
            <pc:docMk/>
            <pc:sldMk cId="797038152" sldId="602"/>
            <ac:inkMk id="126" creationId="{9F5FE643-A8C4-7D33-E6AF-D339C10ED129}"/>
          </ac:inkMkLst>
        </pc:inkChg>
        <pc:inkChg chg="del mod">
          <ac:chgData name="Luca Crocetti" userId="52efdf86-ba77-4dcf-8f92-67ea05fd85b4" providerId="ADAL" clId="{F54AB79C-CF2F-48E0-AB2B-B1BDA75FD3C3}" dt="2023-10-27T11:52:26.394" v="2318"/>
          <ac:inkMkLst>
            <pc:docMk/>
            <pc:sldMk cId="797038152" sldId="602"/>
            <ac:inkMk id="127" creationId="{00F79777-43CC-EE2C-BBAE-37CA597755C3}"/>
          </ac:inkMkLst>
        </pc:inkChg>
        <pc:inkChg chg="del mod">
          <ac:chgData name="Luca Crocetti" userId="52efdf86-ba77-4dcf-8f92-67ea05fd85b4" providerId="ADAL" clId="{F54AB79C-CF2F-48E0-AB2B-B1BDA75FD3C3}" dt="2023-10-27T11:52:26.387" v="2302"/>
          <ac:inkMkLst>
            <pc:docMk/>
            <pc:sldMk cId="797038152" sldId="602"/>
            <ac:inkMk id="128" creationId="{FB97EEB6-30F7-AC55-BFBF-A7E6B72727A5}"/>
          </ac:inkMkLst>
        </pc:inkChg>
        <pc:inkChg chg="add mod">
          <ac:chgData name="Luca Crocetti" userId="52efdf86-ba77-4dcf-8f92-67ea05fd85b4" providerId="ADAL" clId="{F54AB79C-CF2F-48E0-AB2B-B1BDA75FD3C3}" dt="2023-10-27T11:52:56.829" v="2361"/>
          <ac:inkMkLst>
            <pc:docMk/>
            <pc:sldMk cId="797038152" sldId="602"/>
            <ac:inkMk id="129" creationId="{17804372-EEA3-70ED-2835-64BBBC79CDEA}"/>
          </ac:inkMkLst>
        </pc:inkChg>
        <pc:inkChg chg="del mod">
          <ac:chgData name="Luca Crocetti" userId="52efdf86-ba77-4dcf-8f92-67ea05fd85b4" providerId="ADAL" clId="{F54AB79C-CF2F-48E0-AB2B-B1BDA75FD3C3}" dt="2023-10-27T11:52:26.346" v="2217"/>
          <ac:inkMkLst>
            <pc:docMk/>
            <pc:sldMk cId="797038152" sldId="602"/>
            <ac:inkMk id="130" creationId="{9B3E4595-97F1-5C4D-044C-52C1D47F7F3E}"/>
          </ac:inkMkLst>
        </pc:inkChg>
        <pc:inkChg chg="del mod">
          <ac:chgData name="Luca Crocetti" userId="52efdf86-ba77-4dcf-8f92-67ea05fd85b4" providerId="ADAL" clId="{F54AB79C-CF2F-48E0-AB2B-B1BDA75FD3C3}" dt="2023-10-27T11:52:26.346" v="2212"/>
          <ac:inkMkLst>
            <pc:docMk/>
            <pc:sldMk cId="797038152" sldId="602"/>
            <ac:inkMk id="131" creationId="{5A757320-8FCC-9600-A0CE-15472131DCA5}"/>
          </ac:inkMkLst>
        </pc:inkChg>
        <pc:inkChg chg="del mod">
          <ac:chgData name="Luca Crocetti" userId="52efdf86-ba77-4dcf-8f92-67ea05fd85b4" providerId="ADAL" clId="{F54AB79C-CF2F-48E0-AB2B-B1BDA75FD3C3}" dt="2023-10-27T11:52:26.394" v="2316"/>
          <ac:inkMkLst>
            <pc:docMk/>
            <pc:sldMk cId="797038152" sldId="602"/>
            <ac:inkMk id="132" creationId="{10032503-B954-D25D-3EDD-FD5F54DE1FD3}"/>
          </ac:inkMkLst>
        </pc:inkChg>
        <pc:inkChg chg="del">
          <ac:chgData name="Luca Crocetti" userId="52efdf86-ba77-4dcf-8f92-67ea05fd85b4" providerId="ADAL" clId="{F54AB79C-CF2F-48E0-AB2B-B1BDA75FD3C3}" dt="2023-10-27T11:52:26.346" v="2210"/>
          <ac:inkMkLst>
            <pc:docMk/>
            <pc:sldMk cId="797038152" sldId="602"/>
            <ac:inkMk id="133" creationId="{78ACA282-236F-5CD7-BE7F-4B3235E94647}"/>
          </ac:inkMkLst>
        </pc:inkChg>
        <pc:inkChg chg="del mod">
          <ac:chgData name="Luca Crocetti" userId="52efdf86-ba77-4dcf-8f92-67ea05fd85b4" providerId="ADAL" clId="{F54AB79C-CF2F-48E0-AB2B-B1BDA75FD3C3}" dt="2023-10-27T11:52:26.362" v="2267"/>
          <ac:inkMkLst>
            <pc:docMk/>
            <pc:sldMk cId="797038152" sldId="602"/>
            <ac:inkMk id="134" creationId="{BE6DD7D1-31DC-4340-E6FB-A73AB8D63389}"/>
          </ac:inkMkLst>
        </pc:inkChg>
        <pc:inkChg chg="del mod">
          <ac:chgData name="Luca Crocetti" userId="52efdf86-ba77-4dcf-8f92-67ea05fd85b4" providerId="ADAL" clId="{F54AB79C-CF2F-48E0-AB2B-B1BDA75FD3C3}" dt="2023-10-27T11:52:26.346" v="2235"/>
          <ac:inkMkLst>
            <pc:docMk/>
            <pc:sldMk cId="797038152" sldId="602"/>
            <ac:inkMk id="137" creationId="{DFAD1F42-58B6-8A3F-145F-454862CBC217}"/>
          </ac:inkMkLst>
        </pc:inkChg>
        <pc:inkChg chg="del mod">
          <ac:chgData name="Luca Crocetti" userId="52efdf86-ba77-4dcf-8f92-67ea05fd85b4" providerId="ADAL" clId="{F54AB79C-CF2F-48E0-AB2B-B1BDA75FD3C3}" dt="2023-10-27T11:52:26.394" v="2324"/>
          <ac:inkMkLst>
            <pc:docMk/>
            <pc:sldMk cId="797038152" sldId="602"/>
            <ac:inkMk id="138" creationId="{5F8215F9-088B-16C3-06A1-79690A1D0D60}"/>
          </ac:inkMkLst>
        </pc:inkChg>
        <pc:inkChg chg="del mod">
          <ac:chgData name="Luca Crocetti" userId="52efdf86-ba77-4dcf-8f92-67ea05fd85b4" providerId="ADAL" clId="{F54AB79C-CF2F-48E0-AB2B-B1BDA75FD3C3}" dt="2023-10-27T11:52:26.387" v="2306"/>
          <ac:inkMkLst>
            <pc:docMk/>
            <pc:sldMk cId="797038152" sldId="602"/>
            <ac:inkMk id="139" creationId="{0F185EFF-B1EA-2EAA-1AB7-FA67A50BD197}"/>
          </ac:inkMkLst>
        </pc:inkChg>
        <pc:inkChg chg="del mod">
          <ac:chgData name="Luca Crocetti" userId="52efdf86-ba77-4dcf-8f92-67ea05fd85b4" providerId="ADAL" clId="{F54AB79C-CF2F-48E0-AB2B-B1BDA75FD3C3}" dt="2023-10-27T11:52:26.346" v="2239"/>
          <ac:inkMkLst>
            <pc:docMk/>
            <pc:sldMk cId="797038152" sldId="602"/>
            <ac:inkMk id="140" creationId="{59C4B499-0166-3ED1-A8ED-49959509C4B6}"/>
          </ac:inkMkLst>
        </pc:inkChg>
        <pc:inkChg chg="del">
          <ac:chgData name="Luca Crocetti" userId="52efdf86-ba77-4dcf-8f92-67ea05fd85b4" providerId="ADAL" clId="{F54AB79C-CF2F-48E0-AB2B-B1BDA75FD3C3}" dt="2023-10-27T11:52:26.346" v="2222"/>
          <ac:inkMkLst>
            <pc:docMk/>
            <pc:sldMk cId="797038152" sldId="602"/>
            <ac:inkMk id="141" creationId="{A3A27D06-46FC-F176-780C-99FDFDF3F582}"/>
          </ac:inkMkLst>
        </pc:inkChg>
        <pc:inkChg chg="add mod">
          <ac:chgData name="Luca Crocetti" userId="52efdf86-ba77-4dcf-8f92-67ea05fd85b4" providerId="ADAL" clId="{F54AB79C-CF2F-48E0-AB2B-B1BDA75FD3C3}" dt="2023-10-27T11:52:56.829" v="2361"/>
          <ac:inkMkLst>
            <pc:docMk/>
            <pc:sldMk cId="797038152" sldId="602"/>
            <ac:inkMk id="143" creationId="{936FB264-B403-31FC-5CA5-9125E0A87115}"/>
          </ac:inkMkLst>
        </pc:inkChg>
        <pc:inkChg chg="add mod">
          <ac:chgData name="Luca Crocetti" userId="52efdf86-ba77-4dcf-8f92-67ea05fd85b4" providerId="ADAL" clId="{F54AB79C-CF2F-48E0-AB2B-B1BDA75FD3C3}" dt="2023-10-27T11:52:56.829" v="2361"/>
          <ac:inkMkLst>
            <pc:docMk/>
            <pc:sldMk cId="797038152" sldId="602"/>
            <ac:inkMk id="144" creationId="{0B4A1997-D019-3D31-1FA8-E6A38DF61C55}"/>
          </ac:inkMkLst>
        </pc:inkChg>
        <pc:inkChg chg="add mod">
          <ac:chgData name="Luca Crocetti" userId="52efdf86-ba77-4dcf-8f92-67ea05fd85b4" providerId="ADAL" clId="{F54AB79C-CF2F-48E0-AB2B-B1BDA75FD3C3}" dt="2023-10-27T11:52:56.829" v="2361"/>
          <ac:inkMkLst>
            <pc:docMk/>
            <pc:sldMk cId="797038152" sldId="602"/>
            <ac:inkMk id="145" creationId="{946B0F89-DAE4-8F0C-2ED2-2504D8EB8BCB}"/>
          </ac:inkMkLst>
        </pc:inkChg>
        <pc:inkChg chg="add mod">
          <ac:chgData name="Luca Crocetti" userId="52efdf86-ba77-4dcf-8f92-67ea05fd85b4" providerId="ADAL" clId="{F54AB79C-CF2F-48E0-AB2B-B1BDA75FD3C3}" dt="2023-10-27T11:52:56.829" v="2361"/>
          <ac:inkMkLst>
            <pc:docMk/>
            <pc:sldMk cId="797038152" sldId="602"/>
            <ac:inkMk id="146" creationId="{CEAE7DEA-B889-2408-E601-0276B446BEF2}"/>
          </ac:inkMkLst>
        </pc:inkChg>
        <pc:inkChg chg="add mod">
          <ac:chgData name="Luca Crocetti" userId="52efdf86-ba77-4dcf-8f92-67ea05fd85b4" providerId="ADAL" clId="{F54AB79C-CF2F-48E0-AB2B-B1BDA75FD3C3}" dt="2023-10-27T11:52:56.829" v="2361"/>
          <ac:inkMkLst>
            <pc:docMk/>
            <pc:sldMk cId="797038152" sldId="602"/>
            <ac:inkMk id="147" creationId="{4FF1380D-35FA-0DA8-416C-A5A32D4167D8}"/>
          </ac:inkMkLst>
        </pc:inkChg>
        <pc:inkChg chg="add mod">
          <ac:chgData name="Luca Crocetti" userId="52efdf86-ba77-4dcf-8f92-67ea05fd85b4" providerId="ADAL" clId="{F54AB79C-CF2F-48E0-AB2B-B1BDA75FD3C3}" dt="2023-10-27T11:52:56.829" v="2361"/>
          <ac:inkMkLst>
            <pc:docMk/>
            <pc:sldMk cId="797038152" sldId="602"/>
            <ac:inkMk id="148" creationId="{C7EEF52A-DCD2-6502-A512-6CFA3B02B676}"/>
          </ac:inkMkLst>
        </pc:inkChg>
        <pc:inkChg chg="add mod">
          <ac:chgData name="Luca Crocetti" userId="52efdf86-ba77-4dcf-8f92-67ea05fd85b4" providerId="ADAL" clId="{F54AB79C-CF2F-48E0-AB2B-B1BDA75FD3C3}" dt="2023-10-27T11:53:01.104" v="2370"/>
          <ac:inkMkLst>
            <pc:docMk/>
            <pc:sldMk cId="797038152" sldId="602"/>
            <ac:inkMk id="150" creationId="{A08BBD5B-5613-0419-CB69-BE5BACB9120C}"/>
          </ac:inkMkLst>
        </pc:inkChg>
        <pc:inkChg chg="add mod">
          <ac:chgData name="Luca Crocetti" userId="52efdf86-ba77-4dcf-8f92-67ea05fd85b4" providerId="ADAL" clId="{F54AB79C-CF2F-48E0-AB2B-B1BDA75FD3C3}" dt="2023-10-27T11:53:01.104" v="2370"/>
          <ac:inkMkLst>
            <pc:docMk/>
            <pc:sldMk cId="797038152" sldId="602"/>
            <ac:inkMk id="151" creationId="{3C417793-21BA-E6B9-7B85-67C6036D915A}"/>
          </ac:inkMkLst>
        </pc:inkChg>
        <pc:inkChg chg="add mod">
          <ac:chgData name="Luca Crocetti" userId="52efdf86-ba77-4dcf-8f92-67ea05fd85b4" providerId="ADAL" clId="{F54AB79C-CF2F-48E0-AB2B-B1BDA75FD3C3}" dt="2023-10-27T11:53:01.104" v="2370"/>
          <ac:inkMkLst>
            <pc:docMk/>
            <pc:sldMk cId="797038152" sldId="602"/>
            <ac:inkMk id="152" creationId="{440D57FA-6599-CDE1-E35A-2515B024C876}"/>
          </ac:inkMkLst>
        </pc:inkChg>
        <pc:inkChg chg="del mod">
          <ac:chgData name="Luca Crocetti" userId="52efdf86-ba77-4dcf-8f92-67ea05fd85b4" providerId="ADAL" clId="{F54AB79C-CF2F-48E0-AB2B-B1BDA75FD3C3}" dt="2023-10-27T11:52:26.387" v="2309"/>
          <ac:inkMkLst>
            <pc:docMk/>
            <pc:sldMk cId="797038152" sldId="602"/>
            <ac:inkMk id="153" creationId="{6CC7B42C-7986-74A5-8158-1FF14FCF154B}"/>
          </ac:inkMkLst>
        </pc:inkChg>
        <pc:inkChg chg="del">
          <ac:chgData name="Luca Crocetti" userId="52efdf86-ba77-4dcf-8f92-67ea05fd85b4" providerId="ADAL" clId="{F54AB79C-CF2F-48E0-AB2B-B1BDA75FD3C3}" dt="2023-10-27T11:52:26.346" v="2226"/>
          <ac:inkMkLst>
            <pc:docMk/>
            <pc:sldMk cId="797038152" sldId="602"/>
            <ac:inkMk id="154" creationId="{026A5B55-61CF-E83C-00BC-8483689AEC21}"/>
          </ac:inkMkLst>
        </pc:inkChg>
        <pc:inkChg chg="del mod">
          <ac:chgData name="Luca Crocetti" userId="52efdf86-ba77-4dcf-8f92-67ea05fd85b4" providerId="ADAL" clId="{F54AB79C-CF2F-48E0-AB2B-B1BDA75FD3C3}" dt="2023-10-27T11:52:26.387" v="2294"/>
          <ac:inkMkLst>
            <pc:docMk/>
            <pc:sldMk cId="797038152" sldId="602"/>
            <ac:inkMk id="155" creationId="{6351B690-8741-30FF-209D-BD5BAD558A7B}"/>
          </ac:inkMkLst>
        </pc:inkChg>
        <pc:inkChg chg="del mod">
          <ac:chgData name="Luca Crocetti" userId="52efdf86-ba77-4dcf-8f92-67ea05fd85b4" providerId="ADAL" clId="{F54AB79C-CF2F-48E0-AB2B-B1BDA75FD3C3}" dt="2023-10-27T11:52:26.362" v="2273"/>
          <ac:inkMkLst>
            <pc:docMk/>
            <pc:sldMk cId="797038152" sldId="602"/>
            <ac:inkMk id="156" creationId="{FACD0779-36E8-5343-781E-763402F9242F}"/>
          </ac:inkMkLst>
        </pc:inkChg>
        <pc:inkChg chg="del mod">
          <ac:chgData name="Luca Crocetti" userId="52efdf86-ba77-4dcf-8f92-67ea05fd85b4" providerId="ADAL" clId="{F54AB79C-CF2F-48E0-AB2B-B1BDA75FD3C3}" dt="2023-10-27T11:52:26.394" v="2332"/>
          <ac:inkMkLst>
            <pc:docMk/>
            <pc:sldMk cId="797038152" sldId="602"/>
            <ac:inkMk id="158" creationId="{32D95998-5FA8-F490-0B1F-175AE4D73EC6}"/>
          </ac:inkMkLst>
        </pc:inkChg>
        <pc:inkChg chg="del mod">
          <ac:chgData name="Luca Crocetti" userId="52efdf86-ba77-4dcf-8f92-67ea05fd85b4" providerId="ADAL" clId="{F54AB79C-CF2F-48E0-AB2B-B1BDA75FD3C3}" dt="2023-10-27T11:52:26.362" v="2254"/>
          <ac:inkMkLst>
            <pc:docMk/>
            <pc:sldMk cId="797038152" sldId="602"/>
            <ac:inkMk id="159" creationId="{F08CF068-5E90-6874-B8CE-64EF22497B96}"/>
          </ac:inkMkLst>
        </pc:inkChg>
        <pc:inkChg chg="del">
          <ac:chgData name="Luca Crocetti" userId="52efdf86-ba77-4dcf-8f92-67ea05fd85b4" providerId="ADAL" clId="{F54AB79C-CF2F-48E0-AB2B-B1BDA75FD3C3}" dt="2023-10-27T11:52:26.346" v="2243"/>
          <ac:inkMkLst>
            <pc:docMk/>
            <pc:sldMk cId="797038152" sldId="602"/>
            <ac:inkMk id="160" creationId="{C80756F5-8DBD-F399-B972-FBA16A769AB0}"/>
          </ac:inkMkLst>
        </pc:inkChg>
        <pc:inkChg chg="del mod">
          <ac:chgData name="Luca Crocetti" userId="52efdf86-ba77-4dcf-8f92-67ea05fd85b4" providerId="ADAL" clId="{F54AB79C-CF2F-48E0-AB2B-B1BDA75FD3C3}" dt="2023-10-27T11:52:26.387" v="2298"/>
          <ac:inkMkLst>
            <pc:docMk/>
            <pc:sldMk cId="797038152" sldId="602"/>
            <ac:inkMk id="161" creationId="{2EC3BB39-512C-CF13-49B7-2387DC17F3A5}"/>
          </ac:inkMkLst>
        </pc:inkChg>
        <pc:inkChg chg="del mod">
          <ac:chgData name="Luca Crocetti" userId="52efdf86-ba77-4dcf-8f92-67ea05fd85b4" providerId="ADAL" clId="{F54AB79C-CF2F-48E0-AB2B-B1BDA75FD3C3}" dt="2023-10-27T11:52:26.377" v="2292"/>
          <ac:inkMkLst>
            <pc:docMk/>
            <pc:sldMk cId="797038152" sldId="602"/>
            <ac:inkMk id="162" creationId="{96D5A7B0-796A-5B57-7112-065564C711AC}"/>
          </ac:inkMkLst>
        </pc:inkChg>
        <pc:inkChg chg="del mod">
          <ac:chgData name="Luca Crocetti" userId="52efdf86-ba77-4dcf-8f92-67ea05fd85b4" providerId="ADAL" clId="{F54AB79C-CF2F-48E0-AB2B-B1BDA75FD3C3}" dt="2023-10-27T11:52:26.362" v="2272"/>
          <ac:inkMkLst>
            <pc:docMk/>
            <pc:sldMk cId="797038152" sldId="602"/>
            <ac:inkMk id="163" creationId="{28426EF2-5B46-BDCE-3B52-406B4D442F9F}"/>
          </ac:inkMkLst>
        </pc:inkChg>
        <pc:inkChg chg="del mod">
          <ac:chgData name="Luca Crocetti" userId="52efdf86-ba77-4dcf-8f92-67ea05fd85b4" providerId="ADAL" clId="{F54AB79C-CF2F-48E0-AB2B-B1BDA75FD3C3}" dt="2023-10-27T11:52:26.394" v="2337"/>
          <ac:inkMkLst>
            <pc:docMk/>
            <pc:sldMk cId="797038152" sldId="602"/>
            <ac:inkMk id="164" creationId="{D72F675E-876D-19E4-E05D-E1D5D46CEFC4}"/>
          </ac:inkMkLst>
        </pc:inkChg>
        <pc:inkChg chg="del">
          <ac:chgData name="Luca Crocetti" userId="52efdf86-ba77-4dcf-8f92-67ea05fd85b4" providerId="ADAL" clId="{F54AB79C-CF2F-48E0-AB2B-B1BDA75FD3C3}" dt="2023-10-27T11:52:26.362" v="2258"/>
          <ac:inkMkLst>
            <pc:docMk/>
            <pc:sldMk cId="797038152" sldId="602"/>
            <ac:inkMk id="165" creationId="{C3E265F7-9737-B078-2EF8-857AAE507F7B}"/>
          </ac:inkMkLst>
        </pc:inkChg>
        <pc:inkChg chg="del mod">
          <ac:chgData name="Luca Crocetti" userId="52efdf86-ba77-4dcf-8f92-67ea05fd85b4" providerId="ADAL" clId="{F54AB79C-CF2F-48E0-AB2B-B1BDA75FD3C3}" dt="2023-10-27T11:52:26.394" v="2326"/>
          <ac:inkMkLst>
            <pc:docMk/>
            <pc:sldMk cId="797038152" sldId="602"/>
            <ac:inkMk id="166" creationId="{3DCC821D-6A4C-F850-CEA4-1B8EF50320CB}"/>
          </ac:inkMkLst>
        </pc:inkChg>
        <pc:inkChg chg="del">
          <ac:chgData name="Luca Crocetti" userId="52efdf86-ba77-4dcf-8f92-67ea05fd85b4" providerId="ADAL" clId="{F54AB79C-CF2F-48E0-AB2B-B1BDA75FD3C3}" dt="2023-10-27T11:52:26.346" v="2218"/>
          <ac:inkMkLst>
            <pc:docMk/>
            <pc:sldMk cId="797038152" sldId="602"/>
            <ac:inkMk id="167" creationId="{940C657A-53DF-25E3-E80A-A23EB8B97D86}"/>
          </ac:inkMkLst>
        </pc:inkChg>
        <pc:inkChg chg="del mod">
          <ac:chgData name="Luca Crocetti" userId="52efdf86-ba77-4dcf-8f92-67ea05fd85b4" providerId="ADAL" clId="{F54AB79C-CF2F-48E0-AB2B-B1BDA75FD3C3}" dt="2023-10-27T11:52:26.362" v="2262"/>
          <ac:inkMkLst>
            <pc:docMk/>
            <pc:sldMk cId="797038152" sldId="602"/>
            <ac:inkMk id="168" creationId="{85229E9A-877D-A49D-5613-0510D0DA20BE}"/>
          </ac:inkMkLst>
        </pc:inkChg>
        <pc:inkChg chg="del mod">
          <ac:chgData name="Luca Crocetti" userId="52efdf86-ba77-4dcf-8f92-67ea05fd85b4" providerId="ADAL" clId="{F54AB79C-CF2F-48E0-AB2B-B1BDA75FD3C3}" dt="2023-10-27T11:52:26.346" v="2241"/>
          <ac:inkMkLst>
            <pc:docMk/>
            <pc:sldMk cId="797038152" sldId="602"/>
            <ac:inkMk id="172" creationId="{74BD1273-2E2B-B9D2-B400-9392CC9C0517}"/>
          </ac:inkMkLst>
        </pc:inkChg>
        <pc:inkChg chg="del mod">
          <ac:chgData name="Luca Crocetti" userId="52efdf86-ba77-4dcf-8f92-67ea05fd85b4" providerId="ADAL" clId="{F54AB79C-CF2F-48E0-AB2B-B1BDA75FD3C3}" dt="2023-10-27T11:52:26.394" v="2321"/>
          <ac:inkMkLst>
            <pc:docMk/>
            <pc:sldMk cId="797038152" sldId="602"/>
            <ac:inkMk id="173" creationId="{EAE5A6B9-EB5D-81AD-9566-ED051322BDC3}"/>
          </ac:inkMkLst>
        </pc:inkChg>
        <pc:inkChg chg="del mod">
          <ac:chgData name="Luca Crocetti" userId="52efdf86-ba77-4dcf-8f92-67ea05fd85b4" providerId="ADAL" clId="{F54AB79C-CF2F-48E0-AB2B-B1BDA75FD3C3}" dt="2023-10-27T11:52:26.362" v="2255"/>
          <ac:inkMkLst>
            <pc:docMk/>
            <pc:sldMk cId="797038152" sldId="602"/>
            <ac:inkMk id="174" creationId="{A7D5D5BB-9364-2F48-CAD4-C7A32F3484CE}"/>
          </ac:inkMkLst>
        </pc:inkChg>
        <pc:inkChg chg="del mod">
          <ac:chgData name="Luca Crocetti" userId="52efdf86-ba77-4dcf-8f92-67ea05fd85b4" providerId="ADAL" clId="{F54AB79C-CF2F-48E0-AB2B-B1BDA75FD3C3}" dt="2023-10-27T11:52:26.394" v="2333"/>
          <ac:inkMkLst>
            <pc:docMk/>
            <pc:sldMk cId="797038152" sldId="602"/>
            <ac:inkMk id="175" creationId="{16EF5B85-4FE0-2E72-9C71-46497AE55EE6}"/>
          </ac:inkMkLst>
        </pc:inkChg>
        <pc:inkChg chg="del mod">
          <ac:chgData name="Luca Crocetti" userId="52efdf86-ba77-4dcf-8f92-67ea05fd85b4" providerId="ADAL" clId="{F54AB79C-CF2F-48E0-AB2B-B1BDA75FD3C3}" dt="2023-10-27T11:52:26.362" v="2256"/>
          <ac:inkMkLst>
            <pc:docMk/>
            <pc:sldMk cId="797038152" sldId="602"/>
            <ac:inkMk id="176" creationId="{2E5597F8-3392-9856-A49C-DEFF395EBD40}"/>
          </ac:inkMkLst>
        </pc:inkChg>
        <pc:inkChg chg="del mod">
          <ac:chgData name="Luca Crocetti" userId="52efdf86-ba77-4dcf-8f92-67ea05fd85b4" providerId="ADAL" clId="{F54AB79C-CF2F-48E0-AB2B-B1BDA75FD3C3}" dt="2023-10-27T11:52:26.394" v="2323"/>
          <ac:inkMkLst>
            <pc:docMk/>
            <pc:sldMk cId="797038152" sldId="602"/>
            <ac:inkMk id="177" creationId="{DB640EAE-4FA4-084D-7D90-E3408768D1F0}"/>
          </ac:inkMkLst>
        </pc:inkChg>
        <pc:inkChg chg="del mod">
          <ac:chgData name="Luca Crocetti" userId="52efdf86-ba77-4dcf-8f92-67ea05fd85b4" providerId="ADAL" clId="{F54AB79C-CF2F-48E0-AB2B-B1BDA75FD3C3}" dt="2023-10-27T11:52:26.394" v="2338"/>
          <ac:inkMkLst>
            <pc:docMk/>
            <pc:sldMk cId="797038152" sldId="602"/>
            <ac:inkMk id="178" creationId="{FFAD0997-AB12-B256-9AD0-27CE1DEE3C1D}"/>
          </ac:inkMkLst>
        </pc:inkChg>
        <pc:inkChg chg="del">
          <ac:chgData name="Luca Crocetti" userId="52efdf86-ba77-4dcf-8f92-67ea05fd85b4" providerId="ADAL" clId="{F54AB79C-CF2F-48E0-AB2B-B1BDA75FD3C3}" dt="2023-10-27T11:52:26.346" v="2229"/>
          <ac:inkMkLst>
            <pc:docMk/>
            <pc:sldMk cId="797038152" sldId="602"/>
            <ac:inkMk id="179" creationId="{FD690A21-3A92-09E3-F0EF-30DC930BB67A}"/>
          </ac:inkMkLst>
        </pc:inkChg>
        <pc:inkChg chg="del mod">
          <ac:chgData name="Luca Crocetti" userId="52efdf86-ba77-4dcf-8f92-67ea05fd85b4" providerId="ADAL" clId="{F54AB79C-CF2F-48E0-AB2B-B1BDA75FD3C3}" dt="2023-10-27T11:52:26.362" v="2280"/>
          <ac:inkMkLst>
            <pc:docMk/>
            <pc:sldMk cId="797038152" sldId="602"/>
            <ac:inkMk id="180" creationId="{74F0B5DA-A090-B20B-8954-EC603B28E6AA}"/>
          </ac:inkMkLst>
        </pc:inkChg>
        <pc:inkChg chg="add mod">
          <ac:chgData name="Luca Crocetti" userId="52efdf86-ba77-4dcf-8f92-67ea05fd85b4" providerId="ADAL" clId="{F54AB79C-CF2F-48E0-AB2B-B1BDA75FD3C3}" dt="2023-10-27T11:53:01.104" v="2370"/>
          <ac:inkMkLst>
            <pc:docMk/>
            <pc:sldMk cId="797038152" sldId="602"/>
            <ac:inkMk id="181" creationId="{3E0DF70A-7AB3-C196-1819-F68EBAE4E67F}"/>
          </ac:inkMkLst>
        </pc:inkChg>
        <pc:inkChg chg="add mod">
          <ac:chgData name="Luca Crocetti" userId="52efdf86-ba77-4dcf-8f92-67ea05fd85b4" providerId="ADAL" clId="{F54AB79C-CF2F-48E0-AB2B-B1BDA75FD3C3}" dt="2023-10-27T11:53:01.104" v="2370"/>
          <ac:inkMkLst>
            <pc:docMk/>
            <pc:sldMk cId="797038152" sldId="602"/>
            <ac:inkMk id="182" creationId="{E63BA550-B1BC-245E-74B3-7919E30D005A}"/>
          </ac:inkMkLst>
        </pc:inkChg>
        <pc:inkChg chg="del mod">
          <ac:chgData name="Luca Crocetti" userId="52efdf86-ba77-4dcf-8f92-67ea05fd85b4" providerId="ADAL" clId="{F54AB79C-CF2F-48E0-AB2B-B1BDA75FD3C3}" dt="2023-10-27T11:52:26.394" v="2342"/>
          <ac:inkMkLst>
            <pc:docMk/>
            <pc:sldMk cId="797038152" sldId="602"/>
            <ac:inkMk id="184" creationId="{E80B5D83-D5F7-F6A6-0F4D-5A85B2263AE3}"/>
          </ac:inkMkLst>
        </pc:inkChg>
        <pc:inkChg chg="del">
          <ac:chgData name="Luca Crocetti" userId="52efdf86-ba77-4dcf-8f92-67ea05fd85b4" providerId="ADAL" clId="{F54AB79C-CF2F-48E0-AB2B-B1BDA75FD3C3}" dt="2023-10-27T11:52:26.362" v="2275"/>
          <ac:inkMkLst>
            <pc:docMk/>
            <pc:sldMk cId="797038152" sldId="602"/>
            <ac:inkMk id="185" creationId="{07885758-AE08-319B-145F-1CD6CB328FC1}"/>
          </ac:inkMkLst>
        </pc:inkChg>
        <pc:inkChg chg="add mod">
          <ac:chgData name="Luca Crocetti" userId="52efdf86-ba77-4dcf-8f92-67ea05fd85b4" providerId="ADAL" clId="{F54AB79C-CF2F-48E0-AB2B-B1BDA75FD3C3}" dt="2023-10-27T11:53:01.104" v="2370"/>
          <ac:inkMkLst>
            <pc:docMk/>
            <pc:sldMk cId="797038152" sldId="602"/>
            <ac:inkMk id="186" creationId="{20EA5AA7-67C8-A762-54BA-23574B7491CD}"/>
          </ac:inkMkLst>
        </pc:inkChg>
        <pc:inkChg chg="del mod">
          <ac:chgData name="Luca Crocetti" userId="52efdf86-ba77-4dcf-8f92-67ea05fd85b4" providerId="ADAL" clId="{F54AB79C-CF2F-48E0-AB2B-B1BDA75FD3C3}" dt="2023-10-27T11:52:26.394" v="2320"/>
          <ac:inkMkLst>
            <pc:docMk/>
            <pc:sldMk cId="797038152" sldId="602"/>
            <ac:inkMk id="187" creationId="{84855F23-279A-F10B-B995-ED42867D9D9D}"/>
          </ac:inkMkLst>
        </pc:inkChg>
        <pc:inkChg chg="del mod">
          <ac:chgData name="Luca Crocetti" userId="52efdf86-ba77-4dcf-8f92-67ea05fd85b4" providerId="ADAL" clId="{F54AB79C-CF2F-48E0-AB2B-B1BDA75FD3C3}" dt="2023-10-27T11:52:26.387" v="2312"/>
          <ac:inkMkLst>
            <pc:docMk/>
            <pc:sldMk cId="797038152" sldId="602"/>
            <ac:inkMk id="189" creationId="{A22DF8AD-A761-01D8-21FC-FC02FA027843}"/>
          </ac:inkMkLst>
        </pc:inkChg>
        <pc:inkChg chg="del">
          <ac:chgData name="Luca Crocetti" userId="52efdf86-ba77-4dcf-8f92-67ea05fd85b4" providerId="ADAL" clId="{F54AB79C-CF2F-48E0-AB2B-B1BDA75FD3C3}" dt="2023-10-27T11:52:26.377" v="2289"/>
          <ac:inkMkLst>
            <pc:docMk/>
            <pc:sldMk cId="797038152" sldId="602"/>
            <ac:inkMk id="190" creationId="{03FBD82B-84FA-B241-9FF7-E12F58C66476}"/>
          </ac:inkMkLst>
        </pc:inkChg>
        <pc:inkChg chg="add mod">
          <ac:chgData name="Luca Crocetti" userId="52efdf86-ba77-4dcf-8f92-67ea05fd85b4" providerId="ADAL" clId="{F54AB79C-CF2F-48E0-AB2B-B1BDA75FD3C3}" dt="2023-10-27T11:53:01.104" v="2370"/>
          <ac:inkMkLst>
            <pc:docMk/>
            <pc:sldMk cId="797038152" sldId="602"/>
            <ac:inkMk id="192" creationId="{C7EDE7BF-D0BD-FA68-8198-26BC2A627A41}"/>
          </ac:inkMkLst>
        </pc:inkChg>
        <pc:inkChg chg="add mod">
          <ac:chgData name="Luca Crocetti" userId="52efdf86-ba77-4dcf-8f92-67ea05fd85b4" providerId="ADAL" clId="{F54AB79C-CF2F-48E0-AB2B-B1BDA75FD3C3}" dt="2023-10-27T11:53:01.104" v="2370"/>
          <ac:inkMkLst>
            <pc:docMk/>
            <pc:sldMk cId="797038152" sldId="602"/>
            <ac:inkMk id="193" creationId="{57BB685F-6EDA-4541-0CDD-55BDB0D15B48}"/>
          </ac:inkMkLst>
        </pc:inkChg>
        <pc:inkChg chg="add mod">
          <ac:chgData name="Luca Crocetti" userId="52efdf86-ba77-4dcf-8f92-67ea05fd85b4" providerId="ADAL" clId="{F54AB79C-CF2F-48E0-AB2B-B1BDA75FD3C3}" dt="2023-10-27T11:53:06.573" v="2380"/>
          <ac:inkMkLst>
            <pc:docMk/>
            <pc:sldMk cId="797038152" sldId="602"/>
            <ac:inkMk id="196" creationId="{2281EDFF-DEE2-B9FF-A993-40EC7277A23D}"/>
          </ac:inkMkLst>
        </pc:inkChg>
        <pc:inkChg chg="add mod">
          <ac:chgData name="Luca Crocetti" userId="52efdf86-ba77-4dcf-8f92-67ea05fd85b4" providerId="ADAL" clId="{F54AB79C-CF2F-48E0-AB2B-B1BDA75FD3C3}" dt="2023-10-27T11:53:06.573" v="2380"/>
          <ac:inkMkLst>
            <pc:docMk/>
            <pc:sldMk cId="797038152" sldId="602"/>
            <ac:inkMk id="197" creationId="{6DA3BCCB-B886-E776-4FBF-755580E3D2AA}"/>
          </ac:inkMkLst>
        </pc:inkChg>
        <pc:inkChg chg="add mod">
          <ac:chgData name="Luca Crocetti" userId="52efdf86-ba77-4dcf-8f92-67ea05fd85b4" providerId="ADAL" clId="{F54AB79C-CF2F-48E0-AB2B-B1BDA75FD3C3}" dt="2023-10-27T11:53:06.573" v="2380"/>
          <ac:inkMkLst>
            <pc:docMk/>
            <pc:sldMk cId="797038152" sldId="602"/>
            <ac:inkMk id="198" creationId="{3A9508F8-26BB-43B1-F67E-152D14264980}"/>
          </ac:inkMkLst>
        </pc:inkChg>
        <pc:inkChg chg="add mod">
          <ac:chgData name="Luca Crocetti" userId="52efdf86-ba77-4dcf-8f92-67ea05fd85b4" providerId="ADAL" clId="{F54AB79C-CF2F-48E0-AB2B-B1BDA75FD3C3}" dt="2023-10-27T11:53:06.573" v="2380"/>
          <ac:inkMkLst>
            <pc:docMk/>
            <pc:sldMk cId="797038152" sldId="602"/>
            <ac:inkMk id="199" creationId="{1670CCB6-006E-3090-EDA9-6E83C6968AF2}"/>
          </ac:inkMkLst>
        </pc:inkChg>
        <pc:inkChg chg="add mod">
          <ac:chgData name="Luca Crocetti" userId="52efdf86-ba77-4dcf-8f92-67ea05fd85b4" providerId="ADAL" clId="{F54AB79C-CF2F-48E0-AB2B-B1BDA75FD3C3}" dt="2023-10-27T11:53:06.573" v="2380"/>
          <ac:inkMkLst>
            <pc:docMk/>
            <pc:sldMk cId="797038152" sldId="602"/>
            <ac:inkMk id="200" creationId="{9F45B331-333B-19C2-8A9E-C4ECBF4310DA}"/>
          </ac:inkMkLst>
        </pc:inkChg>
        <pc:inkChg chg="add mod">
          <ac:chgData name="Luca Crocetti" userId="52efdf86-ba77-4dcf-8f92-67ea05fd85b4" providerId="ADAL" clId="{F54AB79C-CF2F-48E0-AB2B-B1BDA75FD3C3}" dt="2023-10-27T11:53:06.573" v="2380"/>
          <ac:inkMkLst>
            <pc:docMk/>
            <pc:sldMk cId="797038152" sldId="602"/>
            <ac:inkMk id="201" creationId="{02854D22-953A-8251-2481-61F214AB9456}"/>
          </ac:inkMkLst>
        </pc:inkChg>
        <pc:inkChg chg="add mod">
          <ac:chgData name="Luca Crocetti" userId="52efdf86-ba77-4dcf-8f92-67ea05fd85b4" providerId="ADAL" clId="{F54AB79C-CF2F-48E0-AB2B-B1BDA75FD3C3}" dt="2023-10-27T11:53:06.573" v="2380"/>
          <ac:inkMkLst>
            <pc:docMk/>
            <pc:sldMk cId="797038152" sldId="602"/>
            <ac:inkMk id="202" creationId="{BF05B3CD-6FA6-2674-3C60-794010C5C3FD}"/>
          </ac:inkMkLst>
        </pc:inkChg>
        <pc:inkChg chg="add mod">
          <ac:chgData name="Luca Crocetti" userId="52efdf86-ba77-4dcf-8f92-67ea05fd85b4" providerId="ADAL" clId="{F54AB79C-CF2F-48E0-AB2B-B1BDA75FD3C3}" dt="2023-10-27T11:53:06.573" v="2380"/>
          <ac:inkMkLst>
            <pc:docMk/>
            <pc:sldMk cId="797038152" sldId="602"/>
            <ac:inkMk id="203" creationId="{2887288F-9953-2BA9-D38C-937B2AF390BD}"/>
          </ac:inkMkLst>
        </pc:inkChg>
        <pc:inkChg chg="add mod">
          <ac:chgData name="Luca Crocetti" userId="52efdf86-ba77-4dcf-8f92-67ea05fd85b4" providerId="ADAL" clId="{F54AB79C-CF2F-48E0-AB2B-B1BDA75FD3C3}" dt="2023-10-27T11:53:06.573" v="2380"/>
          <ac:inkMkLst>
            <pc:docMk/>
            <pc:sldMk cId="797038152" sldId="602"/>
            <ac:inkMk id="204" creationId="{F95C23C1-2F17-0764-8D41-B31F355666B2}"/>
          </ac:inkMkLst>
        </pc:inkChg>
        <pc:inkChg chg="add mod">
          <ac:chgData name="Luca Crocetti" userId="52efdf86-ba77-4dcf-8f92-67ea05fd85b4" providerId="ADAL" clId="{F54AB79C-CF2F-48E0-AB2B-B1BDA75FD3C3}" dt="2023-10-27T11:53:11.964" v="2389"/>
          <ac:inkMkLst>
            <pc:docMk/>
            <pc:sldMk cId="797038152" sldId="602"/>
            <ac:inkMk id="207" creationId="{F0FBD65D-D4E8-90AF-68DE-D9992BF6C688}"/>
          </ac:inkMkLst>
        </pc:inkChg>
        <pc:inkChg chg="add mod">
          <ac:chgData name="Luca Crocetti" userId="52efdf86-ba77-4dcf-8f92-67ea05fd85b4" providerId="ADAL" clId="{F54AB79C-CF2F-48E0-AB2B-B1BDA75FD3C3}" dt="2023-10-27T11:53:11.964" v="2389"/>
          <ac:inkMkLst>
            <pc:docMk/>
            <pc:sldMk cId="797038152" sldId="602"/>
            <ac:inkMk id="208" creationId="{6BCE0B60-0D60-F93F-3B28-AEF89C335642}"/>
          </ac:inkMkLst>
        </pc:inkChg>
        <pc:inkChg chg="add mod">
          <ac:chgData name="Luca Crocetti" userId="52efdf86-ba77-4dcf-8f92-67ea05fd85b4" providerId="ADAL" clId="{F54AB79C-CF2F-48E0-AB2B-B1BDA75FD3C3}" dt="2023-10-27T11:53:11.964" v="2389"/>
          <ac:inkMkLst>
            <pc:docMk/>
            <pc:sldMk cId="797038152" sldId="602"/>
            <ac:inkMk id="209" creationId="{2FA1B8BE-1932-24B4-4F2C-45C706911E59}"/>
          </ac:inkMkLst>
        </pc:inkChg>
        <pc:inkChg chg="add mod">
          <ac:chgData name="Luca Crocetti" userId="52efdf86-ba77-4dcf-8f92-67ea05fd85b4" providerId="ADAL" clId="{F54AB79C-CF2F-48E0-AB2B-B1BDA75FD3C3}" dt="2023-10-27T11:53:11.964" v="2389"/>
          <ac:inkMkLst>
            <pc:docMk/>
            <pc:sldMk cId="797038152" sldId="602"/>
            <ac:inkMk id="210" creationId="{AB0415C4-76A8-7AFE-885D-8062A401A876}"/>
          </ac:inkMkLst>
        </pc:inkChg>
        <pc:inkChg chg="add mod">
          <ac:chgData name="Luca Crocetti" userId="52efdf86-ba77-4dcf-8f92-67ea05fd85b4" providerId="ADAL" clId="{F54AB79C-CF2F-48E0-AB2B-B1BDA75FD3C3}" dt="2023-10-27T11:53:11.964" v="2389"/>
          <ac:inkMkLst>
            <pc:docMk/>
            <pc:sldMk cId="797038152" sldId="602"/>
            <ac:inkMk id="211" creationId="{5E3A1CAA-A1D7-C6E1-21A2-AE5258159A8C}"/>
          </ac:inkMkLst>
        </pc:inkChg>
        <pc:inkChg chg="add mod">
          <ac:chgData name="Luca Crocetti" userId="52efdf86-ba77-4dcf-8f92-67ea05fd85b4" providerId="ADAL" clId="{F54AB79C-CF2F-48E0-AB2B-B1BDA75FD3C3}" dt="2023-10-27T11:53:11.964" v="2389"/>
          <ac:inkMkLst>
            <pc:docMk/>
            <pc:sldMk cId="797038152" sldId="602"/>
            <ac:inkMk id="212" creationId="{0D7F70C8-ED22-DDB6-EB59-D68921984B7D}"/>
          </ac:inkMkLst>
        </pc:inkChg>
        <pc:inkChg chg="add mod">
          <ac:chgData name="Luca Crocetti" userId="52efdf86-ba77-4dcf-8f92-67ea05fd85b4" providerId="ADAL" clId="{F54AB79C-CF2F-48E0-AB2B-B1BDA75FD3C3}" dt="2023-10-27T11:53:11.964" v="2389"/>
          <ac:inkMkLst>
            <pc:docMk/>
            <pc:sldMk cId="797038152" sldId="602"/>
            <ac:inkMk id="213" creationId="{A03333E2-78D5-DB82-3DA3-D417D0A915F4}"/>
          </ac:inkMkLst>
        </pc:inkChg>
        <pc:inkChg chg="add mod">
          <ac:chgData name="Luca Crocetti" userId="52efdf86-ba77-4dcf-8f92-67ea05fd85b4" providerId="ADAL" clId="{F54AB79C-CF2F-48E0-AB2B-B1BDA75FD3C3}" dt="2023-10-27T11:53:11.964" v="2389"/>
          <ac:inkMkLst>
            <pc:docMk/>
            <pc:sldMk cId="797038152" sldId="602"/>
            <ac:inkMk id="214" creationId="{796DC00A-2D23-D542-2DD0-5F5298D9FAB3}"/>
          </ac:inkMkLst>
        </pc:inkChg>
        <pc:inkChg chg="add del mod">
          <ac:chgData name="Luca Crocetti" userId="52efdf86-ba77-4dcf-8f92-67ea05fd85b4" providerId="ADAL" clId="{F54AB79C-CF2F-48E0-AB2B-B1BDA75FD3C3}" dt="2023-10-27T11:53:18.286" v="2401"/>
          <ac:inkMkLst>
            <pc:docMk/>
            <pc:sldMk cId="797038152" sldId="602"/>
            <ac:inkMk id="216" creationId="{812E1B78-B0AE-BCF9-66B9-12D85B296D9D}"/>
          </ac:inkMkLst>
        </pc:inkChg>
        <pc:inkChg chg="add del mod">
          <ac:chgData name="Luca Crocetti" userId="52efdf86-ba77-4dcf-8f92-67ea05fd85b4" providerId="ADAL" clId="{F54AB79C-CF2F-48E0-AB2B-B1BDA75FD3C3}" dt="2023-10-27T11:53:18.270" v="2398"/>
          <ac:inkMkLst>
            <pc:docMk/>
            <pc:sldMk cId="797038152" sldId="602"/>
            <ac:inkMk id="217" creationId="{876E35D2-2D32-FF90-7DA7-CCC962F21907}"/>
          </ac:inkMkLst>
        </pc:inkChg>
        <pc:inkChg chg="add del mod">
          <ac:chgData name="Luca Crocetti" userId="52efdf86-ba77-4dcf-8f92-67ea05fd85b4" providerId="ADAL" clId="{F54AB79C-CF2F-48E0-AB2B-B1BDA75FD3C3}" dt="2023-10-27T11:53:18.270" v="2399"/>
          <ac:inkMkLst>
            <pc:docMk/>
            <pc:sldMk cId="797038152" sldId="602"/>
            <ac:inkMk id="218" creationId="{EEA5B22C-D09E-85A5-9F1D-86AA36CDA5BB}"/>
          </ac:inkMkLst>
        </pc:inkChg>
        <pc:inkChg chg="add del mod">
          <ac:chgData name="Luca Crocetti" userId="52efdf86-ba77-4dcf-8f92-67ea05fd85b4" providerId="ADAL" clId="{F54AB79C-CF2F-48E0-AB2B-B1BDA75FD3C3}" dt="2023-10-27T11:53:18.270" v="2400"/>
          <ac:inkMkLst>
            <pc:docMk/>
            <pc:sldMk cId="797038152" sldId="602"/>
            <ac:inkMk id="219" creationId="{93C8ACF4-DEE3-0571-9FF2-DE766BF1E520}"/>
          </ac:inkMkLst>
        </pc:inkChg>
        <pc:inkChg chg="add del mod">
          <ac:chgData name="Luca Crocetti" userId="52efdf86-ba77-4dcf-8f92-67ea05fd85b4" providerId="ADAL" clId="{F54AB79C-CF2F-48E0-AB2B-B1BDA75FD3C3}" dt="2023-10-27T11:53:18.270" v="2397"/>
          <ac:inkMkLst>
            <pc:docMk/>
            <pc:sldMk cId="797038152" sldId="602"/>
            <ac:inkMk id="220" creationId="{81987D81-79A3-678C-9D09-AF86AD78B765}"/>
          </ac:inkMkLst>
        </pc:inkChg>
        <pc:inkChg chg="add del mod">
          <ac:chgData name="Luca Crocetti" userId="52efdf86-ba77-4dcf-8f92-67ea05fd85b4" providerId="ADAL" clId="{F54AB79C-CF2F-48E0-AB2B-B1BDA75FD3C3}" dt="2023-10-27T11:53:18.286" v="2402"/>
          <ac:inkMkLst>
            <pc:docMk/>
            <pc:sldMk cId="797038152" sldId="602"/>
            <ac:inkMk id="221" creationId="{76C3E3CC-D717-8DDC-8F72-E81342AF622C}"/>
          </ac:inkMkLst>
        </pc:inkChg>
        <pc:inkChg chg="add mod">
          <ac:chgData name="Luca Crocetti" userId="52efdf86-ba77-4dcf-8f92-67ea05fd85b4" providerId="ADAL" clId="{F54AB79C-CF2F-48E0-AB2B-B1BDA75FD3C3}" dt="2023-10-27T11:53:28.993" v="2420"/>
          <ac:inkMkLst>
            <pc:docMk/>
            <pc:sldMk cId="797038152" sldId="602"/>
            <ac:inkMk id="223" creationId="{78BE9A18-C70C-066C-6B16-B0F7EE8CD084}"/>
          </ac:inkMkLst>
        </pc:inkChg>
        <pc:inkChg chg="add mod">
          <ac:chgData name="Luca Crocetti" userId="52efdf86-ba77-4dcf-8f92-67ea05fd85b4" providerId="ADAL" clId="{F54AB79C-CF2F-48E0-AB2B-B1BDA75FD3C3}" dt="2023-10-27T11:53:28.993" v="2420"/>
          <ac:inkMkLst>
            <pc:docMk/>
            <pc:sldMk cId="797038152" sldId="602"/>
            <ac:inkMk id="224" creationId="{941AA4DB-6B63-A0CA-28A8-1AA640CEFF56}"/>
          </ac:inkMkLst>
        </pc:inkChg>
        <pc:inkChg chg="add mod">
          <ac:chgData name="Luca Crocetti" userId="52efdf86-ba77-4dcf-8f92-67ea05fd85b4" providerId="ADAL" clId="{F54AB79C-CF2F-48E0-AB2B-B1BDA75FD3C3}" dt="2023-10-27T11:53:28.993" v="2420"/>
          <ac:inkMkLst>
            <pc:docMk/>
            <pc:sldMk cId="797038152" sldId="602"/>
            <ac:inkMk id="225" creationId="{91E509E2-2F67-F265-D151-582F35D0E352}"/>
          </ac:inkMkLst>
        </pc:inkChg>
        <pc:inkChg chg="add mod">
          <ac:chgData name="Luca Crocetti" userId="52efdf86-ba77-4dcf-8f92-67ea05fd85b4" providerId="ADAL" clId="{F54AB79C-CF2F-48E0-AB2B-B1BDA75FD3C3}" dt="2023-10-27T11:53:28.993" v="2420"/>
          <ac:inkMkLst>
            <pc:docMk/>
            <pc:sldMk cId="797038152" sldId="602"/>
            <ac:inkMk id="226" creationId="{0DEB90F5-13C5-1B04-5AC2-389A27874765}"/>
          </ac:inkMkLst>
        </pc:inkChg>
        <pc:inkChg chg="add mod">
          <ac:chgData name="Luca Crocetti" userId="52efdf86-ba77-4dcf-8f92-67ea05fd85b4" providerId="ADAL" clId="{F54AB79C-CF2F-48E0-AB2B-B1BDA75FD3C3}" dt="2023-10-27T11:53:28.993" v="2420"/>
          <ac:inkMkLst>
            <pc:docMk/>
            <pc:sldMk cId="797038152" sldId="602"/>
            <ac:inkMk id="227" creationId="{9ED54009-2661-52EC-81E5-68D031C602AA}"/>
          </ac:inkMkLst>
        </pc:inkChg>
        <pc:inkChg chg="add mod">
          <ac:chgData name="Luca Crocetti" userId="52efdf86-ba77-4dcf-8f92-67ea05fd85b4" providerId="ADAL" clId="{F54AB79C-CF2F-48E0-AB2B-B1BDA75FD3C3}" dt="2023-10-27T11:53:28.993" v="2420"/>
          <ac:inkMkLst>
            <pc:docMk/>
            <pc:sldMk cId="797038152" sldId="602"/>
            <ac:inkMk id="228" creationId="{94B2AB03-D4AD-7224-A156-FCCC9BC2F885}"/>
          </ac:inkMkLst>
        </pc:inkChg>
        <pc:inkChg chg="add mod">
          <ac:chgData name="Luca Crocetti" userId="52efdf86-ba77-4dcf-8f92-67ea05fd85b4" providerId="ADAL" clId="{F54AB79C-CF2F-48E0-AB2B-B1BDA75FD3C3}" dt="2023-10-27T11:53:28.993" v="2420"/>
          <ac:inkMkLst>
            <pc:docMk/>
            <pc:sldMk cId="797038152" sldId="602"/>
            <ac:inkMk id="229" creationId="{D6261031-45BD-5EF9-9CE9-876694A032B1}"/>
          </ac:inkMkLst>
        </pc:inkChg>
        <pc:inkChg chg="add mod">
          <ac:chgData name="Luca Crocetti" userId="52efdf86-ba77-4dcf-8f92-67ea05fd85b4" providerId="ADAL" clId="{F54AB79C-CF2F-48E0-AB2B-B1BDA75FD3C3}" dt="2023-10-27T11:53:28.993" v="2420"/>
          <ac:inkMkLst>
            <pc:docMk/>
            <pc:sldMk cId="797038152" sldId="602"/>
            <ac:inkMk id="230" creationId="{46CD2CB9-6DDB-7768-5D31-E38361D47FFE}"/>
          </ac:inkMkLst>
        </pc:inkChg>
        <pc:inkChg chg="add mod">
          <ac:chgData name="Luca Crocetti" userId="52efdf86-ba77-4dcf-8f92-67ea05fd85b4" providerId="ADAL" clId="{F54AB79C-CF2F-48E0-AB2B-B1BDA75FD3C3}" dt="2023-10-27T11:53:28.993" v="2420"/>
          <ac:inkMkLst>
            <pc:docMk/>
            <pc:sldMk cId="797038152" sldId="602"/>
            <ac:inkMk id="231" creationId="{2A1A5CCF-AE9B-A908-C186-3D4F03AE46FB}"/>
          </ac:inkMkLst>
        </pc:inkChg>
        <pc:inkChg chg="add del mod">
          <ac:chgData name="Luca Crocetti" userId="52efdf86-ba77-4dcf-8f92-67ea05fd85b4" providerId="ADAL" clId="{F54AB79C-CF2F-48E0-AB2B-B1BDA75FD3C3}" dt="2023-10-27T11:53:31.393" v="2421"/>
          <ac:inkMkLst>
            <pc:docMk/>
            <pc:sldMk cId="797038152" sldId="602"/>
            <ac:inkMk id="232" creationId="{EDE42982-443F-2C29-2154-81A50DDC5D8E}"/>
          </ac:inkMkLst>
        </pc:inkChg>
        <pc:inkChg chg="add del mod">
          <ac:chgData name="Luca Crocetti" userId="52efdf86-ba77-4dcf-8f92-67ea05fd85b4" providerId="ADAL" clId="{F54AB79C-CF2F-48E0-AB2B-B1BDA75FD3C3}" dt="2023-10-27T11:53:31.393" v="2422"/>
          <ac:inkMkLst>
            <pc:docMk/>
            <pc:sldMk cId="797038152" sldId="602"/>
            <ac:inkMk id="233" creationId="{C47228FA-DBA0-7A31-E5C4-DCECCBF65398}"/>
          </ac:inkMkLst>
        </pc:inkChg>
        <pc:inkChg chg="add del mod">
          <ac:chgData name="Luca Crocetti" userId="52efdf86-ba77-4dcf-8f92-67ea05fd85b4" providerId="ADAL" clId="{F54AB79C-CF2F-48E0-AB2B-B1BDA75FD3C3}" dt="2023-10-27T11:53:31.393" v="2424"/>
          <ac:inkMkLst>
            <pc:docMk/>
            <pc:sldMk cId="797038152" sldId="602"/>
            <ac:inkMk id="234" creationId="{2AD1CAAF-47D5-2A8F-5504-3CA5F6AE01C0}"/>
          </ac:inkMkLst>
        </pc:inkChg>
        <pc:inkChg chg="add del mod">
          <ac:chgData name="Luca Crocetti" userId="52efdf86-ba77-4dcf-8f92-67ea05fd85b4" providerId="ADAL" clId="{F54AB79C-CF2F-48E0-AB2B-B1BDA75FD3C3}" dt="2023-10-27T11:53:31.393" v="2427"/>
          <ac:inkMkLst>
            <pc:docMk/>
            <pc:sldMk cId="797038152" sldId="602"/>
            <ac:inkMk id="235" creationId="{01CD8C14-81D4-81C5-296C-33A3E3CE2840}"/>
          </ac:inkMkLst>
        </pc:inkChg>
        <pc:inkChg chg="add del mod">
          <ac:chgData name="Luca Crocetti" userId="52efdf86-ba77-4dcf-8f92-67ea05fd85b4" providerId="ADAL" clId="{F54AB79C-CF2F-48E0-AB2B-B1BDA75FD3C3}" dt="2023-10-27T11:53:31.393" v="2426"/>
          <ac:inkMkLst>
            <pc:docMk/>
            <pc:sldMk cId="797038152" sldId="602"/>
            <ac:inkMk id="236" creationId="{CB1D9E10-6366-6F7D-37E7-DEFCAF2493E9}"/>
          </ac:inkMkLst>
        </pc:inkChg>
        <pc:inkChg chg="add del mod">
          <ac:chgData name="Luca Crocetti" userId="52efdf86-ba77-4dcf-8f92-67ea05fd85b4" providerId="ADAL" clId="{F54AB79C-CF2F-48E0-AB2B-B1BDA75FD3C3}" dt="2023-10-27T11:53:31.393" v="2428"/>
          <ac:inkMkLst>
            <pc:docMk/>
            <pc:sldMk cId="797038152" sldId="602"/>
            <ac:inkMk id="237" creationId="{0048F4FC-C2DF-F41D-E3DB-65191C2C1B98}"/>
          </ac:inkMkLst>
        </pc:inkChg>
        <pc:inkChg chg="add del mod">
          <ac:chgData name="Luca Crocetti" userId="52efdf86-ba77-4dcf-8f92-67ea05fd85b4" providerId="ADAL" clId="{F54AB79C-CF2F-48E0-AB2B-B1BDA75FD3C3}" dt="2023-10-27T11:53:31.393" v="2425"/>
          <ac:inkMkLst>
            <pc:docMk/>
            <pc:sldMk cId="797038152" sldId="602"/>
            <ac:inkMk id="238" creationId="{5A33DC16-CC86-9561-C9A5-BC9CF49CD5C3}"/>
          </ac:inkMkLst>
        </pc:inkChg>
        <pc:inkChg chg="add del mod">
          <ac:chgData name="Luca Crocetti" userId="52efdf86-ba77-4dcf-8f92-67ea05fd85b4" providerId="ADAL" clId="{F54AB79C-CF2F-48E0-AB2B-B1BDA75FD3C3}" dt="2023-10-27T11:53:31.393" v="2423"/>
          <ac:inkMkLst>
            <pc:docMk/>
            <pc:sldMk cId="797038152" sldId="602"/>
            <ac:inkMk id="239" creationId="{07A17FAE-523C-B6BA-0284-46175A9E5BAA}"/>
          </ac:inkMkLst>
        </pc:inkChg>
        <pc:inkChg chg="add mod">
          <ac:chgData name="Luca Crocetti" userId="52efdf86-ba77-4dcf-8f92-67ea05fd85b4" providerId="ADAL" clId="{F54AB79C-CF2F-48E0-AB2B-B1BDA75FD3C3}" dt="2023-10-27T11:53:42.900" v="2451"/>
          <ac:inkMkLst>
            <pc:docMk/>
            <pc:sldMk cId="797038152" sldId="602"/>
            <ac:inkMk id="242" creationId="{0C118D78-21D4-6050-E54F-4C1920C9C853}"/>
          </ac:inkMkLst>
        </pc:inkChg>
        <pc:inkChg chg="add mod">
          <ac:chgData name="Luca Crocetti" userId="52efdf86-ba77-4dcf-8f92-67ea05fd85b4" providerId="ADAL" clId="{F54AB79C-CF2F-48E0-AB2B-B1BDA75FD3C3}" dt="2023-10-27T11:53:42.900" v="2451"/>
          <ac:inkMkLst>
            <pc:docMk/>
            <pc:sldMk cId="797038152" sldId="602"/>
            <ac:inkMk id="243" creationId="{43C8052D-809C-9ACD-2B68-4A3075CC071D}"/>
          </ac:inkMkLst>
        </pc:inkChg>
        <pc:inkChg chg="add mod">
          <ac:chgData name="Luca Crocetti" userId="52efdf86-ba77-4dcf-8f92-67ea05fd85b4" providerId="ADAL" clId="{F54AB79C-CF2F-48E0-AB2B-B1BDA75FD3C3}" dt="2023-10-27T11:53:42.900" v="2451"/>
          <ac:inkMkLst>
            <pc:docMk/>
            <pc:sldMk cId="797038152" sldId="602"/>
            <ac:inkMk id="244" creationId="{FD812786-6A06-161D-71A9-2E56E0FAD24E}"/>
          </ac:inkMkLst>
        </pc:inkChg>
        <pc:inkChg chg="add mod">
          <ac:chgData name="Luca Crocetti" userId="52efdf86-ba77-4dcf-8f92-67ea05fd85b4" providerId="ADAL" clId="{F54AB79C-CF2F-48E0-AB2B-B1BDA75FD3C3}" dt="2023-10-27T11:53:42.900" v="2451"/>
          <ac:inkMkLst>
            <pc:docMk/>
            <pc:sldMk cId="797038152" sldId="602"/>
            <ac:inkMk id="245" creationId="{278CDF99-4DF2-325F-2BEA-A961CDA26EB3}"/>
          </ac:inkMkLst>
        </pc:inkChg>
        <pc:inkChg chg="add mod">
          <ac:chgData name="Luca Crocetti" userId="52efdf86-ba77-4dcf-8f92-67ea05fd85b4" providerId="ADAL" clId="{F54AB79C-CF2F-48E0-AB2B-B1BDA75FD3C3}" dt="2023-10-27T11:53:42.900" v="2451"/>
          <ac:inkMkLst>
            <pc:docMk/>
            <pc:sldMk cId="797038152" sldId="602"/>
            <ac:inkMk id="246" creationId="{6E7A2436-C47A-0A5B-C18A-B4412C6FA0DD}"/>
          </ac:inkMkLst>
        </pc:inkChg>
        <pc:inkChg chg="add mod">
          <ac:chgData name="Luca Crocetti" userId="52efdf86-ba77-4dcf-8f92-67ea05fd85b4" providerId="ADAL" clId="{F54AB79C-CF2F-48E0-AB2B-B1BDA75FD3C3}" dt="2023-10-27T11:53:42.900" v="2451"/>
          <ac:inkMkLst>
            <pc:docMk/>
            <pc:sldMk cId="797038152" sldId="602"/>
            <ac:inkMk id="247" creationId="{7C69D349-28C1-3797-7363-7F32CB504605}"/>
          </ac:inkMkLst>
        </pc:inkChg>
        <pc:inkChg chg="add mod">
          <ac:chgData name="Luca Crocetti" userId="52efdf86-ba77-4dcf-8f92-67ea05fd85b4" providerId="ADAL" clId="{F54AB79C-CF2F-48E0-AB2B-B1BDA75FD3C3}" dt="2023-10-27T11:53:42.900" v="2451"/>
          <ac:inkMkLst>
            <pc:docMk/>
            <pc:sldMk cId="797038152" sldId="602"/>
            <ac:inkMk id="248" creationId="{2B05320F-65DA-EB17-8292-B15DB3F7F40D}"/>
          </ac:inkMkLst>
        </pc:inkChg>
        <pc:inkChg chg="add mod">
          <ac:chgData name="Luca Crocetti" userId="52efdf86-ba77-4dcf-8f92-67ea05fd85b4" providerId="ADAL" clId="{F54AB79C-CF2F-48E0-AB2B-B1BDA75FD3C3}" dt="2023-10-27T11:53:42.900" v="2451"/>
          <ac:inkMkLst>
            <pc:docMk/>
            <pc:sldMk cId="797038152" sldId="602"/>
            <ac:inkMk id="249" creationId="{D03F23E9-6119-B360-9574-93C0C35D9AA1}"/>
          </ac:inkMkLst>
        </pc:inkChg>
        <pc:inkChg chg="add mod">
          <ac:chgData name="Luca Crocetti" userId="52efdf86-ba77-4dcf-8f92-67ea05fd85b4" providerId="ADAL" clId="{F54AB79C-CF2F-48E0-AB2B-B1BDA75FD3C3}" dt="2023-10-27T11:53:42.900" v="2451"/>
          <ac:inkMkLst>
            <pc:docMk/>
            <pc:sldMk cId="797038152" sldId="602"/>
            <ac:inkMk id="250" creationId="{85C787AB-412F-BA14-4132-47935A0198FD}"/>
          </ac:inkMkLst>
        </pc:inkChg>
        <pc:inkChg chg="add mod">
          <ac:chgData name="Luca Crocetti" userId="52efdf86-ba77-4dcf-8f92-67ea05fd85b4" providerId="ADAL" clId="{F54AB79C-CF2F-48E0-AB2B-B1BDA75FD3C3}" dt="2023-10-27T11:53:42.900" v="2451"/>
          <ac:inkMkLst>
            <pc:docMk/>
            <pc:sldMk cId="797038152" sldId="602"/>
            <ac:inkMk id="251" creationId="{C2BDE4C5-0C20-CF32-41A9-DDB9B7BD3A5D}"/>
          </ac:inkMkLst>
        </pc:inkChg>
        <pc:inkChg chg="add mod">
          <ac:chgData name="Luca Crocetti" userId="52efdf86-ba77-4dcf-8f92-67ea05fd85b4" providerId="ADAL" clId="{F54AB79C-CF2F-48E0-AB2B-B1BDA75FD3C3}" dt="2023-10-27T11:53:42.900" v="2451"/>
          <ac:inkMkLst>
            <pc:docMk/>
            <pc:sldMk cId="797038152" sldId="602"/>
            <ac:inkMk id="252" creationId="{A6ACEEC7-C658-79B8-7781-6810E5DE6B8F}"/>
          </ac:inkMkLst>
        </pc:inkChg>
        <pc:inkChg chg="add mod">
          <ac:chgData name="Luca Crocetti" userId="52efdf86-ba77-4dcf-8f92-67ea05fd85b4" providerId="ADAL" clId="{F54AB79C-CF2F-48E0-AB2B-B1BDA75FD3C3}" dt="2023-10-27T11:53:42.900" v="2451"/>
          <ac:inkMkLst>
            <pc:docMk/>
            <pc:sldMk cId="797038152" sldId="602"/>
            <ac:inkMk id="253" creationId="{CAE2B99A-3745-59F8-5EC6-F3813DA05C98}"/>
          </ac:inkMkLst>
        </pc:inkChg>
        <pc:inkChg chg="add mod">
          <ac:chgData name="Luca Crocetti" userId="52efdf86-ba77-4dcf-8f92-67ea05fd85b4" providerId="ADAL" clId="{F54AB79C-CF2F-48E0-AB2B-B1BDA75FD3C3}" dt="2023-10-27T11:53:42.900" v="2451"/>
          <ac:inkMkLst>
            <pc:docMk/>
            <pc:sldMk cId="797038152" sldId="602"/>
            <ac:inkMk id="254" creationId="{E52AED0C-E27E-A91D-C6A4-6AF58062EF4F}"/>
          </ac:inkMkLst>
        </pc:inkChg>
        <pc:inkChg chg="add mod">
          <ac:chgData name="Luca Crocetti" userId="52efdf86-ba77-4dcf-8f92-67ea05fd85b4" providerId="ADAL" clId="{F54AB79C-CF2F-48E0-AB2B-B1BDA75FD3C3}" dt="2023-10-27T11:53:42.900" v="2451"/>
          <ac:inkMkLst>
            <pc:docMk/>
            <pc:sldMk cId="797038152" sldId="602"/>
            <ac:inkMk id="255" creationId="{2B59FA09-A28E-CBDD-ED16-4BF49C770D44}"/>
          </ac:inkMkLst>
        </pc:inkChg>
        <pc:inkChg chg="add mod">
          <ac:chgData name="Luca Crocetti" userId="52efdf86-ba77-4dcf-8f92-67ea05fd85b4" providerId="ADAL" clId="{F54AB79C-CF2F-48E0-AB2B-B1BDA75FD3C3}" dt="2023-10-27T11:53:42.900" v="2451"/>
          <ac:inkMkLst>
            <pc:docMk/>
            <pc:sldMk cId="797038152" sldId="602"/>
            <ac:inkMk id="256" creationId="{99A48C6F-414E-4760-FABC-B4F317480453}"/>
          </ac:inkMkLst>
        </pc:inkChg>
        <pc:inkChg chg="add mod">
          <ac:chgData name="Luca Crocetti" userId="52efdf86-ba77-4dcf-8f92-67ea05fd85b4" providerId="ADAL" clId="{F54AB79C-CF2F-48E0-AB2B-B1BDA75FD3C3}" dt="2023-10-27T11:53:42.900" v="2451"/>
          <ac:inkMkLst>
            <pc:docMk/>
            <pc:sldMk cId="797038152" sldId="602"/>
            <ac:inkMk id="257" creationId="{76CA79F6-1956-E732-6DDC-608498C98FF8}"/>
          </ac:inkMkLst>
        </pc:inkChg>
        <pc:inkChg chg="add mod">
          <ac:chgData name="Luca Crocetti" userId="52efdf86-ba77-4dcf-8f92-67ea05fd85b4" providerId="ADAL" clId="{F54AB79C-CF2F-48E0-AB2B-B1BDA75FD3C3}" dt="2023-10-27T11:53:42.900" v="2451"/>
          <ac:inkMkLst>
            <pc:docMk/>
            <pc:sldMk cId="797038152" sldId="602"/>
            <ac:inkMk id="258" creationId="{80F74414-C8AC-843A-7CB6-0C83FCDA1215}"/>
          </ac:inkMkLst>
        </pc:inkChg>
        <pc:inkChg chg="add mod">
          <ac:chgData name="Luca Crocetti" userId="52efdf86-ba77-4dcf-8f92-67ea05fd85b4" providerId="ADAL" clId="{F54AB79C-CF2F-48E0-AB2B-B1BDA75FD3C3}" dt="2023-10-27T11:53:42.900" v="2451"/>
          <ac:inkMkLst>
            <pc:docMk/>
            <pc:sldMk cId="797038152" sldId="602"/>
            <ac:inkMk id="259" creationId="{90DEB384-1328-6D68-9BD2-ADEC594CF05E}"/>
          </ac:inkMkLst>
        </pc:inkChg>
        <pc:inkChg chg="add mod">
          <ac:chgData name="Luca Crocetti" userId="52efdf86-ba77-4dcf-8f92-67ea05fd85b4" providerId="ADAL" clId="{F54AB79C-CF2F-48E0-AB2B-B1BDA75FD3C3}" dt="2023-10-27T11:53:42.900" v="2451"/>
          <ac:inkMkLst>
            <pc:docMk/>
            <pc:sldMk cId="797038152" sldId="602"/>
            <ac:inkMk id="260" creationId="{DB311EB6-45CC-6C5F-7400-64EC032E2761}"/>
          </ac:inkMkLst>
        </pc:inkChg>
        <pc:inkChg chg="add mod">
          <ac:chgData name="Luca Crocetti" userId="52efdf86-ba77-4dcf-8f92-67ea05fd85b4" providerId="ADAL" clId="{F54AB79C-CF2F-48E0-AB2B-B1BDA75FD3C3}" dt="2023-10-27T11:53:42.900" v="2451"/>
          <ac:inkMkLst>
            <pc:docMk/>
            <pc:sldMk cId="797038152" sldId="602"/>
            <ac:inkMk id="261" creationId="{B80FACC2-2667-7527-976A-6F7085C67E58}"/>
          </ac:inkMkLst>
        </pc:inkChg>
        <pc:inkChg chg="add mod">
          <ac:chgData name="Luca Crocetti" userId="52efdf86-ba77-4dcf-8f92-67ea05fd85b4" providerId="ADAL" clId="{F54AB79C-CF2F-48E0-AB2B-B1BDA75FD3C3}" dt="2023-10-27T11:53:42.900" v="2451"/>
          <ac:inkMkLst>
            <pc:docMk/>
            <pc:sldMk cId="797038152" sldId="602"/>
            <ac:inkMk id="262" creationId="{9F89C4E2-E223-484B-0E9A-246FB47A53A2}"/>
          </ac:inkMkLst>
        </pc:inkChg>
        <pc:inkChg chg="add mod">
          <ac:chgData name="Luca Crocetti" userId="52efdf86-ba77-4dcf-8f92-67ea05fd85b4" providerId="ADAL" clId="{F54AB79C-CF2F-48E0-AB2B-B1BDA75FD3C3}" dt="2023-10-27T11:53:42.900" v="2451"/>
          <ac:inkMkLst>
            <pc:docMk/>
            <pc:sldMk cId="797038152" sldId="602"/>
            <ac:inkMk id="263" creationId="{42884EC6-822D-83CD-6940-1FB619CCF849}"/>
          </ac:inkMkLst>
        </pc:inkChg>
        <pc:inkChg chg="add mod">
          <ac:chgData name="Luca Crocetti" userId="52efdf86-ba77-4dcf-8f92-67ea05fd85b4" providerId="ADAL" clId="{F54AB79C-CF2F-48E0-AB2B-B1BDA75FD3C3}" dt="2023-10-27T11:53:48.415" v="2464"/>
          <ac:inkMkLst>
            <pc:docMk/>
            <pc:sldMk cId="797038152" sldId="602"/>
            <ac:inkMk id="267" creationId="{24076BAD-1D19-382E-AD2C-F83AEC403673}"/>
          </ac:inkMkLst>
        </pc:inkChg>
        <pc:inkChg chg="add mod">
          <ac:chgData name="Luca Crocetti" userId="52efdf86-ba77-4dcf-8f92-67ea05fd85b4" providerId="ADAL" clId="{F54AB79C-CF2F-48E0-AB2B-B1BDA75FD3C3}" dt="2023-10-27T11:53:48.415" v="2464"/>
          <ac:inkMkLst>
            <pc:docMk/>
            <pc:sldMk cId="797038152" sldId="602"/>
            <ac:inkMk id="268" creationId="{3F5AC37F-9D3D-D7F1-54F3-0B6FD2F0EDAD}"/>
          </ac:inkMkLst>
        </pc:inkChg>
        <pc:inkChg chg="add mod">
          <ac:chgData name="Luca Crocetti" userId="52efdf86-ba77-4dcf-8f92-67ea05fd85b4" providerId="ADAL" clId="{F54AB79C-CF2F-48E0-AB2B-B1BDA75FD3C3}" dt="2023-10-27T11:53:48.415" v="2464"/>
          <ac:inkMkLst>
            <pc:docMk/>
            <pc:sldMk cId="797038152" sldId="602"/>
            <ac:inkMk id="269" creationId="{9F04226A-9CE1-A0C9-B0FA-6B356A71C9A0}"/>
          </ac:inkMkLst>
        </pc:inkChg>
        <pc:inkChg chg="add mod">
          <ac:chgData name="Luca Crocetti" userId="52efdf86-ba77-4dcf-8f92-67ea05fd85b4" providerId="ADAL" clId="{F54AB79C-CF2F-48E0-AB2B-B1BDA75FD3C3}" dt="2023-10-27T11:53:48.415" v="2464"/>
          <ac:inkMkLst>
            <pc:docMk/>
            <pc:sldMk cId="797038152" sldId="602"/>
            <ac:inkMk id="270" creationId="{FAAFD6D1-838B-4EB2-B4D3-9C018F1D7F26}"/>
          </ac:inkMkLst>
        </pc:inkChg>
        <pc:inkChg chg="add mod">
          <ac:chgData name="Luca Crocetti" userId="52efdf86-ba77-4dcf-8f92-67ea05fd85b4" providerId="ADAL" clId="{F54AB79C-CF2F-48E0-AB2B-B1BDA75FD3C3}" dt="2023-10-27T11:53:48.415" v="2464"/>
          <ac:inkMkLst>
            <pc:docMk/>
            <pc:sldMk cId="797038152" sldId="602"/>
            <ac:inkMk id="271" creationId="{F1574E32-593D-3642-7388-BD8AFEE47FCF}"/>
          </ac:inkMkLst>
        </pc:inkChg>
        <pc:inkChg chg="add mod">
          <ac:chgData name="Luca Crocetti" userId="52efdf86-ba77-4dcf-8f92-67ea05fd85b4" providerId="ADAL" clId="{F54AB79C-CF2F-48E0-AB2B-B1BDA75FD3C3}" dt="2023-10-27T11:53:48.415" v="2464"/>
          <ac:inkMkLst>
            <pc:docMk/>
            <pc:sldMk cId="797038152" sldId="602"/>
            <ac:inkMk id="272" creationId="{C45BC142-ACBE-0CCF-C04A-FA54188796E6}"/>
          </ac:inkMkLst>
        </pc:inkChg>
        <pc:inkChg chg="add mod">
          <ac:chgData name="Luca Crocetti" userId="52efdf86-ba77-4dcf-8f92-67ea05fd85b4" providerId="ADAL" clId="{F54AB79C-CF2F-48E0-AB2B-B1BDA75FD3C3}" dt="2023-10-27T11:53:48.415" v="2464"/>
          <ac:inkMkLst>
            <pc:docMk/>
            <pc:sldMk cId="797038152" sldId="602"/>
            <ac:inkMk id="273" creationId="{36737AD6-86A2-678C-8292-8A6C24B7B591}"/>
          </ac:inkMkLst>
        </pc:inkChg>
        <pc:inkChg chg="add mod">
          <ac:chgData name="Luca Crocetti" userId="52efdf86-ba77-4dcf-8f92-67ea05fd85b4" providerId="ADAL" clId="{F54AB79C-CF2F-48E0-AB2B-B1BDA75FD3C3}" dt="2023-10-27T11:53:48.415" v="2464"/>
          <ac:inkMkLst>
            <pc:docMk/>
            <pc:sldMk cId="797038152" sldId="602"/>
            <ac:inkMk id="274" creationId="{E69E4A58-D04C-9CC2-5A78-4F196E1F7597}"/>
          </ac:inkMkLst>
        </pc:inkChg>
        <pc:inkChg chg="add mod">
          <ac:chgData name="Luca Crocetti" userId="52efdf86-ba77-4dcf-8f92-67ea05fd85b4" providerId="ADAL" clId="{F54AB79C-CF2F-48E0-AB2B-B1BDA75FD3C3}" dt="2023-10-27T11:53:48.415" v="2464"/>
          <ac:inkMkLst>
            <pc:docMk/>
            <pc:sldMk cId="797038152" sldId="602"/>
            <ac:inkMk id="275" creationId="{81B2B452-E359-4613-6B0C-C4FAE5A0EBCF}"/>
          </ac:inkMkLst>
        </pc:inkChg>
        <pc:inkChg chg="add mod">
          <ac:chgData name="Luca Crocetti" userId="52efdf86-ba77-4dcf-8f92-67ea05fd85b4" providerId="ADAL" clId="{F54AB79C-CF2F-48E0-AB2B-B1BDA75FD3C3}" dt="2023-10-27T11:53:48.415" v="2464"/>
          <ac:inkMkLst>
            <pc:docMk/>
            <pc:sldMk cId="797038152" sldId="602"/>
            <ac:inkMk id="276" creationId="{E1312F1C-2E46-5155-0CE2-B5A4105BA01B}"/>
          </ac:inkMkLst>
        </pc:inkChg>
        <pc:inkChg chg="add mod">
          <ac:chgData name="Luca Crocetti" userId="52efdf86-ba77-4dcf-8f92-67ea05fd85b4" providerId="ADAL" clId="{F54AB79C-CF2F-48E0-AB2B-B1BDA75FD3C3}" dt="2023-10-27T11:53:48.415" v="2464"/>
          <ac:inkMkLst>
            <pc:docMk/>
            <pc:sldMk cId="797038152" sldId="602"/>
            <ac:inkMk id="277" creationId="{33CA1BA1-E7CF-AA6B-1C9C-DBCCB8338C03}"/>
          </ac:inkMkLst>
        </pc:inkChg>
        <pc:inkChg chg="add mod">
          <ac:chgData name="Luca Crocetti" userId="52efdf86-ba77-4dcf-8f92-67ea05fd85b4" providerId="ADAL" clId="{F54AB79C-CF2F-48E0-AB2B-B1BDA75FD3C3}" dt="2023-10-27T11:53:48.415" v="2464"/>
          <ac:inkMkLst>
            <pc:docMk/>
            <pc:sldMk cId="797038152" sldId="602"/>
            <ac:inkMk id="278" creationId="{3F7E3B28-F862-E1E8-CFEB-4DDE2D58D332}"/>
          </ac:inkMkLst>
        </pc:inkChg>
        <pc:inkChg chg="add mod">
          <ac:chgData name="Luca Crocetti" userId="52efdf86-ba77-4dcf-8f92-67ea05fd85b4" providerId="ADAL" clId="{F54AB79C-CF2F-48E0-AB2B-B1BDA75FD3C3}" dt="2023-10-27T11:53:51.634" v="2468"/>
          <ac:inkMkLst>
            <pc:docMk/>
            <pc:sldMk cId="797038152" sldId="602"/>
            <ac:inkMk id="280" creationId="{98F4F4CF-75CF-CC7C-1F84-5C2E00A5710C}"/>
          </ac:inkMkLst>
        </pc:inkChg>
        <pc:inkChg chg="add mod">
          <ac:chgData name="Luca Crocetti" userId="52efdf86-ba77-4dcf-8f92-67ea05fd85b4" providerId="ADAL" clId="{F54AB79C-CF2F-48E0-AB2B-B1BDA75FD3C3}" dt="2023-10-27T11:53:51.634" v="2468"/>
          <ac:inkMkLst>
            <pc:docMk/>
            <pc:sldMk cId="797038152" sldId="602"/>
            <ac:inkMk id="281" creationId="{477C7FD0-D6F6-73FF-554C-654D9EE32F45}"/>
          </ac:inkMkLst>
        </pc:inkChg>
        <pc:inkChg chg="add">
          <ac:chgData name="Luca Crocetti" userId="52efdf86-ba77-4dcf-8f92-67ea05fd85b4" providerId="ADAL" clId="{F54AB79C-CF2F-48E0-AB2B-B1BDA75FD3C3}" dt="2023-10-27T11:53:50.973" v="2467" actId="9405"/>
          <ac:inkMkLst>
            <pc:docMk/>
            <pc:sldMk cId="797038152" sldId="602"/>
            <ac:inkMk id="282" creationId="{1F6BB4AA-391E-959F-7244-8B7C58F81F70}"/>
          </ac:inkMkLst>
        </pc:inkChg>
        <pc:inkChg chg="add mod">
          <ac:chgData name="Luca Crocetti" userId="52efdf86-ba77-4dcf-8f92-67ea05fd85b4" providerId="ADAL" clId="{F54AB79C-CF2F-48E0-AB2B-B1BDA75FD3C3}" dt="2023-10-27T11:53:57.040" v="2474"/>
          <ac:inkMkLst>
            <pc:docMk/>
            <pc:sldMk cId="797038152" sldId="602"/>
            <ac:inkMk id="284" creationId="{C1E92CD9-160C-7FAB-5D91-7739F330C303}"/>
          </ac:inkMkLst>
        </pc:inkChg>
        <pc:inkChg chg="add mod">
          <ac:chgData name="Luca Crocetti" userId="52efdf86-ba77-4dcf-8f92-67ea05fd85b4" providerId="ADAL" clId="{F54AB79C-CF2F-48E0-AB2B-B1BDA75FD3C3}" dt="2023-10-27T11:53:57.040" v="2474"/>
          <ac:inkMkLst>
            <pc:docMk/>
            <pc:sldMk cId="797038152" sldId="602"/>
            <ac:inkMk id="285" creationId="{3752FB94-F771-42F7-F4ED-C6E8191EE246}"/>
          </ac:inkMkLst>
        </pc:inkChg>
        <pc:inkChg chg="add mod">
          <ac:chgData name="Luca Crocetti" userId="52efdf86-ba77-4dcf-8f92-67ea05fd85b4" providerId="ADAL" clId="{F54AB79C-CF2F-48E0-AB2B-B1BDA75FD3C3}" dt="2023-10-27T11:53:57.040" v="2474"/>
          <ac:inkMkLst>
            <pc:docMk/>
            <pc:sldMk cId="797038152" sldId="602"/>
            <ac:inkMk id="286" creationId="{4EA6B3E8-4E49-EF63-1A10-1960C80DB255}"/>
          </ac:inkMkLst>
        </pc:inkChg>
        <pc:inkChg chg="add mod">
          <ac:chgData name="Luca Crocetti" userId="52efdf86-ba77-4dcf-8f92-67ea05fd85b4" providerId="ADAL" clId="{F54AB79C-CF2F-48E0-AB2B-B1BDA75FD3C3}" dt="2023-10-27T11:53:57.040" v="2474"/>
          <ac:inkMkLst>
            <pc:docMk/>
            <pc:sldMk cId="797038152" sldId="602"/>
            <ac:inkMk id="287" creationId="{998EEBA1-E6B0-76E7-2A83-EA6EA8BE4045}"/>
          </ac:inkMkLst>
        </pc:inkChg>
        <pc:inkChg chg="add mod">
          <ac:chgData name="Luca Crocetti" userId="52efdf86-ba77-4dcf-8f92-67ea05fd85b4" providerId="ADAL" clId="{F54AB79C-CF2F-48E0-AB2B-B1BDA75FD3C3}" dt="2023-10-27T11:53:57.040" v="2474"/>
          <ac:inkMkLst>
            <pc:docMk/>
            <pc:sldMk cId="797038152" sldId="602"/>
            <ac:inkMk id="288" creationId="{2D9878A3-611F-ADC5-2F03-5FA7D2D7449B}"/>
          </ac:inkMkLst>
        </pc:inkChg>
        <pc:inkChg chg="add mod">
          <ac:chgData name="Luca Crocetti" userId="52efdf86-ba77-4dcf-8f92-67ea05fd85b4" providerId="ADAL" clId="{F54AB79C-CF2F-48E0-AB2B-B1BDA75FD3C3}" dt="2023-10-27T11:54:00.652" v="2482"/>
          <ac:inkMkLst>
            <pc:docMk/>
            <pc:sldMk cId="797038152" sldId="602"/>
            <ac:inkMk id="290" creationId="{646CDD98-4E5D-80A5-884D-4F158A84E054}"/>
          </ac:inkMkLst>
        </pc:inkChg>
        <pc:inkChg chg="add mod">
          <ac:chgData name="Luca Crocetti" userId="52efdf86-ba77-4dcf-8f92-67ea05fd85b4" providerId="ADAL" clId="{F54AB79C-CF2F-48E0-AB2B-B1BDA75FD3C3}" dt="2023-10-27T11:54:00.652" v="2482"/>
          <ac:inkMkLst>
            <pc:docMk/>
            <pc:sldMk cId="797038152" sldId="602"/>
            <ac:inkMk id="291" creationId="{CE920522-9F40-AA5F-650A-7113FE217E0F}"/>
          </ac:inkMkLst>
        </pc:inkChg>
        <pc:inkChg chg="add mod">
          <ac:chgData name="Luca Crocetti" userId="52efdf86-ba77-4dcf-8f92-67ea05fd85b4" providerId="ADAL" clId="{F54AB79C-CF2F-48E0-AB2B-B1BDA75FD3C3}" dt="2023-10-27T11:54:00.652" v="2482"/>
          <ac:inkMkLst>
            <pc:docMk/>
            <pc:sldMk cId="797038152" sldId="602"/>
            <ac:inkMk id="292" creationId="{890DDBC2-9356-3D23-CDF3-8BC046CCA67A}"/>
          </ac:inkMkLst>
        </pc:inkChg>
        <pc:inkChg chg="add mod">
          <ac:chgData name="Luca Crocetti" userId="52efdf86-ba77-4dcf-8f92-67ea05fd85b4" providerId="ADAL" clId="{F54AB79C-CF2F-48E0-AB2B-B1BDA75FD3C3}" dt="2023-10-27T11:54:00.652" v="2482"/>
          <ac:inkMkLst>
            <pc:docMk/>
            <pc:sldMk cId="797038152" sldId="602"/>
            <ac:inkMk id="293" creationId="{160507DE-D654-2D3C-31ED-8B12C70EA140}"/>
          </ac:inkMkLst>
        </pc:inkChg>
        <pc:inkChg chg="add mod">
          <ac:chgData name="Luca Crocetti" userId="52efdf86-ba77-4dcf-8f92-67ea05fd85b4" providerId="ADAL" clId="{F54AB79C-CF2F-48E0-AB2B-B1BDA75FD3C3}" dt="2023-10-27T11:54:00.652" v="2482"/>
          <ac:inkMkLst>
            <pc:docMk/>
            <pc:sldMk cId="797038152" sldId="602"/>
            <ac:inkMk id="294" creationId="{458C3C75-C4B8-AF3D-3DA9-E993762EBCA8}"/>
          </ac:inkMkLst>
        </pc:inkChg>
        <pc:inkChg chg="add mod">
          <ac:chgData name="Luca Crocetti" userId="52efdf86-ba77-4dcf-8f92-67ea05fd85b4" providerId="ADAL" clId="{F54AB79C-CF2F-48E0-AB2B-B1BDA75FD3C3}" dt="2023-10-27T11:54:00.652" v="2482"/>
          <ac:inkMkLst>
            <pc:docMk/>
            <pc:sldMk cId="797038152" sldId="602"/>
            <ac:inkMk id="295" creationId="{0212BE86-DE2D-9991-5755-54120F3C0254}"/>
          </ac:inkMkLst>
        </pc:inkChg>
        <pc:inkChg chg="add mod">
          <ac:chgData name="Luca Crocetti" userId="52efdf86-ba77-4dcf-8f92-67ea05fd85b4" providerId="ADAL" clId="{F54AB79C-CF2F-48E0-AB2B-B1BDA75FD3C3}" dt="2023-10-27T11:54:00.652" v="2482"/>
          <ac:inkMkLst>
            <pc:docMk/>
            <pc:sldMk cId="797038152" sldId="602"/>
            <ac:inkMk id="296" creationId="{1ABED75B-AD48-9141-071E-C2281272D4EB}"/>
          </ac:inkMkLst>
        </pc:inkChg>
        <pc:inkChg chg="add mod">
          <ac:chgData name="Luca Crocetti" userId="52efdf86-ba77-4dcf-8f92-67ea05fd85b4" providerId="ADAL" clId="{F54AB79C-CF2F-48E0-AB2B-B1BDA75FD3C3}" dt="2023-10-27T11:54:07.658" v="2485"/>
          <ac:inkMkLst>
            <pc:docMk/>
            <pc:sldMk cId="797038152" sldId="602"/>
            <ac:inkMk id="298" creationId="{F5DCD966-B001-97A6-2E63-E68B52C78F99}"/>
          </ac:inkMkLst>
        </pc:inkChg>
        <pc:inkChg chg="add mod">
          <ac:chgData name="Luca Crocetti" userId="52efdf86-ba77-4dcf-8f92-67ea05fd85b4" providerId="ADAL" clId="{F54AB79C-CF2F-48E0-AB2B-B1BDA75FD3C3}" dt="2023-10-27T11:54:07.658" v="2485"/>
          <ac:inkMkLst>
            <pc:docMk/>
            <pc:sldMk cId="797038152" sldId="602"/>
            <ac:inkMk id="299" creationId="{83A5DC00-F178-3B4C-F755-00305F8B7D68}"/>
          </ac:inkMkLst>
        </pc:inkChg>
        <pc:inkChg chg="add mod">
          <ac:chgData name="Luca Crocetti" userId="52efdf86-ba77-4dcf-8f92-67ea05fd85b4" providerId="ADAL" clId="{F54AB79C-CF2F-48E0-AB2B-B1BDA75FD3C3}" dt="2023-10-27T11:54:19.550" v="2501"/>
          <ac:inkMkLst>
            <pc:docMk/>
            <pc:sldMk cId="797038152" sldId="602"/>
            <ac:inkMk id="301" creationId="{8494F047-B593-3103-3960-D89A77DE0DAC}"/>
          </ac:inkMkLst>
        </pc:inkChg>
        <pc:inkChg chg="add mod">
          <ac:chgData name="Luca Crocetti" userId="52efdf86-ba77-4dcf-8f92-67ea05fd85b4" providerId="ADAL" clId="{F54AB79C-CF2F-48E0-AB2B-B1BDA75FD3C3}" dt="2023-10-27T11:54:19.550" v="2501"/>
          <ac:inkMkLst>
            <pc:docMk/>
            <pc:sldMk cId="797038152" sldId="602"/>
            <ac:inkMk id="302" creationId="{870B18A5-C9E6-0570-6B0A-4EEC63369042}"/>
          </ac:inkMkLst>
        </pc:inkChg>
        <pc:inkChg chg="add mod">
          <ac:chgData name="Luca Crocetti" userId="52efdf86-ba77-4dcf-8f92-67ea05fd85b4" providerId="ADAL" clId="{F54AB79C-CF2F-48E0-AB2B-B1BDA75FD3C3}" dt="2023-10-27T11:54:19.550" v="2501"/>
          <ac:inkMkLst>
            <pc:docMk/>
            <pc:sldMk cId="797038152" sldId="602"/>
            <ac:inkMk id="303" creationId="{F8204207-CBE6-AAB5-639E-D8CFC85E1E1E}"/>
          </ac:inkMkLst>
        </pc:inkChg>
        <pc:inkChg chg="add mod">
          <ac:chgData name="Luca Crocetti" userId="52efdf86-ba77-4dcf-8f92-67ea05fd85b4" providerId="ADAL" clId="{F54AB79C-CF2F-48E0-AB2B-B1BDA75FD3C3}" dt="2023-10-27T11:54:19.550" v="2501"/>
          <ac:inkMkLst>
            <pc:docMk/>
            <pc:sldMk cId="797038152" sldId="602"/>
            <ac:inkMk id="304" creationId="{F55BF67F-6881-36B4-5A6E-6B736A31E19A}"/>
          </ac:inkMkLst>
        </pc:inkChg>
        <pc:inkChg chg="add mod">
          <ac:chgData name="Luca Crocetti" userId="52efdf86-ba77-4dcf-8f92-67ea05fd85b4" providerId="ADAL" clId="{F54AB79C-CF2F-48E0-AB2B-B1BDA75FD3C3}" dt="2023-10-27T11:54:19.550" v="2501"/>
          <ac:inkMkLst>
            <pc:docMk/>
            <pc:sldMk cId="797038152" sldId="602"/>
            <ac:inkMk id="305" creationId="{52276C06-C10C-DFD7-E9B8-535C14AA4DDC}"/>
          </ac:inkMkLst>
        </pc:inkChg>
        <pc:inkChg chg="add mod">
          <ac:chgData name="Luca Crocetti" userId="52efdf86-ba77-4dcf-8f92-67ea05fd85b4" providerId="ADAL" clId="{F54AB79C-CF2F-48E0-AB2B-B1BDA75FD3C3}" dt="2023-10-27T11:54:19.550" v="2501"/>
          <ac:inkMkLst>
            <pc:docMk/>
            <pc:sldMk cId="797038152" sldId="602"/>
            <ac:inkMk id="306" creationId="{0018433B-1605-291A-21CC-84D873FC349C}"/>
          </ac:inkMkLst>
        </pc:inkChg>
        <pc:inkChg chg="add mod">
          <ac:chgData name="Luca Crocetti" userId="52efdf86-ba77-4dcf-8f92-67ea05fd85b4" providerId="ADAL" clId="{F54AB79C-CF2F-48E0-AB2B-B1BDA75FD3C3}" dt="2023-10-27T11:54:19.550" v="2501"/>
          <ac:inkMkLst>
            <pc:docMk/>
            <pc:sldMk cId="797038152" sldId="602"/>
            <ac:inkMk id="307" creationId="{9B8CF61B-2115-04A2-8657-C850B0CA3DF5}"/>
          </ac:inkMkLst>
        </pc:inkChg>
        <pc:inkChg chg="add mod">
          <ac:chgData name="Luca Crocetti" userId="52efdf86-ba77-4dcf-8f92-67ea05fd85b4" providerId="ADAL" clId="{F54AB79C-CF2F-48E0-AB2B-B1BDA75FD3C3}" dt="2023-10-27T11:54:19.550" v="2501"/>
          <ac:inkMkLst>
            <pc:docMk/>
            <pc:sldMk cId="797038152" sldId="602"/>
            <ac:inkMk id="308" creationId="{166321A0-705A-E158-50C0-48EDC205E416}"/>
          </ac:inkMkLst>
        </pc:inkChg>
        <pc:inkChg chg="add mod">
          <ac:chgData name="Luca Crocetti" userId="52efdf86-ba77-4dcf-8f92-67ea05fd85b4" providerId="ADAL" clId="{F54AB79C-CF2F-48E0-AB2B-B1BDA75FD3C3}" dt="2023-10-27T11:54:19.550" v="2501"/>
          <ac:inkMkLst>
            <pc:docMk/>
            <pc:sldMk cId="797038152" sldId="602"/>
            <ac:inkMk id="309" creationId="{19F3B9C6-45C0-5218-2130-F03A9D26BDAE}"/>
          </ac:inkMkLst>
        </pc:inkChg>
        <pc:inkChg chg="add mod">
          <ac:chgData name="Luca Crocetti" userId="52efdf86-ba77-4dcf-8f92-67ea05fd85b4" providerId="ADAL" clId="{F54AB79C-CF2F-48E0-AB2B-B1BDA75FD3C3}" dt="2023-10-27T11:54:19.550" v="2501"/>
          <ac:inkMkLst>
            <pc:docMk/>
            <pc:sldMk cId="797038152" sldId="602"/>
            <ac:inkMk id="310" creationId="{6CDAC446-CA54-B1E5-A8EF-49F8C3443614}"/>
          </ac:inkMkLst>
        </pc:inkChg>
        <pc:inkChg chg="add mod">
          <ac:chgData name="Luca Crocetti" userId="52efdf86-ba77-4dcf-8f92-67ea05fd85b4" providerId="ADAL" clId="{F54AB79C-CF2F-48E0-AB2B-B1BDA75FD3C3}" dt="2023-10-27T11:54:19.550" v="2501"/>
          <ac:inkMkLst>
            <pc:docMk/>
            <pc:sldMk cId="797038152" sldId="602"/>
            <ac:inkMk id="311" creationId="{B9BD588D-18AA-17EC-AF0D-880AC7E4294A}"/>
          </ac:inkMkLst>
        </pc:inkChg>
        <pc:inkChg chg="add del mod">
          <ac:chgData name="Luca Crocetti" userId="52efdf86-ba77-4dcf-8f92-67ea05fd85b4" providerId="ADAL" clId="{F54AB79C-CF2F-48E0-AB2B-B1BDA75FD3C3}" dt="2023-10-27T11:54:23.658" v="2507"/>
          <ac:inkMkLst>
            <pc:docMk/>
            <pc:sldMk cId="797038152" sldId="602"/>
            <ac:inkMk id="312" creationId="{D2CA9C38-3B25-26FF-6064-3FDE5E3A5E47}"/>
          </ac:inkMkLst>
        </pc:inkChg>
        <pc:inkChg chg="add del mod">
          <ac:chgData name="Luca Crocetti" userId="52efdf86-ba77-4dcf-8f92-67ea05fd85b4" providerId="ADAL" clId="{F54AB79C-CF2F-48E0-AB2B-B1BDA75FD3C3}" dt="2023-10-27T11:54:23.658" v="2508"/>
          <ac:inkMkLst>
            <pc:docMk/>
            <pc:sldMk cId="797038152" sldId="602"/>
            <ac:inkMk id="313" creationId="{44A50728-F6E6-E0E6-586C-60344517A99B}"/>
          </ac:inkMkLst>
        </pc:inkChg>
        <pc:inkChg chg="add del mod">
          <ac:chgData name="Luca Crocetti" userId="52efdf86-ba77-4dcf-8f92-67ea05fd85b4" providerId="ADAL" clId="{F54AB79C-CF2F-48E0-AB2B-B1BDA75FD3C3}" dt="2023-10-27T11:54:23.658" v="2506"/>
          <ac:inkMkLst>
            <pc:docMk/>
            <pc:sldMk cId="797038152" sldId="602"/>
            <ac:inkMk id="314" creationId="{F24F2450-C18D-3EE6-163F-F2201D63DD75}"/>
          </ac:inkMkLst>
        </pc:inkChg>
        <pc:inkChg chg="add del mod">
          <ac:chgData name="Luca Crocetti" userId="52efdf86-ba77-4dcf-8f92-67ea05fd85b4" providerId="ADAL" clId="{F54AB79C-CF2F-48E0-AB2B-B1BDA75FD3C3}" dt="2023-10-27T11:54:23.658" v="2505"/>
          <ac:inkMkLst>
            <pc:docMk/>
            <pc:sldMk cId="797038152" sldId="602"/>
            <ac:inkMk id="315" creationId="{935B0C48-A33B-0B66-762D-BE85116E7A86}"/>
          </ac:inkMkLst>
        </pc:inkChg>
        <pc:inkChg chg="add del mod">
          <ac:chgData name="Luca Crocetti" userId="52efdf86-ba77-4dcf-8f92-67ea05fd85b4" providerId="ADAL" clId="{F54AB79C-CF2F-48E0-AB2B-B1BDA75FD3C3}" dt="2023-10-27T11:54:23.658" v="2504"/>
          <ac:inkMkLst>
            <pc:docMk/>
            <pc:sldMk cId="797038152" sldId="602"/>
            <ac:inkMk id="319" creationId="{F030F744-3959-620B-AEE9-0044B7E50A2F}"/>
          </ac:inkMkLst>
        </pc:inkChg>
        <pc:inkChg chg="add mod">
          <ac:chgData name="Luca Crocetti" userId="52efdf86-ba77-4dcf-8f92-67ea05fd85b4" providerId="ADAL" clId="{F54AB79C-CF2F-48E0-AB2B-B1BDA75FD3C3}" dt="2023-10-27T11:54:31.735" v="2520"/>
          <ac:inkMkLst>
            <pc:docMk/>
            <pc:sldMk cId="797038152" sldId="602"/>
            <ac:inkMk id="321" creationId="{4CE53AC3-7A12-CC23-78F5-CD59E7AB0565}"/>
          </ac:inkMkLst>
        </pc:inkChg>
        <pc:inkChg chg="add mod">
          <ac:chgData name="Luca Crocetti" userId="52efdf86-ba77-4dcf-8f92-67ea05fd85b4" providerId="ADAL" clId="{F54AB79C-CF2F-48E0-AB2B-B1BDA75FD3C3}" dt="2023-10-27T11:54:31.735" v="2520"/>
          <ac:inkMkLst>
            <pc:docMk/>
            <pc:sldMk cId="797038152" sldId="602"/>
            <ac:inkMk id="322" creationId="{4B83567C-2082-18F9-C575-275BFDC1B78A}"/>
          </ac:inkMkLst>
        </pc:inkChg>
        <pc:inkChg chg="add mod">
          <ac:chgData name="Luca Crocetti" userId="52efdf86-ba77-4dcf-8f92-67ea05fd85b4" providerId="ADAL" clId="{F54AB79C-CF2F-48E0-AB2B-B1BDA75FD3C3}" dt="2023-10-27T11:54:31.735" v="2520"/>
          <ac:inkMkLst>
            <pc:docMk/>
            <pc:sldMk cId="797038152" sldId="602"/>
            <ac:inkMk id="323" creationId="{9ED02FC2-8410-20E4-186A-E5141AFA8D47}"/>
          </ac:inkMkLst>
        </pc:inkChg>
        <pc:inkChg chg="add mod">
          <ac:chgData name="Luca Crocetti" userId="52efdf86-ba77-4dcf-8f92-67ea05fd85b4" providerId="ADAL" clId="{F54AB79C-CF2F-48E0-AB2B-B1BDA75FD3C3}" dt="2023-10-27T11:54:31.735" v="2520"/>
          <ac:inkMkLst>
            <pc:docMk/>
            <pc:sldMk cId="797038152" sldId="602"/>
            <ac:inkMk id="324" creationId="{8A7D0F7D-F530-1E33-D85D-9052F3CB611E}"/>
          </ac:inkMkLst>
        </pc:inkChg>
        <pc:inkChg chg="add mod">
          <ac:chgData name="Luca Crocetti" userId="52efdf86-ba77-4dcf-8f92-67ea05fd85b4" providerId="ADAL" clId="{F54AB79C-CF2F-48E0-AB2B-B1BDA75FD3C3}" dt="2023-10-27T11:54:31.735" v="2520"/>
          <ac:inkMkLst>
            <pc:docMk/>
            <pc:sldMk cId="797038152" sldId="602"/>
            <ac:inkMk id="325" creationId="{59201024-DFF7-06FA-B30B-524B2E1B0413}"/>
          </ac:inkMkLst>
        </pc:inkChg>
        <pc:inkChg chg="add mod">
          <ac:chgData name="Luca Crocetti" userId="52efdf86-ba77-4dcf-8f92-67ea05fd85b4" providerId="ADAL" clId="{F54AB79C-CF2F-48E0-AB2B-B1BDA75FD3C3}" dt="2023-10-27T11:54:31.735" v="2520"/>
          <ac:inkMkLst>
            <pc:docMk/>
            <pc:sldMk cId="797038152" sldId="602"/>
            <ac:inkMk id="326" creationId="{09237623-4316-4D00-FCAC-413F4C73AA75}"/>
          </ac:inkMkLst>
        </pc:inkChg>
        <pc:inkChg chg="add mod">
          <ac:chgData name="Luca Crocetti" userId="52efdf86-ba77-4dcf-8f92-67ea05fd85b4" providerId="ADAL" clId="{F54AB79C-CF2F-48E0-AB2B-B1BDA75FD3C3}" dt="2023-10-27T11:54:31.735" v="2520"/>
          <ac:inkMkLst>
            <pc:docMk/>
            <pc:sldMk cId="797038152" sldId="602"/>
            <ac:inkMk id="328" creationId="{54573A7F-5869-176A-C020-D2109709C5CC}"/>
          </ac:inkMkLst>
        </pc:inkChg>
        <pc:inkChg chg="add mod">
          <ac:chgData name="Luca Crocetti" userId="52efdf86-ba77-4dcf-8f92-67ea05fd85b4" providerId="ADAL" clId="{F54AB79C-CF2F-48E0-AB2B-B1BDA75FD3C3}" dt="2023-10-27T11:54:31.735" v="2520"/>
          <ac:inkMkLst>
            <pc:docMk/>
            <pc:sldMk cId="797038152" sldId="602"/>
            <ac:inkMk id="329" creationId="{06893319-5CEB-6D63-AC6A-1BA0418EA9CA}"/>
          </ac:inkMkLst>
        </pc:inkChg>
        <pc:inkChg chg="add mod">
          <ac:chgData name="Luca Crocetti" userId="52efdf86-ba77-4dcf-8f92-67ea05fd85b4" providerId="ADAL" clId="{F54AB79C-CF2F-48E0-AB2B-B1BDA75FD3C3}" dt="2023-10-27T11:54:31.735" v="2520"/>
          <ac:inkMkLst>
            <pc:docMk/>
            <pc:sldMk cId="797038152" sldId="602"/>
            <ac:inkMk id="330" creationId="{34CBFDE1-AEF5-0DE6-4A1E-1A135415DA01}"/>
          </ac:inkMkLst>
        </pc:inkChg>
        <pc:inkChg chg="add mod">
          <ac:chgData name="Luca Crocetti" userId="52efdf86-ba77-4dcf-8f92-67ea05fd85b4" providerId="ADAL" clId="{F54AB79C-CF2F-48E0-AB2B-B1BDA75FD3C3}" dt="2023-10-27T11:54:31.735" v="2520"/>
          <ac:inkMkLst>
            <pc:docMk/>
            <pc:sldMk cId="797038152" sldId="602"/>
            <ac:inkMk id="331" creationId="{A3A0EFDE-275D-33C1-FA55-5C1445B2CB75}"/>
          </ac:inkMkLst>
        </pc:inkChg>
        <pc:inkChg chg="add del">
          <ac:chgData name="Luca Crocetti" userId="52efdf86-ba77-4dcf-8f92-67ea05fd85b4" providerId="ADAL" clId="{F54AB79C-CF2F-48E0-AB2B-B1BDA75FD3C3}" dt="2023-10-27T11:54:48.862" v="2525"/>
          <ac:inkMkLst>
            <pc:docMk/>
            <pc:sldMk cId="797038152" sldId="602"/>
            <ac:inkMk id="333" creationId="{CD775131-C131-6FE1-C969-12D9C2185DBD}"/>
          </ac:inkMkLst>
        </pc:inkChg>
        <pc:inkChg chg="add del">
          <ac:chgData name="Luca Crocetti" userId="52efdf86-ba77-4dcf-8f92-67ea05fd85b4" providerId="ADAL" clId="{F54AB79C-CF2F-48E0-AB2B-B1BDA75FD3C3}" dt="2023-10-27T11:54:53.514" v="2527" actId="9405"/>
          <ac:inkMkLst>
            <pc:docMk/>
            <pc:sldMk cId="797038152" sldId="602"/>
            <ac:inkMk id="334" creationId="{903EAA93-4F57-EB6E-8D63-72630A4C0BBE}"/>
          </ac:inkMkLst>
        </pc:inkChg>
        <pc:inkChg chg="add del">
          <ac:chgData name="Luca Crocetti" userId="52efdf86-ba77-4dcf-8f92-67ea05fd85b4" providerId="ADAL" clId="{F54AB79C-CF2F-48E0-AB2B-B1BDA75FD3C3}" dt="2023-10-27T11:54:57.865" v="2529"/>
          <ac:inkMkLst>
            <pc:docMk/>
            <pc:sldMk cId="797038152" sldId="602"/>
            <ac:inkMk id="335" creationId="{09D07810-1F1C-4545-3098-2B499EF2A64A}"/>
          </ac:inkMkLst>
        </pc:inkChg>
        <pc:inkChg chg="add">
          <ac:chgData name="Luca Crocetti" userId="52efdf86-ba77-4dcf-8f92-67ea05fd85b4" providerId="ADAL" clId="{F54AB79C-CF2F-48E0-AB2B-B1BDA75FD3C3}" dt="2023-10-27T11:55:05.225" v="2530" actId="9405"/>
          <ac:inkMkLst>
            <pc:docMk/>
            <pc:sldMk cId="797038152" sldId="602"/>
            <ac:inkMk id="336" creationId="{4CFD0BD6-821B-929D-A5C9-FB14C4825C98}"/>
          </ac:inkMkLst>
        </pc:inkChg>
        <pc:inkChg chg="add">
          <ac:chgData name="Luca Crocetti" userId="52efdf86-ba77-4dcf-8f92-67ea05fd85b4" providerId="ADAL" clId="{F54AB79C-CF2F-48E0-AB2B-B1BDA75FD3C3}" dt="2023-10-27T11:55:09.827" v="2531" actId="9405"/>
          <ac:inkMkLst>
            <pc:docMk/>
            <pc:sldMk cId="797038152" sldId="602"/>
            <ac:inkMk id="337" creationId="{B18E4480-5CAC-E69C-CD67-7D87E477CA0A}"/>
          </ac:inkMkLst>
        </pc:inkChg>
        <pc:inkChg chg="add mod">
          <ac:chgData name="Luca Crocetti" userId="52efdf86-ba77-4dcf-8f92-67ea05fd85b4" providerId="ADAL" clId="{F54AB79C-CF2F-48E0-AB2B-B1BDA75FD3C3}" dt="2023-10-27T11:55:21.097" v="2537"/>
          <ac:inkMkLst>
            <pc:docMk/>
            <pc:sldMk cId="797038152" sldId="602"/>
            <ac:inkMk id="338" creationId="{652D98F6-8255-016A-E348-7D712BCCE98B}"/>
          </ac:inkMkLst>
        </pc:inkChg>
        <pc:inkChg chg="add mod">
          <ac:chgData name="Luca Crocetti" userId="52efdf86-ba77-4dcf-8f92-67ea05fd85b4" providerId="ADAL" clId="{F54AB79C-CF2F-48E0-AB2B-B1BDA75FD3C3}" dt="2023-10-27T11:55:21.097" v="2537"/>
          <ac:inkMkLst>
            <pc:docMk/>
            <pc:sldMk cId="797038152" sldId="602"/>
            <ac:inkMk id="339" creationId="{6127EFBC-6F21-A8F5-DC2C-7D7341F38AB0}"/>
          </ac:inkMkLst>
        </pc:inkChg>
        <pc:inkChg chg="add mod">
          <ac:chgData name="Luca Crocetti" userId="52efdf86-ba77-4dcf-8f92-67ea05fd85b4" providerId="ADAL" clId="{F54AB79C-CF2F-48E0-AB2B-B1BDA75FD3C3}" dt="2023-10-27T11:55:21.097" v="2537"/>
          <ac:inkMkLst>
            <pc:docMk/>
            <pc:sldMk cId="797038152" sldId="602"/>
            <ac:inkMk id="340" creationId="{AAEA56D0-23C1-1F29-365D-9A39674B7377}"/>
          </ac:inkMkLst>
        </pc:inkChg>
        <pc:inkChg chg="add mod">
          <ac:chgData name="Luca Crocetti" userId="52efdf86-ba77-4dcf-8f92-67ea05fd85b4" providerId="ADAL" clId="{F54AB79C-CF2F-48E0-AB2B-B1BDA75FD3C3}" dt="2023-10-27T11:55:21.097" v="2537"/>
          <ac:inkMkLst>
            <pc:docMk/>
            <pc:sldMk cId="797038152" sldId="602"/>
            <ac:inkMk id="342" creationId="{9A7FCDD5-A38D-2D12-D69B-C568D71BAED6}"/>
          </ac:inkMkLst>
        </pc:inkChg>
        <pc:inkChg chg="add mod">
          <ac:chgData name="Luca Crocetti" userId="52efdf86-ba77-4dcf-8f92-67ea05fd85b4" providerId="ADAL" clId="{F54AB79C-CF2F-48E0-AB2B-B1BDA75FD3C3}" dt="2023-10-27T11:55:32.111" v="2542"/>
          <ac:inkMkLst>
            <pc:docMk/>
            <pc:sldMk cId="797038152" sldId="602"/>
            <ac:inkMk id="344" creationId="{829264BB-9B40-E3A7-54C3-225D00A45454}"/>
          </ac:inkMkLst>
        </pc:inkChg>
        <pc:inkChg chg="add mod">
          <ac:chgData name="Luca Crocetti" userId="52efdf86-ba77-4dcf-8f92-67ea05fd85b4" providerId="ADAL" clId="{F54AB79C-CF2F-48E0-AB2B-B1BDA75FD3C3}" dt="2023-10-27T11:55:32.111" v="2542"/>
          <ac:inkMkLst>
            <pc:docMk/>
            <pc:sldMk cId="797038152" sldId="602"/>
            <ac:inkMk id="345" creationId="{5D8E365C-E315-84B9-FADA-6348133E4405}"/>
          </ac:inkMkLst>
        </pc:inkChg>
        <pc:inkChg chg="add mod">
          <ac:chgData name="Luca Crocetti" userId="52efdf86-ba77-4dcf-8f92-67ea05fd85b4" providerId="ADAL" clId="{F54AB79C-CF2F-48E0-AB2B-B1BDA75FD3C3}" dt="2023-10-27T11:55:32.111" v="2542"/>
          <ac:inkMkLst>
            <pc:docMk/>
            <pc:sldMk cId="797038152" sldId="602"/>
            <ac:inkMk id="346" creationId="{7A8D6CB0-09E8-8C51-6F47-EDA4E2304628}"/>
          </ac:inkMkLst>
        </pc:inkChg>
        <pc:inkChg chg="add mod">
          <ac:chgData name="Luca Crocetti" userId="52efdf86-ba77-4dcf-8f92-67ea05fd85b4" providerId="ADAL" clId="{F54AB79C-CF2F-48E0-AB2B-B1BDA75FD3C3}" dt="2023-10-27T11:55:32.111" v="2542"/>
          <ac:inkMkLst>
            <pc:docMk/>
            <pc:sldMk cId="797038152" sldId="602"/>
            <ac:inkMk id="347" creationId="{D0732D45-C385-388B-85D5-A26EC2619086}"/>
          </ac:inkMkLst>
        </pc:inkChg>
        <pc:inkChg chg="add del">
          <ac:chgData name="Luca Crocetti" userId="52efdf86-ba77-4dcf-8f92-67ea05fd85b4" providerId="ADAL" clId="{F54AB79C-CF2F-48E0-AB2B-B1BDA75FD3C3}" dt="2023-10-27T11:55:40.636" v="2544" actId="9405"/>
          <ac:inkMkLst>
            <pc:docMk/>
            <pc:sldMk cId="797038152" sldId="602"/>
            <ac:inkMk id="349" creationId="{3BBBBBB8-BBCD-B76E-E9D1-D9DCCBBD059F}"/>
          </ac:inkMkLst>
        </pc:inkChg>
        <pc:inkChg chg="add mod">
          <ac:chgData name="Luca Crocetti" userId="52efdf86-ba77-4dcf-8f92-67ea05fd85b4" providerId="ADAL" clId="{F54AB79C-CF2F-48E0-AB2B-B1BDA75FD3C3}" dt="2023-10-27T11:55:52.165" v="2552"/>
          <ac:inkMkLst>
            <pc:docMk/>
            <pc:sldMk cId="797038152" sldId="602"/>
            <ac:inkMk id="350" creationId="{3BABB139-B407-20C1-F35E-5FA43064D54E}"/>
          </ac:inkMkLst>
        </pc:inkChg>
        <pc:inkChg chg="add mod">
          <ac:chgData name="Luca Crocetti" userId="52efdf86-ba77-4dcf-8f92-67ea05fd85b4" providerId="ADAL" clId="{F54AB79C-CF2F-48E0-AB2B-B1BDA75FD3C3}" dt="2023-10-27T11:55:52.165" v="2552"/>
          <ac:inkMkLst>
            <pc:docMk/>
            <pc:sldMk cId="797038152" sldId="602"/>
            <ac:inkMk id="351" creationId="{CDA667AF-FCD5-94DF-BA98-86FDE77E3161}"/>
          </ac:inkMkLst>
        </pc:inkChg>
        <pc:inkChg chg="add mod">
          <ac:chgData name="Luca Crocetti" userId="52efdf86-ba77-4dcf-8f92-67ea05fd85b4" providerId="ADAL" clId="{F54AB79C-CF2F-48E0-AB2B-B1BDA75FD3C3}" dt="2023-10-27T11:55:52.165" v="2552"/>
          <ac:inkMkLst>
            <pc:docMk/>
            <pc:sldMk cId="797038152" sldId="602"/>
            <ac:inkMk id="353" creationId="{280985C1-5B3F-96CC-AD06-0ABBA43CF42F}"/>
          </ac:inkMkLst>
        </pc:inkChg>
        <pc:inkChg chg="add mod">
          <ac:chgData name="Luca Crocetti" userId="52efdf86-ba77-4dcf-8f92-67ea05fd85b4" providerId="ADAL" clId="{F54AB79C-CF2F-48E0-AB2B-B1BDA75FD3C3}" dt="2023-10-27T11:55:52.165" v="2552"/>
          <ac:inkMkLst>
            <pc:docMk/>
            <pc:sldMk cId="797038152" sldId="602"/>
            <ac:inkMk id="355" creationId="{2EA1E742-EADF-9F01-130E-000461CB391E}"/>
          </ac:inkMkLst>
        </pc:inkChg>
        <pc:inkChg chg="add mod">
          <ac:chgData name="Luca Crocetti" userId="52efdf86-ba77-4dcf-8f92-67ea05fd85b4" providerId="ADAL" clId="{F54AB79C-CF2F-48E0-AB2B-B1BDA75FD3C3}" dt="2023-10-27T11:55:52.165" v="2552"/>
          <ac:inkMkLst>
            <pc:docMk/>
            <pc:sldMk cId="797038152" sldId="602"/>
            <ac:inkMk id="356" creationId="{CAF505A3-C9D7-8984-881C-8D5FBA4F7918}"/>
          </ac:inkMkLst>
        </pc:inkChg>
      </pc:sldChg>
      <pc:sldChg chg="addSp delSp modSp add mod">
        <pc:chgData name="Luca Crocetti" userId="52efdf86-ba77-4dcf-8f92-67ea05fd85b4" providerId="ADAL" clId="{F54AB79C-CF2F-48E0-AB2B-B1BDA75FD3C3}" dt="2023-10-27T11:59:11.598" v="2750" actId="1076"/>
        <pc:sldMkLst>
          <pc:docMk/>
          <pc:sldMk cId="1249071701" sldId="603"/>
        </pc:sldMkLst>
        <pc:spChg chg="mod">
          <ac:chgData name="Luca Crocetti" userId="52efdf86-ba77-4dcf-8f92-67ea05fd85b4" providerId="ADAL" clId="{F54AB79C-CF2F-48E0-AB2B-B1BDA75FD3C3}" dt="2023-10-27T11:56:15.584" v="2556" actId="1076"/>
          <ac:spMkLst>
            <pc:docMk/>
            <pc:sldMk cId="1249071701" sldId="603"/>
            <ac:spMk id="5" creationId="{C73683D1-A9F7-430A-8832-5148E28B631F}"/>
          </ac:spMkLst>
        </pc:spChg>
        <pc:grpChg chg="del mod">
          <ac:chgData name="Luca Crocetti" userId="52efdf86-ba77-4dcf-8f92-67ea05fd85b4" providerId="ADAL" clId="{F54AB79C-CF2F-48E0-AB2B-B1BDA75FD3C3}" dt="2023-10-27T11:56:42.492" v="2582"/>
          <ac:grpSpMkLst>
            <pc:docMk/>
            <pc:sldMk cId="1249071701" sldId="603"/>
            <ac:grpSpMk id="8" creationId="{6D7D2976-C622-7521-AC29-BF1B41030D30}"/>
          </ac:grpSpMkLst>
        </pc:grpChg>
        <pc:grpChg chg="mod">
          <ac:chgData name="Luca Crocetti" userId="52efdf86-ba77-4dcf-8f92-67ea05fd85b4" providerId="ADAL" clId="{F54AB79C-CF2F-48E0-AB2B-B1BDA75FD3C3}" dt="2023-10-27T11:56:42.492" v="2582"/>
          <ac:grpSpMkLst>
            <pc:docMk/>
            <pc:sldMk cId="1249071701" sldId="603"/>
            <ac:grpSpMk id="18" creationId="{2134E7CD-D33D-5872-1FD7-4F0F7919FBFC}"/>
          </ac:grpSpMkLst>
        </pc:grpChg>
        <pc:grpChg chg="mod">
          <ac:chgData name="Luca Crocetti" userId="52efdf86-ba77-4dcf-8f92-67ea05fd85b4" providerId="ADAL" clId="{F54AB79C-CF2F-48E0-AB2B-B1BDA75FD3C3}" dt="2023-10-27T11:56:44.928" v="2587"/>
          <ac:grpSpMkLst>
            <pc:docMk/>
            <pc:sldMk cId="1249071701" sldId="603"/>
            <ac:grpSpMk id="23" creationId="{A4D55AAC-9F22-83BA-8EE2-D919AF8D8871}"/>
          </ac:grpSpMkLst>
        </pc:grpChg>
        <pc:grpChg chg="del mod">
          <ac:chgData name="Luca Crocetti" userId="52efdf86-ba77-4dcf-8f92-67ea05fd85b4" providerId="ADAL" clId="{F54AB79C-CF2F-48E0-AB2B-B1BDA75FD3C3}" dt="2023-10-27T11:56:53.964" v="2605"/>
          <ac:grpSpMkLst>
            <pc:docMk/>
            <pc:sldMk cId="1249071701" sldId="603"/>
            <ac:grpSpMk id="30" creationId="{4E59F8DB-F9CD-A5A7-CC4D-25FC987D236D}"/>
          </ac:grpSpMkLst>
        </pc:grpChg>
        <pc:grpChg chg="mod">
          <ac:chgData name="Luca Crocetti" userId="52efdf86-ba77-4dcf-8f92-67ea05fd85b4" providerId="ADAL" clId="{F54AB79C-CF2F-48E0-AB2B-B1BDA75FD3C3}" dt="2023-10-27T11:56:48.389" v="2594"/>
          <ac:grpSpMkLst>
            <pc:docMk/>
            <pc:sldMk cId="1249071701" sldId="603"/>
            <ac:grpSpMk id="31" creationId="{AF789CB4-7A4B-2F82-7412-FC9E65B4DCE7}"/>
          </ac:grpSpMkLst>
        </pc:grpChg>
        <pc:grpChg chg="mod">
          <ac:chgData name="Luca Crocetti" userId="52efdf86-ba77-4dcf-8f92-67ea05fd85b4" providerId="ADAL" clId="{F54AB79C-CF2F-48E0-AB2B-B1BDA75FD3C3}" dt="2023-10-27T11:56:53.964" v="2605"/>
          <ac:grpSpMkLst>
            <pc:docMk/>
            <pc:sldMk cId="1249071701" sldId="603"/>
            <ac:grpSpMk id="42" creationId="{DB082E22-CC81-7BCF-7A23-0A585D0E31AF}"/>
          </ac:grpSpMkLst>
        </pc:grpChg>
        <pc:grpChg chg="mod">
          <ac:chgData name="Luca Crocetti" userId="52efdf86-ba77-4dcf-8f92-67ea05fd85b4" providerId="ADAL" clId="{F54AB79C-CF2F-48E0-AB2B-B1BDA75FD3C3}" dt="2023-10-27T11:56:53.964" v="2605"/>
          <ac:grpSpMkLst>
            <pc:docMk/>
            <pc:sldMk cId="1249071701" sldId="603"/>
            <ac:grpSpMk id="43" creationId="{2B49CDA6-5F5B-F4D8-30AE-711389EA423C}"/>
          </ac:grpSpMkLst>
        </pc:grpChg>
        <pc:grpChg chg="mod">
          <ac:chgData name="Luca Crocetti" userId="52efdf86-ba77-4dcf-8f92-67ea05fd85b4" providerId="ADAL" clId="{F54AB79C-CF2F-48E0-AB2B-B1BDA75FD3C3}" dt="2023-10-27T11:56:53.964" v="2605"/>
          <ac:grpSpMkLst>
            <pc:docMk/>
            <pc:sldMk cId="1249071701" sldId="603"/>
            <ac:grpSpMk id="44" creationId="{00CA69DE-4B41-3005-499C-83811DAA6F42}"/>
          </ac:grpSpMkLst>
        </pc:grpChg>
        <pc:grpChg chg="del mod">
          <ac:chgData name="Luca Crocetti" userId="52efdf86-ba77-4dcf-8f92-67ea05fd85b4" providerId="ADAL" clId="{F54AB79C-CF2F-48E0-AB2B-B1BDA75FD3C3}" dt="2023-10-27T11:57:18.804" v="2629"/>
          <ac:grpSpMkLst>
            <pc:docMk/>
            <pc:sldMk cId="1249071701" sldId="603"/>
            <ac:grpSpMk id="55" creationId="{83D0FA70-6FF9-1B9F-5321-72F4E48BBCA1}"/>
          </ac:grpSpMkLst>
        </pc:grpChg>
        <pc:grpChg chg="del mod">
          <ac:chgData name="Luca Crocetti" userId="52efdf86-ba77-4dcf-8f92-67ea05fd85b4" providerId="ADAL" clId="{F54AB79C-CF2F-48E0-AB2B-B1BDA75FD3C3}" dt="2023-10-27T11:58:38.649" v="2748"/>
          <ac:grpSpMkLst>
            <pc:docMk/>
            <pc:sldMk cId="1249071701" sldId="603"/>
            <ac:grpSpMk id="63" creationId="{875C1F38-F0C8-7FA9-854D-7B6C98203BEE}"/>
          </ac:grpSpMkLst>
        </pc:grpChg>
        <pc:grpChg chg="del mod">
          <ac:chgData name="Luca Crocetti" userId="52efdf86-ba77-4dcf-8f92-67ea05fd85b4" providerId="ADAL" clId="{F54AB79C-CF2F-48E0-AB2B-B1BDA75FD3C3}" dt="2023-10-27T11:58:38.649" v="2748"/>
          <ac:grpSpMkLst>
            <pc:docMk/>
            <pc:sldMk cId="1249071701" sldId="603"/>
            <ac:grpSpMk id="64" creationId="{375A4E31-AEC3-A0AA-8C8F-D351E7347CEB}"/>
          </ac:grpSpMkLst>
        </pc:grpChg>
        <pc:grpChg chg="del mod">
          <ac:chgData name="Luca Crocetti" userId="52efdf86-ba77-4dcf-8f92-67ea05fd85b4" providerId="ADAL" clId="{F54AB79C-CF2F-48E0-AB2B-B1BDA75FD3C3}" dt="2023-10-27T11:57:29.639" v="2648"/>
          <ac:grpSpMkLst>
            <pc:docMk/>
            <pc:sldMk cId="1249071701" sldId="603"/>
            <ac:grpSpMk id="68" creationId="{A1EBF904-ABF0-3DF4-48FD-A3103A9F3147}"/>
          </ac:grpSpMkLst>
        </pc:grpChg>
        <pc:grpChg chg="del mod">
          <ac:chgData name="Luca Crocetti" userId="52efdf86-ba77-4dcf-8f92-67ea05fd85b4" providerId="ADAL" clId="{F54AB79C-CF2F-48E0-AB2B-B1BDA75FD3C3}" dt="2023-10-27T11:57:29.639" v="2645"/>
          <ac:grpSpMkLst>
            <pc:docMk/>
            <pc:sldMk cId="1249071701" sldId="603"/>
            <ac:grpSpMk id="78" creationId="{853B7C8A-F9D7-6982-47B3-9FB2F6868EB6}"/>
          </ac:grpSpMkLst>
        </pc:grpChg>
        <pc:grpChg chg="del mod">
          <ac:chgData name="Luca Crocetti" userId="52efdf86-ba77-4dcf-8f92-67ea05fd85b4" providerId="ADAL" clId="{F54AB79C-CF2F-48E0-AB2B-B1BDA75FD3C3}" dt="2023-10-27T11:57:29.639" v="2650"/>
          <ac:grpSpMkLst>
            <pc:docMk/>
            <pc:sldMk cId="1249071701" sldId="603"/>
            <ac:grpSpMk id="79" creationId="{3E74757C-F721-2F31-EA6D-78FB57385D60}"/>
          </ac:grpSpMkLst>
        </pc:grpChg>
        <pc:grpChg chg="del mod">
          <ac:chgData name="Luca Crocetti" userId="52efdf86-ba77-4dcf-8f92-67ea05fd85b4" providerId="ADAL" clId="{F54AB79C-CF2F-48E0-AB2B-B1BDA75FD3C3}" dt="2023-10-27T11:58:38.649" v="2748"/>
          <ac:grpSpMkLst>
            <pc:docMk/>
            <pc:sldMk cId="1249071701" sldId="603"/>
            <ac:grpSpMk id="105" creationId="{DCE4246D-5D7A-9B62-A7BE-8A7C02AF21E5}"/>
          </ac:grpSpMkLst>
        </pc:grpChg>
        <pc:grpChg chg="del mod">
          <ac:chgData name="Luca Crocetti" userId="52efdf86-ba77-4dcf-8f92-67ea05fd85b4" providerId="ADAL" clId="{F54AB79C-CF2F-48E0-AB2B-B1BDA75FD3C3}" dt="2023-10-27T11:58:38.649" v="2748"/>
          <ac:grpSpMkLst>
            <pc:docMk/>
            <pc:sldMk cId="1249071701" sldId="603"/>
            <ac:grpSpMk id="106" creationId="{F4D34674-0283-4648-1561-A5785B1D9221}"/>
          </ac:grpSpMkLst>
        </pc:grpChg>
        <pc:grpChg chg="del mod">
          <ac:chgData name="Luca Crocetti" userId="52efdf86-ba77-4dcf-8f92-67ea05fd85b4" providerId="ADAL" clId="{F54AB79C-CF2F-48E0-AB2B-B1BDA75FD3C3}" dt="2023-10-27T11:58:15.839" v="2721"/>
          <ac:grpSpMkLst>
            <pc:docMk/>
            <pc:sldMk cId="1249071701" sldId="603"/>
            <ac:grpSpMk id="107" creationId="{DB8AC33B-1FB3-2EA9-74BC-F095705B48E8}"/>
          </ac:grpSpMkLst>
        </pc:grpChg>
        <pc:grpChg chg="del mod">
          <ac:chgData name="Luca Crocetti" userId="52efdf86-ba77-4dcf-8f92-67ea05fd85b4" providerId="ADAL" clId="{F54AB79C-CF2F-48E0-AB2B-B1BDA75FD3C3}" dt="2023-10-27T11:58:38.649" v="2748"/>
          <ac:grpSpMkLst>
            <pc:docMk/>
            <pc:sldMk cId="1249071701" sldId="603"/>
            <ac:grpSpMk id="108" creationId="{38F49B55-99C9-A610-2A9F-26F08B5A9409}"/>
          </ac:grpSpMkLst>
        </pc:grpChg>
        <pc:grpChg chg="del mod">
          <ac:chgData name="Luca Crocetti" userId="52efdf86-ba77-4dcf-8f92-67ea05fd85b4" providerId="ADAL" clId="{F54AB79C-CF2F-48E0-AB2B-B1BDA75FD3C3}" dt="2023-10-27T11:58:38.649" v="2748"/>
          <ac:grpSpMkLst>
            <pc:docMk/>
            <pc:sldMk cId="1249071701" sldId="603"/>
            <ac:grpSpMk id="109" creationId="{E04A7546-742A-4888-C399-0AC62E4768CC}"/>
          </ac:grpSpMkLst>
        </pc:grpChg>
        <pc:grpChg chg="del mod">
          <ac:chgData name="Luca Crocetti" userId="52efdf86-ba77-4dcf-8f92-67ea05fd85b4" providerId="ADAL" clId="{F54AB79C-CF2F-48E0-AB2B-B1BDA75FD3C3}" dt="2023-10-27T11:58:14.582" v="2719"/>
          <ac:grpSpMkLst>
            <pc:docMk/>
            <pc:sldMk cId="1249071701" sldId="603"/>
            <ac:grpSpMk id="117" creationId="{687E836E-4305-E5CB-1F58-BF2050BF8F79}"/>
          </ac:grpSpMkLst>
        </pc:grpChg>
        <pc:grpChg chg="del mod">
          <ac:chgData name="Luca Crocetti" userId="52efdf86-ba77-4dcf-8f92-67ea05fd85b4" providerId="ADAL" clId="{F54AB79C-CF2F-48E0-AB2B-B1BDA75FD3C3}" dt="2023-10-27T11:58:38.649" v="2748"/>
          <ac:grpSpMkLst>
            <pc:docMk/>
            <pc:sldMk cId="1249071701" sldId="603"/>
            <ac:grpSpMk id="123" creationId="{2BA29FEE-D789-F413-9701-19C04D585B9D}"/>
          </ac:grpSpMkLst>
        </pc:grpChg>
        <pc:grpChg chg="del mod">
          <ac:chgData name="Luca Crocetti" userId="52efdf86-ba77-4dcf-8f92-67ea05fd85b4" providerId="ADAL" clId="{F54AB79C-CF2F-48E0-AB2B-B1BDA75FD3C3}" dt="2023-10-27T11:58:38.649" v="2748"/>
          <ac:grpSpMkLst>
            <pc:docMk/>
            <pc:sldMk cId="1249071701" sldId="603"/>
            <ac:grpSpMk id="132" creationId="{A867F063-BDAC-D755-4E09-6D20301F7714}"/>
          </ac:grpSpMkLst>
        </pc:grpChg>
        <pc:grpChg chg="del mod">
          <ac:chgData name="Luca Crocetti" userId="52efdf86-ba77-4dcf-8f92-67ea05fd85b4" providerId="ADAL" clId="{F54AB79C-CF2F-48E0-AB2B-B1BDA75FD3C3}" dt="2023-10-27T11:58:38.649" v="2748"/>
          <ac:grpSpMkLst>
            <pc:docMk/>
            <pc:sldMk cId="1249071701" sldId="603"/>
            <ac:grpSpMk id="141" creationId="{D6A6A6ED-8A4C-8949-51E7-22906617C5DD}"/>
          </ac:grpSpMkLst>
        </pc:grpChg>
        <pc:grpChg chg="del mod">
          <ac:chgData name="Luca Crocetti" userId="52efdf86-ba77-4dcf-8f92-67ea05fd85b4" providerId="ADAL" clId="{F54AB79C-CF2F-48E0-AB2B-B1BDA75FD3C3}" dt="2023-10-27T11:58:38.649" v="2748"/>
          <ac:grpSpMkLst>
            <pc:docMk/>
            <pc:sldMk cId="1249071701" sldId="603"/>
            <ac:grpSpMk id="142" creationId="{95A505DA-93F6-CAFA-B74C-7DF14C8130B3}"/>
          </ac:grpSpMkLst>
        </pc:grpChg>
        <pc:grpChg chg="del">
          <ac:chgData name="Luca Crocetti" userId="52efdf86-ba77-4dcf-8f92-67ea05fd85b4" providerId="ADAL" clId="{F54AB79C-CF2F-48E0-AB2B-B1BDA75FD3C3}" dt="2023-10-27T11:56:12.927" v="2554" actId="478"/>
          <ac:grpSpMkLst>
            <pc:docMk/>
            <pc:sldMk cId="1249071701" sldId="603"/>
            <ac:grpSpMk id="149" creationId="{E49DC801-75D5-0A6D-CEA4-BE274BBB98DF}"/>
          </ac:grpSpMkLst>
        </pc:grpChg>
        <pc:grpChg chg="del mod">
          <ac:chgData name="Luca Crocetti" userId="52efdf86-ba77-4dcf-8f92-67ea05fd85b4" providerId="ADAL" clId="{F54AB79C-CF2F-48E0-AB2B-B1BDA75FD3C3}" dt="2023-10-27T11:58:22.144" v="2729"/>
          <ac:grpSpMkLst>
            <pc:docMk/>
            <pc:sldMk cId="1249071701" sldId="603"/>
            <ac:grpSpMk id="162" creationId="{F2EE2992-4D6E-4DE5-8CFF-38E8EEE5038A}"/>
          </ac:grpSpMkLst>
        </pc:grpChg>
        <pc:grpChg chg="del mod">
          <ac:chgData name="Luca Crocetti" userId="52efdf86-ba77-4dcf-8f92-67ea05fd85b4" providerId="ADAL" clId="{F54AB79C-CF2F-48E0-AB2B-B1BDA75FD3C3}" dt="2023-10-27T11:58:22.144" v="2729"/>
          <ac:grpSpMkLst>
            <pc:docMk/>
            <pc:sldMk cId="1249071701" sldId="603"/>
            <ac:grpSpMk id="164" creationId="{99FCDCF5-12D7-C7BB-326B-F435D33DE366}"/>
          </ac:grpSpMkLst>
        </pc:grpChg>
        <pc:grpChg chg="del mod">
          <ac:chgData name="Luca Crocetti" userId="52efdf86-ba77-4dcf-8f92-67ea05fd85b4" providerId="ADAL" clId="{F54AB79C-CF2F-48E0-AB2B-B1BDA75FD3C3}" dt="2023-10-27T11:58:26.088" v="2734"/>
          <ac:grpSpMkLst>
            <pc:docMk/>
            <pc:sldMk cId="1249071701" sldId="603"/>
            <ac:grpSpMk id="172" creationId="{C5B47A71-47C5-E3C3-E6DF-2B61381F2724}"/>
          </ac:grpSpMkLst>
        </pc:grpChg>
        <pc:grpChg chg="del mod">
          <ac:chgData name="Luca Crocetti" userId="52efdf86-ba77-4dcf-8f92-67ea05fd85b4" providerId="ADAL" clId="{F54AB79C-CF2F-48E0-AB2B-B1BDA75FD3C3}" dt="2023-10-27T11:58:38.649" v="2748"/>
          <ac:grpSpMkLst>
            <pc:docMk/>
            <pc:sldMk cId="1249071701" sldId="603"/>
            <ac:grpSpMk id="173" creationId="{38B43D4C-7AD1-70C1-7247-4ED6DAC9343E}"/>
          </ac:grpSpMkLst>
        </pc:grpChg>
        <pc:grpChg chg="del mod">
          <ac:chgData name="Luca Crocetti" userId="52efdf86-ba77-4dcf-8f92-67ea05fd85b4" providerId="ADAL" clId="{F54AB79C-CF2F-48E0-AB2B-B1BDA75FD3C3}" dt="2023-10-27T11:58:38.649" v="2748"/>
          <ac:grpSpMkLst>
            <pc:docMk/>
            <pc:sldMk cId="1249071701" sldId="603"/>
            <ac:grpSpMk id="176" creationId="{EF27A76B-7719-339C-A382-5F2AA2F575CD}"/>
          </ac:grpSpMkLst>
        </pc:grpChg>
        <pc:grpChg chg="del mod">
          <ac:chgData name="Luca Crocetti" userId="52efdf86-ba77-4dcf-8f92-67ea05fd85b4" providerId="ADAL" clId="{F54AB79C-CF2F-48E0-AB2B-B1BDA75FD3C3}" dt="2023-10-27T11:58:38.649" v="2748"/>
          <ac:grpSpMkLst>
            <pc:docMk/>
            <pc:sldMk cId="1249071701" sldId="603"/>
            <ac:grpSpMk id="190" creationId="{4F12E789-6F8A-27BA-C97A-5809285D1BF0}"/>
          </ac:grpSpMkLst>
        </pc:grpChg>
        <pc:grpChg chg="del mod">
          <ac:chgData name="Luca Crocetti" userId="52efdf86-ba77-4dcf-8f92-67ea05fd85b4" providerId="ADAL" clId="{F54AB79C-CF2F-48E0-AB2B-B1BDA75FD3C3}" dt="2023-10-27T11:58:38.649" v="2748"/>
          <ac:grpSpMkLst>
            <pc:docMk/>
            <pc:sldMk cId="1249071701" sldId="603"/>
            <ac:grpSpMk id="191" creationId="{32C20A30-3F69-E982-9790-3EE7BBB79EEE}"/>
          </ac:grpSpMkLst>
        </pc:grpChg>
        <pc:grpChg chg="del">
          <ac:chgData name="Luca Crocetti" userId="52efdf86-ba77-4dcf-8f92-67ea05fd85b4" providerId="ADAL" clId="{F54AB79C-CF2F-48E0-AB2B-B1BDA75FD3C3}" dt="2023-10-27T11:56:12.927" v="2554" actId="478"/>
          <ac:grpSpMkLst>
            <pc:docMk/>
            <pc:sldMk cId="1249071701" sldId="603"/>
            <ac:grpSpMk id="194" creationId="{0B4798D7-DFC7-190A-2376-EE66CB8943E4}"/>
          </ac:grpSpMkLst>
        </pc:grpChg>
        <pc:grpChg chg="del">
          <ac:chgData name="Luca Crocetti" userId="52efdf86-ba77-4dcf-8f92-67ea05fd85b4" providerId="ADAL" clId="{F54AB79C-CF2F-48E0-AB2B-B1BDA75FD3C3}" dt="2023-10-27T11:56:12.927" v="2554" actId="478"/>
          <ac:grpSpMkLst>
            <pc:docMk/>
            <pc:sldMk cId="1249071701" sldId="603"/>
            <ac:grpSpMk id="195" creationId="{5B0F02C3-2A42-5380-42A0-D71BB0E3CE9D}"/>
          </ac:grpSpMkLst>
        </pc:grpChg>
        <pc:grpChg chg="del">
          <ac:chgData name="Luca Crocetti" userId="52efdf86-ba77-4dcf-8f92-67ea05fd85b4" providerId="ADAL" clId="{F54AB79C-CF2F-48E0-AB2B-B1BDA75FD3C3}" dt="2023-10-27T11:56:12.927" v="2554" actId="478"/>
          <ac:grpSpMkLst>
            <pc:docMk/>
            <pc:sldMk cId="1249071701" sldId="603"/>
            <ac:grpSpMk id="205" creationId="{6019136A-C7C3-6449-B06A-35D02DAB9276}"/>
          </ac:grpSpMkLst>
        </pc:grpChg>
        <pc:grpChg chg="del">
          <ac:chgData name="Luca Crocetti" userId="52efdf86-ba77-4dcf-8f92-67ea05fd85b4" providerId="ADAL" clId="{F54AB79C-CF2F-48E0-AB2B-B1BDA75FD3C3}" dt="2023-10-27T11:56:12.927" v="2554" actId="478"/>
          <ac:grpSpMkLst>
            <pc:docMk/>
            <pc:sldMk cId="1249071701" sldId="603"/>
            <ac:grpSpMk id="206" creationId="{F8550B1A-B158-75ED-4EDD-9CF39FA550F1}"/>
          </ac:grpSpMkLst>
        </pc:grpChg>
        <pc:grpChg chg="del">
          <ac:chgData name="Luca Crocetti" userId="52efdf86-ba77-4dcf-8f92-67ea05fd85b4" providerId="ADAL" clId="{F54AB79C-CF2F-48E0-AB2B-B1BDA75FD3C3}" dt="2023-10-27T11:56:12.927" v="2554" actId="478"/>
          <ac:grpSpMkLst>
            <pc:docMk/>
            <pc:sldMk cId="1249071701" sldId="603"/>
            <ac:grpSpMk id="215" creationId="{94DEFE3E-9653-E865-7598-62736B59B72C}"/>
          </ac:grpSpMkLst>
        </pc:grpChg>
        <pc:grpChg chg="mod">
          <ac:chgData name="Luca Crocetti" userId="52efdf86-ba77-4dcf-8f92-67ea05fd85b4" providerId="ADAL" clId="{F54AB79C-CF2F-48E0-AB2B-B1BDA75FD3C3}" dt="2023-10-27T11:58:38.649" v="2748"/>
          <ac:grpSpMkLst>
            <pc:docMk/>
            <pc:sldMk cId="1249071701" sldId="603"/>
            <ac:grpSpMk id="218" creationId="{D7F305D3-0D57-1100-B1B8-8994600AE734}"/>
          </ac:grpSpMkLst>
        </pc:grpChg>
        <pc:grpChg chg="del">
          <ac:chgData name="Luca Crocetti" userId="52efdf86-ba77-4dcf-8f92-67ea05fd85b4" providerId="ADAL" clId="{F54AB79C-CF2F-48E0-AB2B-B1BDA75FD3C3}" dt="2023-10-27T11:56:12.927" v="2554" actId="478"/>
          <ac:grpSpMkLst>
            <pc:docMk/>
            <pc:sldMk cId="1249071701" sldId="603"/>
            <ac:grpSpMk id="241" creationId="{455FFB93-40D8-EE2B-0206-ED9E3EC59AC2}"/>
          </ac:grpSpMkLst>
        </pc:grpChg>
        <pc:grpChg chg="del">
          <ac:chgData name="Luca Crocetti" userId="52efdf86-ba77-4dcf-8f92-67ea05fd85b4" providerId="ADAL" clId="{F54AB79C-CF2F-48E0-AB2B-B1BDA75FD3C3}" dt="2023-10-27T11:56:12.927" v="2554" actId="478"/>
          <ac:grpSpMkLst>
            <pc:docMk/>
            <pc:sldMk cId="1249071701" sldId="603"/>
            <ac:grpSpMk id="264" creationId="{8FBD8024-743E-8A28-25D3-548CA0956393}"/>
          </ac:grpSpMkLst>
        </pc:grpChg>
        <pc:grpChg chg="del">
          <ac:chgData name="Luca Crocetti" userId="52efdf86-ba77-4dcf-8f92-67ea05fd85b4" providerId="ADAL" clId="{F54AB79C-CF2F-48E0-AB2B-B1BDA75FD3C3}" dt="2023-10-27T11:56:12.927" v="2554" actId="478"/>
          <ac:grpSpMkLst>
            <pc:docMk/>
            <pc:sldMk cId="1249071701" sldId="603"/>
            <ac:grpSpMk id="265" creationId="{C2546EC5-9622-6E45-BF40-09E4C4E4F81B}"/>
          </ac:grpSpMkLst>
        </pc:grpChg>
        <pc:grpChg chg="del">
          <ac:chgData name="Luca Crocetti" userId="52efdf86-ba77-4dcf-8f92-67ea05fd85b4" providerId="ADAL" clId="{F54AB79C-CF2F-48E0-AB2B-B1BDA75FD3C3}" dt="2023-10-27T11:56:12.927" v="2554" actId="478"/>
          <ac:grpSpMkLst>
            <pc:docMk/>
            <pc:sldMk cId="1249071701" sldId="603"/>
            <ac:grpSpMk id="266" creationId="{7946DC82-3007-9D80-9636-B0D9D615F94E}"/>
          </ac:grpSpMkLst>
        </pc:grpChg>
        <pc:grpChg chg="del">
          <ac:chgData name="Luca Crocetti" userId="52efdf86-ba77-4dcf-8f92-67ea05fd85b4" providerId="ADAL" clId="{F54AB79C-CF2F-48E0-AB2B-B1BDA75FD3C3}" dt="2023-10-27T11:56:12.927" v="2554" actId="478"/>
          <ac:grpSpMkLst>
            <pc:docMk/>
            <pc:sldMk cId="1249071701" sldId="603"/>
            <ac:grpSpMk id="279" creationId="{F7BFCCC5-B8D1-5A04-C1E4-E9D49DA4CAE6}"/>
          </ac:grpSpMkLst>
        </pc:grpChg>
        <pc:grpChg chg="del">
          <ac:chgData name="Luca Crocetti" userId="52efdf86-ba77-4dcf-8f92-67ea05fd85b4" providerId="ADAL" clId="{F54AB79C-CF2F-48E0-AB2B-B1BDA75FD3C3}" dt="2023-10-27T11:56:12.927" v="2554" actId="478"/>
          <ac:grpSpMkLst>
            <pc:docMk/>
            <pc:sldMk cId="1249071701" sldId="603"/>
            <ac:grpSpMk id="283" creationId="{B7E7EC8C-17E8-BA90-1818-7631FE025179}"/>
          </ac:grpSpMkLst>
        </pc:grpChg>
        <pc:grpChg chg="del">
          <ac:chgData name="Luca Crocetti" userId="52efdf86-ba77-4dcf-8f92-67ea05fd85b4" providerId="ADAL" clId="{F54AB79C-CF2F-48E0-AB2B-B1BDA75FD3C3}" dt="2023-10-27T11:56:12.927" v="2554" actId="478"/>
          <ac:grpSpMkLst>
            <pc:docMk/>
            <pc:sldMk cId="1249071701" sldId="603"/>
            <ac:grpSpMk id="289" creationId="{DE829C3C-B336-0043-BEBF-EEFDCD93A37B}"/>
          </ac:grpSpMkLst>
        </pc:grpChg>
        <pc:grpChg chg="del">
          <ac:chgData name="Luca Crocetti" userId="52efdf86-ba77-4dcf-8f92-67ea05fd85b4" providerId="ADAL" clId="{F54AB79C-CF2F-48E0-AB2B-B1BDA75FD3C3}" dt="2023-10-27T11:56:12.927" v="2554" actId="478"/>
          <ac:grpSpMkLst>
            <pc:docMk/>
            <pc:sldMk cId="1249071701" sldId="603"/>
            <ac:grpSpMk id="297" creationId="{7705C066-7557-562E-9CA9-DF215B97E69D}"/>
          </ac:grpSpMkLst>
        </pc:grpChg>
        <pc:grpChg chg="del">
          <ac:chgData name="Luca Crocetti" userId="52efdf86-ba77-4dcf-8f92-67ea05fd85b4" providerId="ADAL" clId="{F54AB79C-CF2F-48E0-AB2B-B1BDA75FD3C3}" dt="2023-10-27T11:56:12.927" v="2554" actId="478"/>
          <ac:grpSpMkLst>
            <pc:docMk/>
            <pc:sldMk cId="1249071701" sldId="603"/>
            <ac:grpSpMk id="300" creationId="{6BFA83F0-5F73-BAF0-FAC5-E648086F3FBB}"/>
          </ac:grpSpMkLst>
        </pc:grpChg>
        <pc:grpChg chg="del">
          <ac:chgData name="Luca Crocetti" userId="52efdf86-ba77-4dcf-8f92-67ea05fd85b4" providerId="ADAL" clId="{F54AB79C-CF2F-48E0-AB2B-B1BDA75FD3C3}" dt="2023-10-27T11:56:12.927" v="2554" actId="478"/>
          <ac:grpSpMkLst>
            <pc:docMk/>
            <pc:sldMk cId="1249071701" sldId="603"/>
            <ac:grpSpMk id="317" creationId="{7AB69FA4-B679-0153-78EA-C4CD7EEF5DF1}"/>
          </ac:grpSpMkLst>
        </pc:grpChg>
        <pc:grpChg chg="del">
          <ac:chgData name="Luca Crocetti" userId="52efdf86-ba77-4dcf-8f92-67ea05fd85b4" providerId="ADAL" clId="{F54AB79C-CF2F-48E0-AB2B-B1BDA75FD3C3}" dt="2023-10-27T11:56:12.927" v="2554" actId="478"/>
          <ac:grpSpMkLst>
            <pc:docMk/>
            <pc:sldMk cId="1249071701" sldId="603"/>
            <ac:grpSpMk id="318" creationId="{B7E31448-FFDB-DA3B-FF00-31C6D72EC113}"/>
          </ac:grpSpMkLst>
        </pc:grpChg>
        <pc:grpChg chg="del">
          <ac:chgData name="Luca Crocetti" userId="52efdf86-ba77-4dcf-8f92-67ea05fd85b4" providerId="ADAL" clId="{F54AB79C-CF2F-48E0-AB2B-B1BDA75FD3C3}" dt="2023-10-27T11:56:12.927" v="2554" actId="478"/>
          <ac:grpSpMkLst>
            <pc:docMk/>
            <pc:sldMk cId="1249071701" sldId="603"/>
            <ac:grpSpMk id="332" creationId="{2D6C599A-DEB6-CDE2-AF84-C7C838A3633E}"/>
          </ac:grpSpMkLst>
        </pc:grpChg>
        <pc:grpChg chg="del mod">
          <ac:chgData name="Luca Crocetti" userId="52efdf86-ba77-4dcf-8f92-67ea05fd85b4" providerId="ADAL" clId="{F54AB79C-CF2F-48E0-AB2B-B1BDA75FD3C3}" dt="2023-10-27T11:56:25.105" v="2562"/>
          <ac:grpSpMkLst>
            <pc:docMk/>
            <pc:sldMk cId="1249071701" sldId="603"/>
            <ac:grpSpMk id="343" creationId="{3BD07DB5-FD3A-7820-3CDF-E8A133F06AD9}"/>
          </ac:grpSpMkLst>
        </pc:grpChg>
        <pc:grpChg chg="del mod">
          <ac:chgData name="Luca Crocetti" userId="52efdf86-ba77-4dcf-8f92-67ea05fd85b4" providerId="ADAL" clId="{F54AB79C-CF2F-48E0-AB2B-B1BDA75FD3C3}" dt="2023-10-27T11:56:25.105" v="2565"/>
          <ac:grpSpMkLst>
            <pc:docMk/>
            <pc:sldMk cId="1249071701" sldId="603"/>
            <ac:grpSpMk id="348" creationId="{A018A76B-4DB0-2E85-E6C4-FF9302D71E1F}"/>
          </ac:grpSpMkLst>
        </pc:grpChg>
        <pc:grpChg chg="del mod">
          <ac:chgData name="Luca Crocetti" userId="52efdf86-ba77-4dcf-8f92-67ea05fd85b4" providerId="ADAL" clId="{F54AB79C-CF2F-48E0-AB2B-B1BDA75FD3C3}" dt="2023-10-27T11:56:25.105" v="2567"/>
          <ac:grpSpMkLst>
            <pc:docMk/>
            <pc:sldMk cId="1249071701" sldId="603"/>
            <ac:grpSpMk id="357" creationId="{808A0B42-C0C1-6197-B78F-04835F9156A1}"/>
          </ac:grpSpMkLst>
        </pc:grpChg>
        <pc:inkChg chg="add mod">
          <ac:chgData name="Luca Crocetti" userId="52efdf86-ba77-4dcf-8f92-67ea05fd85b4" providerId="ADAL" clId="{F54AB79C-CF2F-48E0-AB2B-B1BDA75FD3C3}" dt="2023-10-27T11:56:42.492" v="2582"/>
          <ac:inkMkLst>
            <pc:docMk/>
            <pc:sldMk cId="1249071701" sldId="603"/>
            <ac:inkMk id="3" creationId="{74AFEA61-73D5-F9E0-91D5-E9857D4FFFAC}"/>
          </ac:inkMkLst>
        </pc:inkChg>
        <pc:inkChg chg="add mod">
          <ac:chgData name="Luca Crocetti" userId="52efdf86-ba77-4dcf-8f92-67ea05fd85b4" providerId="ADAL" clId="{F54AB79C-CF2F-48E0-AB2B-B1BDA75FD3C3}" dt="2023-10-27T11:56:42.492" v="2582"/>
          <ac:inkMkLst>
            <pc:docMk/>
            <pc:sldMk cId="1249071701" sldId="603"/>
            <ac:inkMk id="6" creationId="{1F9B4F2A-FFEC-52C9-14D4-93739832B426}"/>
          </ac:inkMkLst>
        </pc:inkChg>
        <pc:inkChg chg="add mod">
          <ac:chgData name="Luca Crocetti" userId="52efdf86-ba77-4dcf-8f92-67ea05fd85b4" providerId="ADAL" clId="{F54AB79C-CF2F-48E0-AB2B-B1BDA75FD3C3}" dt="2023-10-27T11:56:42.492" v="2582"/>
          <ac:inkMkLst>
            <pc:docMk/>
            <pc:sldMk cId="1249071701" sldId="603"/>
            <ac:inkMk id="7" creationId="{5F73C1F6-C627-CEA0-6A7D-C5A203C862C5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0" creationId="{50F51F8C-F7F8-2756-AFC5-644D3667120A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1" creationId="{0A50AD1A-7A8B-F004-85AA-643A36DDB7EE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2" creationId="{7CDAC1AD-11D8-0753-7554-8B0D4647DE5D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3" creationId="{9F4533C6-F774-4A77-4BCA-5C113C96F4EE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4" creationId="{CD6E08B3-BFB1-E403-3E29-FC508752B3A9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5" creationId="{2C10FD89-359A-7761-4A4F-E8EF9A231916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6" creationId="{1AF6A8C1-7B97-EA10-16A1-BBA8ADBBB8B3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7" creationId="{CC8CA897-F125-7CA0-E3F4-41E3E043D0B0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9" creationId="{746A37BB-D825-8C53-0C88-4E5673EFB4FA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20" creationId="{9482271C-8902-6D02-3476-75E12B12F112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21" creationId="{0C179E4F-5A61-8E5E-E34C-8598338CD8EB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22" creationId="{20477A32-CB34-3673-5C9F-CF193F252208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24" creationId="{AF583816-28A5-2B03-4FA5-98F4D085F5DB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25" creationId="{9685C155-70E9-BD4B-477F-78701DB7EB60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26" creationId="{50BA19A4-EC01-276F-CE26-8A5C361880E9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27" creationId="{5CA14716-FFFC-3240-20EC-A31D2D36E972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28" creationId="{5A060F30-2DF4-4F18-1A11-E959B1CA285B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29" creationId="{9B8FC7C9-7099-2971-EEE2-BF013418746C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32" creationId="{32777936-927D-5808-ED17-9B22E8FB3BEF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33" creationId="{0C6040DE-E321-93F4-05C2-CB930234D4D7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34" creationId="{6CE61EBC-8467-0A9C-0F29-373BD4805289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35" creationId="{EE3A0AD3-902E-34E5-612F-583A47F3A6F5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36" creationId="{D12C037B-0CDA-A86D-128A-25E6585FA394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37" creationId="{ED9A8B93-7A3C-CFEB-17D8-F41AAC4BDEEB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38" creationId="{E905EAD0-4A3D-C37B-221F-B99BE5961392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39" creationId="{FD24B9DA-F77D-547C-6D28-0649A52A60FB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40" creationId="{DDCF2606-86AB-8396-4A6F-2C0188B64B6F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41" creationId="{CA338656-B838-3604-F210-762F82BAC0E8}"/>
          </ac:inkMkLst>
        </pc:inkChg>
        <pc:inkChg chg="add del">
          <ac:chgData name="Luca Crocetti" userId="52efdf86-ba77-4dcf-8f92-67ea05fd85b4" providerId="ADAL" clId="{F54AB79C-CF2F-48E0-AB2B-B1BDA75FD3C3}" dt="2023-10-27T11:57:01.034" v="2612"/>
          <ac:inkMkLst>
            <pc:docMk/>
            <pc:sldMk cId="1249071701" sldId="603"/>
            <ac:inkMk id="45" creationId="{2D440821-DE2A-8C4B-19D5-A9C13FADCFC9}"/>
          </ac:inkMkLst>
        </pc:inkChg>
        <pc:inkChg chg="add del">
          <ac:chgData name="Luca Crocetti" userId="52efdf86-ba77-4dcf-8f92-67ea05fd85b4" providerId="ADAL" clId="{F54AB79C-CF2F-48E0-AB2B-B1BDA75FD3C3}" dt="2023-10-27T11:57:01.034" v="2611"/>
          <ac:inkMkLst>
            <pc:docMk/>
            <pc:sldMk cId="1249071701" sldId="603"/>
            <ac:inkMk id="46" creationId="{BBF8B6F4-F1B6-5B6A-4355-BE5461460DE7}"/>
          </ac:inkMkLst>
        </pc:inkChg>
        <pc:inkChg chg="add del">
          <ac:chgData name="Luca Crocetti" userId="52efdf86-ba77-4dcf-8f92-67ea05fd85b4" providerId="ADAL" clId="{F54AB79C-CF2F-48E0-AB2B-B1BDA75FD3C3}" dt="2023-10-27T11:57:01.034" v="2614"/>
          <ac:inkMkLst>
            <pc:docMk/>
            <pc:sldMk cId="1249071701" sldId="603"/>
            <ac:inkMk id="47" creationId="{F7616966-EB12-1E83-4A59-8FA901CE5ADF}"/>
          </ac:inkMkLst>
        </pc:inkChg>
        <pc:inkChg chg="add del">
          <ac:chgData name="Luca Crocetti" userId="52efdf86-ba77-4dcf-8f92-67ea05fd85b4" providerId="ADAL" clId="{F54AB79C-CF2F-48E0-AB2B-B1BDA75FD3C3}" dt="2023-10-27T11:57:01.034" v="2613"/>
          <ac:inkMkLst>
            <pc:docMk/>
            <pc:sldMk cId="1249071701" sldId="603"/>
            <ac:inkMk id="48" creationId="{4C843CAB-9F4B-0822-B0CE-7FA2C4FFC529}"/>
          </ac:inkMkLst>
        </pc:inkChg>
        <pc:inkChg chg="add del">
          <ac:chgData name="Luca Crocetti" userId="52efdf86-ba77-4dcf-8f92-67ea05fd85b4" providerId="ADAL" clId="{F54AB79C-CF2F-48E0-AB2B-B1BDA75FD3C3}" dt="2023-10-27T11:57:01.881" v="2615"/>
          <ac:inkMkLst>
            <pc:docMk/>
            <pc:sldMk cId="1249071701" sldId="603"/>
            <ac:inkMk id="49" creationId="{9590174B-C3AB-9859-F01F-E6B8822CB014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50" creationId="{9A18381D-FCE0-B9AF-ABE4-73678CAF25B0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51" creationId="{615108E8-2A63-A39D-6C3F-FA47F2A624DE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52" creationId="{FEBFE4EB-BD1B-BC35-7155-60EAD9B08A64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53" creationId="{2F4821B4-9644-5E14-5A1D-E77EB693AE6E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54" creationId="{403A318E-2B8F-A93E-7187-06ED34697183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56" creationId="{348EACF4-6CB7-4E02-A7D6-CDEB39D3779C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57" creationId="{F4D1151B-DD5F-2A10-4428-DF32ECBE4D2C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58" creationId="{8B1CCA3C-8420-3D3E-BFE7-E8396A1D83CC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59" creationId="{68301AE5-BBAE-DB53-4109-72C5BB8AE0CA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60" creationId="{9CC69DC6-1C41-2CC7-E5D2-EF7729BF372D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61" creationId="{31BD274C-A38F-1B4D-AB6D-D1591BB3E373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62" creationId="{1D7D6BEE-359D-91DA-5434-BEDC88BA8ED6}"/>
          </ac:inkMkLst>
        </pc:inkChg>
        <pc:inkChg chg="add del mod">
          <ac:chgData name="Luca Crocetti" userId="52efdf86-ba77-4dcf-8f92-67ea05fd85b4" providerId="ADAL" clId="{F54AB79C-CF2F-48E0-AB2B-B1BDA75FD3C3}" dt="2023-10-27T11:57:29.639" v="2648"/>
          <ac:inkMkLst>
            <pc:docMk/>
            <pc:sldMk cId="1249071701" sldId="603"/>
            <ac:inkMk id="65" creationId="{580B615B-7BE5-0B52-6AAE-C8A41D4E34EF}"/>
          </ac:inkMkLst>
        </pc:inkChg>
        <pc:inkChg chg="add del mod">
          <ac:chgData name="Luca Crocetti" userId="52efdf86-ba77-4dcf-8f92-67ea05fd85b4" providerId="ADAL" clId="{F54AB79C-CF2F-48E0-AB2B-B1BDA75FD3C3}" dt="2023-10-27T11:57:29.639" v="2651"/>
          <ac:inkMkLst>
            <pc:docMk/>
            <pc:sldMk cId="1249071701" sldId="603"/>
            <ac:inkMk id="66" creationId="{67BA546F-BD4B-C261-05F2-1A760347C213}"/>
          </ac:inkMkLst>
        </pc:inkChg>
        <pc:inkChg chg="add del mod">
          <ac:chgData name="Luca Crocetti" userId="52efdf86-ba77-4dcf-8f92-67ea05fd85b4" providerId="ADAL" clId="{F54AB79C-CF2F-48E0-AB2B-B1BDA75FD3C3}" dt="2023-10-27T11:57:29.639" v="2644"/>
          <ac:inkMkLst>
            <pc:docMk/>
            <pc:sldMk cId="1249071701" sldId="603"/>
            <ac:inkMk id="67" creationId="{5084CF26-5C37-0AD9-E45F-C8BA3231B90B}"/>
          </ac:inkMkLst>
        </pc:inkChg>
        <pc:inkChg chg="add del mod">
          <ac:chgData name="Luca Crocetti" userId="52efdf86-ba77-4dcf-8f92-67ea05fd85b4" providerId="ADAL" clId="{F54AB79C-CF2F-48E0-AB2B-B1BDA75FD3C3}" dt="2023-10-27T11:57:29.639" v="2650"/>
          <ac:inkMkLst>
            <pc:docMk/>
            <pc:sldMk cId="1249071701" sldId="603"/>
            <ac:inkMk id="69" creationId="{3F1468AC-8358-FE5E-FF32-44DF18A6574D}"/>
          </ac:inkMkLst>
        </pc:inkChg>
        <pc:inkChg chg="add del mod">
          <ac:chgData name="Luca Crocetti" userId="52efdf86-ba77-4dcf-8f92-67ea05fd85b4" providerId="ADAL" clId="{F54AB79C-CF2F-48E0-AB2B-B1BDA75FD3C3}" dt="2023-10-27T11:57:29.639" v="2649"/>
          <ac:inkMkLst>
            <pc:docMk/>
            <pc:sldMk cId="1249071701" sldId="603"/>
            <ac:inkMk id="70" creationId="{54A7343C-43F9-F61B-FC32-CC3CA8F76584}"/>
          </ac:inkMkLst>
        </pc:inkChg>
        <pc:inkChg chg="add del mod">
          <ac:chgData name="Luca Crocetti" userId="52efdf86-ba77-4dcf-8f92-67ea05fd85b4" providerId="ADAL" clId="{F54AB79C-CF2F-48E0-AB2B-B1BDA75FD3C3}" dt="2023-10-27T11:57:29.639" v="2643"/>
          <ac:inkMkLst>
            <pc:docMk/>
            <pc:sldMk cId="1249071701" sldId="603"/>
            <ac:inkMk id="71" creationId="{F156E2CE-FBB0-CD06-8F9F-A708EC36B4E4}"/>
          </ac:inkMkLst>
        </pc:inkChg>
        <pc:inkChg chg="add del mod">
          <ac:chgData name="Luca Crocetti" userId="52efdf86-ba77-4dcf-8f92-67ea05fd85b4" providerId="ADAL" clId="{F54AB79C-CF2F-48E0-AB2B-B1BDA75FD3C3}" dt="2023-10-27T11:57:29.639" v="2646"/>
          <ac:inkMkLst>
            <pc:docMk/>
            <pc:sldMk cId="1249071701" sldId="603"/>
            <ac:inkMk id="72" creationId="{367CFCB5-003B-8D51-1B42-895F4E9F6324}"/>
          </ac:inkMkLst>
        </pc:inkChg>
        <pc:inkChg chg="add del mod">
          <ac:chgData name="Luca Crocetti" userId="52efdf86-ba77-4dcf-8f92-67ea05fd85b4" providerId="ADAL" clId="{F54AB79C-CF2F-48E0-AB2B-B1BDA75FD3C3}" dt="2023-10-27T11:57:29.639" v="2647"/>
          <ac:inkMkLst>
            <pc:docMk/>
            <pc:sldMk cId="1249071701" sldId="603"/>
            <ac:inkMk id="73" creationId="{1F798355-A4CF-F635-89E9-790C77CE5B3A}"/>
          </ac:inkMkLst>
        </pc:inkChg>
        <pc:inkChg chg="add del mod">
          <ac:chgData name="Luca Crocetti" userId="52efdf86-ba77-4dcf-8f92-67ea05fd85b4" providerId="ADAL" clId="{F54AB79C-CF2F-48E0-AB2B-B1BDA75FD3C3}" dt="2023-10-27T11:57:29.639" v="2653"/>
          <ac:inkMkLst>
            <pc:docMk/>
            <pc:sldMk cId="1249071701" sldId="603"/>
            <ac:inkMk id="74" creationId="{577E7C8B-C1EE-62E7-6A06-2B20155F0AC8}"/>
          </ac:inkMkLst>
        </pc:inkChg>
        <pc:inkChg chg="add del mod">
          <ac:chgData name="Luca Crocetti" userId="52efdf86-ba77-4dcf-8f92-67ea05fd85b4" providerId="ADAL" clId="{F54AB79C-CF2F-48E0-AB2B-B1BDA75FD3C3}" dt="2023-10-27T11:57:29.639" v="2652"/>
          <ac:inkMkLst>
            <pc:docMk/>
            <pc:sldMk cId="1249071701" sldId="603"/>
            <ac:inkMk id="76" creationId="{FDAF1653-4023-56C5-7CF7-04B2EEFE48C4}"/>
          </ac:inkMkLst>
        </pc:inkChg>
        <pc:inkChg chg="add del mod">
          <ac:chgData name="Luca Crocetti" userId="52efdf86-ba77-4dcf-8f92-67ea05fd85b4" providerId="ADAL" clId="{F54AB79C-CF2F-48E0-AB2B-B1BDA75FD3C3}" dt="2023-10-27T11:57:29.639" v="2645"/>
          <ac:inkMkLst>
            <pc:docMk/>
            <pc:sldMk cId="1249071701" sldId="603"/>
            <ac:inkMk id="77" creationId="{726CABC6-F82C-79EB-FA9D-27C027D1D4D1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80" creationId="{696AFDF8-F264-05D1-BD9D-5C10CA464F94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81" creationId="{CA0F9302-2B86-6311-AE1C-1F478F199312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82" creationId="{7CF4EA3F-1EBC-67D5-A989-2F36761799B3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83" creationId="{8C6786D4-FA7A-0198-C689-24328957162D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84" creationId="{013FF4A8-69C5-141D-06A8-169867F77615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85" creationId="{8BB2A5D6-14BE-036F-1807-6C1981B5A4E7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86" creationId="{BAC09FFC-C2C8-5E09-0FCD-9DD2832EA375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87" creationId="{4F36A891-545B-FE58-FE04-7D38D1E42348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88" creationId="{7CA1227F-4A8E-17A3-3299-239367B5D938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89" creationId="{5442EDE4-0DCB-ABD9-6807-4B3A3C54CC7B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90" creationId="{5C6C6427-076B-90C2-D816-0A6B6B5E34C7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91" creationId="{E775E7C6-CD8C-C6A6-E491-1D2B21EAC939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92" creationId="{256FA0FB-9217-8800-2EFC-A8D0CEA90340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93" creationId="{B77986E0-BCD9-F7A3-227D-A62D9B39DA09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94" creationId="{8DA5B4F6-D874-E503-69A5-7788A53150F3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95" creationId="{8DDD5DE9-D0CD-8195-815C-19564BAFE6A0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96" creationId="{C16CD297-F3CF-7B93-9B37-B36661530037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97" creationId="{9ED12471-791B-0095-B86C-95814788F1A6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98" creationId="{AEED1015-FB9B-5EE0-4FD6-D11BD296834F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99" creationId="{7CC20554-1298-F13E-219B-09BB53245B63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00" creationId="{F16B14AF-A70C-A94D-41EB-B803CF2AD81C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01" creationId="{2FFE8034-17E9-112E-9954-5D9FA21B0D22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02" creationId="{9675CC33-85DA-B457-505A-01260607577D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03" creationId="{D1D3DAEB-5ED3-E1D6-8B08-A6A7A2E73A4E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04" creationId="{CDCA53A9-539C-803F-0874-80480115FCB7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10" creationId="{BF03CE02-217B-AE7F-7C1C-B09753720539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11" creationId="{58BD1C97-7099-53C5-F38C-5F0C949CB422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12" creationId="{B34A93DE-968B-F864-7DFC-0666B7553F3D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13" creationId="{5E83EF4C-5AC7-D509-0898-AEC4CFC5F035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14" creationId="{A3AF7DE7-4064-B2DD-5008-DBBADB871CC0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15" creationId="{2167CA4F-6433-AFC3-BAD1-31B0A96BF89E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16" creationId="{CE25CFBB-E314-867C-D6DC-1116BBBBFDAB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19" creationId="{345FF436-1483-4000-EE87-7C50EDC1E136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21" creationId="{2062479E-5285-586A-7094-8DD4900443E5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22" creationId="{1E6CA1B9-7D17-BAE1-F9AA-3C59B6346F76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24" creationId="{15D2F657-3F9E-1BB1-2FAF-57760FF8DB3B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25" creationId="{5316A006-E5EE-ACEA-FD7C-0405319D2549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26" creationId="{30DAC846-DE0C-6019-9C98-50777F36905F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27" creationId="{8274CE13-969B-0C80-2499-E6345325DC63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28" creationId="{6F8FC342-77C8-BE5F-F087-0E366098417A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30" creationId="{A0E4DF26-20FA-1BBF-B2B5-7B2E76B57376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31" creationId="{837DDDA5-2A76-C1FE-CB30-0620C7F95F16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33" creationId="{AC71A4EA-7910-3FD1-8491-730B932882E3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34" creationId="{2EC79BB6-A78A-F975-5BBF-B68A48A9FBC0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35" creationId="{2371985E-87E5-7F5F-FF40-85236C42CFF1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36" creationId="{3CC24A64-B9CE-FE10-29C8-D8D4620998CB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37" creationId="{E0934D15-F110-BDA6-082C-46B8A4104236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38" creationId="{D9CBD0E4-8FEE-E79C-EA64-A42278134800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39" creationId="{9A4CCFFB-F161-3D51-AC6C-236A7330EB91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40" creationId="{4DAFD9D5-6A42-8F47-B404-C82C64DDCAEF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53" creationId="{EB99A499-F548-03D8-3F04-F3FB9FF575F1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54" creationId="{BFF8F701-0C03-20B2-868D-C4390AD94544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55" creationId="{0D04DEFD-0CDE-4F2A-3B45-69FD1FACDCA3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56" creationId="{C43E5483-1539-AA8E-CFD5-4054CB048031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57" creationId="{9B19B27E-88B8-74DF-AE47-375438223AD6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58" creationId="{88CD8927-740B-283A-0A3B-9513F03A88E5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59" creationId="{F8F57143-8B42-5DAF-A5D0-E70D45158068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60" creationId="{ADD34A6F-DAA7-D28D-4DCB-370FF577A08A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61" creationId="{C1634BA7-E116-B8A8-077C-ADD67D0A2006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63" creationId="{8F8C4E7E-26CA-EF7C-4B4D-CF026E214FB0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65" creationId="{2DF7BA99-8B71-2F2C-1D2A-B3DF0B83E1A2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66" creationId="{C1DDE2EF-AE63-53AE-B7C4-A3901245D7FC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67" creationId="{8D23924B-3071-554E-BDAF-1818ED139297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68" creationId="{99C109DB-3922-9ACC-F304-C67BAEB1021F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69" creationId="{D13ED288-A20A-645F-FF87-88515352A792}"/>
          </ac:inkMkLst>
        </pc:inkChg>
        <pc:inkChg chg="add del mod">
          <ac:chgData name="Luca Crocetti" userId="52efdf86-ba77-4dcf-8f92-67ea05fd85b4" providerId="ADAL" clId="{F54AB79C-CF2F-48E0-AB2B-B1BDA75FD3C3}" dt="2023-10-27T11:58:22.972" v="2730"/>
          <ac:inkMkLst>
            <pc:docMk/>
            <pc:sldMk cId="1249071701" sldId="603"/>
            <ac:inkMk id="170" creationId="{E1E4E575-AE27-02D1-8E9D-37E50F20E552}"/>
          </ac:inkMkLst>
        </pc:inkChg>
        <pc:inkChg chg="add del mod">
          <ac:chgData name="Luca Crocetti" userId="52efdf86-ba77-4dcf-8f92-67ea05fd85b4" providerId="ADAL" clId="{F54AB79C-CF2F-48E0-AB2B-B1BDA75FD3C3}" dt="2023-10-27T11:58:22.972" v="2731"/>
          <ac:inkMkLst>
            <pc:docMk/>
            <pc:sldMk cId="1249071701" sldId="603"/>
            <ac:inkMk id="171" creationId="{B6734441-3ABA-3057-44E5-4D679F15DD54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74" creationId="{F9C2B255-86C7-425A-DF09-E51BA70298DA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75" creationId="{1D8A6D89-8F41-C375-AF65-B7B371CBFE79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77" creationId="{9CC657AE-233F-78EE-A3BE-F386C0A0630B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78" creationId="{75823ACC-47BB-5087-8909-3E406A890D7F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79" creationId="{5BCCE95C-7AC8-8E6C-B935-AA90C43C94FD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80" creationId="{A07AE6D3-D36D-BC0F-30BB-701672E6F7E6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83" creationId="{C48B76A2-85C9-D303-C001-C31EF0F73626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84" creationId="{045D12B9-F34D-3121-F840-39995CD39D76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85" creationId="{B9B62564-136B-74E3-4BCF-4BEA1C314FD2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87" creationId="{DC672EC2-1C79-872B-66B5-7802B3C2EB86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88" creationId="{9583BA39-3A1F-6C99-357F-335D9D3EA54A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89" creationId="{ECE7152D-1572-1162-6C80-7F8C22FC45EA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216" creationId="{C68837F6-03E4-761C-5E94-33F6107529A7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217" creationId="{1580821E-3DCB-8EDD-0999-4523D9C68783}"/>
          </ac:inkMkLst>
        </pc:inkChg>
        <pc:inkChg chg="del">
          <ac:chgData name="Luca Crocetti" userId="52efdf86-ba77-4dcf-8f92-67ea05fd85b4" providerId="ADAL" clId="{F54AB79C-CF2F-48E0-AB2B-B1BDA75FD3C3}" dt="2023-10-27T11:56:12.927" v="2554" actId="478"/>
          <ac:inkMkLst>
            <pc:docMk/>
            <pc:sldMk cId="1249071701" sldId="603"/>
            <ac:inkMk id="282" creationId="{1F6BB4AA-391E-959F-7244-8B7C58F81F70}"/>
          </ac:inkMkLst>
        </pc:inkChg>
        <pc:inkChg chg="del">
          <ac:chgData name="Luca Crocetti" userId="52efdf86-ba77-4dcf-8f92-67ea05fd85b4" providerId="ADAL" clId="{F54AB79C-CF2F-48E0-AB2B-B1BDA75FD3C3}" dt="2023-10-27T11:56:12.927" v="2554" actId="478"/>
          <ac:inkMkLst>
            <pc:docMk/>
            <pc:sldMk cId="1249071701" sldId="603"/>
            <ac:inkMk id="337" creationId="{B18E4480-5CAC-E69C-CD67-7D87E477CA0A}"/>
          </ac:inkMkLst>
        </pc:inkChg>
        <pc:inkChg chg="del mod">
          <ac:chgData name="Luca Crocetti" userId="52efdf86-ba77-4dcf-8f92-67ea05fd85b4" providerId="ADAL" clId="{F54AB79C-CF2F-48E0-AB2B-B1BDA75FD3C3}" dt="2023-10-27T11:56:25.105" v="2560"/>
          <ac:inkMkLst>
            <pc:docMk/>
            <pc:sldMk cId="1249071701" sldId="603"/>
            <ac:inkMk id="338" creationId="{652D98F6-8255-016A-E348-7D712BCCE98B}"/>
          </ac:inkMkLst>
        </pc:inkChg>
        <pc:inkChg chg="del mod">
          <ac:chgData name="Luca Crocetti" userId="52efdf86-ba77-4dcf-8f92-67ea05fd85b4" providerId="ADAL" clId="{F54AB79C-CF2F-48E0-AB2B-B1BDA75FD3C3}" dt="2023-10-27T11:56:25.105" v="2564"/>
          <ac:inkMkLst>
            <pc:docMk/>
            <pc:sldMk cId="1249071701" sldId="603"/>
            <ac:inkMk id="339" creationId="{6127EFBC-6F21-A8F5-DC2C-7D7341F38AB0}"/>
          </ac:inkMkLst>
        </pc:inkChg>
        <pc:inkChg chg="del">
          <ac:chgData name="Luca Crocetti" userId="52efdf86-ba77-4dcf-8f92-67ea05fd85b4" providerId="ADAL" clId="{F54AB79C-CF2F-48E0-AB2B-B1BDA75FD3C3}" dt="2023-10-27T11:56:25.105" v="2558"/>
          <ac:inkMkLst>
            <pc:docMk/>
            <pc:sldMk cId="1249071701" sldId="603"/>
            <ac:inkMk id="340" creationId="{AAEA56D0-23C1-1F29-365D-9A39674B7377}"/>
          </ac:inkMkLst>
        </pc:inkChg>
        <pc:inkChg chg="del mod">
          <ac:chgData name="Luca Crocetti" userId="52efdf86-ba77-4dcf-8f92-67ea05fd85b4" providerId="ADAL" clId="{F54AB79C-CF2F-48E0-AB2B-B1BDA75FD3C3}" dt="2023-10-27T11:56:25.105" v="2562"/>
          <ac:inkMkLst>
            <pc:docMk/>
            <pc:sldMk cId="1249071701" sldId="603"/>
            <ac:inkMk id="342" creationId="{9A7FCDD5-A38D-2D12-D69B-C568D71BAED6}"/>
          </ac:inkMkLst>
        </pc:inkChg>
        <pc:inkChg chg="del mod">
          <ac:chgData name="Luca Crocetti" userId="52efdf86-ba77-4dcf-8f92-67ea05fd85b4" providerId="ADAL" clId="{F54AB79C-CF2F-48E0-AB2B-B1BDA75FD3C3}" dt="2023-10-27T11:56:25.105" v="2565"/>
          <ac:inkMkLst>
            <pc:docMk/>
            <pc:sldMk cId="1249071701" sldId="603"/>
            <ac:inkMk id="344" creationId="{829264BB-9B40-E3A7-54C3-225D00A45454}"/>
          </ac:inkMkLst>
        </pc:inkChg>
        <pc:inkChg chg="del mod">
          <ac:chgData name="Luca Crocetti" userId="52efdf86-ba77-4dcf-8f92-67ea05fd85b4" providerId="ADAL" clId="{F54AB79C-CF2F-48E0-AB2B-B1BDA75FD3C3}" dt="2023-10-27T11:56:25.105" v="2563"/>
          <ac:inkMkLst>
            <pc:docMk/>
            <pc:sldMk cId="1249071701" sldId="603"/>
            <ac:inkMk id="345" creationId="{5D8E365C-E315-84B9-FADA-6348133E4405}"/>
          </ac:inkMkLst>
        </pc:inkChg>
        <pc:inkChg chg="del">
          <ac:chgData name="Luca Crocetti" userId="52efdf86-ba77-4dcf-8f92-67ea05fd85b4" providerId="ADAL" clId="{F54AB79C-CF2F-48E0-AB2B-B1BDA75FD3C3}" dt="2023-10-27T11:56:25.105" v="2559"/>
          <ac:inkMkLst>
            <pc:docMk/>
            <pc:sldMk cId="1249071701" sldId="603"/>
            <ac:inkMk id="346" creationId="{7A8D6CB0-09E8-8C51-6F47-EDA4E2304628}"/>
          </ac:inkMkLst>
        </pc:inkChg>
        <pc:inkChg chg="del mod">
          <ac:chgData name="Luca Crocetti" userId="52efdf86-ba77-4dcf-8f92-67ea05fd85b4" providerId="ADAL" clId="{F54AB79C-CF2F-48E0-AB2B-B1BDA75FD3C3}" dt="2023-10-27T11:56:25.105" v="2569"/>
          <ac:inkMkLst>
            <pc:docMk/>
            <pc:sldMk cId="1249071701" sldId="603"/>
            <ac:inkMk id="347" creationId="{D0732D45-C385-388B-85D5-A26EC2619086}"/>
          </ac:inkMkLst>
        </pc:inkChg>
        <pc:inkChg chg="del mod">
          <ac:chgData name="Luca Crocetti" userId="52efdf86-ba77-4dcf-8f92-67ea05fd85b4" providerId="ADAL" clId="{F54AB79C-CF2F-48E0-AB2B-B1BDA75FD3C3}" dt="2023-10-27T11:56:25.105" v="2566"/>
          <ac:inkMkLst>
            <pc:docMk/>
            <pc:sldMk cId="1249071701" sldId="603"/>
            <ac:inkMk id="350" creationId="{3BABB139-B407-20C1-F35E-5FA43064D54E}"/>
          </ac:inkMkLst>
        </pc:inkChg>
        <pc:inkChg chg="del mod">
          <ac:chgData name="Luca Crocetti" userId="52efdf86-ba77-4dcf-8f92-67ea05fd85b4" providerId="ADAL" clId="{F54AB79C-CF2F-48E0-AB2B-B1BDA75FD3C3}" dt="2023-10-27T11:56:25.105" v="2567"/>
          <ac:inkMkLst>
            <pc:docMk/>
            <pc:sldMk cId="1249071701" sldId="603"/>
            <ac:inkMk id="351" creationId="{CDA667AF-FCD5-94DF-BA98-86FDE77E3161}"/>
          </ac:inkMkLst>
        </pc:inkChg>
        <pc:inkChg chg="del">
          <ac:chgData name="Luca Crocetti" userId="52efdf86-ba77-4dcf-8f92-67ea05fd85b4" providerId="ADAL" clId="{F54AB79C-CF2F-48E0-AB2B-B1BDA75FD3C3}" dt="2023-10-27T11:56:25.105" v="2557"/>
          <ac:inkMkLst>
            <pc:docMk/>
            <pc:sldMk cId="1249071701" sldId="603"/>
            <ac:inkMk id="353" creationId="{280985C1-5B3F-96CC-AD06-0ABBA43CF42F}"/>
          </ac:inkMkLst>
        </pc:inkChg>
        <pc:inkChg chg="del mod">
          <ac:chgData name="Luca Crocetti" userId="52efdf86-ba77-4dcf-8f92-67ea05fd85b4" providerId="ADAL" clId="{F54AB79C-CF2F-48E0-AB2B-B1BDA75FD3C3}" dt="2023-10-27T11:56:25.105" v="2561"/>
          <ac:inkMkLst>
            <pc:docMk/>
            <pc:sldMk cId="1249071701" sldId="603"/>
            <ac:inkMk id="355" creationId="{2EA1E742-EADF-9F01-130E-000461CB391E}"/>
          </ac:inkMkLst>
        </pc:inkChg>
        <pc:inkChg chg="del mod">
          <ac:chgData name="Luca Crocetti" userId="52efdf86-ba77-4dcf-8f92-67ea05fd85b4" providerId="ADAL" clId="{F54AB79C-CF2F-48E0-AB2B-B1BDA75FD3C3}" dt="2023-10-27T11:56:25.105" v="2568"/>
          <ac:inkMkLst>
            <pc:docMk/>
            <pc:sldMk cId="1249071701" sldId="603"/>
            <ac:inkMk id="356" creationId="{CAF505A3-C9D7-8984-881C-8D5FBA4F7918}"/>
          </ac:inkMkLst>
        </pc:inkChg>
      </pc:sldChg>
      <pc:sldChg chg="addSp delSp modSp add mod">
        <pc:chgData name="Luca Crocetti" userId="52efdf86-ba77-4dcf-8f92-67ea05fd85b4" providerId="ADAL" clId="{F54AB79C-CF2F-48E0-AB2B-B1BDA75FD3C3}" dt="2023-10-27T12:00:31.636" v="2835"/>
        <pc:sldMkLst>
          <pc:docMk/>
          <pc:sldMk cId="1241564301" sldId="604"/>
        </pc:sldMkLst>
        <pc:grpChg chg="del mod">
          <ac:chgData name="Luca Crocetti" userId="52efdf86-ba77-4dcf-8f92-67ea05fd85b4" providerId="ADAL" clId="{F54AB79C-CF2F-48E0-AB2B-B1BDA75FD3C3}" dt="2023-10-27T11:59:25.969" v="2753"/>
          <ac:grpSpMkLst>
            <pc:docMk/>
            <pc:sldMk cId="1241564301" sldId="604"/>
            <ac:grpSpMk id="18" creationId="{2134E7CD-D33D-5872-1FD7-4F0F7919FBFC}"/>
          </ac:grpSpMkLst>
        </pc:grpChg>
        <pc:grpChg chg="del">
          <ac:chgData name="Luca Crocetti" userId="52efdf86-ba77-4dcf-8f92-67ea05fd85b4" providerId="ADAL" clId="{F54AB79C-CF2F-48E0-AB2B-B1BDA75FD3C3}" dt="2023-10-27T11:59:21.061" v="2751" actId="478"/>
          <ac:grpSpMkLst>
            <pc:docMk/>
            <pc:sldMk cId="1241564301" sldId="604"/>
            <ac:grpSpMk id="23" creationId="{A4D55AAC-9F22-83BA-8EE2-D919AF8D8871}"/>
          </ac:grpSpMkLst>
        </pc:grpChg>
        <pc:grpChg chg="del">
          <ac:chgData name="Luca Crocetti" userId="52efdf86-ba77-4dcf-8f92-67ea05fd85b4" providerId="ADAL" clId="{F54AB79C-CF2F-48E0-AB2B-B1BDA75FD3C3}" dt="2023-10-27T11:59:21.061" v="2751" actId="478"/>
          <ac:grpSpMkLst>
            <pc:docMk/>
            <pc:sldMk cId="1241564301" sldId="604"/>
            <ac:grpSpMk id="31" creationId="{AF789CB4-7A4B-2F82-7412-FC9E65B4DCE7}"/>
          </ac:grpSpMkLst>
        </pc:grpChg>
        <pc:grpChg chg="del">
          <ac:chgData name="Luca Crocetti" userId="52efdf86-ba77-4dcf-8f92-67ea05fd85b4" providerId="ADAL" clId="{F54AB79C-CF2F-48E0-AB2B-B1BDA75FD3C3}" dt="2023-10-27T11:59:21.061" v="2751" actId="478"/>
          <ac:grpSpMkLst>
            <pc:docMk/>
            <pc:sldMk cId="1241564301" sldId="604"/>
            <ac:grpSpMk id="42" creationId="{DB082E22-CC81-7BCF-7A23-0A585D0E31AF}"/>
          </ac:grpSpMkLst>
        </pc:grpChg>
        <pc:grpChg chg="del">
          <ac:chgData name="Luca Crocetti" userId="52efdf86-ba77-4dcf-8f92-67ea05fd85b4" providerId="ADAL" clId="{F54AB79C-CF2F-48E0-AB2B-B1BDA75FD3C3}" dt="2023-10-27T11:59:21.061" v="2751" actId="478"/>
          <ac:grpSpMkLst>
            <pc:docMk/>
            <pc:sldMk cId="1241564301" sldId="604"/>
            <ac:grpSpMk id="43" creationId="{2B49CDA6-5F5B-F4D8-30AE-711389EA423C}"/>
          </ac:grpSpMkLst>
        </pc:grpChg>
        <pc:grpChg chg="del">
          <ac:chgData name="Luca Crocetti" userId="52efdf86-ba77-4dcf-8f92-67ea05fd85b4" providerId="ADAL" clId="{F54AB79C-CF2F-48E0-AB2B-B1BDA75FD3C3}" dt="2023-10-27T11:59:21.061" v="2751" actId="478"/>
          <ac:grpSpMkLst>
            <pc:docMk/>
            <pc:sldMk cId="1241564301" sldId="604"/>
            <ac:grpSpMk id="44" creationId="{00CA69DE-4B41-3005-499C-83811DAA6F42}"/>
          </ac:grpSpMkLst>
        </pc:grpChg>
        <pc:grpChg chg="mod">
          <ac:chgData name="Luca Crocetti" userId="52efdf86-ba77-4dcf-8f92-67ea05fd85b4" providerId="ADAL" clId="{F54AB79C-CF2F-48E0-AB2B-B1BDA75FD3C3}" dt="2023-10-27T11:59:32.636" v="2761"/>
          <ac:grpSpMkLst>
            <pc:docMk/>
            <pc:sldMk cId="1241564301" sldId="604"/>
            <ac:grpSpMk id="48" creationId="{BB54F73B-CD9A-C587-9689-5050E05FC995}"/>
          </ac:grpSpMkLst>
        </pc:grpChg>
        <pc:grpChg chg="mod">
          <ac:chgData name="Luca Crocetti" userId="52efdf86-ba77-4dcf-8f92-67ea05fd85b4" providerId="ADAL" clId="{F54AB79C-CF2F-48E0-AB2B-B1BDA75FD3C3}" dt="2023-10-27T11:59:34.551" v="2764"/>
          <ac:grpSpMkLst>
            <pc:docMk/>
            <pc:sldMk cId="1241564301" sldId="604"/>
            <ac:grpSpMk id="63" creationId="{0B5B572D-95D7-570D-6FCB-8C6FD85C4B14}"/>
          </ac:grpSpMkLst>
        </pc:grpChg>
        <pc:grpChg chg="mod">
          <ac:chgData name="Luca Crocetti" userId="52efdf86-ba77-4dcf-8f92-67ea05fd85b4" providerId="ADAL" clId="{F54AB79C-CF2F-48E0-AB2B-B1BDA75FD3C3}" dt="2023-10-27T11:59:42.693" v="2780"/>
          <ac:grpSpMkLst>
            <pc:docMk/>
            <pc:sldMk cId="1241564301" sldId="604"/>
            <ac:grpSpMk id="79" creationId="{9383EC0C-04DA-C85F-0C4F-F0483A393D43}"/>
          </ac:grpSpMkLst>
        </pc:grpChg>
        <pc:grpChg chg="mod">
          <ac:chgData name="Luca Crocetti" userId="52efdf86-ba77-4dcf-8f92-67ea05fd85b4" providerId="ADAL" clId="{F54AB79C-CF2F-48E0-AB2B-B1BDA75FD3C3}" dt="2023-10-27T11:59:42.693" v="2780"/>
          <ac:grpSpMkLst>
            <pc:docMk/>
            <pc:sldMk cId="1241564301" sldId="604"/>
            <ac:grpSpMk id="105" creationId="{683C152E-3856-70A8-D172-2C8ABD1D4271}"/>
          </ac:grpSpMkLst>
        </pc:grpChg>
        <pc:grpChg chg="mod">
          <ac:chgData name="Luca Crocetti" userId="52efdf86-ba77-4dcf-8f92-67ea05fd85b4" providerId="ADAL" clId="{F54AB79C-CF2F-48E0-AB2B-B1BDA75FD3C3}" dt="2023-10-27T11:59:42.693" v="2780"/>
          <ac:grpSpMkLst>
            <pc:docMk/>
            <pc:sldMk cId="1241564301" sldId="604"/>
            <ac:grpSpMk id="106" creationId="{8A16707C-A856-B5FB-2C94-359F5820C00D}"/>
          </ac:grpSpMkLst>
        </pc:grpChg>
        <pc:grpChg chg="mod">
          <ac:chgData name="Luca Crocetti" userId="52efdf86-ba77-4dcf-8f92-67ea05fd85b4" providerId="ADAL" clId="{F54AB79C-CF2F-48E0-AB2B-B1BDA75FD3C3}" dt="2023-10-27T11:59:42.693" v="2780"/>
          <ac:grpSpMkLst>
            <pc:docMk/>
            <pc:sldMk cId="1241564301" sldId="604"/>
            <ac:grpSpMk id="107" creationId="{B6EDB68A-8A79-BE9C-2AA3-44DA4C6CA35E}"/>
          </ac:grpSpMkLst>
        </pc:grpChg>
        <pc:grpChg chg="del mod">
          <ac:chgData name="Luca Crocetti" userId="52efdf86-ba77-4dcf-8f92-67ea05fd85b4" providerId="ADAL" clId="{F54AB79C-CF2F-48E0-AB2B-B1BDA75FD3C3}" dt="2023-10-27T12:00:10.923" v="2797"/>
          <ac:grpSpMkLst>
            <pc:docMk/>
            <pc:sldMk cId="1241564301" sldId="604"/>
            <ac:grpSpMk id="118" creationId="{07131C4E-A63A-6197-5EDB-961C57311AEC}"/>
          </ac:grpSpMkLst>
        </pc:grpChg>
        <pc:grpChg chg="del mod">
          <ac:chgData name="Luca Crocetti" userId="52efdf86-ba77-4dcf-8f92-67ea05fd85b4" providerId="ADAL" clId="{F54AB79C-CF2F-48E0-AB2B-B1BDA75FD3C3}" dt="2023-10-27T12:00:10.923" v="2797"/>
          <ac:grpSpMkLst>
            <pc:docMk/>
            <pc:sldMk cId="1241564301" sldId="604"/>
            <ac:grpSpMk id="149" creationId="{6D6DACDD-E728-349A-F8EE-C08A509E5578}"/>
          </ac:grpSpMkLst>
        </pc:grpChg>
        <pc:grpChg chg="mod">
          <ac:chgData name="Luca Crocetti" userId="52efdf86-ba77-4dcf-8f92-67ea05fd85b4" providerId="ADAL" clId="{F54AB79C-CF2F-48E0-AB2B-B1BDA75FD3C3}" dt="2023-10-27T12:00:10.923" v="2797"/>
          <ac:grpSpMkLst>
            <pc:docMk/>
            <pc:sldMk cId="1241564301" sldId="604"/>
            <ac:grpSpMk id="150" creationId="{7D6AAC26-73D2-BA19-DE92-EC49380A0733}"/>
          </ac:grpSpMkLst>
        </pc:grpChg>
        <pc:grpChg chg="mod">
          <ac:chgData name="Luca Crocetti" userId="52efdf86-ba77-4dcf-8f92-67ea05fd85b4" providerId="ADAL" clId="{F54AB79C-CF2F-48E0-AB2B-B1BDA75FD3C3}" dt="2023-10-27T12:00:10.923" v="2797"/>
          <ac:grpSpMkLst>
            <pc:docMk/>
            <pc:sldMk cId="1241564301" sldId="604"/>
            <ac:grpSpMk id="151" creationId="{EC679996-E862-8E1F-A26C-50DCC3289604}"/>
          </ac:grpSpMkLst>
        </pc:grpChg>
        <pc:grpChg chg="del mod">
          <ac:chgData name="Luca Crocetti" userId="52efdf86-ba77-4dcf-8f92-67ea05fd85b4" providerId="ADAL" clId="{F54AB79C-CF2F-48E0-AB2B-B1BDA75FD3C3}" dt="2023-10-27T12:00:19.390" v="2813"/>
          <ac:grpSpMkLst>
            <pc:docMk/>
            <pc:sldMk cId="1241564301" sldId="604"/>
            <ac:grpSpMk id="192" creationId="{1C328FF0-76CA-CE6B-3C7A-74ABDC170B31}"/>
          </ac:grpSpMkLst>
        </pc:grpChg>
        <pc:grpChg chg="mod">
          <ac:chgData name="Luca Crocetti" userId="52efdf86-ba77-4dcf-8f92-67ea05fd85b4" providerId="ADAL" clId="{F54AB79C-CF2F-48E0-AB2B-B1BDA75FD3C3}" dt="2023-10-27T12:00:18.306" v="2811"/>
          <ac:grpSpMkLst>
            <pc:docMk/>
            <pc:sldMk cId="1241564301" sldId="604"/>
            <ac:grpSpMk id="193" creationId="{BEBFF25E-D292-EF05-077B-3247F16AAE7F}"/>
          </ac:grpSpMkLst>
        </pc:grpChg>
        <pc:grpChg chg="mod">
          <ac:chgData name="Luca Crocetti" userId="52efdf86-ba77-4dcf-8f92-67ea05fd85b4" providerId="ADAL" clId="{F54AB79C-CF2F-48E0-AB2B-B1BDA75FD3C3}" dt="2023-10-27T12:00:19.390" v="2813"/>
          <ac:grpSpMkLst>
            <pc:docMk/>
            <pc:sldMk cId="1241564301" sldId="604"/>
            <ac:grpSpMk id="195" creationId="{6CC801B1-8E5B-83F0-9AB3-E48039E6FF64}"/>
          </ac:grpSpMkLst>
        </pc:grpChg>
        <pc:grpChg chg="mod">
          <ac:chgData name="Luca Crocetti" userId="52efdf86-ba77-4dcf-8f92-67ea05fd85b4" providerId="ADAL" clId="{F54AB79C-CF2F-48E0-AB2B-B1BDA75FD3C3}" dt="2023-10-27T12:00:21.996" v="2819"/>
          <ac:grpSpMkLst>
            <pc:docMk/>
            <pc:sldMk cId="1241564301" sldId="604"/>
            <ac:grpSpMk id="201" creationId="{A7A6CA70-6490-1A78-3E35-66949FAECFA0}"/>
          </ac:grpSpMkLst>
        </pc:grpChg>
        <pc:grpChg chg="mod">
          <ac:chgData name="Luca Crocetti" userId="52efdf86-ba77-4dcf-8f92-67ea05fd85b4" providerId="ADAL" clId="{F54AB79C-CF2F-48E0-AB2B-B1BDA75FD3C3}" dt="2023-10-27T12:00:25.853" v="2825"/>
          <ac:grpSpMkLst>
            <pc:docMk/>
            <pc:sldMk cId="1241564301" sldId="604"/>
            <ac:grpSpMk id="207" creationId="{0B67006F-E3DC-83FB-9E47-948C45C8C26C}"/>
          </ac:grpSpMkLst>
        </pc:grpChg>
        <pc:grpChg chg="mod">
          <ac:chgData name="Luca Crocetti" userId="52efdf86-ba77-4dcf-8f92-67ea05fd85b4" providerId="ADAL" clId="{F54AB79C-CF2F-48E0-AB2B-B1BDA75FD3C3}" dt="2023-10-27T12:00:29.200" v="2832"/>
          <ac:grpSpMkLst>
            <pc:docMk/>
            <pc:sldMk cId="1241564301" sldId="604"/>
            <ac:grpSpMk id="214" creationId="{7953E772-C72B-5E9B-3EB6-70628011955C}"/>
          </ac:grpSpMkLst>
        </pc:grpChg>
        <pc:grpChg chg="del">
          <ac:chgData name="Luca Crocetti" userId="52efdf86-ba77-4dcf-8f92-67ea05fd85b4" providerId="ADAL" clId="{F54AB79C-CF2F-48E0-AB2B-B1BDA75FD3C3}" dt="2023-10-27T11:59:21.061" v="2751" actId="478"/>
          <ac:grpSpMkLst>
            <pc:docMk/>
            <pc:sldMk cId="1241564301" sldId="604"/>
            <ac:grpSpMk id="218" creationId="{D7F305D3-0D57-1100-B1B8-8994600AE734}"/>
          </ac:grpSpMkLst>
        </pc:grpChg>
        <pc:grpChg chg="mod">
          <ac:chgData name="Luca Crocetti" userId="52efdf86-ba77-4dcf-8f92-67ea05fd85b4" providerId="ADAL" clId="{F54AB79C-CF2F-48E0-AB2B-B1BDA75FD3C3}" dt="2023-10-27T12:00:31.636" v="2835"/>
          <ac:grpSpMkLst>
            <pc:docMk/>
            <pc:sldMk cId="1241564301" sldId="604"/>
            <ac:grpSpMk id="220" creationId="{9E547553-95BD-6BA8-097C-1EECD81C07A8}"/>
          </ac:grpSpMkLst>
        </pc:grpChg>
        <pc:inkChg chg="del">
          <ac:chgData name="Luca Crocetti" userId="52efdf86-ba77-4dcf-8f92-67ea05fd85b4" providerId="ADAL" clId="{F54AB79C-CF2F-48E0-AB2B-B1BDA75FD3C3}" dt="2023-10-27T11:59:25.969" v="2752"/>
          <ac:inkMkLst>
            <pc:docMk/>
            <pc:sldMk cId="1241564301" sldId="604"/>
            <ac:inkMk id="3" creationId="{74AFEA61-73D5-F9E0-91D5-E9857D4FFFAC}"/>
          </ac:inkMkLst>
        </pc:inkChg>
        <pc:inkChg chg="del mod">
          <ac:chgData name="Luca Crocetti" userId="52efdf86-ba77-4dcf-8f92-67ea05fd85b4" providerId="ADAL" clId="{F54AB79C-CF2F-48E0-AB2B-B1BDA75FD3C3}" dt="2023-10-27T11:59:25.969" v="2753"/>
          <ac:inkMkLst>
            <pc:docMk/>
            <pc:sldMk cId="1241564301" sldId="604"/>
            <ac:inkMk id="6" creationId="{1F9B4F2A-FFEC-52C9-14D4-93739832B426}"/>
          </ac:inkMkLst>
        </pc:inkChg>
        <pc:inkChg chg="del mod">
          <ac:chgData name="Luca Crocetti" userId="52efdf86-ba77-4dcf-8f92-67ea05fd85b4" providerId="ADAL" clId="{F54AB79C-CF2F-48E0-AB2B-B1BDA75FD3C3}" dt="2023-10-27T11:59:25.969" v="2754"/>
          <ac:inkMkLst>
            <pc:docMk/>
            <pc:sldMk cId="1241564301" sldId="604"/>
            <ac:inkMk id="7" creationId="{5F73C1F6-C627-CEA0-6A7D-C5A203C862C5}"/>
          </ac:inkMkLst>
        </pc:inkChg>
        <pc:inkChg chg="add mod">
          <ac:chgData name="Luca Crocetti" userId="52efdf86-ba77-4dcf-8f92-67ea05fd85b4" providerId="ADAL" clId="{F54AB79C-CF2F-48E0-AB2B-B1BDA75FD3C3}" dt="2023-10-27T11:59:32.636" v="2761"/>
          <ac:inkMkLst>
            <pc:docMk/>
            <pc:sldMk cId="1241564301" sldId="604"/>
            <ac:inkMk id="8" creationId="{60926035-6679-16A5-CC63-F23A6B10A944}"/>
          </ac:inkMkLst>
        </pc:inkChg>
        <pc:inkChg chg="add mod">
          <ac:chgData name="Luca Crocetti" userId="52efdf86-ba77-4dcf-8f92-67ea05fd85b4" providerId="ADAL" clId="{F54AB79C-CF2F-48E0-AB2B-B1BDA75FD3C3}" dt="2023-10-27T11:59:32.636" v="2761"/>
          <ac:inkMkLst>
            <pc:docMk/>
            <pc:sldMk cId="1241564301" sldId="604"/>
            <ac:inkMk id="9" creationId="{F21A380D-CCDE-1EBA-5A97-3928390B3F59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0" creationId="{50F51F8C-F7F8-2756-AFC5-644D3667120A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1" creationId="{0A50AD1A-7A8B-F004-85AA-643A36DDB7EE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2" creationId="{7CDAC1AD-11D8-0753-7554-8B0D4647DE5D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3" creationId="{9F4533C6-F774-4A77-4BCA-5C113C96F4EE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4" creationId="{CD6E08B3-BFB1-E403-3E29-FC508752B3A9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5" creationId="{2C10FD89-359A-7761-4A4F-E8EF9A231916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6" creationId="{1AF6A8C1-7B97-EA10-16A1-BBA8ADBBB8B3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7" creationId="{CC8CA897-F125-7CA0-E3F4-41E3E043D0B0}"/>
          </ac:inkMkLst>
        </pc:inkChg>
        <pc:inkChg chg="del topLv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9" creationId="{746A37BB-D825-8C53-0C88-4E5673EFB4FA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20" creationId="{9482271C-8902-6D02-3476-75E12B12F112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21" creationId="{0C179E4F-5A61-8E5E-E34C-8598338CD8EB}"/>
          </ac:inkMkLst>
        </pc:inkChg>
        <pc:inkChg chg="del topLv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22" creationId="{20477A32-CB34-3673-5C9F-CF193F252208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24" creationId="{AF583816-28A5-2B03-4FA5-98F4D085F5DB}"/>
          </ac:inkMkLst>
        </pc:inkChg>
        <pc:inkChg chg="del topLv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25" creationId="{9685C155-70E9-BD4B-477F-78701DB7EB60}"/>
          </ac:inkMkLst>
        </pc:inkChg>
        <pc:inkChg chg="del topLv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26" creationId="{50BA19A4-EC01-276F-CE26-8A5C361880E9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27" creationId="{5CA14716-FFFC-3240-20EC-A31D2D36E972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28" creationId="{5A060F30-2DF4-4F18-1A11-E959B1CA285B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29" creationId="{9B8FC7C9-7099-2971-EEE2-BF013418746C}"/>
          </ac:inkMkLst>
        </pc:inkChg>
        <pc:inkChg chg="add mod">
          <ac:chgData name="Luca Crocetti" userId="52efdf86-ba77-4dcf-8f92-67ea05fd85b4" providerId="ADAL" clId="{F54AB79C-CF2F-48E0-AB2B-B1BDA75FD3C3}" dt="2023-10-27T11:59:32.636" v="2761"/>
          <ac:inkMkLst>
            <pc:docMk/>
            <pc:sldMk cId="1241564301" sldId="604"/>
            <ac:inkMk id="30" creationId="{17FDF8F3-96F4-810A-C484-B28A46635F68}"/>
          </ac:inkMkLst>
        </pc:inkChg>
        <pc:inkChg chg="del topLv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32" creationId="{32777936-927D-5808-ED17-9B22E8FB3BEF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33" creationId="{0C6040DE-E321-93F4-05C2-CB930234D4D7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34" creationId="{6CE61EBC-8467-0A9C-0F29-373BD4805289}"/>
          </ac:inkMkLst>
        </pc:inkChg>
        <pc:inkChg chg="del topLv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35" creationId="{EE3A0AD3-902E-34E5-612F-583A47F3A6F5}"/>
          </ac:inkMkLst>
        </pc:inkChg>
        <pc:inkChg chg="del topLv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36" creationId="{D12C037B-0CDA-A86D-128A-25E6585FA394}"/>
          </ac:inkMkLst>
        </pc:inkChg>
        <pc:inkChg chg="del topLv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37" creationId="{ED9A8B93-7A3C-CFEB-17D8-F41AAC4BDEEB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38" creationId="{E905EAD0-4A3D-C37B-221F-B99BE5961392}"/>
          </ac:inkMkLst>
        </pc:inkChg>
        <pc:inkChg chg="del topLv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39" creationId="{FD24B9DA-F77D-547C-6D28-0649A52A60FB}"/>
          </ac:inkMkLst>
        </pc:inkChg>
        <pc:inkChg chg="del topLv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40" creationId="{DDCF2606-86AB-8396-4A6F-2C0188B64B6F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41" creationId="{CA338656-B838-3604-F210-762F82BAC0E8}"/>
          </ac:inkMkLst>
        </pc:inkChg>
        <pc:inkChg chg="add mod">
          <ac:chgData name="Luca Crocetti" userId="52efdf86-ba77-4dcf-8f92-67ea05fd85b4" providerId="ADAL" clId="{F54AB79C-CF2F-48E0-AB2B-B1BDA75FD3C3}" dt="2023-10-27T11:59:32.636" v="2761"/>
          <ac:inkMkLst>
            <pc:docMk/>
            <pc:sldMk cId="1241564301" sldId="604"/>
            <ac:inkMk id="45" creationId="{8811CC95-B3D0-2180-A8F6-30E8CBA96DDE}"/>
          </ac:inkMkLst>
        </pc:inkChg>
        <pc:inkChg chg="add mod">
          <ac:chgData name="Luca Crocetti" userId="52efdf86-ba77-4dcf-8f92-67ea05fd85b4" providerId="ADAL" clId="{F54AB79C-CF2F-48E0-AB2B-B1BDA75FD3C3}" dt="2023-10-27T11:59:32.636" v="2761"/>
          <ac:inkMkLst>
            <pc:docMk/>
            <pc:sldMk cId="1241564301" sldId="604"/>
            <ac:inkMk id="46" creationId="{0B948FE9-9674-A90E-5852-D05B533432A9}"/>
          </ac:inkMkLst>
        </pc:inkChg>
        <pc:inkChg chg="add mod">
          <ac:chgData name="Luca Crocetti" userId="52efdf86-ba77-4dcf-8f92-67ea05fd85b4" providerId="ADAL" clId="{F54AB79C-CF2F-48E0-AB2B-B1BDA75FD3C3}" dt="2023-10-27T11:59:32.636" v="2761"/>
          <ac:inkMkLst>
            <pc:docMk/>
            <pc:sldMk cId="1241564301" sldId="604"/>
            <ac:inkMk id="47" creationId="{E1B3B47F-8C80-971C-88A1-A70AA649AE94}"/>
          </ac:inkMkLst>
        </pc:inkChg>
        <pc:inkChg chg="add mod">
          <ac:chgData name="Luca Crocetti" userId="52efdf86-ba77-4dcf-8f92-67ea05fd85b4" providerId="ADAL" clId="{F54AB79C-CF2F-48E0-AB2B-B1BDA75FD3C3}" dt="2023-10-27T11:59:34.551" v="2764"/>
          <ac:inkMkLst>
            <pc:docMk/>
            <pc:sldMk cId="1241564301" sldId="604"/>
            <ac:inkMk id="49" creationId="{CA325D28-43B8-CB82-0689-102F1733BCC7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50" creationId="{9A18381D-FCE0-B9AF-ABE4-73678CAF25B0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51" creationId="{615108E8-2A63-A39D-6C3F-FA47F2A624DE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52" creationId="{FEBFE4EB-BD1B-BC35-7155-60EAD9B08A64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53" creationId="{2F4821B4-9644-5E14-5A1D-E77EB693AE6E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54" creationId="{403A318E-2B8F-A93E-7187-06ED34697183}"/>
          </ac:inkMkLst>
        </pc:inkChg>
        <pc:inkChg chg="add mod">
          <ac:chgData name="Luca Crocetti" userId="52efdf86-ba77-4dcf-8f92-67ea05fd85b4" providerId="ADAL" clId="{F54AB79C-CF2F-48E0-AB2B-B1BDA75FD3C3}" dt="2023-10-27T11:59:34.551" v="2764"/>
          <ac:inkMkLst>
            <pc:docMk/>
            <pc:sldMk cId="1241564301" sldId="604"/>
            <ac:inkMk id="55" creationId="{30D39302-8668-9CDB-74B2-778BCFF91709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56" creationId="{348EACF4-6CB7-4E02-A7D6-CDEB39D3779C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57" creationId="{F4D1151B-DD5F-2A10-4428-DF32ECBE4D2C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58" creationId="{8B1CCA3C-8420-3D3E-BFE7-E8396A1D83CC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59" creationId="{68301AE5-BBAE-DB53-4109-72C5BB8AE0CA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60" creationId="{9CC69DC6-1C41-2CC7-E5D2-EF7729BF372D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61" creationId="{31BD274C-A38F-1B4D-AB6D-D1591BB3E373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62" creationId="{1D7D6BEE-359D-91DA-5434-BEDC88BA8ED6}"/>
          </ac:inkMkLst>
        </pc:inkChg>
        <pc:inkChg chg="add mod">
          <ac:chgData name="Luca Crocetti" userId="52efdf86-ba77-4dcf-8f92-67ea05fd85b4" providerId="ADAL" clId="{F54AB79C-CF2F-48E0-AB2B-B1BDA75FD3C3}" dt="2023-10-27T11:59:42.693" v="2780"/>
          <ac:inkMkLst>
            <pc:docMk/>
            <pc:sldMk cId="1241564301" sldId="604"/>
            <ac:inkMk id="64" creationId="{8082EC6C-99C5-1B65-A789-436206793782}"/>
          </ac:inkMkLst>
        </pc:inkChg>
        <pc:inkChg chg="add mod">
          <ac:chgData name="Luca Crocetti" userId="52efdf86-ba77-4dcf-8f92-67ea05fd85b4" providerId="ADAL" clId="{F54AB79C-CF2F-48E0-AB2B-B1BDA75FD3C3}" dt="2023-10-27T11:59:42.693" v="2780"/>
          <ac:inkMkLst>
            <pc:docMk/>
            <pc:sldMk cId="1241564301" sldId="604"/>
            <ac:inkMk id="65" creationId="{F880BF2E-ED36-441A-6AB4-E01CDF06E355}"/>
          </ac:inkMkLst>
        </pc:inkChg>
        <pc:inkChg chg="add mod">
          <ac:chgData name="Luca Crocetti" userId="52efdf86-ba77-4dcf-8f92-67ea05fd85b4" providerId="ADAL" clId="{F54AB79C-CF2F-48E0-AB2B-B1BDA75FD3C3}" dt="2023-10-27T11:59:42.693" v="2780"/>
          <ac:inkMkLst>
            <pc:docMk/>
            <pc:sldMk cId="1241564301" sldId="604"/>
            <ac:inkMk id="66" creationId="{DE058104-EDA3-809A-B21C-735838CDC6D5}"/>
          </ac:inkMkLst>
        </pc:inkChg>
        <pc:inkChg chg="add mod">
          <ac:chgData name="Luca Crocetti" userId="52efdf86-ba77-4dcf-8f92-67ea05fd85b4" providerId="ADAL" clId="{F54AB79C-CF2F-48E0-AB2B-B1BDA75FD3C3}" dt="2023-10-27T11:59:42.693" v="2780"/>
          <ac:inkMkLst>
            <pc:docMk/>
            <pc:sldMk cId="1241564301" sldId="604"/>
            <ac:inkMk id="67" creationId="{B60D3318-BA4A-6A6E-2878-6817C28C563E}"/>
          </ac:inkMkLst>
        </pc:inkChg>
        <pc:inkChg chg="add mod">
          <ac:chgData name="Luca Crocetti" userId="52efdf86-ba77-4dcf-8f92-67ea05fd85b4" providerId="ADAL" clId="{F54AB79C-CF2F-48E0-AB2B-B1BDA75FD3C3}" dt="2023-10-27T11:59:42.693" v="2780"/>
          <ac:inkMkLst>
            <pc:docMk/>
            <pc:sldMk cId="1241564301" sldId="604"/>
            <ac:inkMk id="68" creationId="{BABE0FD7-20C5-4990-84FB-59FE6648209B}"/>
          </ac:inkMkLst>
        </pc:inkChg>
        <pc:inkChg chg="add mod">
          <ac:chgData name="Luca Crocetti" userId="52efdf86-ba77-4dcf-8f92-67ea05fd85b4" providerId="ADAL" clId="{F54AB79C-CF2F-48E0-AB2B-B1BDA75FD3C3}" dt="2023-10-27T11:59:42.693" v="2780"/>
          <ac:inkMkLst>
            <pc:docMk/>
            <pc:sldMk cId="1241564301" sldId="604"/>
            <ac:inkMk id="69" creationId="{9A7964B5-99E6-7D91-B684-8E9AAC633620}"/>
          </ac:inkMkLst>
        </pc:inkChg>
        <pc:inkChg chg="add mod">
          <ac:chgData name="Luca Crocetti" userId="52efdf86-ba77-4dcf-8f92-67ea05fd85b4" providerId="ADAL" clId="{F54AB79C-CF2F-48E0-AB2B-B1BDA75FD3C3}" dt="2023-10-27T11:59:42.693" v="2780"/>
          <ac:inkMkLst>
            <pc:docMk/>
            <pc:sldMk cId="1241564301" sldId="604"/>
            <ac:inkMk id="70" creationId="{EEFEC000-A3A2-FAAF-4B80-9F889A8A189F}"/>
          </ac:inkMkLst>
        </pc:inkChg>
        <pc:inkChg chg="add mod">
          <ac:chgData name="Luca Crocetti" userId="52efdf86-ba77-4dcf-8f92-67ea05fd85b4" providerId="ADAL" clId="{F54AB79C-CF2F-48E0-AB2B-B1BDA75FD3C3}" dt="2023-10-27T11:59:42.693" v="2780"/>
          <ac:inkMkLst>
            <pc:docMk/>
            <pc:sldMk cId="1241564301" sldId="604"/>
            <ac:inkMk id="71" creationId="{359F6069-6509-699C-7B9D-EE27F10623FB}"/>
          </ac:inkMkLst>
        </pc:inkChg>
        <pc:inkChg chg="add mod">
          <ac:chgData name="Luca Crocetti" userId="52efdf86-ba77-4dcf-8f92-67ea05fd85b4" providerId="ADAL" clId="{F54AB79C-CF2F-48E0-AB2B-B1BDA75FD3C3}" dt="2023-10-27T11:59:42.693" v="2780"/>
          <ac:inkMkLst>
            <pc:docMk/>
            <pc:sldMk cId="1241564301" sldId="604"/>
            <ac:inkMk id="72" creationId="{4B364F7B-B875-A264-BAF7-7655C0669C90}"/>
          </ac:inkMkLst>
        </pc:inkChg>
        <pc:inkChg chg="add mod">
          <ac:chgData name="Luca Crocetti" userId="52efdf86-ba77-4dcf-8f92-67ea05fd85b4" providerId="ADAL" clId="{F54AB79C-CF2F-48E0-AB2B-B1BDA75FD3C3}" dt="2023-10-27T11:59:42.693" v="2780"/>
          <ac:inkMkLst>
            <pc:docMk/>
            <pc:sldMk cId="1241564301" sldId="604"/>
            <ac:inkMk id="73" creationId="{166C34E4-6945-DD02-BBF8-A8A1F1E97598}"/>
          </ac:inkMkLst>
        </pc:inkChg>
        <pc:inkChg chg="add mod">
          <ac:chgData name="Luca Crocetti" userId="52efdf86-ba77-4dcf-8f92-67ea05fd85b4" providerId="ADAL" clId="{F54AB79C-CF2F-48E0-AB2B-B1BDA75FD3C3}" dt="2023-10-27T11:59:42.693" v="2780"/>
          <ac:inkMkLst>
            <pc:docMk/>
            <pc:sldMk cId="1241564301" sldId="604"/>
            <ac:inkMk id="74" creationId="{68D2D1C5-E85A-BF73-8397-2A2B59B3BB39}"/>
          </ac:inkMkLst>
        </pc:inkChg>
        <pc:inkChg chg="add mod">
          <ac:chgData name="Luca Crocetti" userId="52efdf86-ba77-4dcf-8f92-67ea05fd85b4" providerId="ADAL" clId="{F54AB79C-CF2F-48E0-AB2B-B1BDA75FD3C3}" dt="2023-10-27T11:59:42.693" v="2780"/>
          <ac:inkMkLst>
            <pc:docMk/>
            <pc:sldMk cId="1241564301" sldId="604"/>
            <ac:inkMk id="75" creationId="{95BFEB86-FA45-72FB-84F1-40777791299F}"/>
          </ac:inkMkLst>
        </pc:inkChg>
        <pc:inkChg chg="add mod">
          <ac:chgData name="Luca Crocetti" userId="52efdf86-ba77-4dcf-8f92-67ea05fd85b4" providerId="ADAL" clId="{F54AB79C-CF2F-48E0-AB2B-B1BDA75FD3C3}" dt="2023-10-27T11:59:42.693" v="2780"/>
          <ac:inkMkLst>
            <pc:docMk/>
            <pc:sldMk cId="1241564301" sldId="604"/>
            <ac:inkMk id="76" creationId="{4769EE92-5A0C-0F0E-0370-72405A33C854}"/>
          </ac:inkMkLst>
        </pc:inkChg>
        <pc:inkChg chg="add mod">
          <ac:chgData name="Luca Crocetti" userId="52efdf86-ba77-4dcf-8f92-67ea05fd85b4" providerId="ADAL" clId="{F54AB79C-CF2F-48E0-AB2B-B1BDA75FD3C3}" dt="2023-10-27T11:59:42.693" v="2780"/>
          <ac:inkMkLst>
            <pc:docMk/>
            <pc:sldMk cId="1241564301" sldId="604"/>
            <ac:inkMk id="77" creationId="{41F9FC9A-BE67-3B8C-3358-883A2DD76D71}"/>
          </ac:inkMkLst>
        </pc:inkChg>
        <pc:inkChg chg="add mod">
          <ac:chgData name="Luca Crocetti" userId="52efdf86-ba77-4dcf-8f92-67ea05fd85b4" providerId="ADAL" clId="{F54AB79C-CF2F-48E0-AB2B-B1BDA75FD3C3}" dt="2023-10-27T11:59:42.693" v="2780"/>
          <ac:inkMkLst>
            <pc:docMk/>
            <pc:sldMk cId="1241564301" sldId="604"/>
            <ac:inkMk id="78" creationId="{79D38348-672B-F997-9AA7-3F9CFD2A5FCC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80" creationId="{696AFDF8-F264-05D1-BD9D-5C10CA464F94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81" creationId="{CA0F9302-2B86-6311-AE1C-1F478F199312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82" creationId="{7CF4EA3F-1EBC-67D5-A989-2F36761799B3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83" creationId="{8C6786D4-FA7A-0198-C689-24328957162D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84" creationId="{013FF4A8-69C5-141D-06A8-169867F77615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85" creationId="{8BB2A5D6-14BE-036F-1807-6C1981B5A4E7}"/>
          </ac:inkMkLst>
        </pc:inkChg>
        <pc:inkChg chg="del topLv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86" creationId="{BAC09FFC-C2C8-5E09-0FCD-9DD2832EA375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87" creationId="{4F36A891-545B-FE58-FE04-7D38D1E42348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88" creationId="{7CA1227F-4A8E-17A3-3299-239367B5D938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89" creationId="{5442EDE4-0DCB-ABD9-6807-4B3A3C54CC7B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90" creationId="{5C6C6427-076B-90C2-D816-0A6B6B5E34C7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91" creationId="{E775E7C6-CD8C-C6A6-E491-1D2B21EAC939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92" creationId="{256FA0FB-9217-8800-2EFC-A8D0CEA90340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93" creationId="{B77986E0-BCD9-F7A3-227D-A62D9B39DA09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94" creationId="{8DA5B4F6-D874-E503-69A5-7788A53150F3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95" creationId="{8DDD5DE9-D0CD-8195-815C-19564BAFE6A0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96" creationId="{C16CD297-F3CF-7B93-9B37-B36661530037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97" creationId="{9ED12471-791B-0095-B86C-95814788F1A6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98" creationId="{AEED1015-FB9B-5EE0-4FD6-D11BD296834F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99" creationId="{7CC20554-1298-F13E-219B-09BB53245B63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00" creationId="{F16B14AF-A70C-A94D-41EB-B803CF2AD81C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01" creationId="{2FFE8034-17E9-112E-9954-5D9FA21B0D22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02" creationId="{9675CC33-85DA-B457-505A-01260607577D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03" creationId="{D1D3DAEB-5ED3-E1D6-8B08-A6A7A2E73A4E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04" creationId="{CDCA53A9-539C-803F-0874-80480115FCB7}"/>
          </ac:inkMkLst>
        </pc:inkChg>
        <pc:inkChg chg="add">
          <ac:chgData name="Luca Crocetti" userId="52efdf86-ba77-4dcf-8f92-67ea05fd85b4" providerId="ADAL" clId="{F54AB79C-CF2F-48E0-AB2B-B1BDA75FD3C3}" dt="2023-10-27T11:59:59.432" v="2781" actId="9405"/>
          <ac:inkMkLst>
            <pc:docMk/>
            <pc:sldMk cId="1241564301" sldId="604"/>
            <ac:inkMk id="108" creationId="{BDBC9F80-0D38-9182-2DD9-4160213ECDF3}"/>
          </ac:inkMkLst>
        </pc:inkChg>
        <pc:inkChg chg="add mod">
          <ac:chgData name="Luca Crocetti" userId="52efdf86-ba77-4dcf-8f92-67ea05fd85b4" providerId="ADAL" clId="{F54AB79C-CF2F-48E0-AB2B-B1BDA75FD3C3}" dt="2023-10-27T12:00:10.923" v="2797"/>
          <ac:inkMkLst>
            <pc:docMk/>
            <pc:sldMk cId="1241564301" sldId="604"/>
            <ac:inkMk id="109" creationId="{71B64A28-0294-3720-B7EC-F35FCA5902EE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10" creationId="{BF03CE02-217B-AE7F-7C1C-B09753720539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11" creationId="{58BD1C97-7099-53C5-F38C-5F0C949CB422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12" creationId="{B34A93DE-968B-F864-7DFC-0666B7553F3D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13" creationId="{5E83EF4C-5AC7-D509-0898-AEC4CFC5F035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14" creationId="{A3AF7DE7-4064-B2DD-5008-DBBADB871CC0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15" creationId="{2167CA4F-6433-AFC3-BAD1-31B0A96BF89E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16" creationId="{CE25CFBB-E314-867C-D6DC-1116BBBBFDAB}"/>
          </ac:inkMkLst>
        </pc:inkChg>
        <pc:inkChg chg="add mod">
          <ac:chgData name="Luca Crocetti" userId="52efdf86-ba77-4dcf-8f92-67ea05fd85b4" providerId="ADAL" clId="{F54AB79C-CF2F-48E0-AB2B-B1BDA75FD3C3}" dt="2023-10-27T12:00:10.923" v="2797"/>
          <ac:inkMkLst>
            <pc:docMk/>
            <pc:sldMk cId="1241564301" sldId="604"/>
            <ac:inkMk id="117" creationId="{75AA6FD8-5974-463A-3774-5F024B8FA0AA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19" creationId="{345FF436-1483-4000-EE87-7C50EDC1E136}"/>
          </ac:inkMkLst>
        </pc:inkChg>
        <pc:inkChg chg="add mod">
          <ac:chgData name="Luca Crocetti" userId="52efdf86-ba77-4dcf-8f92-67ea05fd85b4" providerId="ADAL" clId="{F54AB79C-CF2F-48E0-AB2B-B1BDA75FD3C3}" dt="2023-10-27T12:00:10.923" v="2797"/>
          <ac:inkMkLst>
            <pc:docMk/>
            <pc:sldMk cId="1241564301" sldId="604"/>
            <ac:inkMk id="120" creationId="{94DE989C-86C3-B46C-1260-0AA90973E1A2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21" creationId="{2062479E-5285-586A-7094-8DD4900443E5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22" creationId="{1E6CA1B9-7D17-BAE1-F9AA-3C59B6346F76}"/>
          </ac:inkMkLst>
        </pc:inkChg>
        <pc:inkChg chg="add mod">
          <ac:chgData name="Luca Crocetti" userId="52efdf86-ba77-4dcf-8f92-67ea05fd85b4" providerId="ADAL" clId="{F54AB79C-CF2F-48E0-AB2B-B1BDA75FD3C3}" dt="2023-10-27T12:00:10.923" v="2797"/>
          <ac:inkMkLst>
            <pc:docMk/>
            <pc:sldMk cId="1241564301" sldId="604"/>
            <ac:inkMk id="123" creationId="{5EBE7A2B-6B57-FC8E-562A-1EB4F5024FA1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24" creationId="{15D2F657-3F9E-1BB1-2FAF-57760FF8DB3B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25" creationId="{5316A006-E5EE-ACEA-FD7C-0405319D2549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26" creationId="{30DAC846-DE0C-6019-9C98-50777F36905F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27" creationId="{8274CE13-969B-0C80-2499-E6345325DC63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28" creationId="{6F8FC342-77C8-BE5F-F087-0E366098417A}"/>
          </ac:inkMkLst>
        </pc:inkChg>
        <pc:inkChg chg="add mod">
          <ac:chgData name="Luca Crocetti" userId="52efdf86-ba77-4dcf-8f92-67ea05fd85b4" providerId="ADAL" clId="{F54AB79C-CF2F-48E0-AB2B-B1BDA75FD3C3}" dt="2023-10-27T12:00:10.923" v="2797"/>
          <ac:inkMkLst>
            <pc:docMk/>
            <pc:sldMk cId="1241564301" sldId="604"/>
            <ac:inkMk id="129" creationId="{9ED7CCFE-5233-7700-F484-D238A946B52D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30" creationId="{A0E4DF26-20FA-1BBF-B2B5-7B2E76B57376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31" creationId="{837DDDA5-2A76-C1FE-CB30-0620C7F95F16}"/>
          </ac:inkMkLst>
        </pc:inkChg>
        <pc:inkChg chg="add mod">
          <ac:chgData name="Luca Crocetti" userId="52efdf86-ba77-4dcf-8f92-67ea05fd85b4" providerId="ADAL" clId="{F54AB79C-CF2F-48E0-AB2B-B1BDA75FD3C3}" dt="2023-10-27T12:00:10.923" v="2797"/>
          <ac:inkMkLst>
            <pc:docMk/>
            <pc:sldMk cId="1241564301" sldId="604"/>
            <ac:inkMk id="132" creationId="{CBBE5C99-CC0C-7248-3D54-C5FA2ADB8DB9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33" creationId="{AC71A4EA-7910-3FD1-8491-730B932882E3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34" creationId="{2EC79BB6-A78A-F975-5BBF-B68A48A9FBC0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35" creationId="{2371985E-87E5-7F5F-FF40-85236C42CFF1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36" creationId="{3CC24A64-B9CE-FE10-29C8-D8D4620998CB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37" creationId="{E0934D15-F110-BDA6-082C-46B8A4104236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38" creationId="{D9CBD0E4-8FEE-E79C-EA64-A42278134800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39" creationId="{9A4CCFFB-F161-3D51-AC6C-236A7330EB91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40" creationId="{4DAFD9D5-6A42-8F47-B404-C82C64DDCAEF}"/>
          </ac:inkMkLst>
        </pc:inkChg>
        <pc:inkChg chg="add mod">
          <ac:chgData name="Luca Crocetti" userId="52efdf86-ba77-4dcf-8f92-67ea05fd85b4" providerId="ADAL" clId="{F54AB79C-CF2F-48E0-AB2B-B1BDA75FD3C3}" dt="2023-10-27T12:00:10.923" v="2797"/>
          <ac:inkMkLst>
            <pc:docMk/>
            <pc:sldMk cId="1241564301" sldId="604"/>
            <ac:inkMk id="141" creationId="{3BB90A30-80DD-F841-1559-45994299A2D9}"/>
          </ac:inkMkLst>
        </pc:inkChg>
        <pc:inkChg chg="add mod">
          <ac:chgData name="Luca Crocetti" userId="52efdf86-ba77-4dcf-8f92-67ea05fd85b4" providerId="ADAL" clId="{F54AB79C-CF2F-48E0-AB2B-B1BDA75FD3C3}" dt="2023-10-27T12:00:10.923" v="2797"/>
          <ac:inkMkLst>
            <pc:docMk/>
            <pc:sldMk cId="1241564301" sldId="604"/>
            <ac:inkMk id="142" creationId="{79DC3083-ADCD-A04A-8CA4-091CA41FC35B}"/>
          </ac:inkMkLst>
        </pc:inkChg>
        <pc:inkChg chg="add mod">
          <ac:chgData name="Luca Crocetti" userId="52efdf86-ba77-4dcf-8f92-67ea05fd85b4" providerId="ADAL" clId="{F54AB79C-CF2F-48E0-AB2B-B1BDA75FD3C3}" dt="2023-10-27T12:00:10.923" v="2797"/>
          <ac:inkMkLst>
            <pc:docMk/>
            <pc:sldMk cId="1241564301" sldId="604"/>
            <ac:inkMk id="143" creationId="{695D1320-3DCD-FCD6-7BE2-FDF3E878F3BB}"/>
          </ac:inkMkLst>
        </pc:inkChg>
        <pc:inkChg chg="add mod">
          <ac:chgData name="Luca Crocetti" userId="52efdf86-ba77-4dcf-8f92-67ea05fd85b4" providerId="ADAL" clId="{F54AB79C-CF2F-48E0-AB2B-B1BDA75FD3C3}" dt="2023-10-27T12:00:10.923" v="2797"/>
          <ac:inkMkLst>
            <pc:docMk/>
            <pc:sldMk cId="1241564301" sldId="604"/>
            <ac:inkMk id="144" creationId="{5B266F03-58DB-9C27-7856-4E6ED2E8E0B7}"/>
          </ac:inkMkLst>
        </pc:inkChg>
        <pc:inkChg chg="add mod">
          <ac:chgData name="Luca Crocetti" userId="52efdf86-ba77-4dcf-8f92-67ea05fd85b4" providerId="ADAL" clId="{F54AB79C-CF2F-48E0-AB2B-B1BDA75FD3C3}" dt="2023-10-27T12:00:10.923" v="2797"/>
          <ac:inkMkLst>
            <pc:docMk/>
            <pc:sldMk cId="1241564301" sldId="604"/>
            <ac:inkMk id="145" creationId="{B42F276B-7356-39E8-7849-6021D4667B62}"/>
          </ac:inkMkLst>
        </pc:inkChg>
        <pc:inkChg chg="add mod">
          <ac:chgData name="Luca Crocetti" userId="52efdf86-ba77-4dcf-8f92-67ea05fd85b4" providerId="ADAL" clId="{F54AB79C-CF2F-48E0-AB2B-B1BDA75FD3C3}" dt="2023-10-27T12:00:10.923" v="2797"/>
          <ac:inkMkLst>
            <pc:docMk/>
            <pc:sldMk cId="1241564301" sldId="604"/>
            <ac:inkMk id="146" creationId="{900CD5C8-69DC-5F34-25C3-68BED1C8E1AD}"/>
          </ac:inkMkLst>
        </pc:inkChg>
        <pc:inkChg chg="add mod">
          <ac:chgData name="Luca Crocetti" userId="52efdf86-ba77-4dcf-8f92-67ea05fd85b4" providerId="ADAL" clId="{F54AB79C-CF2F-48E0-AB2B-B1BDA75FD3C3}" dt="2023-10-27T12:00:10.923" v="2797"/>
          <ac:inkMkLst>
            <pc:docMk/>
            <pc:sldMk cId="1241564301" sldId="604"/>
            <ac:inkMk id="147" creationId="{B4A438A5-1DAD-AA87-5DFA-E3B0EC3ACADF}"/>
          </ac:inkMkLst>
        </pc:inkChg>
        <pc:inkChg chg="add mod">
          <ac:chgData name="Luca Crocetti" userId="52efdf86-ba77-4dcf-8f92-67ea05fd85b4" providerId="ADAL" clId="{F54AB79C-CF2F-48E0-AB2B-B1BDA75FD3C3}" dt="2023-10-27T12:00:10.923" v="2797"/>
          <ac:inkMkLst>
            <pc:docMk/>
            <pc:sldMk cId="1241564301" sldId="604"/>
            <ac:inkMk id="148" creationId="{D8F87DEC-2E1E-078D-3ED0-272CE42F86F3}"/>
          </ac:inkMkLst>
        </pc:inkChg>
        <pc:inkChg chg="add mod">
          <ac:chgData name="Luca Crocetti" userId="52efdf86-ba77-4dcf-8f92-67ea05fd85b4" providerId="ADAL" clId="{F54AB79C-CF2F-48E0-AB2B-B1BDA75FD3C3}" dt="2023-10-27T12:00:18.306" v="2811"/>
          <ac:inkMkLst>
            <pc:docMk/>
            <pc:sldMk cId="1241564301" sldId="604"/>
            <ac:inkMk id="152" creationId="{514F473A-C44C-E9E5-DB96-66E4DA54C059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53" creationId="{EB99A499-F548-03D8-3F04-F3FB9FF575F1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54" creationId="{BFF8F701-0C03-20B2-868D-C4390AD94544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55" creationId="{0D04DEFD-0CDE-4F2A-3B45-69FD1FACDCA3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56" creationId="{C43E5483-1539-AA8E-CFD5-4054CB048031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57" creationId="{9B19B27E-88B8-74DF-AE47-375438223AD6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58" creationId="{88CD8927-740B-283A-0A3B-9513F03A88E5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59" creationId="{F8F57143-8B42-5DAF-A5D0-E70D45158068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60" creationId="{ADD34A6F-DAA7-D28D-4DCB-370FF577A08A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61" creationId="{C1634BA7-E116-B8A8-077C-ADD67D0A2006}"/>
          </ac:inkMkLst>
        </pc:inkChg>
        <pc:inkChg chg="add mod">
          <ac:chgData name="Luca Crocetti" userId="52efdf86-ba77-4dcf-8f92-67ea05fd85b4" providerId="ADAL" clId="{F54AB79C-CF2F-48E0-AB2B-B1BDA75FD3C3}" dt="2023-10-27T12:00:18.306" v="2811"/>
          <ac:inkMkLst>
            <pc:docMk/>
            <pc:sldMk cId="1241564301" sldId="604"/>
            <ac:inkMk id="162" creationId="{2DE6506E-F22E-6837-8498-C0CD6310E503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63" creationId="{8F8C4E7E-26CA-EF7C-4B4D-CF026E214FB0}"/>
          </ac:inkMkLst>
        </pc:inkChg>
        <pc:inkChg chg="add mod">
          <ac:chgData name="Luca Crocetti" userId="52efdf86-ba77-4dcf-8f92-67ea05fd85b4" providerId="ADAL" clId="{F54AB79C-CF2F-48E0-AB2B-B1BDA75FD3C3}" dt="2023-10-27T12:00:18.306" v="2811"/>
          <ac:inkMkLst>
            <pc:docMk/>
            <pc:sldMk cId="1241564301" sldId="604"/>
            <ac:inkMk id="164" creationId="{B5F66065-A034-E0CB-CBBC-DDD5D1BF0767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65" creationId="{2DF7BA99-8B71-2F2C-1D2A-B3DF0B83E1A2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66" creationId="{C1DDE2EF-AE63-53AE-B7C4-A3901245D7FC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67" creationId="{8D23924B-3071-554E-BDAF-1818ED139297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68" creationId="{99C109DB-3922-9ACC-F304-C67BAEB1021F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69" creationId="{D13ED288-A20A-645F-FF87-88515352A792}"/>
          </ac:inkMkLst>
        </pc:inkChg>
        <pc:inkChg chg="add mod">
          <ac:chgData name="Luca Crocetti" userId="52efdf86-ba77-4dcf-8f92-67ea05fd85b4" providerId="ADAL" clId="{F54AB79C-CF2F-48E0-AB2B-B1BDA75FD3C3}" dt="2023-10-27T12:00:19.390" v="2813"/>
          <ac:inkMkLst>
            <pc:docMk/>
            <pc:sldMk cId="1241564301" sldId="604"/>
            <ac:inkMk id="170" creationId="{A83E46DB-3669-FDC8-9093-1A1CCED146BE}"/>
          </ac:inkMkLst>
        </pc:inkChg>
        <pc:inkChg chg="add mod">
          <ac:chgData name="Luca Crocetti" userId="52efdf86-ba77-4dcf-8f92-67ea05fd85b4" providerId="ADAL" clId="{F54AB79C-CF2F-48E0-AB2B-B1BDA75FD3C3}" dt="2023-10-27T12:00:19.390" v="2813"/>
          <ac:inkMkLst>
            <pc:docMk/>
            <pc:sldMk cId="1241564301" sldId="604"/>
            <ac:inkMk id="171" creationId="{B4CCC15C-1936-2457-355C-2A0D779F60A2}"/>
          </ac:inkMkLst>
        </pc:inkChg>
        <pc:inkChg chg="add mod">
          <ac:chgData name="Luca Crocetti" userId="52efdf86-ba77-4dcf-8f92-67ea05fd85b4" providerId="ADAL" clId="{F54AB79C-CF2F-48E0-AB2B-B1BDA75FD3C3}" dt="2023-10-27T12:00:19.390" v="2813"/>
          <ac:inkMkLst>
            <pc:docMk/>
            <pc:sldMk cId="1241564301" sldId="604"/>
            <ac:inkMk id="172" creationId="{297E6395-B7C7-5888-A286-42DF0A7801A0}"/>
          </ac:inkMkLst>
        </pc:inkChg>
        <pc:inkChg chg="add mod">
          <ac:chgData name="Luca Crocetti" userId="52efdf86-ba77-4dcf-8f92-67ea05fd85b4" providerId="ADAL" clId="{F54AB79C-CF2F-48E0-AB2B-B1BDA75FD3C3}" dt="2023-10-27T12:00:19.390" v="2813"/>
          <ac:inkMkLst>
            <pc:docMk/>
            <pc:sldMk cId="1241564301" sldId="604"/>
            <ac:inkMk id="173" creationId="{A9866C11-C38E-E0C9-0FD4-997EEDB71119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74" creationId="{F9C2B255-86C7-425A-DF09-E51BA70298DA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75" creationId="{1D8A6D89-8F41-C375-AF65-B7B371CBFE79}"/>
          </ac:inkMkLst>
        </pc:inkChg>
        <pc:inkChg chg="add mod">
          <ac:chgData name="Luca Crocetti" userId="52efdf86-ba77-4dcf-8f92-67ea05fd85b4" providerId="ADAL" clId="{F54AB79C-CF2F-48E0-AB2B-B1BDA75FD3C3}" dt="2023-10-27T12:00:19.390" v="2813"/>
          <ac:inkMkLst>
            <pc:docMk/>
            <pc:sldMk cId="1241564301" sldId="604"/>
            <ac:inkMk id="176" creationId="{3CAB0B67-A039-0ACE-5FBA-870A31104C87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77" creationId="{9CC657AE-233F-78EE-A3BE-F386C0A0630B}"/>
          </ac:inkMkLst>
        </pc:inkChg>
        <pc:inkChg chg="del topLv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78" creationId="{75823ACC-47BB-5087-8909-3E406A890D7F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79" creationId="{5BCCE95C-7AC8-8E6C-B935-AA90C43C94FD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80" creationId="{A07AE6D3-D36D-BC0F-30BB-701672E6F7E6}"/>
          </ac:inkMkLst>
        </pc:inkChg>
        <pc:inkChg chg="add mod">
          <ac:chgData name="Luca Crocetti" userId="52efdf86-ba77-4dcf-8f92-67ea05fd85b4" providerId="ADAL" clId="{F54AB79C-CF2F-48E0-AB2B-B1BDA75FD3C3}" dt="2023-10-27T12:00:19.390" v="2813"/>
          <ac:inkMkLst>
            <pc:docMk/>
            <pc:sldMk cId="1241564301" sldId="604"/>
            <ac:inkMk id="181" creationId="{2787DFAF-028C-AFDE-E504-DE865B0AFA0C}"/>
          </ac:inkMkLst>
        </pc:inkChg>
        <pc:inkChg chg="add mod">
          <ac:chgData name="Luca Crocetti" userId="52efdf86-ba77-4dcf-8f92-67ea05fd85b4" providerId="ADAL" clId="{F54AB79C-CF2F-48E0-AB2B-B1BDA75FD3C3}" dt="2023-10-27T12:00:19.390" v="2813"/>
          <ac:inkMkLst>
            <pc:docMk/>
            <pc:sldMk cId="1241564301" sldId="604"/>
            <ac:inkMk id="182" creationId="{D797ED68-C6DB-A6AD-0ABE-CA6211BC0AB7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83" creationId="{C48B76A2-85C9-D303-C001-C31EF0F73626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84" creationId="{045D12B9-F34D-3121-F840-39995CD39D76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85" creationId="{B9B62564-136B-74E3-4BCF-4BEA1C314FD2}"/>
          </ac:inkMkLst>
        </pc:inkChg>
        <pc:inkChg chg="add mod">
          <ac:chgData name="Luca Crocetti" userId="52efdf86-ba77-4dcf-8f92-67ea05fd85b4" providerId="ADAL" clId="{F54AB79C-CF2F-48E0-AB2B-B1BDA75FD3C3}" dt="2023-10-27T12:00:19.390" v="2813"/>
          <ac:inkMkLst>
            <pc:docMk/>
            <pc:sldMk cId="1241564301" sldId="604"/>
            <ac:inkMk id="186" creationId="{1FF3C552-66C6-656B-AC0E-55A75D85FB22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87" creationId="{DC672EC2-1C79-872B-66B5-7802B3C2EB86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88" creationId="{9583BA39-3A1F-6C99-357F-335D9D3EA54A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89" creationId="{ECE7152D-1572-1162-6C80-7F8C22FC45EA}"/>
          </ac:inkMkLst>
        </pc:inkChg>
        <pc:inkChg chg="add mod">
          <ac:chgData name="Luca Crocetti" userId="52efdf86-ba77-4dcf-8f92-67ea05fd85b4" providerId="ADAL" clId="{F54AB79C-CF2F-48E0-AB2B-B1BDA75FD3C3}" dt="2023-10-27T12:00:19.390" v="2813"/>
          <ac:inkMkLst>
            <pc:docMk/>
            <pc:sldMk cId="1241564301" sldId="604"/>
            <ac:inkMk id="190" creationId="{256B8CF5-AC6D-37FB-B2A0-2F9B902D9FD1}"/>
          </ac:inkMkLst>
        </pc:inkChg>
        <pc:inkChg chg="add mod">
          <ac:chgData name="Luca Crocetti" userId="52efdf86-ba77-4dcf-8f92-67ea05fd85b4" providerId="ADAL" clId="{F54AB79C-CF2F-48E0-AB2B-B1BDA75FD3C3}" dt="2023-10-27T12:00:19.390" v="2813"/>
          <ac:inkMkLst>
            <pc:docMk/>
            <pc:sldMk cId="1241564301" sldId="604"/>
            <ac:inkMk id="191" creationId="{6D9B60E7-8C94-A592-9D1C-36423D4D16D5}"/>
          </ac:inkMkLst>
        </pc:inkChg>
        <pc:inkChg chg="add mod">
          <ac:chgData name="Luca Crocetti" userId="52efdf86-ba77-4dcf-8f92-67ea05fd85b4" providerId="ADAL" clId="{F54AB79C-CF2F-48E0-AB2B-B1BDA75FD3C3}" dt="2023-10-27T12:00:19.390" v="2813"/>
          <ac:inkMkLst>
            <pc:docMk/>
            <pc:sldMk cId="1241564301" sldId="604"/>
            <ac:inkMk id="194" creationId="{F9A9B010-8C11-F887-CE20-3C16D01FC9EF}"/>
          </ac:inkMkLst>
        </pc:inkChg>
        <pc:inkChg chg="add mod">
          <ac:chgData name="Luca Crocetti" userId="52efdf86-ba77-4dcf-8f92-67ea05fd85b4" providerId="ADAL" clId="{F54AB79C-CF2F-48E0-AB2B-B1BDA75FD3C3}" dt="2023-10-27T12:00:21.996" v="2819"/>
          <ac:inkMkLst>
            <pc:docMk/>
            <pc:sldMk cId="1241564301" sldId="604"/>
            <ac:inkMk id="196" creationId="{328E6AC9-AA24-2DCC-2D10-EEC0BF63AE94}"/>
          </ac:inkMkLst>
        </pc:inkChg>
        <pc:inkChg chg="add mod">
          <ac:chgData name="Luca Crocetti" userId="52efdf86-ba77-4dcf-8f92-67ea05fd85b4" providerId="ADAL" clId="{F54AB79C-CF2F-48E0-AB2B-B1BDA75FD3C3}" dt="2023-10-27T12:00:21.996" v="2819"/>
          <ac:inkMkLst>
            <pc:docMk/>
            <pc:sldMk cId="1241564301" sldId="604"/>
            <ac:inkMk id="197" creationId="{29E0ADB9-BC88-9064-5E61-C671C6F429F5}"/>
          </ac:inkMkLst>
        </pc:inkChg>
        <pc:inkChg chg="add mod">
          <ac:chgData name="Luca Crocetti" userId="52efdf86-ba77-4dcf-8f92-67ea05fd85b4" providerId="ADAL" clId="{F54AB79C-CF2F-48E0-AB2B-B1BDA75FD3C3}" dt="2023-10-27T12:00:21.996" v="2819"/>
          <ac:inkMkLst>
            <pc:docMk/>
            <pc:sldMk cId="1241564301" sldId="604"/>
            <ac:inkMk id="198" creationId="{C3D19C84-798F-3E5F-EC46-318263B0D7F6}"/>
          </ac:inkMkLst>
        </pc:inkChg>
        <pc:inkChg chg="add mod">
          <ac:chgData name="Luca Crocetti" userId="52efdf86-ba77-4dcf-8f92-67ea05fd85b4" providerId="ADAL" clId="{F54AB79C-CF2F-48E0-AB2B-B1BDA75FD3C3}" dt="2023-10-27T12:00:21.996" v="2819"/>
          <ac:inkMkLst>
            <pc:docMk/>
            <pc:sldMk cId="1241564301" sldId="604"/>
            <ac:inkMk id="199" creationId="{DD215A05-DA58-6B0D-7A7A-0A12DFD16302}"/>
          </ac:inkMkLst>
        </pc:inkChg>
        <pc:inkChg chg="add mod">
          <ac:chgData name="Luca Crocetti" userId="52efdf86-ba77-4dcf-8f92-67ea05fd85b4" providerId="ADAL" clId="{F54AB79C-CF2F-48E0-AB2B-B1BDA75FD3C3}" dt="2023-10-27T12:00:21.996" v="2819"/>
          <ac:inkMkLst>
            <pc:docMk/>
            <pc:sldMk cId="1241564301" sldId="604"/>
            <ac:inkMk id="200" creationId="{5E1E7A68-86AC-ACFD-1976-F025FB866F90}"/>
          </ac:inkMkLst>
        </pc:inkChg>
        <pc:inkChg chg="add mod">
          <ac:chgData name="Luca Crocetti" userId="52efdf86-ba77-4dcf-8f92-67ea05fd85b4" providerId="ADAL" clId="{F54AB79C-CF2F-48E0-AB2B-B1BDA75FD3C3}" dt="2023-10-27T12:00:25.853" v="2825"/>
          <ac:inkMkLst>
            <pc:docMk/>
            <pc:sldMk cId="1241564301" sldId="604"/>
            <ac:inkMk id="202" creationId="{5156039B-D3D1-F632-08C0-5831607A4BBF}"/>
          </ac:inkMkLst>
        </pc:inkChg>
        <pc:inkChg chg="add mod">
          <ac:chgData name="Luca Crocetti" userId="52efdf86-ba77-4dcf-8f92-67ea05fd85b4" providerId="ADAL" clId="{F54AB79C-CF2F-48E0-AB2B-B1BDA75FD3C3}" dt="2023-10-27T12:00:25.853" v="2825"/>
          <ac:inkMkLst>
            <pc:docMk/>
            <pc:sldMk cId="1241564301" sldId="604"/>
            <ac:inkMk id="203" creationId="{0C8F1CC9-40A7-2719-B2D7-34CC7F664F11}"/>
          </ac:inkMkLst>
        </pc:inkChg>
        <pc:inkChg chg="add mod">
          <ac:chgData name="Luca Crocetti" userId="52efdf86-ba77-4dcf-8f92-67ea05fd85b4" providerId="ADAL" clId="{F54AB79C-CF2F-48E0-AB2B-B1BDA75FD3C3}" dt="2023-10-27T12:00:25.853" v="2825"/>
          <ac:inkMkLst>
            <pc:docMk/>
            <pc:sldMk cId="1241564301" sldId="604"/>
            <ac:inkMk id="204" creationId="{C671F07C-EA0C-3246-64B2-1A13D6508935}"/>
          </ac:inkMkLst>
        </pc:inkChg>
        <pc:inkChg chg="add mod">
          <ac:chgData name="Luca Crocetti" userId="52efdf86-ba77-4dcf-8f92-67ea05fd85b4" providerId="ADAL" clId="{F54AB79C-CF2F-48E0-AB2B-B1BDA75FD3C3}" dt="2023-10-27T12:00:25.853" v="2825"/>
          <ac:inkMkLst>
            <pc:docMk/>
            <pc:sldMk cId="1241564301" sldId="604"/>
            <ac:inkMk id="205" creationId="{0A49C31F-6863-C9A5-FDB7-D8A76C2DBF46}"/>
          </ac:inkMkLst>
        </pc:inkChg>
        <pc:inkChg chg="add mod">
          <ac:chgData name="Luca Crocetti" userId="52efdf86-ba77-4dcf-8f92-67ea05fd85b4" providerId="ADAL" clId="{F54AB79C-CF2F-48E0-AB2B-B1BDA75FD3C3}" dt="2023-10-27T12:00:25.853" v="2825"/>
          <ac:inkMkLst>
            <pc:docMk/>
            <pc:sldMk cId="1241564301" sldId="604"/>
            <ac:inkMk id="206" creationId="{F0804514-A477-9D87-417A-983F374ABDD8}"/>
          </ac:inkMkLst>
        </pc:inkChg>
        <pc:inkChg chg="add mod">
          <ac:chgData name="Luca Crocetti" userId="52efdf86-ba77-4dcf-8f92-67ea05fd85b4" providerId="ADAL" clId="{F54AB79C-CF2F-48E0-AB2B-B1BDA75FD3C3}" dt="2023-10-27T12:00:29.200" v="2832"/>
          <ac:inkMkLst>
            <pc:docMk/>
            <pc:sldMk cId="1241564301" sldId="604"/>
            <ac:inkMk id="208" creationId="{A4C4281A-1570-259D-1C02-058068ECAEF0}"/>
          </ac:inkMkLst>
        </pc:inkChg>
        <pc:inkChg chg="add mod">
          <ac:chgData name="Luca Crocetti" userId="52efdf86-ba77-4dcf-8f92-67ea05fd85b4" providerId="ADAL" clId="{F54AB79C-CF2F-48E0-AB2B-B1BDA75FD3C3}" dt="2023-10-27T12:00:29.200" v="2832"/>
          <ac:inkMkLst>
            <pc:docMk/>
            <pc:sldMk cId="1241564301" sldId="604"/>
            <ac:inkMk id="209" creationId="{B16834C9-41A6-2695-E7C9-C0EC86A8D11F}"/>
          </ac:inkMkLst>
        </pc:inkChg>
        <pc:inkChg chg="add mod">
          <ac:chgData name="Luca Crocetti" userId="52efdf86-ba77-4dcf-8f92-67ea05fd85b4" providerId="ADAL" clId="{F54AB79C-CF2F-48E0-AB2B-B1BDA75FD3C3}" dt="2023-10-27T12:00:29.200" v="2832"/>
          <ac:inkMkLst>
            <pc:docMk/>
            <pc:sldMk cId="1241564301" sldId="604"/>
            <ac:inkMk id="210" creationId="{6C7159FC-D249-8D4B-5EE0-B9497E0CBD79}"/>
          </ac:inkMkLst>
        </pc:inkChg>
        <pc:inkChg chg="add mod">
          <ac:chgData name="Luca Crocetti" userId="52efdf86-ba77-4dcf-8f92-67ea05fd85b4" providerId="ADAL" clId="{F54AB79C-CF2F-48E0-AB2B-B1BDA75FD3C3}" dt="2023-10-27T12:00:29.200" v="2832"/>
          <ac:inkMkLst>
            <pc:docMk/>
            <pc:sldMk cId="1241564301" sldId="604"/>
            <ac:inkMk id="211" creationId="{3506F3BB-ED44-46C8-568D-F17A77702883}"/>
          </ac:inkMkLst>
        </pc:inkChg>
        <pc:inkChg chg="add mod">
          <ac:chgData name="Luca Crocetti" userId="52efdf86-ba77-4dcf-8f92-67ea05fd85b4" providerId="ADAL" clId="{F54AB79C-CF2F-48E0-AB2B-B1BDA75FD3C3}" dt="2023-10-27T12:00:29.200" v="2832"/>
          <ac:inkMkLst>
            <pc:docMk/>
            <pc:sldMk cId="1241564301" sldId="604"/>
            <ac:inkMk id="212" creationId="{8555A265-3CF4-4626-CDDC-7D4A1787815E}"/>
          </ac:inkMkLst>
        </pc:inkChg>
        <pc:inkChg chg="add mod">
          <ac:chgData name="Luca Crocetti" userId="52efdf86-ba77-4dcf-8f92-67ea05fd85b4" providerId="ADAL" clId="{F54AB79C-CF2F-48E0-AB2B-B1BDA75FD3C3}" dt="2023-10-27T12:00:29.200" v="2832"/>
          <ac:inkMkLst>
            <pc:docMk/>
            <pc:sldMk cId="1241564301" sldId="604"/>
            <ac:inkMk id="213" creationId="{2C29E15B-7F63-49EE-2119-FDADD12F5898}"/>
          </ac:inkMkLst>
        </pc:inkChg>
        <pc:inkChg chg="add mod">
          <ac:chgData name="Luca Crocetti" userId="52efdf86-ba77-4dcf-8f92-67ea05fd85b4" providerId="ADAL" clId="{F54AB79C-CF2F-48E0-AB2B-B1BDA75FD3C3}" dt="2023-10-27T12:00:31.636" v="2835"/>
          <ac:inkMkLst>
            <pc:docMk/>
            <pc:sldMk cId="1241564301" sldId="604"/>
            <ac:inkMk id="215" creationId="{6AAA5C17-A9A3-20FD-EB13-DDB67377753E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216" creationId="{C68837F6-03E4-761C-5E94-33F6107529A7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217" creationId="{1580821E-3DCB-8EDD-0999-4523D9C68783}"/>
          </ac:inkMkLst>
        </pc:inkChg>
        <pc:inkChg chg="add mod">
          <ac:chgData name="Luca Crocetti" userId="52efdf86-ba77-4dcf-8f92-67ea05fd85b4" providerId="ADAL" clId="{F54AB79C-CF2F-48E0-AB2B-B1BDA75FD3C3}" dt="2023-10-27T12:00:31.636" v="2835"/>
          <ac:inkMkLst>
            <pc:docMk/>
            <pc:sldMk cId="1241564301" sldId="604"/>
            <ac:inkMk id="219" creationId="{8CE48D1D-6A93-7ACE-0D19-73536D149B83}"/>
          </ac:inkMkLst>
        </pc:inkChg>
      </pc:sldChg>
      <pc:sldChg chg="addSp delSp modSp add mod">
        <pc:chgData name="Luca Crocetti" userId="52efdf86-ba77-4dcf-8f92-67ea05fd85b4" providerId="ADAL" clId="{F54AB79C-CF2F-48E0-AB2B-B1BDA75FD3C3}" dt="2023-10-27T12:02:47.098" v="3026"/>
        <pc:sldMkLst>
          <pc:docMk/>
          <pc:sldMk cId="1000211324" sldId="605"/>
        </pc:sldMkLst>
        <pc:grpChg chg="mod">
          <ac:chgData name="Luca Crocetti" userId="52efdf86-ba77-4dcf-8f92-67ea05fd85b4" providerId="ADAL" clId="{F54AB79C-CF2F-48E0-AB2B-B1BDA75FD3C3}" dt="2023-10-27T12:01:04.631" v="2853"/>
          <ac:grpSpMkLst>
            <pc:docMk/>
            <pc:sldMk cId="1000211324" sldId="605"/>
            <ac:grpSpMk id="19" creationId="{05D04591-3D9F-6842-9139-15F7144C67BA}"/>
          </ac:grpSpMkLst>
        </pc:grpChg>
        <pc:grpChg chg="mod">
          <ac:chgData name="Luca Crocetti" userId="52efdf86-ba77-4dcf-8f92-67ea05fd85b4" providerId="ADAL" clId="{F54AB79C-CF2F-48E0-AB2B-B1BDA75FD3C3}" dt="2023-10-27T12:01:04.631" v="2853"/>
          <ac:grpSpMkLst>
            <pc:docMk/>
            <pc:sldMk cId="1000211324" sldId="605"/>
            <ac:grpSpMk id="20" creationId="{AE1F3428-A2D5-3E79-0987-29E2ABA26CE8}"/>
          </ac:grpSpMkLst>
        </pc:grpChg>
        <pc:grpChg chg="mod">
          <ac:chgData name="Luca Crocetti" userId="52efdf86-ba77-4dcf-8f92-67ea05fd85b4" providerId="ADAL" clId="{F54AB79C-CF2F-48E0-AB2B-B1BDA75FD3C3}" dt="2023-10-27T12:01:04.631" v="2853"/>
          <ac:grpSpMkLst>
            <pc:docMk/>
            <pc:sldMk cId="1000211324" sldId="605"/>
            <ac:grpSpMk id="21" creationId="{1183E7D4-A576-E91E-70A5-D3C2003B320A}"/>
          </ac:grpSpMkLst>
        </pc:grpChg>
        <pc:grpChg chg="mod">
          <ac:chgData name="Luca Crocetti" userId="52efdf86-ba77-4dcf-8f92-67ea05fd85b4" providerId="ADAL" clId="{F54AB79C-CF2F-48E0-AB2B-B1BDA75FD3C3}" dt="2023-10-27T12:01:06.579" v="2858"/>
          <ac:grpSpMkLst>
            <pc:docMk/>
            <pc:sldMk cId="1000211324" sldId="605"/>
            <ac:grpSpMk id="26" creationId="{05A0FD5D-8136-4AE7-3F90-8821DD20C916}"/>
          </ac:grpSpMkLst>
        </pc:grpChg>
        <pc:grpChg chg="mod">
          <ac:chgData name="Luca Crocetti" userId="52efdf86-ba77-4dcf-8f92-67ea05fd85b4" providerId="ADAL" clId="{F54AB79C-CF2F-48E0-AB2B-B1BDA75FD3C3}" dt="2023-10-27T12:01:07.909" v="2861"/>
          <ac:grpSpMkLst>
            <pc:docMk/>
            <pc:sldMk cId="1000211324" sldId="605"/>
            <ac:grpSpMk id="29" creationId="{0F4D892F-9D6E-293A-EB03-106EC9DED584}"/>
          </ac:grpSpMkLst>
        </pc:grpChg>
        <pc:grpChg chg="del mod">
          <ac:chgData name="Luca Crocetti" userId="52efdf86-ba77-4dcf-8f92-67ea05fd85b4" providerId="ADAL" clId="{F54AB79C-CF2F-48E0-AB2B-B1BDA75FD3C3}" dt="2023-10-27T12:01:21.151" v="2887"/>
          <ac:grpSpMkLst>
            <pc:docMk/>
            <pc:sldMk cId="1000211324" sldId="605"/>
            <ac:grpSpMk id="38" creationId="{E3DFD78A-B6D6-50EC-084B-1F5C6AAE97CF}"/>
          </ac:grpSpMkLst>
        </pc:grpChg>
        <pc:grpChg chg="del">
          <ac:chgData name="Luca Crocetti" userId="52efdf86-ba77-4dcf-8f92-67ea05fd85b4" providerId="ADAL" clId="{F54AB79C-CF2F-48E0-AB2B-B1BDA75FD3C3}" dt="2023-10-27T12:00:46.033" v="2837" actId="478"/>
          <ac:grpSpMkLst>
            <pc:docMk/>
            <pc:sldMk cId="1000211324" sldId="605"/>
            <ac:grpSpMk id="48" creationId="{BB54F73B-CD9A-C587-9689-5050E05FC995}"/>
          </ac:grpSpMkLst>
        </pc:grpChg>
        <pc:grpChg chg="del mod">
          <ac:chgData name="Luca Crocetti" userId="52efdf86-ba77-4dcf-8f92-67ea05fd85b4" providerId="ADAL" clId="{F54AB79C-CF2F-48E0-AB2B-B1BDA75FD3C3}" dt="2023-10-27T12:01:24.036" v="2889"/>
          <ac:grpSpMkLst>
            <pc:docMk/>
            <pc:sldMk cId="1000211324" sldId="605"/>
            <ac:grpSpMk id="57" creationId="{63D32E92-2065-69BB-9DA9-B8B2B432FA08}"/>
          </ac:grpSpMkLst>
        </pc:grpChg>
        <pc:grpChg chg="del mod">
          <ac:chgData name="Luca Crocetti" userId="52efdf86-ba77-4dcf-8f92-67ea05fd85b4" providerId="ADAL" clId="{F54AB79C-CF2F-48E0-AB2B-B1BDA75FD3C3}" dt="2023-10-27T12:01:24.036" v="2889"/>
          <ac:grpSpMkLst>
            <pc:docMk/>
            <pc:sldMk cId="1000211324" sldId="605"/>
            <ac:grpSpMk id="58" creationId="{93F6E577-B1EE-77F1-4211-D173166DCB14}"/>
          </ac:grpSpMkLst>
        </pc:grpChg>
        <pc:grpChg chg="mod">
          <ac:chgData name="Luca Crocetti" userId="52efdf86-ba77-4dcf-8f92-67ea05fd85b4" providerId="ADAL" clId="{F54AB79C-CF2F-48E0-AB2B-B1BDA75FD3C3}" dt="2023-10-27T12:01:24.036" v="2889"/>
          <ac:grpSpMkLst>
            <pc:docMk/>
            <pc:sldMk cId="1000211324" sldId="605"/>
            <ac:grpSpMk id="60" creationId="{9AB50271-47A1-4336-39EC-66B3EE1B95A7}"/>
          </ac:grpSpMkLst>
        </pc:grpChg>
        <pc:grpChg chg="del">
          <ac:chgData name="Luca Crocetti" userId="52efdf86-ba77-4dcf-8f92-67ea05fd85b4" providerId="ADAL" clId="{F54AB79C-CF2F-48E0-AB2B-B1BDA75FD3C3}" dt="2023-10-27T12:00:46.033" v="2837" actId="478"/>
          <ac:grpSpMkLst>
            <pc:docMk/>
            <pc:sldMk cId="1000211324" sldId="605"/>
            <ac:grpSpMk id="63" creationId="{0B5B572D-95D7-570D-6FCB-8C6FD85C4B14}"/>
          </ac:grpSpMkLst>
        </pc:grpChg>
        <pc:grpChg chg="del">
          <ac:chgData name="Luca Crocetti" userId="52efdf86-ba77-4dcf-8f92-67ea05fd85b4" providerId="ADAL" clId="{F54AB79C-CF2F-48E0-AB2B-B1BDA75FD3C3}" dt="2023-10-27T12:00:46.033" v="2837" actId="478"/>
          <ac:grpSpMkLst>
            <pc:docMk/>
            <pc:sldMk cId="1000211324" sldId="605"/>
            <ac:grpSpMk id="79" creationId="{9383EC0C-04DA-C85F-0C4F-F0483A393D43}"/>
          </ac:grpSpMkLst>
        </pc:grpChg>
        <pc:grpChg chg="del mod">
          <ac:chgData name="Luca Crocetti" userId="52efdf86-ba77-4dcf-8f92-67ea05fd85b4" providerId="ADAL" clId="{F54AB79C-CF2F-48E0-AB2B-B1BDA75FD3C3}" dt="2023-10-27T12:01:27.588" v="2897"/>
          <ac:grpSpMkLst>
            <pc:docMk/>
            <pc:sldMk cId="1000211324" sldId="605"/>
            <ac:grpSpMk id="82" creationId="{02243E28-87CF-3B7A-E2F8-DA9EF6144053}"/>
          </ac:grpSpMkLst>
        </pc:grpChg>
        <pc:grpChg chg="del mod">
          <ac:chgData name="Luca Crocetti" userId="52efdf86-ba77-4dcf-8f92-67ea05fd85b4" providerId="ADAL" clId="{F54AB79C-CF2F-48E0-AB2B-B1BDA75FD3C3}" dt="2023-10-27T12:01:35.355" v="2910"/>
          <ac:grpSpMkLst>
            <pc:docMk/>
            <pc:sldMk cId="1000211324" sldId="605"/>
            <ac:grpSpMk id="89" creationId="{AFE0D6C8-E02D-2234-C91A-4A4A233B1E1F}"/>
          </ac:grpSpMkLst>
        </pc:grpChg>
        <pc:grpChg chg="del mod">
          <ac:chgData name="Luca Crocetti" userId="52efdf86-ba77-4dcf-8f92-67ea05fd85b4" providerId="ADAL" clId="{F54AB79C-CF2F-48E0-AB2B-B1BDA75FD3C3}" dt="2023-10-27T12:01:40.848" v="2915"/>
          <ac:grpSpMkLst>
            <pc:docMk/>
            <pc:sldMk cId="1000211324" sldId="605"/>
            <ac:grpSpMk id="92" creationId="{0C580F9F-A214-BC47-CD1C-1F70AB240E2C}"/>
          </ac:grpSpMkLst>
        </pc:grpChg>
        <pc:grpChg chg="mod">
          <ac:chgData name="Luca Crocetti" userId="52efdf86-ba77-4dcf-8f92-67ea05fd85b4" providerId="ADAL" clId="{F54AB79C-CF2F-48E0-AB2B-B1BDA75FD3C3}" dt="2023-10-27T12:01:48.573" v="2926"/>
          <ac:grpSpMkLst>
            <pc:docMk/>
            <pc:sldMk cId="1000211324" sldId="605"/>
            <ac:grpSpMk id="102" creationId="{6D520A5A-0426-6306-EAE6-A0DABE3D9ED1}"/>
          </ac:grpSpMkLst>
        </pc:grpChg>
        <pc:grpChg chg="mod">
          <ac:chgData name="Luca Crocetti" userId="52efdf86-ba77-4dcf-8f92-67ea05fd85b4" providerId="ADAL" clId="{F54AB79C-CF2F-48E0-AB2B-B1BDA75FD3C3}" dt="2023-10-27T12:01:48.573" v="2926"/>
          <ac:grpSpMkLst>
            <pc:docMk/>
            <pc:sldMk cId="1000211324" sldId="605"/>
            <ac:grpSpMk id="103" creationId="{CC6F0257-8F59-BF98-7BC9-03820671A07E}"/>
          </ac:grpSpMkLst>
        </pc:grpChg>
        <pc:grpChg chg="del">
          <ac:chgData name="Luca Crocetti" userId="52efdf86-ba77-4dcf-8f92-67ea05fd85b4" providerId="ADAL" clId="{F54AB79C-CF2F-48E0-AB2B-B1BDA75FD3C3}" dt="2023-10-27T12:00:46.033" v="2837" actId="478"/>
          <ac:grpSpMkLst>
            <pc:docMk/>
            <pc:sldMk cId="1000211324" sldId="605"/>
            <ac:grpSpMk id="105" creationId="{683C152E-3856-70A8-D172-2C8ABD1D4271}"/>
          </ac:grpSpMkLst>
        </pc:grpChg>
        <pc:grpChg chg="del">
          <ac:chgData name="Luca Crocetti" userId="52efdf86-ba77-4dcf-8f92-67ea05fd85b4" providerId="ADAL" clId="{F54AB79C-CF2F-48E0-AB2B-B1BDA75FD3C3}" dt="2023-10-27T12:00:46.033" v="2837" actId="478"/>
          <ac:grpSpMkLst>
            <pc:docMk/>
            <pc:sldMk cId="1000211324" sldId="605"/>
            <ac:grpSpMk id="106" creationId="{8A16707C-A856-B5FB-2C94-359F5820C00D}"/>
          </ac:grpSpMkLst>
        </pc:grpChg>
        <pc:grpChg chg="del">
          <ac:chgData name="Luca Crocetti" userId="52efdf86-ba77-4dcf-8f92-67ea05fd85b4" providerId="ADAL" clId="{F54AB79C-CF2F-48E0-AB2B-B1BDA75FD3C3}" dt="2023-10-27T12:00:46.033" v="2837" actId="478"/>
          <ac:grpSpMkLst>
            <pc:docMk/>
            <pc:sldMk cId="1000211324" sldId="605"/>
            <ac:grpSpMk id="107" creationId="{B6EDB68A-8A79-BE9C-2AA3-44DA4C6CA35E}"/>
          </ac:grpSpMkLst>
        </pc:grpChg>
        <pc:grpChg chg="mod">
          <ac:chgData name="Luca Crocetti" userId="52efdf86-ba77-4dcf-8f92-67ea05fd85b4" providerId="ADAL" clId="{F54AB79C-CF2F-48E0-AB2B-B1BDA75FD3C3}" dt="2023-10-27T12:01:51.340" v="2933"/>
          <ac:grpSpMkLst>
            <pc:docMk/>
            <pc:sldMk cId="1000211324" sldId="605"/>
            <ac:grpSpMk id="115" creationId="{2D09B749-A79D-FDCC-82A0-9375B03CCEE8}"/>
          </ac:grpSpMkLst>
        </pc:grpChg>
        <pc:grpChg chg="mod">
          <ac:chgData name="Luca Crocetti" userId="52efdf86-ba77-4dcf-8f92-67ea05fd85b4" providerId="ADAL" clId="{F54AB79C-CF2F-48E0-AB2B-B1BDA75FD3C3}" dt="2023-10-27T12:02:05.236" v="2954"/>
          <ac:grpSpMkLst>
            <pc:docMk/>
            <pc:sldMk cId="1000211324" sldId="605"/>
            <ac:grpSpMk id="149" creationId="{F161BC6C-3D13-999B-CF4F-DAB98E6F46A8}"/>
          </ac:grpSpMkLst>
        </pc:grpChg>
        <pc:grpChg chg="del">
          <ac:chgData name="Luca Crocetti" userId="52efdf86-ba77-4dcf-8f92-67ea05fd85b4" providerId="ADAL" clId="{F54AB79C-CF2F-48E0-AB2B-B1BDA75FD3C3}" dt="2023-10-27T12:00:46.033" v="2837" actId="478"/>
          <ac:grpSpMkLst>
            <pc:docMk/>
            <pc:sldMk cId="1000211324" sldId="605"/>
            <ac:grpSpMk id="150" creationId="{7D6AAC26-73D2-BA19-DE92-EC49380A0733}"/>
          </ac:grpSpMkLst>
        </pc:grpChg>
        <pc:grpChg chg="del">
          <ac:chgData name="Luca Crocetti" userId="52efdf86-ba77-4dcf-8f92-67ea05fd85b4" providerId="ADAL" clId="{F54AB79C-CF2F-48E0-AB2B-B1BDA75FD3C3}" dt="2023-10-27T12:00:46.033" v="2837" actId="478"/>
          <ac:grpSpMkLst>
            <pc:docMk/>
            <pc:sldMk cId="1000211324" sldId="605"/>
            <ac:grpSpMk id="151" creationId="{EC679996-E862-8E1F-A26C-50DCC3289604}"/>
          </ac:grpSpMkLst>
        </pc:grpChg>
        <pc:grpChg chg="mod">
          <ac:chgData name="Luca Crocetti" userId="52efdf86-ba77-4dcf-8f92-67ea05fd85b4" providerId="ADAL" clId="{F54AB79C-CF2F-48E0-AB2B-B1BDA75FD3C3}" dt="2023-10-27T12:02:05.236" v="2954"/>
          <ac:grpSpMkLst>
            <pc:docMk/>
            <pc:sldMk cId="1000211324" sldId="605"/>
            <ac:grpSpMk id="153" creationId="{8F9747F8-04B7-93BB-DFF4-A45D9A5F31A6}"/>
          </ac:grpSpMkLst>
        </pc:grpChg>
        <pc:grpChg chg="mod">
          <ac:chgData name="Luca Crocetti" userId="52efdf86-ba77-4dcf-8f92-67ea05fd85b4" providerId="ADAL" clId="{F54AB79C-CF2F-48E0-AB2B-B1BDA75FD3C3}" dt="2023-10-27T12:02:13.463" v="2968"/>
          <ac:grpSpMkLst>
            <pc:docMk/>
            <pc:sldMk cId="1000211324" sldId="605"/>
            <ac:grpSpMk id="169" creationId="{45A5EA2D-630E-8E1A-7A89-1AA259B63942}"/>
          </ac:grpSpMkLst>
        </pc:grpChg>
        <pc:grpChg chg="mod">
          <ac:chgData name="Luca Crocetti" userId="52efdf86-ba77-4dcf-8f92-67ea05fd85b4" providerId="ADAL" clId="{F54AB79C-CF2F-48E0-AB2B-B1BDA75FD3C3}" dt="2023-10-27T12:02:13.463" v="2968"/>
          <ac:grpSpMkLst>
            <pc:docMk/>
            <pc:sldMk cId="1000211324" sldId="605"/>
            <ac:grpSpMk id="174" creationId="{A4D956EF-DDB9-ECA8-1B84-7C5AAB2DF712}"/>
          </ac:grpSpMkLst>
        </pc:grpChg>
        <pc:grpChg chg="mod">
          <ac:chgData name="Luca Crocetti" userId="52efdf86-ba77-4dcf-8f92-67ea05fd85b4" providerId="ADAL" clId="{F54AB79C-CF2F-48E0-AB2B-B1BDA75FD3C3}" dt="2023-10-27T12:02:13.463" v="2968"/>
          <ac:grpSpMkLst>
            <pc:docMk/>
            <pc:sldMk cId="1000211324" sldId="605"/>
            <ac:grpSpMk id="175" creationId="{351F62AB-2040-9260-47C2-6C1231758515}"/>
          </ac:grpSpMkLst>
        </pc:grpChg>
        <pc:grpChg chg="del mod">
          <ac:chgData name="Luca Crocetti" userId="52efdf86-ba77-4dcf-8f92-67ea05fd85b4" providerId="ADAL" clId="{F54AB79C-CF2F-48E0-AB2B-B1BDA75FD3C3}" dt="2023-10-27T12:02:17.799" v="2972"/>
          <ac:grpSpMkLst>
            <pc:docMk/>
            <pc:sldMk cId="1000211324" sldId="605"/>
            <ac:grpSpMk id="179" creationId="{FF2230A3-6CF2-5479-3437-7E0A7BC74A66}"/>
          </ac:grpSpMkLst>
        </pc:grpChg>
        <pc:grpChg chg="del">
          <ac:chgData name="Luca Crocetti" userId="52efdf86-ba77-4dcf-8f92-67ea05fd85b4" providerId="ADAL" clId="{F54AB79C-CF2F-48E0-AB2B-B1BDA75FD3C3}" dt="2023-10-27T12:00:46.033" v="2837" actId="478"/>
          <ac:grpSpMkLst>
            <pc:docMk/>
            <pc:sldMk cId="1000211324" sldId="605"/>
            <ac:grpSpMk id="193" creationId="{BEBFF25E-D292-EF05-077B-3247F16AAE7F}"/>
          </ac:grpSpMkLst>
        </pc:grpChg>
        <pc:grpChg chg="del">
          <ac:chgData name="Luca Crocetti" userId="52efdf86-ba77-4dcf-8f92-67ea05fd85b4" providerId="ADAL" clId="{F54AB79C-CF2F-48E0-AB2B-B1BDA75FD3C3}" dt="2023-10-27T12:00:46.033" v="2837" actId="478"/>
          <ac:grpSpMkLst>
            <pc:docMk/>
            <pc:sldMk cId="1000211324" sldId="605"/>
            <ac:grpSpMk id="195" creationId="{6CC801B1-8E5B-83F0-9AB3-E48039E6FF64}"/>
          </ac:grpSpMkLst>
        </pc:grpChg>
        <pc:grpChg chg="del">
          <ac:chgData name="Luca Crocetti" userId="52efdf86-ba77-4dcf-8f92-67ea05fd85b4" providerId="ADAL" clId="{F54AB79C-CF2F-48E0-AB2B-B1BDA75FD3C3}" dt="2023-10-27T12:00:46.033" v="2837" actId="478"/>
          <ac:grpSpMkLst>
            <pc:docMk/>
            <pc:sldMk cId="1000211324" sldId="605"/>
            <ac:grpSpMk id="201" creationId="{A7A6CA70-6490-1A78-3E35-66949FAECFA0}"/>
          </ac:grpSpMkLst>
        </pc:grpChg>
        <pc:grpChg chg="del">
          <ac:chgData name="Luca Crocetti" userId="52efdf86-ba77-4dcf-8f92-67ea05fd85b4" providerId="ADAL" clId="{F54AB79C-CF2F-48E0-AB2B-B1BDA75FD3C3}" dt="2023-10-27T12:00:46.033" v="2837" actId="478"/>
          <ac:grpSpMkLst>
            <pc:docMk/>
            <pc:sldMk cId="1000211324" sldId="605"/>
            <ac:grpSpMk id="207" creationId="{0B67006F-E3DC-83FB-9E47-948C45C8C26C}"/>
          </ac:grpSpMkLst>
        </pc:grpChg>
        <pc:grpChg chg="del">
          <ac:chgData name="Luca Crocetti" userId="52efdf86-ba77-4dcf-8f92-67ea05fd85b4" providerId="ADAL" clId="{F54AB79C-CF2F-48E0-AB2B-B1BDA75FD3C3}" dt="2023-10-27T12:00:46.033" v="2837" actId="478"/>
          <ac:grpSpMkLst>
            <pc:docMk/>
            <pc:sldMk cId="1000211324" sldId="605"/>
            <ac:grpSpMk id="214" creationId="{7953E772-C72B-5E9B-3EB6-70628011955C}"/>
          </ac:grpSpMkLst>
        </pc:grpChg>
        <pc:grpChg chg="del">
          <ac:chgData name="Luca Crocetti" userId="52efdf86-ba77-4dcf-8f92-67ea05fd85b4" providerId="ADAL" clId="{F54AB79C-CF2F-48E0-AB2B-B1BDA75FD3C3}" dt="2023-10-27T12:00:46.033" v="2837" actId="478"/>
          <ac:grpSpMkLst>
            <pc:docMk/>
            <pc:sldMk cId="1000211324" sldId="605"/>
            <ac:grpSpMk id="220" creationId="{9E547553-95BD-6BA8-097C-1EECD81C07A8}"/>
          </ac:grpSpMkLst>
        </pc:grpChg>
        <pc:grpChg chg="mod">
          <ac:chgData name="Luca Crocetti" userId="52efdf86-ba77-4dcf-8f92-67ea05fd85b4" providerId="ADAL" clId="{F54AB79C-CF2F-48E0-AB2B-B1BDA75FD3C3}" dt="2023-10-27T12:02:26.002" v="2987"/>
          <ac:grpSpMkLst>
            <pc:docMk/>
            <pc:sldMk cId="1000211324" sldId="605"/>
            <ac:grpSpMk id="223" creationId="{6B00664E-7FCA-6C83-A07F-64F67DB8017C}"/>
          </ac:grpSpMkLst>
        </pc:grpChg>
        <pc:grpChg chg="mod">
          <ac:chgData name="Luca Crocetti" userId="52efdf86-ba77-4dcf-8f92-67ea05fd85b4" providerId="ADAL" clId="{F54AB79C-CF2F-48E0-AB2B-B1BDA75FD3C3}" dt="2023-10-27T12:02:26.002" v="2987"/>
          <ac:grpSpMkLst>
            <pc:docMk/>
            <pc:sldMk cId="1000211324" sldId="605"/>
            <ac:grpSpMk id="224" creationId="{791F1C63-F47F-5F04-4DCF-93E6ADBA6A18}"/>
          </ac:grpSpMkLst>
        </pc:grpChg>
        <pc:grpChg chg="mod">
          <ac:chgData name="Luca Crocetti" userId="52efdf86-ba77-4dcf-8f92-67ea05fd85b4" providerId="ADAL" clId="{F54AB79C-CF2F-48E0-AB2B-B1BDA75FD3C3}" dt="2023-10-27T12:02:36.076" v="3009"/>
          <ac:grpSpMkLst>
            <pc:docMk/>
            <pc:sldMk cId="1000211324" sldId="605"/>
            <ac:grpSpMk id="246" creationId="{45E67B62-7FB0-E037-5D69-0773F14EA3BC}"/>
          </ac:grpSpMkLst>
        </pc:grpChg>
        <pc:grpChg chg="mod">
          <ac:chgData name="Luca Crocetti" userId="52efdf86-ba77-4dcf-8f92-67ea05fd85b4" providerId="ADAL" clId="{F54AB79C-CF2F-48E0-AB2B-B1BDA75FD3C3}" dt="2023-10-27T12:02:36.076" v="3009"/>
          <ac:grpSpMkLst>
            <pc:docMk/>
            <pc:sldMk cId="1000211324" sldId="605"/>
            <ac:grpSpMk id="247" creationId="{35D0556E-232B-A0B9-522A-37CEBC3C658B}"/>
          </ac:grpSpMkLst>
        </pc:grpChg>
        <pc:grpChg chg="mod">
          <ac:chgData name="Luca Crocetti" userId="52efdf86-ba77-4dcf-8f92-67ea05fd85b4" providerId="ADAL" clId="{F54AB79C-CF2F-48E0-AB2B-B1BDA75FD3C3}" dt="2023-10-27T12:02:36.076" v="3009"/>
          <ac:grpSpMkLst>
            <pc:docMk/>
            <pc:sldMk cId="1000211324" sldId="605"/>
            <ac:grpSpMk id="248" creationId="{3A54F9CF-03A4-DC9B-0C94-B30CCB7CB9BA}"/>
          </ac:grpSpMkLst>
        </pc:grpChg>
        <pc:grpChg chg="mod">
          <ac:chgData name="Luca Crocetti" userId="52efdf86-ba77-4dcf-8f92-67ea05fd85b4" providerId="ADAL" clId="{F54AB79C-CF2F-48E0-AB2B-B1BDA75FD3C3}" dt="2023-10-27T12:02:36.076" v="3009"/>
          <ac:grpSpMkLst>
            <pc:docMk/>
            <pc:sldMk cId="1000211324" sldId="605"/>
            <ac:grpSpMk id="249" creationId="{4CA76ED6-AB90-E900-3BD5-CEE4E47BAFAD}"/>
          </ac:grpSpMkLst>
        </pc:grpChg>
        <pc:grpChg chg="del mod">
          <ac:chgData name="Luca Crocetti" userId="52efdf86-ba77-4dcf-8f92-67ea05fd85b4" providerId="ADAL" clId="{F54AB79C-CF2F-48E0-AB2B-B1BDA75FD3C3}" dt="2023-10-27T12:02:39.319" v="3013"/>
          <ac:grpSpMkLst>
            <pc:docMk/>
            <pc:sldMk cId="1000211324" sldId="605"/>
            <ac:grpSpMk id="252" creationId="{17801936-4A19-2968-8811-DEA5B1B6CE44}"/>
          </ac:grpSpMkLst>
        </pc:grpChg>
        <pc:grpChg chg="del mod">
          <ac:chgData name="Luca Crocetti" userId="52efdf86-ba77-4dcf-8f92-67ea05fd85b4" providerId="ADAL" clId="{F54AB79C-CF2F-48E0-AB2B-B1BDA75FD3C3}" dt="2023-10-27T12:02:44.675" v="3021"/>
          <ac:grpSpMkLst>
            <pc:docMk/>
            <pc:sldMk cId="1000211324" sldId="605"/>
            <ac:grpSpMk id="321" creationId="{67F65D22-FC69-CFDC-3317-7D3BF3CAC4E7}"/>
          </ac:grpSpMkLst>
        </pc:grpChg>
        <pc:grpChg chg="del mod">
          <ac:chgData name="Luca Crocetti" userId="52efdf86-ba77-4dcf-8f92-67ea05fd85b4" providerId="ADAL" clId="{F54AB79C-CF2F-48E0-AB2B-B1BDA75FD3C3}" dt="2023-10-27T12:02:47.098" v="3026"/>
          <ac:grpSpMkLst>
            <pc:docMk/>
            <pc:sldMk cId="1000211324" sldId="605"/>
            <ac:grpSpMk id="322" creationId="{E7213BB2-EAA4-C63B-B8CD-ADD0018E518B}"/>
          </ac:grpSpMkLst>
        </pc:grpChg>
        <pc:grpChg chg="mod">
          <ac:chgData name="Luca Crocetti" userId="52efdf86-ba77-4dcf-8f92-67ea05fd85b4" providerId="ADAL" clId="{F54AB79C-CF2F-48E0-AB2B-B1BDA75FD3C3}" dt="2023-10-27T12:02:44.675" v="3021"/>
          <ac:grpSpMkLst>
            <pc:docMk/>
            <pc:sldMk cId="1000211324" sldId="605"/>
            <ac:grpSpMk id="324" creationId="{7F595073-3915-0FA1-1A6D-E873DF1F333E}"/>
          </ac:grpSpMkLst>
        </pc:grpChg>
        <pc:grpChg chg="mod">
          <ac:chgData name="Luca Crocetti" userId="52efdf86-ba77-4dcf-8f92-67ea05fd85b4" providerId="ADAL" clId="{F54AB79C-CF2F-48E0-AB2B-B1BDA75FD3C3}" dt="2023-10-27T12:02:47.098" v="3026"/>
          <ac:grpSpMkLst>
            <pc:docMk/>
            <pc:sldMk cId="1000211324" sldId="605"/>
            <ac:grpSpMk id="329" creationId="{49BCAEEF-5A0D-D043-467E-FF0E62B2E16A}"/>
          </ac:grpSpMkLst>
        </pc:grpChg>
        <pc:grpChg chg="mod">
          <ac:chgData name="Luca Crocetti" userId="52efdf86-ba77-4dcf-8f92-67ea05fd85b4" providerId="ADAL" clId="{F54AB79C-CF2F-48E0-AB2B-B1BDA75FD3C3}" dt="2023-10-27T12:02:47.098" v="3026"/>
          <ac:grpSpMkLst>
            <pc:docMk/>
            <pc:sldMk cId="1000211324" sldId="605"/>
            <ac:grpSpMk id="330" creationId="{BCF365F8-7000-09AB-E7BB-A35FBECADAC7}"/>
          </ac:grpSpMkLst>
        </pc:grpChg>
        <pc:inkChg chg="add">
          <ac:chgData name="Luca Crocetti" userId="52efdf86-ba77-4dcf-8f92-67ea05fd85b4" providerId="ADAL" clId="{F54AB79C-CF2F-48E0-AB2B-B1BDA75FD3C3}" dt="2023-10-27T12:00:53.294" v="2841" actId="9405"/>
          <ac:inkMkLst>
            <pc:docMk/>
            <pc:sldMk cId="1000211324" sldId="605"/>
            <ac:inkMk id="3" creationId="{1E38E2CC-9E83-E054-E972-383875A15121}"/>
          </ac:inkMkLst>
        </pc:inkChg>
        <pc:inkChg chg="add mod">
          <ac:chgData name="Luca Crocetti" userId="52efdf86-ba77-4dcf-8f92-67ea05fd85b4" providerId="ADAL" clId="{F54AB79C-CF2F-48E0-AB2B-B1BDA75FD3C3}" dt="2023-10-27T12:01:04.631" v="2853"/>
          <ac:inkMkLst>
            <pc:docMk/>
            <pc:sldMk cId="1000211324" sldId="605"/>
            <ac:inkMk id="6" creationId="{7D952DFB-131D-61C9-AC6F-D7F176B68CB0}"/>
          </ac:inkMkLst>
        </pc:inkChg>
        <pc:inkChg chg="add mod">
          <ac:chgData name="Luca Crocetti" userId="52efdf86-ba77-4dcf-8f92-67ea05fd85b4" providerId="ADAL" clId="{F54AB79C-CF2F-48E0-AB2B-B1BDA75FD3C3}" dt="2023-10-27T12:01:04.631" v="2853"/>
          <ac:inkMkLst>
            <pc:docMk/>
            <pc:sldMk cId="1000211324" sldId="605"/>
            <ac:inkMk id="7" creationId="{12DBF6C2-B17E-1066-6677-9FC0690AE842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8" creationId="{60926035-6679-16A5-CC63-F23A6B10A944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9" creationId="{F21A380D-CCDE-1EBA-5A97-3928390B3F59}"/>
          </ac:inkMkLst>
        </pc:inkChg>
        <pc:inkChg chg="add mod">
          <ac:chgData name="Luca Crocetti" userId="52efdf86-ba77-4dcf-8f92-67ea05fd85b4" providerId="ADAL" clId="{F54AB79C-CF2F-48E0-AB2B-B1BDA75FD3C3}" dt="2023-10-27T12:01:04.631" v="2853"/>
          <ac:inkMkLst>
            <pc:docMk/>
            <pc:sldMk cId="1000211324" sldId="605"/>
            <ac:inkMk id="10" creationId="{4BC64F8B-8EB8-AF48-09AD-9CFCB5C98252}"/>
          </ac:inkMkLst>
        </pc:inkChg>
        <pc:inkChg chg="add mod">
          <ac:chgData name="Luca Crocetti" userId="52efdf86-ba77-4dcf-8f92-67ea05fd85b4" providerId="ADAL" clId="{F54AB79C-CF2F-48E0-AB2B-B1BDA75FD3C3}" dt="2023-10-27T12:01:04.631" v="2853"/>
          <ac:inkMkLst>
            <pc:docMk/>
            <pc:sldMk cId="1000211324" sldId="605"/>
            <ac:inkMk id="11" creationId="{4301B86C-8F49-6CE9-B7A6-7780E6E2B52A}"/>
          </ac:inkMkLst>
        </pc:inkChg>
        <pc:inkChg chg="add mod">
          <ac:chgData name="Luca Crocetti" userId="52efdf86-ba77-4dcf-8f92-67ea05fd85b4" providerId="ADAL" clId="{F54AB79C-CF2F-48E0-AB2B-B1BDA75FD3C3}" dt="2023-10-27T12:01:04.631" v="2853"/>
          <ac:inkMkLst>
            <pc:docMk/>
            <pc:sldMk cId="1000211324" sldId="605"/>
            <ac:inkMk id="12" creationId="{0FC88347-A2A2-2A27-4D02-13FA50B214F7}"/>
          </ac:inkMkLst>
        </pc:inkChg>
        <pc:inkChg chg="add mod">
          <ac:chgData name="Luca Crocetti" userId="52efdf86-ba77-4dcf-8f92-67ea05fd85b4" providerId="ADAL" clId="{F54AB79C-CF2F-48E0-AB2B-B1BDA75FD3C3}" dt="2023-10-27T12:01:04.631" v="2853"/>
          <ac:inkMkLst>
            <pc:docMk/>
            <pc:sldMk cId="1000211324" sldId="605"/>
            <ac:inkMk id="13" creationId="{181F9C32-49CA-82AF-328B-E1B52856755A}"/>
          </ac:inkMkLst>
        </pc:inkChg>
        <pc:inkChg chg="add mod">
          <ac:chgData name="Luca Crocetti" userId="52efdf86-ba77-4dcf-8f92-67ea05fd85b4" providerId="ADAL" clId="{F54AB79C-CF2F-48E0-AB2B-B1BDA75FD3C3}" dt="2023-10-27T12:01:04.631" v="2853"/>
          <ac:inkMkLst>
            <pc:docMk/>
            <pc:sldMk cId="1000211324" sldId="605"/>
            <ac:inkMk id="14" creationId="{6EEC6055-5109-2E65-8E60-A4A198A6BCCE}"/>
          </ac:inkMkLst>
        </pc:inkChg>
        <pc:inkChg chg="add mod">
          <ac:chgData name="Luca Crocetti" userId="52efdf86-ba77-4dcf-8f92-67ea05fd85b4" providerId="ADAL" clId="{F54AB79C-CF2F-48E0-AB2B-B1BDA75FD3C3}" dt="2023-10-27T12:01:04.631" v="2853"/>
          <ac:inkMkLst>
            <pc:docMk/>
            <pc:sldMk cId="1000211324" sldId="605"/>
            <ac:inkMk id="15" creationId="{7A6FFCDC-CB43-A9C7-645C-F72F67F25F67}"/>
          </ac:inkMkLst>
        </pc:inkChg>
        <pc:inkChg chg="add mod">
          <ac:chgData name="Luca Crocetti" userId="52efdf86-ba77-4dcf-8f92-67ea05fd85b4" providerId="ADAL" clId="{F54AB79C-CF2F-48E0-AB2B-B1BDA75FD3C3}" dt="2023-10-27T12:01:04.631" v="2853"/>
          <ac:inkMkLst>
            <pc:docMk/>
            <pc:sldMk cId="1000211324" sldId="605"/>
            <ac:inkMk id="16" creationId="{7EE319C5-0E5F-4C6F-F71A-F40AD2A0AA76}"/>
          </ac:inkMkLst>
        </pc:inkChg>
        <pc:inkChg chg="add mod">
          <ac:chgData name="Luca Crocetti" userId="52efdf86-ba77-4dcf-8f92-67ea05fd85b4" providerId="ADAL" clId="{F54AB79C-CF2F-48E0-AB2B-B1BDA75FD3C3}" dt="2023-10-27T12:01:04.631" v="2853"/>
          <ac:inkMkLst>
            <pc:docMk/>
            <pc:sldMk cId="1000211324" sldId="605"/>
            <ac:inkMk id="17" creationId="{B5A19154-12C2-C990-0ACE-68E79C0B73A0}"/>
          </ac:inkMkLst>
        </pc:inkChg>
        <pc:inkChg chg="add mod">
          <ac:chgData name="Luca Crocetti" userId="52efdf86-ba77-4dcf-8f92-67ea05fd85b4" providerId="ADAL" clId="{F54AB79C-CF2F-48E0-AB2B-B1BDA75FD3C3}" dt="2023-10-27T12:01:04.631" v="2853"/>
          <ac:inkMkLst>
            <pc:docMk/>
            <pc:sldMk cId="1000211324" sldId="605"/>
            <ac:inkMk id="18" creationId="{D24D92A3-81D7-84CC-F784-65DEA1A7006A}"/>
          </ac:inkMkLst>
        </pc:inkChg>
        <pc:inkChg chg="add mod">
          <ac:chgData name="Luca Crocetti" userId="52efdf86-ba77-4dcf-8f92-67ea05fd85b4" providerId="ADAL" clId="{F54AB79C-CF2F-48E0-AB2B-B1BDA75FD3C3}" dt="2023-10-27T12:01:06.579" v="2858"/>
          <ac:inkMkLst>
            <pc:docMk/>
            <pc:sldMk cId="1000211324" sldId="605"/>
            <ac:inkMk id="22" creationId="{DA1221F6-6909-1CA8-340F-99F5CE87C0F3}"/>
          </ac:inkMkLst>
        </pc:inkChg>
        <pc:inkChg chg="add mod">
          <ac:chgData name="Luca Crocetti" userId="52efdf86-ba77-4dcf-8f92-67ea05fd85b4" providerId="ADAL" clId="{F54AB79C-CF2F-48E0-AB2B-B1BDA75FD3C3}" dt="2023-10-27T12:01:06.579" v="2858"/>
          <ac:inkMkLst>
            <pc:docMk/>
            <pc:sldMk cId="1000211324" sldId="605"/>
            <ac:inkMk id="23" creationId="{7459559B-1169-3518-5EBB-6448EF9AFB4D}"/>
          </ac:inkMkLst>
        </pc:inkChg>
        <pc:inkChg chg="add mod">
          <ac:chgData name="Luca Crocetti" userId="52efdf86-ba77-4dcf-8f92-67ea05fd85b4" providerId="ADAL" clId="{F54AB79C-CF2F-48E0-AB2B-B1BDA75FD3C3}" dt="2023-10-27T12:01:06.579" v="2858"/>
          <ac:inkMkLst>
            <pc:docMk/>
            <pc:sldMk cId="1000211324" sldId="605"/>
            <ac:inkMk id="24" creationId="{AC3F2C24-865F-9095-8932-78C4F54DB499}"/>
          </ac:inkMkLst>
        </pc:inkChg>
        <pc:inkChg chg="add mod">
          <ac:chgData name="Luca Crocetti" userId="52efdf86-ba77-4dcf-8f92-67ea05fd85b4" providerId="ADAL" clId="{F54AB79C-CF2F-48E0-AB2B-B1BDA75FD3C3}" dt="2023-10-27T12:01:06.579" v="2858"/>
          <ac:inkMkLst>
            <pc:docMk/>
            <pc:sldMk cId="1000211324" sldId="605"/>
            <ac:inkMk id="25" creationId="{D72B359F-E2C2-7010-D7FD-151CD24ED880}"/>
          </ac:inkMkLst>
        </pc:inkChg>
        <pc:inkChg chg="add mod">
          <ac:chgData name="Luca Crocetti" userId="52efdf86-ba77-4dcf-8f92-67ea05fd85b4" providerId="ADAL" clId="{F54AB79C-CF2F-48E0-AB2B-B1BDA75FD3C3}" dt="2023-10-27T12:01:07.909" v="2861"/>
          <ac:inkMkLst>
            <pc:docMk/>
            <pc:sldMk cId="1000211324" sldId="605"/>
            <ac:inkMk id="27" creationId="{7B242E53-EDA7-8997-0775-9B174B76620A}"/>
          </ac:inkMkLst>
        </pc:inkChg>
        <pc:inkChg chg="add mod">
          <ac:chgData name="Luca Crocetti" userId="52efdf86-ba77-4dcf-8f92-67ea05fd85b4" providerId="ADAL" clId="{F54AB79C-CF2F-48E0-AB2B-B1BDA75FD3C3}" dt="2023-10-27T12:01:07.909" v="2861"/>
          <ac:inkMkLst>
            <pc:docMk/>
            <pc:sldMk cId="1000211324" sldId="605"/>
            <ac:inkMk id="28" creationId="{8D3011E0-43A7-DA42-E59E-660524D095FE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30" creationId="{17FDF8F3-96F4-810A-C484-B28A46635F68}"/>
          </ac:inkMkLst>
        </pc:inkChg>
        <pc:inkChg chg="add del">
          <ac:chgData name="Luca Crocetti" userId="52efdf86-ba77-4dcf-8f92-67ea05fd85b4" providerId="ADAL" clId="{F54AB79C-CF2F-48E0-AB2B-B1BDA75FD3C3}" dt="2023-10-27T12:01:10.574" v="2867"/>
          <ac:inkMkLst>
            <pc:docMk/>
            <pc:sldMk cId="1000211324" sldId="605"/>
            <ac:inkMk id="31" creationId="{C1592B6F-FADA-6B34-0FA1-47ED792B0A7C}"/>
          </ac:inkMkLst>
        </pc:inkChg>
        <pc:inkChg chg="add del">
          <ac:chgData name="Luca Crocetti" userId="52efdf86-ba77-4dcf-8f92-67ea05fd85b4" providerId="ADAL" clId="{F54AB79C-CF2F-48E0-AB2B-B1BDA75FD3C3}" dt="2023-10-27T12:01:11.543" v="2871"/>
          <ac:inkMkLst>
            <pc:docMk/>
            <pc:sldMk cId="1000211324" sldId="605"/>
            <ac:inkMk id="32" creationId="{6613DC3E-291A-21CC-568D-C4F44F5A4D3A}"/>
          </ac:inkMkLst>
        </pc:inkChg>
        <pc:inkChg chg="add del">
          <ac:chgData name="Luca Crocetti" userId="52efdf86-ba77-4dcf-8f92-67ea05fd85b4" providerId="ADAL" clId="{F54AB79C-CF2F-48E0-AB2B-B1BDA75FD3C3}" dt="2023-10-27T12:01:11.543" v="2870"/>
          <ac:inkMkLst>
            <pc:docMk/>
            <pc:sldMk cId="1000211324" sldId="605"/>
            <ac:inkMk id="33" creationId="{2B6A411D-E096-05F9-67C9-CB416D31EFC6}"/>
          </ac:inkMkLst>
        </pc:inkChg>
        <pc:inkChg chg="add del">
          <ac:chgData name="Luca Crocetti" userId="52efdf86-ba77-4dcf-8f92-67ea05fd85b4" providerId="ADAL" clId="{F54AB79C-CF2F-48E0-AB2B-B1BDA75FD3C3}" dt="2023-10-27T12:01:11.543" v="2868"/>
          <ac:inkMkLst>
            <pc:docMk/>
            <pc:sldMk cId="1000211324" sldId="605"/>
            <ac:inkMk id="34" creationId="{D0A75966-2652-0F1D-21F5-3F0651C0020B}"/>
          </ac:inkMkLst>
        </pc:inkChg>
        <pc:inkChg chg="add del">
          <ac:chgData name="Luca Crocetti" userId="52efdf86-ba77-4dcf-8f92-67ea05fd85b4" providerId="ADAL" clId="{F54AB79C-CF2F-48E0-AB2B-B1BDA75FD3C3}" dt="2023-10-27T12:01:11.543" v="2869"/>
          <ac:inkMkLst>
            <pc:docMk/>
            <pc:sldMk cId="1000211324" sldId="605"/>
            <ac:inkMk id="35" creationId="{C021EFF6-A1FC-5B8A-D7D7-8DD5104E383F}"/>
          </ac:inkMkLst>
        </pc:inkChg>
        <pc:inkChg chg="add mod">
          <ac:chgData name="Luca Crocetti" userId="52efdf86-ba77-4dcf-8f92-67ea05fd85b4" providerId="ADAL" clId="{F54AB79C-CF2F-48E0-AB2B-B1BDA75FD3C3}" dt="2023-10-27T12:01:24.036" v="2889"/>
          <ac:inkMkLst>
            <pc:docMk/>
            <pc:sldMk cId="1000211324" sldId="605"/>
            <ac:inkMk id="36" creationId="{36AC66F9-4C49-BC87-EAAF-DEFA0D4B7333}"/>
          </ac:inkMkLst>
        </pc:inkChg>
        <pc:inkChg chg="add mod">
          <ac:chgData name="Luca Crocetti" userId="52efdf86-ba77-4dcf-8f92-67ea05fd85b4" providerId="ADAL" clId="{F54AB79C-CF2F-48E0-AB2B-B1BDA75FD3C3}" dt="2023-10-27T12:01:24.036" v="2889"/>
          <ac:inkMkLst>
            <pc:docMk/>
            <pc:sldMk cId="1000211324" sldId="605"/>
            <ac:inkMk id="37" creationId="{AB459111-8D28-8D9D-A122-ED8F5047F0F2}"/>
          </ac:inkMkLst>
        </pc:inkChg>
        <pc:inkChg chg="add mod">
          <ac:chgData name="Luca Crocetti" userId="52efdf86-ba77-4dcf-8f92-67ea05fd85b4" providerId="ADAL" clId="{F54AB79C-CF2F-48E0-AB2B-B1BDA75FD3C3}" dt="2023-10-27T12:01:24.036" v="2889"/>
          <ac:inkMkLst>
            <pc:docMk/>
            <pc:sldMk cId="1000211324" sldId="605"/>
            <ac:inkMk id="39" creationId="{F970CF0B-D484-A27A-E035-6A577F1F378D}"/>
          </ac:inkMkLst>
        </pc:inkChg>
        <pc:inkChg chg="add mod">
          <ac:chgData name="Luca Crocetti" userId="52efdf86-ba77-4dcf-8f92-67ea05fd85b4" providerId="ADAL" clId="{F54AB79C-CF2F-48E0-AB2B-B1BDA75FD3C3}" dt="2023-10-27T12:01:24.036" v="2889"/>
          <ac:inkMkLst>
            <pc:docMk/>
            <pc:sldMk cId="1000211324" sldId="605"/>
            <ac:inkMk id="40" creationId="{DE149D7E-2906-146E-6882-7016B9A76AB0}"/>
          </ac:inkMkLst>
        </pc:inkChg>
        <pc:inkChg chg="add mod">
          <ac:chgData name="Luca Crocetti" userId="52efdf86-ba77-4dcf-8f92-67ea05fd85b4" providerId="ADAL" clId="{F54AB79C-CF2F-48E0-AB2B-B1BDA75FD3C3}" dt="2023-10-27T12:01:24.036" v="2889"/>
          <ac:inkMkLst>
            <pc:docMk/>
            <pc:sldMk cId="1000211324" sldId="605"/>
            <ac:inkMk id="41" creationId="{D90B3742-4C14-D749-4B86-C0677BFBA274}"/>
          </ac:inkMkLst>
        </pc:inkChg>
        <pc:inkChg chg="add mod">
          <ac:chgData name="Luca Crocetti" userId="52efdf86-ba77-4dcf-8f92-67ea05fd85b4" providerId="ADAL" clId="{F54AB79C-CF2F-48E0-AB2B-B1BDA75FD3C3}" dt="2023-10-27T12:01:24.036" v="2889"/>
          <ac:inkMkLst>
            <pc:docMk/>
            <pc:sldMk cId="1000211324" sldId="605"/>
            <ac:inkMk id="42" creationId="{D15D86BE-FCCC-5F40-C2DC-7A16F34066CD}"/>
          </ac:inkMkLst>
        </pc:inkChg>
        <pc:inkChg chg="add mod">
          <ac:chgData name="Luca Crocetti" userId="52efdf86-ba77-4dcf-8f92-67ea05fd85b4" providerId="ADAL" clId="{F54AB79C-CF2F-48E0-AB2B-B1BDA75FD3C3}" dt="2023-10-27T12:01:24.036" v="2889"/>
          <ac:inkMkLst>
            <pc:docMk/>
            <pc:sldMk cId="1000211324" sldId="605"/>
            <ac:inkMk id="43" creationId="{9C0A37EF-F8D3-7CAE-61F7-94EAF28DB937}"/>
          </ac:inkMkLst>
        </pc:inkChg>
        <pc:inkChg chg="add mod">
          <ac:chgData name="Luca Crocetti" userId="52efdf86-ba77-4dcf-8f92-67ea05fd85b4" providerId="ADAL" clId="{F54AB79C-CF2F-48E0-AB2B-B1BDA75FD3C3}" dt="2023-10-27T12:01:24.036" v="2889"/>
          <ac:inkMkLst>
            <pc:docMk/>
            <pc:sldMk cId="1000211324" sldId="605"/>
            <ac:inkMk id="44" creationId="{5C1ABE56-771F-E848-B8C2-B0989A76CC0D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45" creationId="{8811CC95-B3D0-2180-A8F6-30E8CBA96DDE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46" creationId="{0B948FE9-9674-A90E-5852-D05B533432A9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47" creationId="{E1B3B47F-8C80-971C-88A1-A70AA649AE94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49" creationId="{CA325D28-43B8-CB82-0689-102F1733BCC7}"/>
          </ac:inkMkLst>
        </pc:inkChg>
        <pc:inkChg chg="add mod">
          <ac:chgData name="Luca Crocetti" userId="52efdf86-ba77-4dcf-8f92-67ea05fd85b4" providerId="ADAL" clId="{F54AB79C-CF2F-48E0-AB2B-B1BDA75FD3C3}" dt="2023-10-27T12:01:24.036" v="2889"/>
          <ac:inkMkLst>
            <pc:docMk/>
            <pc:sldMk cId="1000211324" sldId="605"/>
            <ac:inkMk id="50" creationId="{68FD9E96-6570-688D-AC57-FD09FCA21922}"/>
          </ac:inkMkLst>
        </pc:inkChg>
        <pc:inkChg chg="add mod">
          <ac:chgData name="Luca Crocetti" userId="52efdf86-ba77-4dcf-8f92-67ea05fd85b4" providerId="ADAL" clId="{F54AB79C-CF2F-48E0-AB2B-B1BDA75FD3C3}" dt="2023-10-27T12:01:24.036" v="2889"/>
          <ac:inkMkLst>
            <pc:docMk/>
            <pc:sldMk cId="1000211324" sldId="605"/>
            <ac:inkMk id="51" creationId="{54CEA15F-7A0F-667F-6813-FB9911F8DD7E}"/>
          </ac:inkMkLst>
        </pc:inkChg>
        <pc:inkChg chg="add mod">
          <ac:chgData name="Luca Crocetti" userId="52efdf86-ba77-4dcf-8f92-67ea05fd85b4" providerId="ADAL" clId="{F54AB79C-CF2F-48E0-AB2B-B1BDA75FD3C3}" dt="2023-10-27T12:01:24.036" v="2889"/>
          <ac:inkMkLst>
            <pc:docMk/>
            <pc:sldMk cId="1000211324" sldId="605"/>
            <ac:inkMk id="52" creationId="{AB7FBCB5-D57A-EB57-3DAA-ACE80C21AE82}"/>
          </ac:inkMkLst>
        </pc:inkChg>
        <pc:inkChg chg="add mod">
          <ac:chgData name="Luca Crocetti" userId="52efdf86-ba77-4dcf-8f92-67ea05fd85b4" providerId="ADAL" clId="{F54AB79C-CF2F-48E0-AB2B-B1BDA75FD3C3}" dt="2023-10-27T12:01:24.036" v="2889"/>
          <ac:inkMkLst>
            <pc:docMk/>
            <pc:sldMk cId="1000211324" sldId="605"/>
            <ac:inkMk id="53" creationId="{9341D83E-E596-728C-DD12-079F78E596A7}"/>
          </ac:inkMkLst>
        </pc:inkChg>
        <pc:inkChg chg="add mod">
          <ac:chgData name="Luca Crocetti" userId="52efdf86-ba77-4dcf-8f92-67ea05fd85b4" providerId="ADAL" clId="{F54AB79C-CF2F-48E0-AB2B-B1BDA75FD3C3}" dt="2023-10-27T12:01:24.036" v="2889"/>
          <ac:inkMkLst>
            <pc:docMk/>
            <pc:sldMk cId="1000211324" sldId="605"/>
            <ac:inkMk id="54" creationId="{22C6B6D5-16A3-1A7D-018B-1308666101A4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55" creationId="{30D39302-8668-9CDB-74B2-778BCFF91709}"/>
          </ac:inkMkLst>
        </pc:inkChg>
        <pc:inkChg chg="add mod">
          <ac:chgData name="Luca Crocetti" userId="52efdf86-ba77-4dcf-8f92-67ea05fd85b4" providerId="ADAL" clId="{F54AB79C-CF2F-48E0-AB2B-B1BDA75FD3C3}" dt="2023-10-27T12:01:24.036" v="2889"/>
          <ac:inkMkLst>
            <pc:docMk/>
            <pc:sldMk cId="1000211324" sldId="605"/>
            <ac:inkMk id="56" creationId="{B5685888-829D-9145-BC1D-555C89751D93}"/>
          </ac:inkMkLst>
        </pc:inkChg>
        <pc:inkChg chg="add mod">
          <ac:chgData name="Luca Crocetti" userId="52efdf86-ba77-4dcf-8f92-67ea05fd85b4" providerId="ADAL" clId="{F54AB79C-CF2F-48E0-AB2B-B1BDA75FD3C3}" dt="2023-10-27T12:01:24.036" v="2889"/>
          <ac:inkMkLst>
            <pc:docMk/>
            <pc:sldMk cId="1000211324" sldId="605"/>
            <ac:inkMk id="59" creationId="{8A80919A-C704-D9DC-27E2-D99DA77437A7}"/>
          </ac:inkMkLst>
        </pc:inkChg>
        <pc:inkChg chg="add del mod">
          <ac:chgData name="Luca Crocetti" userId="52efdf86-ba77-4dcf-8f92-67ea05fd85b4" providerId="ADAL" clId="{F54AB79C-CF2F-48E0-AB2B-B1BDA75FD3C3}" dt="2023-10-27T12:01:27.588" v="2897"/>
          <ac:inkMkLst>
            <pc:docMk/>
            <pc:sldMk cId="1000211324" sldId="605"/>
            <ac:inkMk id="61" creationId="{536C9983-DFFD-57E9-7F27-3ACCE800BD72}"/>
          </ac:inkMkLst>
        </pc:inkChg>
        <pc:inkChg chg="add del mod">
          <ac:chgData name="Luca Crocetti" userId="52efdf86-ba77-4dcf-8f92-67ea05fd85b4" providerId="ADAL" clId="{F54AB79C-CF2F-48E0-AB2B-B1BDA75FD3C3}" dt="2023-10-27T12:01:27.588" v="2896"/>
          <ac:inkMkLst>
            <pc:docMk/>
            <pc:sldMk cId="1000211324" sldId="605"/>
            <ac:inkMk id="62" creationId="{E4DD1AF9-568C-1343-9433-4E85CEACAF5F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64" creationId="{8082EC6C-99C5-1B65-A789-436206793782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65" creationId="{F880BF2E-ED36-441A-6AB4-E01CDF06E355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66" creationId="{DE058104-EDA3-809A-B21C-735838CDC6D5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67" creationId="{B60D3318-BA4A-6A6E-2878-6817C28C563E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68" creationId="{BABE0FD7-20C5-4990-84FB-59FE6648209B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69" creationId="{9A7964B5-99E6-7D91-B684-8E9AAC633620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70" creationId="{EEFEC000-A3A2-FAAF-4B80-9F889A8A189F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71" creationId="{359F6069-6509-699C-7B9D-EE27F10623FB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72" creationId="{4B364F7B-B875-A264-BAF7-7655C0669C90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73" creationId="{166C34E4-6945-DD02-BBF8-A8A1F1E97598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74" creationId="{68D2D1C5-E85A-BF73-8397-2A2B59B3BB39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75" creationId="{95BFEB86-FA45-72FB-84F1-40777791299F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76" creationId="{4769EE92-5A0C-0F0E-0370-72405A33C854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77" creationId="{41F9FC9A-BE67-3B8C-3358-883A2DD76D71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78" creationId="{79D38348-672B-F997-9AA7-3F9CFD2A5FCC}"/>
          </ac:inkMkLst>
        </pc:inkChg>
        <pc:inkChg chg="add del mod">
          <ac:chgData name="Luca Crocetti" userId="52efdf86-ba77-4dcf-8f92-67ea05fd85b4" providerId="ADAL" clId="{F54AB79C-CF2F-48E0-AB2B-B1BDA75FD3C3}" dt="2023-10-27T12:01:27.588" v="2895"/>
          <ac:inkMkLst>
            <pc:docMk/>
            <pc:sldMk cId="1000211324" sldId="605"/>
            <ac:inkMk id="80" creationId="{FB4009E4-A4F7-01F5-4081-D9168F708740}"/>
          </ac:inkMkLst>
        </pc:inkChg>
        <pc:inkChg chg="add del mod">
          <ac:chgData name="Luca Crocetti" userId="52efdf86-ba77-4dcf-8f92-67ea05fd85b4" providerId="ADAL" clId="{F54AB79C-CF2F-48E0-AB2B-B1BDA75FD3C3}" dt="2023-10-27T12:01:27.588" v="2898"/>
          <ac:inkMkLst>
            <pc:docMk/>
            <pc:sldMk cId="1000211324" sldId="605"/>
            <ac:inkMk id="81" creationId="{72659CBD-81FE-EB1E-B0FC-1900B79080CE}"/>
          </ac:inkMkLst>
        </pc:inkChg>
        <pc:inkChg chg="add del mod">
          <ac:chgData name="Luca Crocetti" userId="52efdf86-ba77-4dcf-8f92-67ea05fd85b4" providerId="ADAL" clId="{F54AB79C-CF2F-48E0-AB2B-B1BDA75FD3C3}" dt="2023-10-27T12:01:35.355" v="2909"/>
          <ac:inkMkLst>
            <pc:docMk/>
            <pc:sldMk cId="1000211324" sldId="605"/>
            <ac:inkMk id="83" creationId="{128F326A-4020-1C8F-CE96-EE03751910E1}"/>
          </ac:inkMkLst>
        </pc:inkChg>
        <pc:inkChg chg="add del mod">
          <ac:chgData name="Luca Crocetti" userId="52efdf86-ba77-4dcf-8f92-67ea05fd85b4" providerId="ADAL" clId="{F54AB79C-CF2F-48E0-AB2B-B1BDA75FD3C3}" dt="2023-10-27T12:01:35.355" v="2908"/>
          <ac:inkMkLst>
            <pc:docMk/>
            <pc:sldMk cId="1000211324" sldId="605"/>
            <ac:inkMk id="84" creationId="{8ED618EA-ED64-800E-EA6C-92D06B89F7B7}"/>
          </ac:inkMkLst>
        </pc:inkChg>
        <pc:inkChg chg="add del mod">
          <ac:chgData name="Luca Crocetti" userId="52efdf86-ba77-4dcf-8f92-67ea05fd85b4" providerId="ADAL" clId="{F54AB79C-CF2F-48E0-AB2B-B1BDA75FD3C3}" dt="2023-10-27T12:01:35.355" v="2907"/>
          <ac:inkMkLst>
            <pc:docMk/>
            <pc:sldMk cId="1000211324" sldId="605"/>
            <ac:inkMk id="85" creationId="{7A141FCE-7922-672F-9D35-9952509D4719}"/>
          </ac:inkMkLst>
        </pc:inkChg>
        <pc:inkChg chg="add del mod">
          <ac:chgData name="Luca Crocetti" userId="52efdf86-ba77-4dcf-8f92-67ea05fd85b4" providerId="ADAL" clId="{F54AB79C-CF2F-48E0-AB2B-B1BDA75FD3C3}" dt="2023-10-27T12:01:35.355" v="2906"/>
          <ac:inkMkLst>
            <pc:docMk/>
            <pc:sldMk cId="1000211324" sldId="605"/>
            <ac:inkMk id="86" creationId="{55BED8F6-5F39-2067-D7F8-BF6BB0418921}"/>
          </ac:inkMkLst>
        </pc:inkChg>
        <pc:inkChg chg="add del mod">
          <ac:chgData name="Luca Crocetti" userId="52efdf86-ba77-4dcf-8f92-67ea05fd85b4" providerId="ADAL" clId="{F54AB79C-CF2F-48E0-AB2B-B1BDA75FD3C3}" dt="2023-10-27T12:01:35.355" v="2911"/>
          <ac:inkMkLst>
            <pc:docMk/>
            <pc:sldMk cId="1000211324" sldId="605"/>
            <ac:inkMk id="87" creationId="{420B8949-421A-AAB3-AD5F-D020A0D22D04}"/>
          </ac:inkMkLst>
        </pc:inkChg>
        <pc:inkChg chg="add del mod">
          <ac:chgData name="Luca Crocetti" userId="52efdf86-ba77-4dcf-8f92-67ea05fd85b4" providerId="ADAL" clId="{F54AB79C-CF2F-48E0-AB2B-B1BDA75FD3C3}" dt="2023-10-27T12:01:35.355" v="2910"/>
          <ac:inkMkLst>
            <pc:docMk/>
            <pc:sldMk cId="1000211324" sldId="605"/>
            <ac:inkMk id="88" creationId="{B81EA74F-A050-3FF5-109F-21C355EDFBC0}"/>
          </ac:inkMkLst>
        </pc:inkChg>
        <pc:inkChg chg="add del mod">
          <ac:chgData name="Luca Crocetti" userId="52efdf86-ba77-4dcf-8f92-67ea05fd85b4" providerId="ADAL" clId="{F54AB79C-CF2F-48E0-AB2B-B1BDA75FD3C3}" dt="2023-10-27T12:01:40.848" v="2915"/>
          <ac:inkMkLst>
            <pc:docMk/>
            <pc:sldMk cId="1000211324" sldId="605"/>
            <ac:inkMk id="90" creationId="{1C080C46-02E9-BCE6-C446-942769C57F88}"/>
          </ac:inkMkLst>
        </pc:inkChg>
        <pc:inkChg chg="add del mod">
          <ac:chgData name="Luca Crocetti" userId="52efdf86-ba77-4dcf-8f92-67ea05fd85b4" providerId="ADAL" clId="{F54AB79C-CF2F-48E0-AB2B-B1BDA75FD3C3}" dt="2023-10-27T12:01:40.848" v="2916"/>
          <ac:inkMkLst>
            <pc:docMk/>
            <pc:sldMk cId="1000211324" sldId="605"/>
            <ac:inkMk id="91" creationId="{E467C924-D6DA-23FD-41EE-7AC728205D42}"/>
          </ac:inkMkLst>
        </pc:inkChg>
        <pc:inkChg chg="add mod">
          <ac:chgData name="Luca Crocetti" userId="52efdf86-ba77-4dcf-8f92-67ea05fd85b4" providerId="ADAL" clId="{F54AB79C-CF2F-48E0-AB2B-B1BDA75FD3C3}" dt="2023-10-27T12:01:48.573" v="2926"/>
          <ac:inkMkLst>
            <pc:docMk/>
            <pc:sldMk cId="1000211324" sldId="605"/>
            <ac:inkMk id="93" creationId="{B607A677-8122-88FD-E525-9833688A60EE}"/>
          </ac:inkMkLst>
        </pc:inkChg>
        <pc:inkChg chg="add mod">
          <ac:chgData name="Luca Crocetti" userId="52efdf86-ba77-4dcf-8f92-67ea05fd85b4" providerId="ADAL" clId="{F54AB79C-CF2F-48E0-AB2B-B1BDA75FD3C3}" dt="2023-10-27T12:01:48.573" v="2926"/>
          <ac:inkMkLst>
            <pc:docMk/>
            <pc:sldMk cId="1000211324" sldId="605"/>
            <ac:inkMk id="94" creationId="{193250FD-695C-48E1-37FB-4845202228D5}"/>
          </ac:inkMkLst>
        </pc:inkChg>
        <pc:inkChg chg="add mod">
          <ac:chgData name="Luca Crocetti" userId="52efdf86-ba77-4dcf-8f92-67ea05fd85b4" providerId="ADAL" clId="{F54AB79C-CF2F-48E0-AB2B-B1BDA75FD3C3}" dt="2023-10-27T12:01:48.573" v="2926"/>
          <ac:inkMkLst>
            <pc:docMk/>
            <pc:sldMk cId="1000211324" sldId="605"/>
            <ac:inkMk id="95" creationId="{D597C492-BEE8-6E14-3108-2F39C268D1DB}"/>
          </ac:inkMkLst>
        </pc:inkChg>
        <pc:inkChg chg="add mod">
          <ac:chgData name="Luca Crocetti" userId="52efdf86-ba77-4dcf-8f92-67ea05fd85b4" providerId="ADAL" clId="{F54AB79C-CF2F-48E0-AB2B-B1BDA75FD3C3}" dt="2023-10-27T12:01:48.573" v="2926"/>
          <ac:inkMkLst>
            <pc:docMk/>
            <pc:sldMk cId="1000211324" sldId="605"/>
            <ac:inkMk id="96" creationId="{37929BFD-71B8-BF15-9480-D91AEEDB4906}"/>
          </ac:inkMkLst>
        </pc:inkChg>
        <pc:inkChg chg="add mod">
          <ac:chgData name="Luca Crocetti" userId="52efdf86-ba77-4dcf-8f92-67ea05fd85b4" providerId="ADAL" clId="{F54AB79C-CF2F-48E0-AB2B-B1BDA75FD3C3}" dt="2023-10-27T12:01:48.573" v="2926"/>
          <ac:inkMkLst>
            <pc:docMk/>
            <pc:sldMk cId="1000211324" sldId="605"/>
            <ac:inkMk id="97" creationId="{BBD0BAD6-E013-6CB3-8B26-AF48E2EE97E3}"/>
          </ac:inkMkLst>
        </pc:inkChg>
        <pc:inkChg chg="add mod">
          <ac:chgData name="Luca Crocetti" userId="52efdf86-ba77-4dcf-8f92-67ea05fd85b4" providerId="ADAL" clId="{F54AB79C-CF2F-48E0-AB2B-B1BDA75FD3C3}" dt="2023-10-27T12:01:48.573" v="2926"/>
          <ac:inkMkLst>
            <pc:docMk/>
            <pc:sldMk cId="1000211324" sldId="605"/>
            <ac:inkMk id="98" creationId="{CBCAC043-9F2B-CA71-D0DF-26FCECACED07}"/>
          </ac:inkMkLst>
        </pc:inkChg>
        <pc:inkChg chg="add mod">
          <ac:chgData name="Luca Crocetti" userId="52efdf86-ba77-4dcf-8f92-67ea05fd85b4" providerId="ADAL" clId="{F54AB79C-CF2F-48E0-AB2B-B1BDA75FD3C3}" dt="2023-10-27T12:01:48.573" v="2926"/>
          <ac:inkMkLst>
            <pc:docMk/>
            <pc:sldMk cId="1000211324" sldId="605"/>
            <ac:inkMk id="99" creationId="{A0345568-DAFA-A230-904F-08C39BD28FB0}"/>
          </ac:inkMkLst>
        </pc:inkChg>
        <pc:inkChg chg="add mod">
          <ac:chgData name="Luca Crocetti" userId="52efdf86-ba77-4dcf-8f92-67ea05fd85b4" providerId="ADAL" clId="{F54AB79C-CF2F-48E0-AB2B-B1BDA75FD3C3}" dt="2023-10-27T12:01:48.573" v="2926"/>
          <ac:inkMkLst>
            <pc:docMk/>
            <pc:sldMk cId="1000211324" sldId="605"/>
            <ac:inkMk id="100" creationId="{EB8CD8CE-DD2F-49F7-140F-339406845C15}"/>
          </ac:inkMkLst>
        </pc:inkChg>
        <pc:inkChg chg="add mod">
          <ac:chgData name="Luca Crocetti" userId="52efdf86-ba77-4dcf-8f92-67ea05fd85b4" providerId="ADAL" clId="{F54AB79C-CF2F-48E0-AB2B-B1BDA75FD3C3}" dt="2023-10-27T12:01:48.573" v="2926"/>
          <ac:inkMkLst>
            <pc:docMk/>
            <pc:sldMk cId="1000211324" sldId="605"/>
            <ac:inkMk id="101" creationId="{250023C0-0C86-640C-CD55-155469C41DA6}"/>
          </ac:inkMkLst>
        </pc:inkChg>
        <pc:inkChg chg="add mod">
          <ac:chgData name="Luca Crocetti" userId="52efdf86-ba77-4dcf-8f92-67ea05fd85b4" providerId="ADAL" clId="{F54AB79C-CF2F-48E0-AB2B-B1BDA75FD3C3}" dt="2023-10-27T12:01:51.340" v="2933"/>
          <ac:inkMkLst>
            <pc:docMk/>
            <pc:sldMk cId="1000211324" sldId="605"/>
            <ac:inkMk id="104" creationId="{971C1BE5-39F2-4DE1-907C-FE1B473D25A3}"/>
          </ac:inkMkLst>
        </pc:inkChg>
        <pc:inkChg chg="del">
          <ac:chgData name="Luca Crocetti" userId="52efdf86-ba77-4dcf-8f92-67ea05fd85b4" providerId="ADAL" clId="{F54AB79C-CF2F-48E0-AB2B-B1BDA75FD3C3}" dt="2023-10-27T12:00:49.483" v="2839"/>
          <ac:inkMkLst>
            <pc:docMk/>
            <pc:sldMk cId="1000211324" sldId="605"/>
            <ac:inkMk id="108" creationId="{BDBC9F80-0D38-9182-2DD9-4160213ECDF3}"/>
          </ac:inkMkLst>
        </pc:inkChg>
        <pc:inkChg chg="del topLvl">
          <ac:chgData name="Luca Crocetti" userId="52efdf86-ba77-4dcf-8f92-67ea05fd85b4" providerId="ADAL" clId="{F54AB79C-CF2F-48E0-AB2B-B1BDA75FD3C3}" dt="2023-10-27T12:00:48.087" v="2838"/>
          <ac:inkMkLst>
            <pc:docMk/>
            <pc:sldMk cId="1000211324" sldId="605"/>
            <ac:inkMk id="109" creationId="{71B64A28-0294-3720-B7EC-F35FCA5902EE}"/>
          </ac:inkMkLst>
        </pc:inkChg>
        <pc:inkChg chg="add mod">
          <ac:chgData name="Luca Crocetti" userId="52efdf86-ba77-4dcf-8f92-67ea05fd85b4" providerId="ADAL" clId="{F54AB79C-CF2F-48E0-AB2B-B1BDA75FD3C3}" dt="2023-10-27T12:01:51.340" v="2933"/>
          <ac:inkMkLst>
            <pc:docMk/>
            <pc:sldMk cId="1000211324" sldId="605"/>
            <ac:inkMk id="110" creationId="{4401F908-D6A6-2DB4-1390-D1176442832E}"/>
          </ac:inkMkLst>
        </pc:inkChg>
        <pc:inkChg chg="add mod">
          <ac:chgData name="Luca Crocetti" userId="52efdf86-ba77-4dcf-8f92-67ea05fd85b4" providerId="ADAL" clId="{F54AB79C-CF2F-48E0-AB2B-B1BDA75FD3C3}" dt="2023-10-27T12:01:51.340" v="2933"/>
          <ac:inkMkLst>
            <pc:docMk/>
            <pc:sldMk cId="1000211324" sldId="605"/>
            <ac:inkMk id="111" creationId="{899899BC-1B65-FD36-AC7A-EA66979A3B5C}"/>
          </ac:inkMkLst>
        </pc:inkChg>
        <pc:inkChg chg="add mod">
          <ac:chgData name="Luca Crocetti" userId="52efdf86-ba77-4dcf-8f92-67ea05fd85b4" providerId="ADAL" clId="{F54AB79C-CF2F-48E0-AB2B-B1BDA75FD3C3}" dt="2023-10-27T12:01:51.340" v="2933"/>
          <ac:inkMkLst>
            <pc:docMk/>
            <pc:sldMk cId="1000211324" sldId="605"/>
            <ac:inkMk id="112" creationId="{A02D44B7-2A8A-175A-6390-1AFE1B9D3214}"/>
          </ac:inkMkLst>
        </pc:inkChg>
        <pc:inkChg chg="add mod">
          <ac:chgData name="Luca Crocetti" userId="52efdf86-ba77-4dcf-8f92-67ea05fd85b4" providerId="ADAL" clId="{F54AB79C-CF2F-48E0-AB2B-B1BDA75FD3C3}" dt="2023-10-27T12:01:51.340" v="2933"/>
          <ac:inkMkLst>
            <pc:docMk/>
            <pc:sldMk cId="1000211324" sldId="605"/>
            <ac:inkMk id="113" creationId="{08B27D55-83B3-AFAF-1029-3A47CE8F3BBB}"/>
          </ac:inkMkLst>
        </pc:inkChg>
        <pc:inkChg chg="add mod">
          <ac:chgData name="Luca Crocetti" userId="52efdf86-ba77-4dcf-8f92-67ea05fd85b4" providerId="ADAL" clId="{F54AB79C-CF2F-48E0-AB2B-B1BDA75FD3C3}" dt="2023-10-27T12:01:51.340" v="2933"/>
          <ac:inkMkLst>
            <pc:docMk/>
            <pc:sldMk cId="1000211324" sldId="605"/>
            <ac:inkMk id="114" creationId="{DBD8FEF0-D905-B97A-355E-113D3336CA3B}"/>
          </ac:inkMkLst>
        </pc:inkChg>
        <pc:inkChg chg="add">
          <ac:chgData name="Luca Crocetti" userId="52efdf86-ba77-4dcf-8f92-67ea05fd85b4" providerId="ADAL" clId="{F54AB79C-CF2F-48E0-AB2B-B1BDA75FD3C3}" dt="2023-10-27T12:01:56.284" v="2934" actId="9405"/>
          <ac:inkMkLst>
            <pc:docMk/>
            <pc:sldMk cId="1000211324" sldId="605"/>
            <ac:inkMk id="116" creationId="{B3FF2FB2-4F28-130B-F9E0-B3D4DDB719B5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17" creationId="{75AA6FD8-5974-463A-3774-5F024B8FA0AA}"/>
          </ac:inkMkLst>
        </pc:inkChg>
        <pc:inkChg chg="add mod">
          <ac:chgData name="Luca Crocetti" userId="52efdf86-ba77-4dcf-8f92-67ea05fd85b4" providerId="ADAL" clId="{F54AB79C-CF2F-48E0-AB2B-B1BDA75FD3C3}" dt="2023-10-27T12:02:05.236" v="2954"/>
          <ac:inkMkLst>
            <pc:docMk/>
            <pc:sldMk cId="1000211324" sldId="605"/>
            <ac:inkMk id="118" creationId="{ED2115D9-C908-54B8-BBA6-5EA92A209A0D}"/>
          </ac:inkMkLst>
        </pc:inkChg>
        <pc:inkChg chg="add mod">
          <ac:chgData name="Luca Crocetti" userId="52efdf86-ba77-4dcf-8f92-67ea05fd85b4" providerId="ADAL" clId="{F54AB79C-CF2F-48E0-AB2B-B1BDA75FD3C3}" dt="2023-10-27T12:02:05.236" v="2954"/>
          <ac:inkMkLst>
            <pc:docMk/>
            <pc:sldMk cId="1000211324" sldId="605"/>
            <ac:inkMk id="119" creationId="{3C557A78-40BC-9913-16E8-427618BF0BD2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20" creationId="{94DE989C-86C3-B46C-1260-0AA90973E1A2}"/>
          </ac:inkMkLst>
        </pc:inkChg>
        <pc:inkChg chg="add mod">
          <ac:chgData name="Luca Crocetti" userId="52efdf86-ba77-4dcf-8f92-67ea05fd85b4" providerId="ADAL" clId="{F54AB79C-CF2F-48E0-AB2B-B1BDA75FD3C3}" dt="2023-10-27T12:02:05.236" v="2954"/>
          <ac:inkMkLst>
            <pc:docMk/>
            <pc:sldMk cId="1000211324" sldId="605"/>
            <ac:inkMk id="121" creationId="{99909F9C-DD92-8782-553F-89C75B064B77}"/>
          </ac:inkMkLst>
        </pc:inkChg>
        <pc:inkChg chg="add mod">
          <ac:chgData name="Luca Crocetti" userId="52efdf86-ba77-4dcf-8f92-67ea05fd85b4" providerId="ADAL" clId="{F54AB79C-CF2F-48E0-AB2B-B1BDA75FD3C3}" dt="2023-10-27T12:02:05.236" v="2954"/>
          <ac:inkMkLst>
            <pc:docMk/>
            <pc:sldMk cId="1000211324" sldId="605"/>
            <ac:inkMk id="122" creationId="{266D37F0-A0F0-E56A-E38D-18646B25C4DB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23" creationId="{5EBE7A2B-6B57-FC8E-562A-1EB4F5024FA1}"/>
          </ac:inkMkLst>
        </pc:inkChg>
        <pc:inkChg chg="add mod">
          <ac:chgData name="Luca Crocetti" userId="52efdf86-ba77-4dcf-8f92-67ea05fd85b4" providerId="ADAL" clId="{F54AB79C-CF2F-48E0-AB2B-B1BDA75FD3C3}" dt="2023-10-27T12:02:05.236" v="2954"/>
          <ac:inkMkLst>
            <pc:docMk/>
            <pc:sldMk cId="1000211324" sldId="605"/>
            <ac:inkMk id="124" creationId="{9178F026-C52D-06CC-B8CF-16A46062EE1D}"/>
          </ac:inkMkLst>
        </pc:inkChg>
        <pc:inkChg chg="add mod">
          <ac:chgData name="Luca Crocetti" userId="52efdf86-ba77-4dcf-8f92-67ea05fd85b4" providerId="ADAL" clId="{F54AB79C-CF2F-48E0-AB2B-B1BDA75FD3C3}" dt="2023-10-27T12:02:05.236" v="2954"/>
          <ac:inkMkLst>
            <pc:docMk/>
            <pc:sldMk cId="1000211324" sldId="605"/>
            <ac:inkMk id="125" creationId="{3595587A-2FA2-3F0F-675E-FE6AE2BC0299}"/>
          </ac:inkMkLst>
        </pc:inkChg>
        <pc:inkChg chg="add mod">
          <ac:chgData name="Luca Crocetti" userId="52efdf86-ba77-4dcf-8f92-67ea05fd85b4" providerId="ADAL" clId="{F54AB79C-CF2F-48E0-AB2B-B1BDA75FD3C3}" dt="2023-10-27T12:02:05.236" v="2954"/>
          <ac:inkMkLst>
            <pc:docMk/>
            <pc:sldMk cId="1000211324" sldId="605"/>
            <ac:inkMk id="126" creationId="{04C9B3BF-EE32-2342-3C97-4443A463AD46}"/>
          </ac:inkMkLst>
        </pc:inkChg>
        <pc:inkChg chg="add mod">
          <ac:chgData name="Luca Crocetti" userId="52efdf86-ba77-4dcf-8f92-67ea05fd85b4" providerId="ADAL" clId="{F54AB79C-CF2F-48E0-AB2B-B1BDA75FD3C3}" dt="2023-10-27T12:02:05.236" v="2954"/>
          <ac:inkMkLst>
            <pc:docMk/>
            <pc:sldMk cId="1000211324" sldId="605"/>
            <ac:inkMk id="127" creationId="{12EB4E7F-6B51-0511-3884-E691D62B6117}"/>
          </ac:inkMkLst>
        </pc:inkChg>
        <pc:inkChg chg="add mod">
          <ac:chgData name="Luca Crocetti" userId="52efdf86-ba77-4dcf-8f92-67ea05fd85b4" providerId="ADAL" clId="{F54AB79C-CF2F-48E0-AB2B-B1BDA75FD3C3}" dt="2023-10-27T12:02:05.236" v="2954"/>
          <ac:inkMkLst>
            <pc:docMk/>
            <pc:sldMk cId="1000211324" sldId="605"/>
            <ac:inkMk id="128" creationId="{0656E0BA-A050-D0EC-5694-07F0DBF3B0D7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29" creationId="{9ED7CCFE-5233-7700-F484-D238A946B52D}"/>
          </ac:inkMkLst>
        </pc:inkChg>
        <pc:inkChg chg="add mod">
          <ac:chgData name="Luca Crocetti" userId="52efdf86-ba77-4dcf-8f92-67ea05fd85b4" providerId="ADAL" clId="{F54AB79C-CF2F-48E0-AB2B-B1BDA75FD3C3}" dt="2023-10-27T12:02:05.236" v="2954"/>
          <ac:inkMkLst>
            <pc:docMk/>
            <pc:sldMk cId="1000211324" sldId="605"/>
            <ac:inkMk id="130" creationId="{E150DED8-F43C-ABCA-E6D2-DEF6BB479031}"/>
          </ac:inkMkLst>
        </pc:inkChg>
        <pc:inkChg chg="add mod">
          <ac:chgData name="Luca Crocetti" userId="52efdf86-ba77-4dcf-8f92-67ea05fd85b4" providerId="ADAL" clId="{F54AB79C-CF2F-48E0-AB2B-B1BDA75FD3C3}" dt="2023-10-27T12:02:05.236" v="2954"/>
          <ac:inkMkLst>
            <pc:docMk/>
            <pc:sldMk cId="1000211324" sldId="605"/>
            <ac:inkMk id="131" creationId="{534D7623-957C-82AE-B198-A95BED4ED3AF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32" creationId="{CBBE5C99-CC0C-7248-3D54-C5FA2ADB8DB9}"/>
          </ac:inkMkLst>
        </pc:inkChg>
        <pc:inkChg chg="add mod">
          <ac:chgData name="Luca Crocetti" userId="52efdf86-ba77-4dcf-8f92-67ea05fd85b4" providerId="ADAL" clId="{F54AB79C-CF2F-48E0-AB2B-B1BDA75FD3C3}" dt="2023-10-27T12:02:05.236" v="2954"/>
          <ac:inkMkLst>
            <pc:docMk/>
            <pc:sldMk cId="1000211324" sldId="605"/>
            <ac:inkMk id="133" creationId="{CC993E42-8CE1-8AE7-F309-932DEA614BA5}"/>
          </ac:inkMkLst>
        </pc:inkChg>
        <pc:inkChg chg="add mod">
          <ac:chgData name="Luca Crocetti" userId="52efdf86-ba77-4dcf-8f92-67ea05fd85b4" providerId="ADAL" clId="{F54AB79C-CF2F-48E0-AB2B-B1BDA75FD3C3}" dt="2023-10-27T12:02:05.236" v="2954"/>
          <ac:inkMkLst>
            <pc:docMk/>
            <pc:sldMk cId="1000211324" sldId="605"/>
            <ac:inkMk id="134" creationId="{F974A0A6-D794-8827-A378-A9AD088E2686}"/>
          </ac:inkMkLst>
        </pc:inkChg>
        <pc:inkChg chg="add mod">
          <ac:chgData name="Luca Crocetti" userId="52efdf86-ba77-4dcf-8f92-67ea05fd85b4" providerId="ADAL" clId="{F54AB79C-CF2F-48E0-AB2B-B1BDA75FD3C3}" dt="2023-10-27T12:02:05.236" v="2954"/>
          <ac:inkMkLst>
            <pc:docMk/>
            <pc:sldMk cId="1000211324" sldId="605"/>
            <ac:inkMk id="135" creationId="{C044E820-D45A-7818-7EFF-69658F02F75F}"/>
          </ac:inkMkLst>
        </pc:inkChg>
        <pc:inkChg chg="add mod">
          <ac:chgData name="Luca Crocetti" userId="52efdf86-ba77-4dcf-8f92-67ea05fd85b4" providerId="ADAL" clId="{F54AB79C-CF2F-48E0-AB2B-B1BDA75FD3C3}" dt="2023-10-27T12:02:05.236" v="2954"/>
          <ac:inkMkLst>
            <pc:docMk/>
            <pc:sldMk cId="1000211324" sldId="605"/>
            <ac:inkMk id="136" creationId="{A823B6C2-A8F8-2275-B34F-C158295F33F2}"/>
          </ac:inkMkLst>
        </pc:inkChg>
        <pc:inkChg chg="add mod">
          <ac:chgData name="Luca Crocetti" userId="52efdf86-ba77-4dcf-8f92-67ea05fd85b4" providerId="ADAL" clId="{F54AB79C-CF2F-48E0-AB2B-B1BDA75FD3C3}" dt="2023-10-27T12:02:05.236" v="2954"/>
          <ac:inkMkLst>
            <pc:docMk/>
            <pc:sldMk cId="1000211324" sldId="605"/>
            <ac:inkMk id="137" creationId="{48D70FA9-034C-337F-6AF8-EBD72C313C81}"/>
          </ac:inkMkLst>
        </pc:inkChg>
        <pc:inkChg chg="add mod">
          <ac:chgData name="Luca Crocetti" userId="52efdf86-ba77-4dcf-8f92-67ea05fd85b4" providerId="ADAL" clId="{F54AB79C-CF2F-48E0-AB2B-B1BDA75FD3C3}" dt="2023-10-27T12:02:05.236" v="2954"/>
          <ac:inkMkLst>
            <pc:docMk/>
            <pc:sldMk cId="1000211324" sldId="605"/>
            <ac:inkMk id="138" creationId="{EEAA3152-1332-ADB7-97C7-B9C6DAFA392E}"/>
          </ac:inkMkLst>
        </pc:inkChg>
        <pc:inkChg chg="add mod">
          <ac:chgData name="Luca Crocetti" userId="52efdf86-ba77-4dcf-8f92-67ea05fd85b4" providerId="ADAL" clId="{F54AB79C-CF2F-48E0-AB2B-B1BDA75FD3C3}" dt="2023-10-27T12:02:05.236" v="2954"/>
          <ac:inkMkLst>
            <pc:docMk/>
            <pc:sldMk cId="1000211324" sldId="605"/>
            <ac:inkMk id="139" creationId="{7CCB10A4-1268-693D-178D-9A1D8C71A472}"/>
          </ac:inkMkLst>
        </pc:inkChg>
        <pc:inkChg chg="add mod">
          <ac:chgData name="Luca Crocetti" userId="52efdf86-ba77-4dcf-8f92-67ea05fd85b4" providerId="ADAL" clId="{F54AB79C-CF2F-48E0-AB2B-B1BDA75FD3C3}" dt="2023-10-27T12:02:05.236" v="2954"/>
          <ac:inkMkLst>
            <pc:docMk/>
            <pc:sldMk cId="1000211324" sldId="605"/>
            <ac:inkMk id="140" creationId="{AD150492-7D26-8F11-BF30-0F1E99EEDFAC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41" creationId="{3BB90A30-80DD-F841-1559-45994299A2D9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42" creationId="{79DC3083-ADCD-A04A-8CA4-091CA41FC35B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43" creationId="{695D1320-3DCD-FCD6-7BE2-FDF3E878F3BB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44" creationId="{5B266F03-58DB-9C27-7856-4E6ED2E8E0B7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45" creationId="{B42F276B-7356-39E8-7849-6021D4667B62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46" creationId="{900CD5C8-69DC-5F34-25C3-68BED1C8E1AD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47" creationId="{B4A438A5-1DAD-AA87-5DFA-E3B0EC3ACADF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48" creationId="{D8F87DEC-2E1E-078D-3ED0-272CE42F86F3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52" creationId="{514F473A-C44C-E9E5-DB96-66E4DA54C059}"/>
          </ac:inkMkLst>
        </pc:inkChg>
        <pc:inkChg chg="add mod">
          <ac:chgData name="Luca Crocetti" userId="52efdf86-ba77-4dcf-8f92-67ea05fd85b4" providerId="ADAL" clId="{F54AB79C-CF2F-48E0-AB2B-B1BDA75FD3C3}" dt="2023-10-27T12:02:13.463" v="2968"/>
          <ac:inkMkLst>
            <pc:docMk/>
            <pc:sldMk cId="1000211324" sldId="605"/>
            <ac:inkMk id="154" creationId="{076EEAEE-1C98-194A-8FE3-5226D06C1624}"/>
          </ac:inkMkLst>
        </pc:inkChg>
        <pc:inkChg chg="add mod">
          <ac:chgData name="Luca Crocetti" userId="52efdf86-ba77-4dcf-8f92-67ea05fd85b4" providerId="ADAL" clId="{F54AB79C-CF2F-48E0-AB2B-B1BDA75FD3C3}" dt="2023-10-27T12:02:13.463" v="2968"/>
          <ac:inkMkLst>
            <pc:docMk/>
            <pc:sldMk cId="1000211324" sldId="605"/>
            <ac:inkMk id="155" creationId="{61B28AED-7EB3-8071-71FA-C8785967AFA1}"/>
          </ac:inkMkLst>
        </pc:inkChg>
        <pc:inkChg chg="add mod">
          <ac:chgData name="Luca Crocetti" userId="52efdf86-ba77-4dcf-8f92-67ea05fd85b4" providerId="ADAL" clId="{F54AB79C-CF2F-48E0-AB2B-B1BDA75FD3C3}" dt="2023-10-27T12:02:13.463" v="2968"/>
          <ac:inkMkLst>
            <pc:docMk/>
            <pc:sldMk cId="1000211324" sldId="605"/>
            <ac:inkMk id="156" creationId="{1C501D94-1C81-7262-716D-4D5171D3A4F8}"/>
          </ac:inkMkLst>
        </pc:inkChg>
        <pc:inkChg chg="add mod">
          <ac:chgData name="Luca Crocetti" userId="52efdf86-ba77-4dcf-8f92-67ea05fd85b4" providerId="ADAL" clId="{F54AB79C-CF2F-48E0-AB2B-B1BDA75FD3C3}" dt="2023-10-27T12:02:13.463" v="2968"/>
          <ac:inkMkLst>
            <pc:docMk/>
            <pc:sldMk cId="1000211324" sldId="605"/>
            <ac:inkMk id="157" creationId="{BAC5D857-ADCD-EDF0-D8CD-136E2D74D526}"/>
          </ac:inkMkLst>
        </pc:inkChg>
        <pc:inkChg chg="add mod">
          <ac:chgData name="Luca Crocetti" userId="52efdf86-ba77-4dcf-8f92-67ea05fd85b4" providerId="ADAL" clId="{F54AB79C-CF2F-48E0-AB2B-B1BDA75FD3C3}" dt="2023-10-27T12:02:13.463" v="2968"/>
          <ac:inkMkLst>
            <pc:docMk/>
            <pc:sldMk cId="1000211324" sldId="605"/>
            <ac:inkMk id="158" creationId="{C684D9A7-537E-F5B4-7C41-82D2DBBCA202}"/>
          </ac:inkMkLst>
        </pc:inkChg>
        <pc:inkChg chg="add mod">
          <ac:chgData name="Luca Crocetti" userId="52efdf86-ba77-4dcf-8f92-67ea05fd85b4" providerId="ADAL" clId="{F54AB79C-CF2F-48E0-AB2B-B1BDA75FD3C3}" dt="2023-10-27T12:02:13.463" v="2968"/>
          <ac:inkMkLst>
            <pc:docMk/>
            <pc:sldMk cId="1000211324" sldId="605"/>
            <ac:inkMk id="159" creationId="{60FAAF91-D73B-E633-3B08-D914F27B9FE9}"/>
          </ac:inkMkLst>
        </pc:inkChg>
        <pc:inkChg chg="add mod">
          <ac:chgData name="Luca Crocetti" userId="52efdf86-ba77-4dcf-8f92-67ea05fd85b4" providerId="ADAL" clId="{F54AB79C-CF2F-48E0-AB2B-B1BDA75FD3C3}" dt="2023-10-27T12:02:13.463" v="2968"/>
          <ac:inkMkLst>
            <pc:docMk/>
            <pc:sldMk cId="1000211324" sldId="605"/>
            <ac:inkMk id="160" creationId="{7715DA5E-F54C-EB6E-B9A8-30A3CEE31C1F}"/>
          </ac:inkMkLst>
        </pc:inkChg>
        <pc:inkChg chg="add mod">
          <ac:chgData name="Luca Crocetti" userId="52efdf86-ba77-4dcf-8f92-67ea05fd85b4" providerId="ADAL" clId="{F54AB79C-CF2F-48E0-AB2B-B1BDA75FD3C3}" dt="2023-10-27T12:02:13.463" v="2968"/>
          <ac:inkMkLst>
            <pc:docMk/>
            <pc:sldMk cId="1000211324" sldId="605"/>
            <ac:inkMk id="161" creationId="{598B8EC5-B033-11DA-2345-FD7367BCBF31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62" creationId="{2DE6506E-F22E-6837-8498-C0CD6310E503}"/>
          </ac:inkMkLst>
        </pc:inkChg>
        <pc:inkChg chg="add mod">
          <ac:chgData name="Luca Crocetti" userId="52efdf86-ba77-4dcf-8f92-67ea05fd85b4" providerId="ADAL" clId="{F54AB79C-CF2F-48E0-AB2B-B1BDA75FD3C3}" dt="2023-10-27T12:02:13.463" v="2968"/>
          <ac:inkMkLst>
            <pc:docMk/>
            <pc:sldMk cId="1000211324" sldId="605"/>
            <ac:inkMk id="163" creationId="{8F86C51D-3688-EFAD-8E2F-8DB1F4504DD6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64" creationId="{B5F66065-A034-E0CB-CBBC-DDD5D1BF0767}"/>
          </ac:inkMkLst>
        </pc:inkChg>
        <pc:inkChg chg="add mod">
          <ac:chgData name="Luca Crocetti" userId="52efdf86-ba77-4dcf-8f92-67ea05fd85b4" providerId="ADAL" clId="{F54AB79C-CF2F-48E0-AB2B-B1BDA75FD3C3}" dt="2023-10-27T12:02:13.463" v="2968"/>
          <ac:inkMkLst>
            <pc:docMk/>
            <pc:sldMk cId="1000211324" sldId="605"/>
            <ac:inkMk id="165" creationId="{BA7B38E3-DFCA-55EF-2180-A7679183C85F}"/>
          </ac:inkMkLst>
        </pc:inkChg>
        <pc:inkChg chg="add mod">
          <ac:chgData name="Luca Crocetti" userId="52efdf86-ba77-4dcf-8f92-67ea05fd85b4" providerId="ADAL" clId="{F54AB79C-CF2F-48E0-AB2B-B1BDA75FD3C3}" dt="2023-10-27T12:02:13.463" v="2968"/>
          <ac:inkMkLst>
            <pc:docMk/>
            <pc:sldMk cId="1000211324" sldId="605"/>
            <ac:inkMk id="166" creationId="{6BD9017E-BCA0-6958-21F8-FDD3A5C2E9DA}"/>
          </ac:inkMkLst>
        </pc:inkChg>
        <pc:inkChg chg="add mod">
          <ac:chgData name="Luca Crocetti" userId="52efdf86-ba77-4dcf-8f92-67ea05fd85b4" providerId="ADAL" clId="{F54AB79C-CF2F-48E0-AB2B-B1BDA75FD3C3}" dt="2023-10-27T12:02:13.463" v="2968"/>
          <ac:inkMkLst>
            <pc:docMk/>
            <pc:sldMk cId="1000211324" sldId="605"/>
            <ac:inkMk id="167" creationId="{2CC63E4E-239C-85E5-5726-335925E13B90}"/>
          </ac:inkMkLst>
        </pc:inkChg>
        <pc:inkChg chg="add mod">
          <ac:chgData name="Luca Crocetti" userId="52efdf86-ba77-4dcf-8f92-67ea05fd85b4" providerId="ADAL" clId="{F54AB79C-CF2F-48E0-AB2B-B1BDA75FD3C3}" dt="2023-10-27T12:02:13.463" v="2968"/>
          <ac:inkMkLst>
            <pc:docMk/>
            <pc:sldMk cId="1000211324" sldId="605"/>
            <ac:inkMk id="168" creationId="{DC4F6B36-E949-9FB4-809E-5453FDEC4C98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70" creationId="{A83E46DB-3669-FDC8-9093-1A1CCED146BE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71" creationId="{B4CCC15C-1936-2457-355C-2A0D779F60A2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72" creationId="{297E6395-B7C7-5888-A286-42DF0A7801A0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73" creationId="{A9866C11-C38E-E0C9-0FD4-997EEDB71119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76" creationId="{3CAB0B67-A039-0ACE-5FBA-870A31104C87}"/>
          </ac:inkMkLst>
        </pc:inkChg>
        <pc:inkChg chg="add del mod">
          <ac:chgData name="Luca Crocetti" userId="52efdf86-ba77-4dcf-8f92-67ea05fd85b4" providerId="ADAL" clId="{F54AB79C-CF2F-48E0-AB2B-B1BDA75FD3C3}" dt="2023-10-27T12:02:17.799" v="2973"/>
          <ac:inkMkLst>
            <pc:docMk/>
            <pc:sldMk cId="1000211324" sldId="605"/>
            <ac:inkMk id="177" creationId="{087F672A-C16D-E988-2680-3FAB67A35C4C}"/>
          </ac:inkMkLst>
        </pc:inkChg>
        <pc:inkChg chg="add del mod">
          <ac:chgData name="Luca Crocetti" userId="52efdf86-ba77-4dcf-8f92-67ea05fd85b4" providerId="ADAL" clId="{F54AB79C-CF2F-48E0-AB2B-B1BDA75FD3C3}" dt="2023-10-27T12:02:17.799" v="2972"/>
          <ac:inkMkLst>
            <pc:docMk/>
            <pc:sldMk cId="1000211324" sldId="605"/>
            <ac:inkMk id="178" creationId="{B3AA90F2-A646-ED73-5A9A-9C2E0A364800}"/>
          </ac:inkMkLst>
        </pc:inkChg>
        <pc:inkChg chg="add mod">
          <ac:chgData name="Luca Crocetti" userId="52efdf86-ba77-4dcf-8f92-67ea05fd85b4" providerId="ADAL" clId="{F54AB79C-CF2F-48E0-AB2B-B1BDA75FD3C3}" dt="2023-10-27T12:02:26.002" v="2987"/>
          <ac:inkMkLst>
            <pc:docMk/>
            <pc:sldMk cId="1000211324" sldId="605"/>
            <ac:inkMk id="180" creationId="{0B8ED6BE-F934-3173-D4B8-FBF8AEB91186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81" creationId="{2787DFAF-028C-AFDE-E504-DE865B0AFA0C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82" creationId="{D797ED68-C6DB-A6AD-0ABE-CA6211BC0AB7}"/>
          </ac:inkMkLst>
        </pc:inkChg>
        <pc:inkChg chg="add mod">
          <ac:chgData name="Luca Crocetti" userId="52efdf86-ba77-4dcf-8f92-67ea05fd85b4" providerId="ADAL" clId="{F54AB79C-CF2F-48E0-AB2B-B1BDA75FD3C3}" dt="2023-10-27T12:02:26.002" v="2987"/>
          <ac:inkMkLst>
            <pc:docMk/>
            <pc:sldMk cId="1000211324" sldId="605"/>
            <ac:inkMk id="183" creationId="{D39B811B-7B43-06B2-9C4D-B0C18454D154}"/>
          </ac:inkMkLst>
        </pc:inkChg>
        <pc:inkChg chg="add mod">
          <ac:chgData name="Luca Crocetti" userId="52efdf86-ba77-4dcf-8f92-67ea05fd85b4" providerId="ADAL" clId="{F54AB79C-CF2F-48E0-AB2B-B1BDA75FD3C3}" dt="2023-10-27T12:02:26.002" v="2987"/>
          <ac:inkMkLst>
            <pc:docMk/>
            <pc:sldMk cId="1000211324" sldId="605"/>
            <ac:inkMk id="184" creationId="{75C4214B-329D-A067-7D54-192E91FFFD0D}"/>
          </ac:inkMkLst>
        </pc:inkChg>
        <pc:inkChg chg="add mod">
          <ac:chgData name="Luca Crocetti" userId="52efdf86-ba77-4dcf-8f92-67ea05fd85b4" providerId="ADAL" clId="{F54AB79C-CF2F-48E0-AB2B-B1BDA75FD3C3}" dt="2023-10-27T12:02:26.002" v="2987"/>
          <ac:inkMkLst>
            <pc:docMk/>
            <pc:sldMk cId="1000211324" sldId="605"/>
            <ac:inkMk id="185" creationId="{EF649615-1AB8-AB3B-4525-E7D00817B207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86" creationId="{1FF3C552-66C6-656B-AC0E-55A75D85FB22}"/>
          </ac:inkMkLst>
        </pc:inkChg>
        <pc:inkChg chg="add mod">
          <ac:chgData name="Luca Crocetti" userId="52efdf86-ba77-4dcf-8f92-67ea05fd85b4" providerId="ADAL" clId="{F54AB79C-CF2F-48E0-AB2B-B1BDA75FD3C3}" dt="2023-10-27T12:02:26.002" v="2987"/>
          <ac:inkMkLst>
            <pc:docMk/>
            <pc:sldMk cId="1000211324" sldId="605"/>
            <ac:inkMk id="187" creationId="{05641E6D-DDD9-A090-3B3C-4FBD8DE6811C}"/>
          </ac:inkMkLst>
        </pc:inkChg>
        <pc:inkChg chg="add mod">
          <ac:chgData name="Luca Crocetti" userId="52efdf86-ba77-4dcf-8f92-67ea05fd85b4" providerId="ADAL" clId="{F54AB79C-CF2F-48E0-AB2B-B1BDA75FD3C3}" dt="2023-10-27T12:02:26.002" v="2987"/>
          <ac:inkMkLst>
            <pc:docMk/>
            <pc:sldMk cId="1000211324" sldId="605"/>
            <ac:inkMk id="188" creationId="{0B529C4F-351D-18C4-D804-7E2E8DBB4E28}"/>
          </ac:inkMkLst>
        </pc:inkChg>
        <pc:inkChg chg="add mod">
          <ac:chgData name="Luca Crocetti" userId="52efdf86-ba77-4dcf-8f92-67ea05fd85b4" providerId="ADAL" clId="{F54AB79C-CF2F-48E0-AB2B-B1BDA75FD3C3}" dt="2023-10-27T12:02:26.002" v="2987"/>
          <ac:inkMkLst>
            <pc:docMk/>
            <pc:sldMk cId="1000211324" sldId="605"/>
            <ac:inkMk id="189" creationId="{3F804593-D6F0-F976-BB94-775218D657E4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90" creationId="{256B8CF5-AC6D-37FB-B2A0-2F9B902D9FD1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91" creationId="{6D9B60E7-8C94-A592-9D1C-36423D4D16D5}"/>
          </ac:inkMkLst>
        </pc:inkChg>
        <pc:inkChg chg="add mod">
          <ac:chgData name="Luca Crocetti" userId="52efdf86-ba77-4dcf-8f92-67ea05fd85b4" providerId="ADAL" clId="{F54AB79C-CF2F-48E0-AB2B-B1BDA75FD3C3}" dt="2023-10-27T12:02:26.002" v="2987"/>
          <ac:inkMkLst>
            <pc:docMk/>
            <pc:sldMk cId="1000211324" sldId="605"/>
            <ac:inkMk id="192" creationId="{F7EEE95F-5F1F-6BFB-0369-900FE97EEED2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94" creationId="{F9A9B010-8C11-F887-CE20-3C16D01FC9EF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96" creationId="{328E6AC9-AA24-2DCC-2D10-EEC0BF63AE94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97" creationId="{29E0ADB9-BC88-9064-5E61-C671C6F429F5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98" creationId="{C3D19C84-798F-3E5F-EC46-318263B0D7F6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99" creationId="{DD215A05-DA58-6B0D-7A7A-0A12DFD16302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200" creationId="{5E1E7A68-86AC-ACFD-1976-F025FB866F90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202" creationId="{5156039B-D3D1-F632-08C0-5831607A4BBF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203" creationId="{0C8F1CC9-40A7-2719-B2D7-34CC7F664F11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204" creationId="{C671F07C-EA0C-3246-64B2-1A13D6508935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205" creationId="{0A49C31F-6863-C9A5-FDB7-D8A76C2DBF46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206" creationId="{F0804514-A477-9D87-417A-983F374ABDD8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208" creationId="{A4C4281A-1570-259D-1C02-058068ECAEF0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209" creationId="{B16834C9-41A6-2695-E7C9-C0EC86A8D11F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210" creationId="{6C7159FC-D249-8D4B-5EE0-B9497E0CBD79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211" creationId="{3506F3BB-ED44-46C8-568D-F17A77702883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212" creationId="{8555A265-3CF4-4626-CDDC-7D4A1787815E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213" creationId="{2C29E15B-7F63-49EE-2119-FDADD12F5898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215" creationId="{6AAA5C17-A9A3-20FD-EB13-DDB67377753E}"/>
          </ac:inkMkLst>
        </pc:inkChg>
        <pc:inkChg chg="add mod">
          <ac:chgData name="Luca Crocetti" userId="52efdf86-ba77-4dcf-8f92-67ea05fd85b4" providerId="ADAL" clId="{F54AB79C-CF2F-48E0-AB2B-B1BDA75FD3C3}" dt="2023-10-27T12:02:26.002" v="2987"/>
          <ac:inkMkLst>
            <pc:docMk/>
            <pc:sldMk cId="1000211324" sldId="605"/>
            <ac:inkMk id="216" creationId="{56B64215-A4EF-49D0-A0FA-CCFB5348317C}"/>
          </ac:inkMkLst>
        </pc:inkChg>
        <pc:inkChg chg="add mod">
          <ac:chgData name="Luca Crocetti" userId="52efdf86-ba77-4dcf-8f92-67ea05fd85b4" providerId="ADAL" clId="{F54AB79C-CF2F-48E0-AB2B-B1BDA75FD3C3}" dt="2023-10-27T12:02:26.002" v="2987"/>
          <ac:inkMkLst>
            <pc:docMk/>
            <pc:sldMk cId="1000211324" sldId="605"/>
            <ac:inkMk id="217" creationId="{B92E6542-BA01-5348-D71A-1A8B0565AFCE}"/>
          </ac:inkMkLst>
        </pc:inkChg>
        <pc:inkChg chg="add mod">
          <ac:chgData name="Luca Crocetti" userId="52efdf86-ba77-4dcf-8f92-67ea05fd85b4" providerId="ADAL" clId="{F54AB79C-CF2F-48E0-AB2B-B1BDA75FD3C3}" dt="2023-10-27T12:02:26.002" v="2987"/>
          <ac:inkMkLst>
            <pc:docMk/>
            <pc:sldMk cId="1000211324" sldId="605"/>
            <ac:inkMk id="218" creationId="{2EB697F9-D92B-BE3B-586E-1BD2DA0916F6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219" creationId="{8CE48D1D-6A93-7ACE-0D19-73536D149B83}"/>
          </ac:inkMkLst>
        </pc:inkChg>
        <pc:inkChg chg="add mod">
          <ac:chgData name="Luca Crocetti" userId="52efdf86-ba77-4dcf-8f92-67ea05fd85b4" providerId="ADAL" clId="{F54AB79C-CF2F-48E0-AB2B-B1BDA75FD3C3}" dt="2023-10-27T12:02:26.002" v="2987"/>
          <ac:inkMkLst>
            <pc:docMk/>
            <pc:sldMk cId="1000211324" sldId="605"/>
            <ac:inkMk id="221" creationId="{4FF1BC14-B339-7B78-E6CC-6873F72BC55C}"/>
          </ac:inkMkLst>
        </pc:inkChg>
        <pc:inkChg chg="add mod">
          <ac:chgData name="Luca Crocetti" userId="52efdf86-ba77-4dcf-8f92-67ea05fd85b4" providerId="ADAL" clId="{F54AB79C-CF2F-48E0-AB2B-B1BDA75FD3C3}" dt="2023-10-27T12:02:26.002" v="2987"/>
          <ac:inkMkLst>
            <pc:docMk/>
            <pc:sldMk cId="1000211324" sldId="605"/>
            <ac:inkMk id="222" creationId="{E3793790-D754-E9F2-7BE2-5A4C00AE2B93}"/>
          </ac:inkMkLst>
        </pc:inkChg>
        <pc:inkChg chg="add mod">
          <ac:chgData name="Luca Crocetti" userId="52efdf86-ba77-4dcf-8f92-67ea05fd85b4" providerId="ADAL" clId="{F54AB79C-CF2F-48E0-AB2B-B1BDA75FD3C3}" dt="2023-10-27T12:02:36.076" v="3009"/>
          <ac:inkMkLst>
            <pc:docMk/>
            <pc:sldMk cId="1000211324" sldId="605"/>
            <ac:inkMk id="225" creationId="{AB6E351C-556E-6097-0CE3-073A96D5513F}"/>
          </ac:inkMkLst>
        </pc:inkChg>
        <pc:inkChg chg="add mod">
          <ac:chgData name="Luca Crocetti" userId="52efdf86-ba77-4dcf-8f92-67ea05fd85b4" providerId="ADAL" clId="{F54AB79C-CF2F-48E0-AB2B-B1BDA75FD3C3}" dt="2023-10-27T12:02:36.076" v="3009"/>
          <ac:inkMkLst>
            <pc:docMk/>
            <pc:sldMk cId="1000211324" sldId="605"/>
            <ac:inkMk id="226" creationId="{903A6801-D7B9-9347-18F5-2C02E8724209}"/>
          </ac:inkMkLst>
        </pc:inkChg>
        <pc:inkChg chg="add mod">
          <ac:chgData name="Luca Crocetti" userId="52efdf86-ba77-4dcf-8f92-67ea05fd85b4" providerId="ADAL" clId="{F54AB79C-CF2F-48E0-AB2B-B1BDA75FD3C3}" dt="2023-10-27T12:02:36.076" v="3009"/>
          <ac:inkMkLst>
            <pc:docMk/>
            <pc:sldMk cId="1000211324" sldId="605"/>
            <ac:inkMk id="227" creationId="{A2FB7A0C-CCDF-1EE6-2307-FB5ABE2E75BF}"/>
          </ac:inkMkLst>
        </pc:inkChg>
        <pc:inkChg chg="add mod">
          <ac:chgData name="Luca Crocetti" userId="52efdf86-ba77-4dcf-8f92-67ea05fd85b4" providerId="ADAL" clId="{F54AB79C-CF2F-48E0-AB2B-B1BDA75FD3C3}" dt="2023-10-27T12:02:36.076" v="3009"/>
          <ac:inkMkLst>
            <pc:docMk/>
            <pc:sldMk cId="1000211324" sldId="605"/>
            <ac:inkMk id="228" creationId="{6F1D3CC7-E77F-E998-F9BA-85345B324ED0}"/>
          </ac:inkMkLst>
        </pc:inkChg>
        <pc:inkChg chg="add mod">
          <ac:chgData name="Luca Crocetti" userId="52efdf86-ba77-4dcf-8f92-67ea05fd85b4" providerId="ADAL" clId="{F54AB79C-CF2F-48E0-AB2B-B1BDA75FD3C3}" dt="2023-10-27T12:02:36.076" v="3009"/>
          <ac:inkMkLst>
            <pc:docMk/>
            <pc:sldMk cId="1000211324" sldId="605"/>
            <ac:inkMk id="229" creationId="{FFD00718-463B-4850-B37E-39BD0C516168}"/>
          </ac:inkMkLst>
        </pc:inkChg>
        <pc:inkChg chg="add mod">
          <ac:chgData name="Luca Crocetti" userId="52efdf86-ba77-4dcf-8f92-67ea05fd85b4" providerId="ADAL" clId="{F54AB79C-CF2F-48E0-AB2B-B1BDA75FD3C3}" dt="2023-10-27T12:02:36.076" v="3009"/>
          <ac:inkMkLst>
            <pc:docMk/>
            <pc:sldMk cId="1000211324" sldId="605"/>
            <ac:inkMk id="230" creationId="{5EE7FE45-2402-7A38-38A1-058506354EC8}"/>
          </ac:inkMkLst>
        </pc:inkChg>
        <pc:inkChg chg="add mod">
          <ac:chgData name="Luca Crocetti" userId="52efdf86-ba77-4dcf-8f92-67ea05fd85b4" providerId="ADAL" clId="{F54AB79C-CF2F-48E0-AB2B-B1BDA75FD3C3}" dt="2023-10-27T12:02:36.076" v="3009"/>
          <ac:inkMkLst>
            <pc:docMk/>
            <pc:sldMk cId="1000211324" sldId="605"/>
            <ac:inkMk id="231" creationId="{34769E8C-2187-8568-6246-52434059856A}"/>
          </ac:inkMkLst>
        </pc:inkChg>
        <pc:inkChg chg="add mod">
          <ac:chgData name="Luca Crocetti" userId="52efdf86-ba77-4dcf-8f92-67ea05fd85b4" providerId="ADAL" clId="{F54AB79C-CF2F-48E0-AB2B-B1BDA75FD3C3}" dt="2023-10-27T12:02:36.076" v="3009"/>
          <ac:inkMkLst>
            <pc:docMk/>
            <pc:sldMk cId="1000211324" sldId="605"/>
            <ac:inkMk id="232" creationId="{AFCAB5DC-CA51-6926-7964-EEFAAB7A818A}"/>
          </ac:inkMkLst>
        </pc:inkChg>
        <pc:inkChg chg="add mod">
          <ac:chgData name="Luca Crocetti" userId="52efdf86-ba77-4dcf-8f92-67ea05fd85b4" providerId="ADAL" clId="{F54AB79C-CF2F-48E0-AB2B-B1BDA75FD3C3}" dt="2023-10-27T12:02:36.076" v="3009"/>
          <ac:inkMkLst>
            <pc:docMk/>
            <pc:sldMk cId="1000211324" sldId="605"/>
            <ac:inkMk id="233" creationId="{A998BB0C-D394-D26E-655D-4AD3C123AFE6}"/>
          </ac:inkMkLst>
        </pc:inkChg>
        <pc:inkChg chg="add mod">
          <ac:chgData name="Luca Crocetti" userId="52efdf86-ba77-4dcf-8f92-67ea05fd85b4" providerId="ADAL" clId="{F54AB79C-CF2F-48E0-AB2B-B1BDA75FD3C3}" dt="2023-10-27T12:02:36.076" v="3009"/>
          <ac:inkMkLst>
            <pc:docMk/>
            <pc:sldMk cId="1000211324" sldId="605"/>
            <ac:inkMk id="234" creationId="{E4B18D04-8FBD-A33E-4E9F-CFDA8AC1679C}"/>
          </ac:inkMkLst>
        </pc:inkChg>
        <pc:inkChg chg="add mod">
          <ac:chgData name="Luca Crocetti" userId="52efdf86-ba77-4dcf-8f92-67ea05fd85b4" providerId="ADAL" clId="{F54AB79C-CF2F-48E0-AB2B-B1BDA75FD3C3}" dt="2023-10-27T12:02:36.076" v="3009"/>
          <ac:inkMkLst>
            <pc:docMk/>
            <pc:sldMk cId="1000211324" sldId="605"/>
            <ac:inkMk id="235" creationId="{B3347D8D-A9FE-0FE6-7955-0D446FEA7D32}"/>
          </ac:inkMkLst>
        </pc:inkChg>
        <pc:inkChg chg="add mod">
          <ac:chgData name="Luca Crocetti" userId="52efdf86-ba77-4dcf-8f92-67ea05fd85b4" providerId="ADAL" clId="{F54AB79C-CF2F-48E0-AB2B-B1BDA75FD3C3}" dt="2023-10-27T12:02:36.076" v="3009"/>
          <ac:inkMkLst>
            <pc:docMk/>
            <pc:sldMk cId="1000211324" sldId="605"/>
            <ac:inkMk id="236" creationId="{16F4A646-350D-F6EE-159D-21A6FD9AF63B}"/>
          </ac:inkMkLst>
        </pc:inkChg>
        <pc:inkChg chg="add mod">
          <ac:chgData name="Luca Crocetti" userId="52efdf86-ba77-4dcf-8f92-67ea05fd85b4" providerId="ADAL" clId="{F54AB79C-CF2F-48E0-AB2B-B1BDA75FD3C3}" dt="2023-10-27T12:02:36.076" v="3009"/>
          <ac:inkMkLst>
            <pc:docMk/>
            <pc:sldMk cId="1000211324" sldId="605"/>
            <ac:inkMk id="237" creationId="{DB511A42-F56D-6EEA-B1E2-BF0BAFE9EAF9}"/>
          </ac:inkMkLst>
        </pc:inkChg>
        <pc:inkChg chg="add mod">
          <ac:chgData name="Luca Crocetti" userId="52efdf86-ba77-4dcf-8f92-67ea05fd85b4" providerId="ADAL" clId="{F54AB79C-CF2F-48E0-AB2B-B1BDA75FD3C3}" dt="2023-10-27T12:02:36.076" v="3009"/>
          <ac:inkMkLst>
            <pc:docMk/>
            <pc:sldMk cId="1000211324" sldId="605"/>
            <ac:inkMk id="238" creationId="{41BF3CAD-38C4-A710-701F-E2EA1F110E97}"/>
          </ac:inkMkLst>
        </pc:inkChg>
        <pc:inkChg chg="add mod">
          <ac:chgData name="Luca Crocetti" userId="52efdf86-ba77-4dcf-8f92-67ea05fd85b4" providerId="ADAL" clId="{F54AB79C-CF2F-48E0-AB2B-B1BDA75FD3C3}" dt="2023-10-27T12:02:36.076" v="3009"/>
          <ac:inkMkLst>
            <pc:docMk/>
            <pc:sldMk cId="1000211324" sldId="605"/>
            <ac:inkMk id="239" creationId="{15F3C1F1-A29A-D5C7-4FC3-AA5AA8315641}"/>
          </ac:inkMkLst>
        </pc:inkChg>
        <pc:inkChg chg="add mod">
          <ac:chgData name="Luca Crocetti" userId="52efdf86-ba77-4dcf-8f92-67ea05fd85b4" providerId="ADAL" clId="{F54AB79C-CF2F-48E0-AB2B-B1BDA75FD3C3}" dt="2023-10-27T12:02:36.076" v="3009"/>
          <ac:inkMkLst>
            <pc:docMk/>
            <pc:sldMk cId="1000211324" sldId="605"/>
            <ac:inkMk id="240" creationId="{087A3C04-65AE-E4F1-CEA9-8ABE8F70C085}"/>
          </ac:inkMkLst>
        </pc:inkChg>
        <pc:inkChg chg="add mod">
          <ac:chgData name="Luca Crocetti" userId="52efdf86-ba77-4dcf-8f92-67ea05fd85b4" providerId="ADAL" clId="{F54AB79C-CF2F-48E0-AB2B-B1BDA75FD3C3}" dt="2023-10-27T12:02:36.076" v="3009"/>
          <ac:inkMkLst>
            <pc:docMk/>
            <pc:sldMk cId="1000211324" sldId="605"/>
            <ac:inkMk id="241" creationId="{D7753B9D-0DD3-DAA8-2164-E9F5D2AFD605}"/>
          </ac:inkMkLst>
        </pc:inkChg>
        <pc:inkChg chg="add mod">
          <ac:chgData name="Luca Crocetti" userId="52efdf86-ba77-4dcf-8f92-67ea05fd85b4" providerId="ADAL" clId="{F54AB79C-CF2F-48E0-AB2B-B1BDA75FD3C3}" dt="2023-10-27T12:02:36.076" v="3009"/>
          <ac:inkMkLst>
            <pc:docMk/>
            <pc:sldMk cId="1000211324" sldId="605"/>
            <ac:inkMk id="242" creationId="{CEF82D26-CEF7-5AB0-9CB6-B5464E97B71E}"/>
          </ac:inkMkLst>
        </pc:inkChg>
        <pc:inkChg chg="add mod">
          <ac:chgData name="Luca Crocetti" userId="52efdf86-ba77-4dcf-8f92-67ea05fd85b4" providerId="ADAL" clId="{F54AB79C-CF2F-48E0-AB2B-B1BDA75FD3C3}" dt="2023-10-27T12:02:36.076" v="3009"/>
          <ac:inkMkLst>
            <pc:docMk/>
            <pc:sldMk cId="1000211324" sldId="605"/>
            <ac:inkMk id="243" creationId="{9574D63F-294E-D1E3-C00B-9ADF83D87C7C}"/>
          </ac:inkMkLst>
        </pc:inkChg>
        <pc:inkChg chg="add mod">
          <ac:chgData name="Luca Crocetti" userId="52efdf86-ba77-4dcf-8f92-67ea05fd85b4" providerId="ADAL" clId="{F54AB79C-CF2F-48E0-AB2B-B1BDA75FD3C3}" dt="2023-10-27T12:02:36.076" v="3009"/>
          <ac:inkMkLst>
            <pc:docMk/>
            <pc:sldMk cId="1000211324" sldId="605"/>
            <ac:inkMk id="244" creationId="{3BF093B4-FC3C-5537-E681-3B87811BE7BA}"/>
          </ac:inkMkLst>
        </pc:inkChg>
        <pc:inkChg chg="add mod">
          <ac:chgData name="Luca Crocetti" userId="52efdf86-ba77-4dcf-8f92-67ea05fd85b4" providerId="ADAL" clId="{F54AB79C-CF2F-48E0-AB2B-B1BDA75FD3C3}" dt="2023-10-27T12:02:36.076" v="3009"/>
          <ac:inkMkLst>
            <pc:docMk/>
            <pc:sldMk cId="1000211324" sldId="605"/>
            <ac:inkMk id="245" creationId="{4D68CD03-ECCB-FA04-DA13-384B7C128AC4}"/>
          </ac:inkMkLst>
        </pc:inkChg>
        <pc:inkChg chg="add del mod">
          <ac:chgData name="Luca Crocetti" userId="52efdf86-ba77-4dcf-8f92-67ea05fd85b4" providerId="ADAL" clId="{F54AB79C-CF2F-48E0-AB2B-B1BDA75FD3C3}" dt="2023-10-27T12:02:39.319" v="3014"/>
          <ac:inkMkLst>
            <pc:docMk/>
            <pc:sldMk cId="1000211324" sldId="605"/>
            <ac:inkMk id="250" creationId="{FB7DEB32-9540-34B5-CA12-A459ED755E58}"/>
          </ac:inkMkLst>
        </pc:inkChg>
        <pc:inkChg chg="add del mod">
          <ac:chgData name="Luca Crocetti" userId="52efdf86-ba77-4dcf-8f92-67ea05fd85b4" providerId="ADAL" clId="{F54AB79C-CF2F-48E0-AB2B-B1BDA75FD3C3}" dt="2023-10-27T12:02:39.319" v="3013"/>
          <ac:inkMkLst>
            <pc:docMk/>
            <pc:sldMk cId="1000211324" sldId="605"/>
            <ac:inkMk id="251" creationId="{7077FA76-0BFF-B738-0DAD-3429BE7F2E6D}"/>
          </ac:inkMkLst>
        </pc:inkChg>
        <pc:inkChg chg="add mod">
          <ac:chgData name="Luca Crocetti" userId="52efdf86-ba77-4dcf-8f92-67ea05fd85b4" providerId="ADAL" clId="{F54AB79C-CF2F-48E0-AB2B-B1BDA75FD3C3}" dt="2023-10-27T12:02:47.098" v="3026"/>
          <ac:inkMkLst>
            <pc:docMk/>
            <pc:sldMk cId="1000211324" sldId="605"/>
            <ac:inkMk id="253" creationId="{B7FF527E-65BE-A80E-8653-6DAD4FCCC13A}"/>
          </ac:inkMkLst>
        </pc:inkChg>
        <pc:inkChg chg="add mod">
          <ac:chgData name="Luca Crocetti" userId="52efdf86-ba77-4dcf-8f92-67ea05fd85b4" providerId="ADAL" clId="{F54AB79C-CF2F-48E0-AB2B-B1BDA75FD3C3}" dt="2023-10-27T12:02:47.098" v="3026"/>
          <ac:inkMkLst>
            <pc:docMk/>
            <pc:sldMk cId="1000211324" sldId="605"/>
            <ac:inkMk id="254" creationId="{0D6B407F-BC48-02F0-FF9E-1CBEFF69A3EF}"/>
          </ac:inkMkLst>
        </pc:inkChg>
        <pc:inkChg chg="add mod">
          <ac:chgData name="Luca Crocetti" userId="52efdf86-ba77-4dcf-8f92-67ea05fd85b4" providerId="ADAL" clId="{F54AB79C-CF2F-48E0-AB2B-B1BDA75FD3C3}" dt="2023-10-27T12:02:44.675" v="3021"/>
          <ac:inkMkLst>
            <pc:docMk/>
            <pc:sldMk cId="1000211324" sldId="605"/>
            <ac:inkMk id="255" creationId="{237F128A-70F0-7DE1-BEF5-B24244111220}"/>
          </ac:inkMkLst>
        </pc:inkChg>
        <pc:inkChg chg="add mod">
          <ac:chgData name="Luca Crocetti" userId="52efdf86-ba77-4dcf-8f92-67ea05fd85b4" providerId="ADAL" clId="{F54AB79C-CF2F-48E0-AB2B-B1BDA75FD3C3}" dt="2023-10-27T12:02:44.675" v="3021"/>
          <ac:inkMkLst>
            <pc:docMk/>
            <pc:sldMk cId="1000211324" sldId="605"/>
            <ac:inkMk id="320" creationId="{FD322AE4-DD08-9F92-E34B-C927F1EEB42C}"/>
          </ac:inkMkLst>
        </pc:inkChg>
        <pc:inkChg chg="add mod">
          <ac:chgData name="Luca Crocetti" userId="52efdf86-ba77-4dcf-8f92-67ea05fd85b4" providerId="ADAL" clId="{F54AB79C-CF2F-48E0-AB2B-B1BDA75FD3C3}" dt="2023-10-27T12:02:44.675" v="3021"/>
          <ac:inkMkLst>
            <pc:docMk/>
            <pc:sldMk cId="1000211324" sldId="605"/>
            <ac:inkMk id="323" creationId="{06C043F2-48C1-DD89-C7EF-042ADF158BD8}"/>
          </ac:inkMkLst>
        </pc:inkChg>
        <pc:inkChg chg="add mod">
          <ac:chgData name="Luca Crocetti" userId="52efdf86-ba77-4dcf-8f92-67ea05fd85b4" providerId="ADAL" clId="{F54AB79C-CF2F-48E0-AB2B-B1BDA75FD3C3}" dt="2023-10-27T12:02:47.098" v="3026"/>
          <ac:inkMkLst>
            <pc:docMk/>
            <pc:sldMk cId="1000211324" sldId="605"/>
            <ac:inkMk id="325" creationId="{FBE624C9-030A-3E52-1357-88D20810B70D}"/>
          </ac:inkMkLst>
        </pc:inkChg>
        <pc:inkChg chg="add mod">
          <ac:chgData name="Luca Crocetti" userId="52efdf86-ba77-4dcf-8f92-67ea05fd85b4" providerId="ADAL" clId="{F54AB79C-CF2F-48E0-AB2B-B1BDA75FD3C3}" dt="2023-10-27T12:02:47.098" v="3026"/>
          <ac:inkMkLst>
            <pc:docMk/>
            <pc:sldMk cId="1000211324" sldId="605"/>
            <ac:inkMk id="326" creationId="{EED989D6-23BF-1BC1-219C-1E0ADD75C227}"/>
          </ac:inkMkLst>
        </pc:inkChg>
        <pc:inkChg chg="add mod">
          <ac:chgData name="Luca Crocetti" userId="52efdf86-ba77-4dcf-8f92-67ea05fd85b4" providerId="ADAL" clId="{F54AB79C-CF2F-48E0-AB2B-B1BDA75FD3C3}" dt="2023-10-27T12:02:47.098" v="3026"/>
          <ac:inkMkLst>
            <pc:docMk/>
            <pc:sldMk cId="1000211324" sldId="605"/>
            <ac:inkMk id="327" creationId="{1AD26BA9-2F57-4CF0-BD78-8A7FD5B51E68}"/>
          </ac:inkMkLst>
        </pc:inkChg>
        <pc:inkChg chg="add mod">
          <ac:chgData name="Luca Crocetti" userId="52efdf86-ba77-4dcf-8f92-67ea05fd85b4" providerId="ADAL" clId="{F54AB79C-CF2F-48E0-AB2B-B1BDA75FD3C3}" dt="2023-10-27T12:02:47.098" v="3026"/>
          <ac:inkMkLst>
            <pc:docMk/>
            <pc:sldMk cId="1000211324" sldId="605"/>
            <ac:inkMk id="328" creationId="{CB047CA0-8597-3A40-9C82-61F18ED79CE1}"/>
          </ac:inkMkLst>
        </pc:inkChg>
        <pc:inkChg chg="del">
          <ac:chgData name="Luca Crocetti" userId="52efdf86-ba77-4dcf-8f92-67ea05fd85b4" providerId="ADAL" clId="{F54AB79C-CF2F-48E0-AB2B-B1BDA75FD3C3}" dt="2023-10-27T12:00:50.262" v="2840"/>
          <ac:inkMkLst>
            <pc:docMk/>
            <pc:sldMk cId="1000211324" sldId="605"/>
            <ac:inkMk id="336" creationId="{4CFD0BD6-821B-929D-A5C9-FB14C4825C98}"/>
          </ac:inkMkLst>
        </pc:inkChg>
      </pc:sldChg>
      <pc:sldChg chg="addSp delSp modSp add mod">
        <pc:chgData name="Luca Crocetti" userId="52efdf86-ba77-4dcf-8f92-67ea05fd85b4" providerId="ADAL" clId="{F54AB79C-CF2F-48E0-AB2B-B1BDA75FD3C3}" dt="2023-10-27T12:06:55.162" v="3284"/>
        <pc:sldMkLst>
          <pc:docMk/>
          <pc:sldMk cId="1534029049" sldId="606"/>
        </pc:sldMkLst>
        <pc:grpChg chg="del">
          <ac:chgData name="Luca Crocetti" userId="52efdf86-ba77-4dcf-8f92-67ea05fd85b4" providerId="ADAL" clId="{F54AB79C-CF2F-48E0-AB2B-B1BDA75FD3C3}" dt="2023-10-27T12:04:31.956" v="3049" actId="478"/>
          <ac:grpSpMkLst>
            <pc:docMk/>
            <pc:sldMk cId="1534029049" sldId="606"/>
            <ac:grpSpMk id="19" creationId="{05D04591-3D9F-6842-9139-15F7144C67BA}"/>
          </ac:grpSpMkLst>
        </pc:grpChg>
        <pc:grpChg chg="del">
          <ac:chgData name="Luca Crocetti" userId="52efdf86-ba77-4dcf-8f92-67ea05fd85b4" providerId="ADAL" clId="{F54AB79C-CF2F-48E0-AB2B-B1BDA75FD3C3}" dt="2023-10-27T12:04:31.956" v="3049" actId="478"/>
          <ac:grpSpMkLst>
            <pc:docMk/>
            <pc:sldMk cId="1534029049" sldId="606"/>
            <ac:grpSpMk id="20" creationId="{AE1F3428-A2D5-3E79-0987-29E2ABA26CE8}"/>
          </ac:grpSpMkLst>
        </pc:grpChg>
        <pc:grpChg chg="del">
          <ac:chgData name="Luca Crocetti" userId="52efdf86-ba77-4dcf-8f92-67ea05fd85b4" providerId="ADAL" clId="{F54AB79C-CF2F-48E0-AB2B-B1BDA75FD3C3}" dt="2023-10-27T12:04:31.956" v="3049" actId="478"/>
          <ac:grpSpMkLst>
            <pc:docMk/>
            <pc:sldMk cId="1534029049" sldId="606"/>
            <ac:grpSpMk id="21" creationId="{1183E7D4-A576-E91E-70A5-D3C2003B320A}"/>
          </ac:grpSpMkLst>
        </pc:grpChg>
        <pc:grpChg chg="del">
          <ac:chgData name="Luca Crocetti" userId="52efdf86-ba77-4dcf-8f92-67ea05fd85b4" providerId="ADAL" clId="{F54AB79C-CF2F-48E0-AB2B-B1BDA75FD3C3}" dt="2023-10-27T12:04:31.956" v="3049" actId="478"/>
          <ac:grpSpMkLst>
            <pc:docMk/>
            <pc:sldMk cId="1534029049" sldId="606"/>
            <ac:grpSpMk id="26" creationId="{05A0FD5D-8136-4AE7-3F90-8821DD20C916}"/>
          </ac:grpSpMkLst>
        </pc:grpChg>
        <pc:grpChg chg="del">
          <ac:chgData name="Luca Crocetti" userId="52efdf86-ba77-4dcf-8f92-67ea05fd85b4" providerId="ADAL" clId="{F54AB79C-CF2F-48E0-AB2B-B1BDA75FD3C3}" dt="2023-10-27T12:04:31.956" v="3049" actId="478"/>
          <ac:grpSpMkLst>
            <pc:docMk/>
            <pc:sldMk cId="1534029049" sldId="606"/>
            <ac:grpSpMk id="29" creationId="{0F4D892F-9D6E-293A-EB03-106EC9DED584}"/>
          </ac:grpSpMkLst>
        </pc:grpChg>
        <pc:grpChg chg="del mod">
          <ac:chgData name="Luca Crocetti" userId="52efdf86-ba77-4dcf-8f92-67ea05fd85b4" providerId="ADAL" clId="{F54AB79C-CF2F-48E0-AB2B-B1BDA75FD3C3}" dt="2023-10-27T12:04:43" v="3059"/>
          <ac:grpSpMkLst>
            <pc:docMk/>
            <pc:sldMk cId="1534029049" sldId="606"/>
            <ac:grpSpMk id="34" creationId="{1CCE1364-6F25-4EF3-1C1A-7FFE15DE24E9}"/>
          </ac:grpSpMkLst>
        </pc:grpChg>
        <pc:grpChg chg="del">
          <ac:chgData name="Luca Crocetti" userId="52efdf86-ba77-4dcf-8f92-67ea05fd85b4" providerId="ADAL" clId="{F54AB79C-CF2F-48E0-AB2B-B1BDA75FD3C3}" dt="2023-10-27T12:04:31.956" v="3049" actId="478"/>
          <ac:grpSpMkLst>
            <pc:docMk/>
            <pc:sldMk cId="1534029049" sldId="606"/>
            <ac:grpSpMk id="60" creationId="{9AB50271-47A1-4336-39EC-66B3EE1B95A7}"/>
          </ac:grpSpMkLst>
        </pc:grpChg>
        <pc:grpChg chg="mod">
          <ac:chgData name="Luca Crocetti" userId="52efdf86-ba77-4dcf-8f92-67ea05fd85b4" providerId="ADAL" clId="{F54AB79C-CF2F-48E0-AB2B-B1BDA75FD3C3}" dt="2023-10-27T12:04:52.313" v="3076"/>
          <ac:grpSpMkLst>
            <pc:docMk/>
            <pc:sldMk cId="1534029049" sldId="606"/>
            <ac:grpSpMk id="66" creationId="{BCB4442D-F2C4-50DE-E514-DEBF6F8C896B}"/>
          </ac:grpSpMkLst>
        </pc:grpChg>
        <pc:grpChg chg="mod">
          <ac:chgData name="Luca Crocetti" userId="52efdf86-ba77-4dcf-8f92-67ea05fd85b4" providerId="ADAL" clId="{F54AB79C-CF2F-48E0-AB2B-B1BDA75FD3C3}" dt="2023-10-27T12:04:52.313" v="3076"/>
          <ac:grpSpMkLst>
            <pc:docMk/>
            <pc:sldMk cId="1534029049" sldId="606"/>
            <ac:grpSpMk id="67" creationId="{6C6B2CA9-A34A-E816-531D-9DD124D778AA}"/>
          </ac:grpSpMkLst>
        </pc:grpChg>
        <pc:grpChg chg="mod">
          <ac:chgData name="Luca Crocetti" userId="52efdf86-ba77-4dcf-8f92-67ea05fd85b4" providerId="ADAL" clId="{F54AB79C-CF2F-48E0-AB2B-B1BDA75FD3C3}" dt="2023-10-27T12:05:02.130" v="3097"/>
          <ac:grpSpMkLst>
            <pc:docMk/>
            <pc:sldMk cId="1534029049" sldId="606"/>
            <ac:grpSpMk id="88" creationId="{14B3226A-AFDF-F046-2918-121459E18989}"/>
          </ac:grpSpMkLst>
        </pc:grpChg>
        <pc:grpChg chg="mod">
          <ac:chgData name="Luca Crocetti" userId="52efdf86-ba77-4dcf-8f92-67ea05fd85b4" providerId="ADAL" clId="{F54AB79C-CF2F-48E0-AB2B-B1BDA75FD3C3}" dt="2023-10-27T12:05:02.130" v="3097"/>
          <ac:grpSpMkLst>
            <pc:docMk/>
            <pc:sldMk cId="1534029049" sldId="606"/>
            <ac:grpSpMk id="89" creationId="{88B2A912-9EA0-352A-42E0-3DD2D756000B}"/>
          </ac:grpSpMkLst>
        </pc:grpChg>
        <pc:grpChg chg="mod">
          <ac:chgData name="Luca Crocetti" userId="52efdf86-ba77-4dcf-8f92-67ea05fd85b4" providerId="ADAL" clId="{F54AB79C-CF2F-48E0-AB2B-B1BDA75FD3C3}" dt="2023-10-27T12:05:02.130" v="3097"/>
          <ac:grpSpMkLst>
            <pc:docMk/>
            <pc:sldMk cId="1534029049" sldId="606"/>
            <ac:grpSpMk id="90" creationId="{F2D361DE-EBFB-7527-9E41-DBD128E2FCEE}"/>
          </ac:grpSpMkLst>
        </pc:grpChg>
        <pc:grpChg chg="del">
          <ac:chgData name="Luca Crocetti" userId="52efdf86-ba77-4dcf-8f92-67ea05fd85b4" providerId="ADAL" clId="{F54AB79C-CF2F-48E0-AB2B-B1BDA75FD3C3}" dt="2023-10-27T12:04:31.956" v="3049" actId="478"/>
          <ac:grpSpMkLst>
            <pc:docMk/>
            <pc:sldMk cId="1534029049" sldId="606"/>
            <ac:grpSpMk id="102" creationId="{6D520A5A-0426-6306-EAE6-A0DABE3D9ED1}"/>
          </ac:grpSpMkLst>
        </pc:grpChg>
        <pc:grpChg chg="del">
          <ac:chgData name="Luca Crocetti" userId="52efdf86-ba77-4dcf-8f92-67ea05fd85b4" providerId="ADAL" clId="{F54AB79C-CF2F-48E0-AB2B-B1BDA75FD3C3}" dt="2023-10-27T12:04:31.956" v="3049" actId="478"/>
          <ac:grpSpMkLst>
            <pc:docMk/>
            <pc:sldMk cId="1534029049" sldId="606"/>
            <ac:grpSpMk id="103" creationId="{CC6F0257-8F59-BF98-7BC9-03820671A07E}"/>
          </ac:grpSpMkLst>
        </pc:grpChg>
        <pc:grpChg chg="del mod">
          <ac:chgData name="Luca Crocetti" userId="52efdf86-ba77-4dcf-8f92-67ea05fd85b4" providerId="ADAL" clId="{F54AB79C-CF2F-48E0-AB2B-B1BDA75FD3C3}" dt="2023-10-27T12:05:06.280" v="3107"/>
          <ac:grpSpMkLst>
            <pc:docMk/>
            <pc:sldMk cId="1534029049" sldId="606"/>
            <ac:grpSpMk id="108" creationId="{405EBEB0-657C-CD02-89A8-FCFFCB16635E}"/>
          </ac:grpSpMkLst>
        </pc:grpChg>
        <pc:grpChg chg="del">
          <ac:chgData name="Luca Crocetti" userId="52efdf86-ba77-4dcf-8f92-67ea05fd85b4" providerId="ADAL" clId="{F54AB79C-CF2F-48E0-AB2B-B1BDA75FD3C3}" dt="2023-10-27T12:04:31.956" v="3049" actId="478"/>
          <ac:grpSpMkLst>
            <pc:docMk/>
            <pc:sldMk cId="1534029049" sldId="606"/>
            <ac:grpSpMk id="115" creationId="{2D09B749-A79D-FDCC-82A0-9375B03CCEE8}"/>
          </ac:grpSpMkLst>
        </pc:grpChg>
        <pc:grpChg chg="del">
          <ac:chgData name="Luca Crocetti" userId="52efdf86-ba77-4dcf-8f92-67ea05fd85b4" providerId="ADAL" clId="{F54AB79C-CF2F-48E0-AB2B-B1BDA75FD3C3}" dt="2023-10-27T12:04:31.956" v="3049" actId="478"/>
          <ac:grpSpMkLst>
            <pc:docMk/>
            <pc:sldMk cId="1534029049" sldId="606"/>
            <ac:grpSpMk id="149" creationId="{F161BC6C-3D13-999B-CF4F-DAB98E6F46A8}"/>
          </ac:grpSpMkLst>
        </pc:grpChg>
        <pc:grpChg chg="del">
          <ac:chgData name="Luca Crocetti" userId="52efdf86-ba77-4dcf-8f92-67ea05fd85b4" providerId="ADAL" clId="{F54AB79C-CF2F-48E0-AB2B-B1BDA75FD3C3}" dt="2023-10-27T12:04:31.956" v="3049" actId="478"/>
          <ac:grpSpMkLst>
            <pc:docMk/>
            <pc:sldMk cId="1534029049" sldId="606"/>
            <ac:grpSpMk id="153" creationId="{8F9747F8-04B7-93BB-DFF4-A45D9A5F31A6}"/>
          </ac:grpSpMkLst>
        </pc:grpChg>
        <pc:grpChg chg="del">
          <ac:chgData name="Luca Crocetti" userId="52efdf86-ba77-4dcf-8f92-67ea05fd85b4" providerId="ADAL" clId="{F54AB79C-CF2F-48E0-AB2B-B1BDA75FD3C3}" dt="2023-10-27T12:04:31.956" v="3049" actId="478"/>
          <ac:grpSpMkLst>
            <pc:docMk/>
            <pc:sldMk cId="1534029049" sldId="606"/>
            <ac:grpSpMk id="169" creationId="{45A5EA2D-630E-8E1A-7A89-1AA259B63942}"/>
          </ac:grpSpMkLst>
        </pc:grpChg>
        <pc:grpChg chg="del mod">
          <ac:chgData name="Luca Crocetti" userId="52efdf86-ba77-4dcf-8f92-67ea05fd85b4" providerId="ADAL" clId="{F54AB79C-CF2F-48E0-AB2B-B1BDA75FD3C3}" dt="2023-10-27T12:05:21.564" v="3130"/>
          <ac:grpSpMkLst>
            <pc:docMk/>
            <pc:sldMk cId="1534029049" sldId="606"/>
            <ac:grpSpMk id="170" creationId="{800F2EF2-387A-7C80-E424-80C61714D9D4}"/>
          </ac:grpSpMkLst>
        </pc:grpChg>
        <pc:grpChg chg="del mod">
          <ac:chgData name="Luca Crocetti" userId="52efdf86-ba77-4dcf-8f92-67ea05fd85b4" providerId="ADAL" clId="{F54AB79C-CF2F-48E0-AB2B-B1BDA75FD3C3}" dt="2023-10-27T12:05:23.826" v="3145"/>
          <ac:grpSpMkLst>
            <pc:docMk/>
            <pc:sldMk cId="1534029049" sldId="606"/>
            <ac:grpSpMk id="171" creationId="{DCA78D2F-5386-B77B-B0EE-44EC3FE35C76}"/>
          </ac:grpSpMkLst>
        </pc:grpChg>
        <pc:grpChg chg="del mod">
          <ac:chgData name="Luca Crocetti" userId="52efdf86-ba77-4dcf-8f92-67ea05fd85b4" providerId="ADAL" clId="{F54AB79C-CF2F-48E0-AB2B-B1BDA75FD3C3}" dt="2023-10-27T12:05:23.826" v="3140"/>
          <ac:grpSpMkLst>
            <pc:docMk/>
            <pc:sldMk cId="1534029049" sldId="606"/>
            <ac:grpSpMk id="172" creationId="{6C750CC5-CA8F-54BC-45F8-555C9A59A925}"/>
          </ac:grpSpMkLst>
        </pc:grpChg>
        <pc:grpChg chg="del mod">
          <ac:chgData name="Luca Crocetti" userId="52efdf86-ba77-4dcf-8f92-67ea05fd85b4" providerId="ADAL" clId="{F54AB79C-CF2F-48E0-AB2B-B1BDA75FD3C3}" dt="2023-10-27T12:05:23.826" v="3139"/>
          <ac:grpSpMkLst>
            <pc:docMk/>
            <pc:sldMk cId="1534029049" sldId="606"/>
            <ac:grpSpMk id="173" creationId="{DE1D55DC-32F0-8082-354E-D2C376246C37}"/>
          </ac:grpSpMkLst>
        </pc:grpChg>
        <pc:grpChg chg="del">
          <ac:chgData name="Luca Crocetti" userId="52efdf86-ba77-4dcf-8f92-67ea05fd85b4" providerId="ADAL" clId="{F54AB79C-CF2F-48E0-AB2B-B1BDA75FD3C3}" dt="2023-10-27T12:04:31.956" v="3049" actId="478"/>
          <ac:grpSpMkLst>
            <pc:docMk/>
            <pc:sldMk cId="1534029049" sldId="606"/>
            <ac:grpSpMk id="174" creationId="{A4D956EF-DDB9-ECA8-1B84-7C5AAB2DF712}"/>
          </ac:grpSpMkLst>
        </pc:grpChg>
        <pc:grpChg chg="del">
          <ac:chgData name="Luca Crocetti" userId="52efdf86-ba77-4dcf-8f92-67ea05fd85b4" providerId="ADAL" clId="{F54AB79C-CF2F-48E0-AB2B-B1BDA75FD3C3}" dt="2023-10-27T12:04:31.956" v="3049" actId="478"/>
          <ac:grpSpMkLst>
            <pc:docMk/>
            <pc:sldMk cId="1534029049" sldId="606"/>
            <ac:grpSpMk id="175" creationId="{351F62AB-2040-9260-47C2-6C1231758515}"/>
          </ac:grpSpMkLst>
        </pc:grpChg>
        <pc:grpChg chg="del mod">
          <ac:chgData name="Luca Crocetti" userId="52efdf86-ba77-4dcf-8f92-67ea05fd85b4" providerId="ADAL" clId="{F54AB79C-CF2F-48E0-AB2B-B1BDA75FD3C3}" dt="2023-10-27T12:05:23.826" v="3148"/>
          <ac:grpSpMkLst>
            <pc:docMk/>
            <pc:sldMk cId="1534029049" sldId="606"/>
            <ac:grpSpMk id="177" creationId="{B482E47A-93E1-BF77-9106-81827228D67F}"/>
          </ac:grpSpMkLst>
        </pc:grpChg>
        <pc:grpChg chg="del mod">
          <ac:chgData name="Luca Crocetti" userId="52efdf86-ba77-4dcf-8f92-67ea05fd85b4" providerId="ADAL" clId="{F54AB79C-CF2F-48E0-AB2B-B1BDA75FD3C3}" dt="2023-10-27T12:05:29.098" v="3158"/>
          <ac:grpSpMkLst>
            <pc:docMk/>
            <pc:sldMk cId="1534029049" sldId="606"/>
            <ac:grpSpMk id="190" creationId="{AF19B3A5-C693-B2DE-B13B-A806685DC0AB}"/>
          </ac:grpSpMkLst>
        </pc:grpChg>
        <pc:grpChg chg="del mod">
          <ac:chgData name="Luca Crocetti" userId="52efdf86-ba77-4dcf-8f92-67ea05fd85b4" providerId="ADAL" clId="{F54AB79C-CF2F-48E0-AB2B-B1BDA75FD3C3}" dt="2023-10-27T12:05:29.914" v="3160"/>
          <ac:grpSpMkLst>
            <pc:docMk/>
            <pc:sldMk cId="1534029049" sldId="606"/>
            <ac:grpSpMk id="193" creationId="{DD9EEEBE-BF25-7068-222B-EDAC2FF1DF95}"/>
          </ac:grpSpMkLst>
        </pc:grpChg>
        <pc:grpChg chg="del mod">
          <ac:chgData name="Luca Crocetti" userId="52efdf86-ba77-4dcf-8f92-67ea05fd85b4" providerId="ADAL" clId="{F54AB79C-CF2F-48E0-AB2B-B1BDA75FD3C3}" dt="2023-10-27T12:05:37.930" v="3174"/>
          <ac:grpSpMkLst>
            <pc:docMk/>
            <pc:sldMk cId="1534029049" sldId="606"/>
            <ac:grpSpMk id="195" creationId="{2372793C-3A3C-C143-16D3-573108D4B726}"/>
          </ac:grpSpMkLst>
        </pc:grpChg>
        <pc:grpChg chg="mod">
          <ac:chgData name="Luca Crocetti" userId="52efdf86-ba77-4dcf-8f92-67ea05fd85b4" providerId="ADAL" clId="{F54AB79C-CF2F-48E0-AB2B-B1BDA75FD3C3}" dt="2023-10-27T12:05:37.930" v="3174"/>
          <ac:grpSpMkLst>
            <pc:docMk/>
            <pc:sldMk cId="1534029049" sldId="606"/>
            <ac:grpSpMk id="209" creationId="{72471952-A1FB-18AD-78C8-C831294860AB}"/>
          </ac:grpSpMkLst>
        </pc:grpChg>
        <pc:grpChg chg="mod">
          <ac:chgData name="Luca Crocetti" userId="52efdf86-ba77-4dcf-8f92-67ea05fd85b4" providerId="ADAL" clId="{F54AB79C-CF2F-48E0-AB2B-B1BDA75FD3C3}" dt="2023-10-27T12:05:37.930" v="3174"/>
          <ac:grpSpMkLst>
            <pc:docMk/>
            <pc:sldMk cId="1534029049" sldId="606"/>
            <ac:grpSpMk id="210" creationId="{44B6BAB7-331B-302B-2331-8C055CE9EF22}"/>
          </ac:grpSpMkLst>
        </pc:grpChg>
        <pc:grpChg chg="mod">
          <ac:chgData name="Luca Crocetti" userId="52efdf86-ba77-4dcf-8f92-67ea05fd85b4" providerId="ADAL" clId="{F54AB79C-CF2F-48E0-AB2B-B1BDA75FD3C3}" dt="2023-10-27T12:05:37.930" v="3174"/>
          <ac:grpSpMkLst>
            <pc:docMk/>
            <pc:sldMk cId="1534029049" sldId="606"/>
            <ac:grpSpMk id="211" creationId="{834243EF-95EF-AD05-63E1-E8A3051919D3}"/>
          </ac:grpSpMkLst>
        </pc:grpChg>
        <pc:grpChg chg="mod">
          <ac:chgData name="Luca Crocetti" userId="52efdf86-ba77-4dcf-8f92-67ea05fd85b4" providerId="ADAL" clId="{F54AB79C-CF2F-48E0-AB2B-B1BDA75FD3C3}" dt="2023-10-27T12:05:37.930" v="3174"/>
          <ac:grpSpMkLst>
            <pc:docMk/>
            <pc:sldMk cId="1534029049" sldId="606"/>
            <ac:grpSpMk id="212" creationId="{34EB9604-F91C-F0BE-0962-A90C42E5F4FA}"/>
          </ac:grpSpMkLst>
        </pc:grpChg>
        <pc:grpChg chg="mod">
          <ac:chgData name="Luca Crocetti" userId="52efdf86-ba77-4dcf-8f92-67ea05fd85b4" providerId="ADAL" clId="{F54AB79C-CF2F-48E0-AB2B-B1BDA75FD3C3}" dt="2023-10-27T12:05:43.334" v="3177"/>
          <ac:grpSpMkLst>
            <pc:docMk/>
            <pc:sldMk cId="1534029049" sldId="606"/>
            <ac:grpSpMk id="215" creationId="{825B7D68-5AB1-7E4D-F70F-888CB59B09C8}"/>
          </ac:grpSpMkLst>
        </pc:grpChg>
        <pc:grpChg chg="del">
          <ac:chgData name="Luca Crocetti" userId="52efdf86-ba77-4dcf-8f92-67ea05fd85b4" providerId="ADAL" clId="{F54AB79C-CF2F-48E0-AB2B-B1BDA75FD3C3}" dt="2023-10-27T12:04:31.956" v="3049" actId="478"/>
          <ac:grpSpMkLst>
            <pc:docMk/>
            <pc:sldMk cId="1534029049" sldId="606"/>
            <ac:grpSpMk id="223" creationId="{6B00664E-7FCA-6C83-A07F-64F67DB8017C}"/>
          </ac:grpSpMkLst>
        </pc:grpChg>
        <pc:grpChg chg="del">
          <ac:chgData name="Luca Crocetti" userId="52efdf86-ba77-4dcf-8f92-67ea05fd85b4" providerId="ADAL" clId="{F54AB79C-CF2F-48E0-AB2B-B1BDA75FD3C3}" dt="2023-10-27T12:04:31.956" v="3049" actId="478"/>
          <ac:grpSpMkLst>
            <pc:docMk/>
            <pc:sldMk cId="1534029049" sldId="606"/>
            <ac:grpSpMk id="224" creationId="{791F1C63-F47F-5F04-4DCF-93E6ADBA6A18}"/>
          </ac:grpSpMkLst>
        </pc:grpChg>
        <pc:grpChg chg="del">
          <ac:chgData name="Luca Crocetti" userId="52efdf86-ba77-4dcf-8f92-67ea05fd85b4" providerId="ADAL" clId="{F54AB79C-CF2F-48E0-AB2B-B1BDA75FD3C3}" dt="2023-10-27T12:04:31.956" v="3049" actId="478"/>
          <ac:grpSpMkLst>
            <pc:docMk/>
            <pc:sldMk cId="1534029049" sldId="606"/>
            <ac:grpSpMk id="246" creationId="{45E67B62-7FB0-E037-5D69-0773F14EA3BC}"/>
          </ac:grpSpMkLst>
        </pc:grpChg>
        <pc:grpChg chg="del">
          <ac:chgData name="Luca Crocetti" userId="52efdf86-ba77-4dcf-8f92-67ea05fd85b4" providerId="ADAL" clId="{F54AB79C-CF2F-48E0-AB2B-B1BDA75FD3C3}" dt="2023-10-27T12:04:31.956" v="3049" actId="478"/>
          <ac:grpSpMkLst>
            <pc:docMk/>
            <pc:sldMk cId="1534029049" sldId="606"/>
            <ac:grpSpMk id="247" creationId="{35D0556E-232B-A0B9-522A-37CEBC3C658B}"/>
          </ac:grpSpMkLst>
        </pc:grpChg>
        <pc:grpChg chg="del">
          <ac:chgData name="Luca Crocetti" userId="52efdf86-ba77-4dcf-8f92-67ea05fd85b4" providerId="ADAL" clId="{F54AB79C-CF2F-48E0-AB2B-B1BDA75FD3C3}" dt="2023-10-27T12:04:31.956" v="3049" actId="478"/>
          <ac:grpSpMkLst>
            <pc:docMk/>
            <pc:sldMk cId="1534029049" sldId="606"/>
            <ac:grpSpMk id="248" creationId="{3A54F9CF-03A4-DC9B-0C94-B30CCB7CB9BA}"/>
          </ac:grpSpMkLst>
        </pc:grpChg>
        <pc:grpChg chg="del">
          <ac:chgData name="Luca Crocetti" userId="52efdf86-ba77-4dcf-8f92-67ea05fd85b4" providerId="ADAL" clId="{F54AB79C-CF2F-48E0-AB2B-B1BDA75FD3C3}" dt="2023-10-27T12:04:31.956" v="3049" actId="478"/>
          <ac:grpSpMkLst>
            <pc:docMk/>
            <pc:sldMk cId="1534029049" sldId="606"/>
            <ac:grpSpMk id="249" creationId="{4CA76ED6-AB90-E900-3BD5-CEE4E47BAFAD}"/>
          </ac:grpSpMkLst>
        </pc:grpChg>
        <pc:grpChg chg="del">
          <ac:chgData name="Luca Crocetti" userId="52efdf86-ba77-4dcf-8f92-67ea05fd85b4" providerId="ADAL" clId="{F54AB79C-CF2F-48E0-AB2B-B1BDA75FD3C3}" dt="2023-10-27T12:04:31.956" v="3049" actId="478"/>
          <ac:grpSpMkLst>
            <pc:docMk/>
            <pc:sldMk cId="1534029049" sldId="606"/>
            <ac:grpSpMk id="324" creationId="{7F595073-3915-0FA1-1A6D-E873DF1F333E}"/>
          </ac:grpSpMkLst>
        </pc:grpChg>
        <pc:grpChg chg="del">
          <ac:chgData name="Luca Crocetti" userId="52efdf86-ba77-4dcf-8f92-67ea05fd85b4" providerId="ADAL" clId="{F54AB79C-CF2F-48E0-AB2B-B1BDA75FD3C3}" dt="2023-10-27T12:04:31.956" v="3049" actId="478"/>
          <ac:grpSpMkLst>
            <pc:docMk/>
            <pc:sldMk cId="1534029049" sldId="606"/>
            <ac:grpSpMk id="329" creationId="{49BCAEEF-5A0D-D043-467E-FF0E62B2E16A}"/>
          </ac:grpSpMkLst>
        </pc:grpChg>
        <pc:grpChg chg="del mod">
          <ac:chgData name="Luca Crocetti" userId="52efdf86-ba77-4dcf-8f92-67ea05fd85b4" providerId="ADAL" clId="{F54AB79C-CF2F-48E0-AB2B-B1BDA75FD3C3}" dt="2023-10-27T12:04:35.926" v="3050"/>
          <ac:grpSpMkLst>
            <pc:docMk/>
            <pc:sldMk cId="1534029049" sldId="606"/>
            <ac:grpSpMk id="330" creationId="{BCF365F8-7000-09AB-E7BB-A35FBECADAC7}"/>
          </ac:grpSpMkLst>
        </pc:grpChg>
        <pc:grpChg chg="del mod">
          <ac:chgData name="Luca Crocetti" userId="52efdf86-ba77-4dcf-8f92-67ea05fd85b4" providerId="ADAL" clId="{F54AB79C-CF2F-48E0-AB2B-B1BDA75FD3C3}" dt="2023-10-27T12:05:57.299" v="3193"/>
          <ac:grpSpMkLst>
            <pc:docMk/>
            <pc:sldMk cId="1534029049" sldId="606"/>
            <ac:grpSpMk id="333" creationId="{58600521-63E9-9CDC-C091-6F64DDD56903}"/>
          </ac:grpSpMkLst>
        </pc:grpChg>
        <pc:grpChg chg="del mod">
          <ac:chgData name="Luca Crocetti" userId="52efdf86-ba77-4dcf-8f92-67ea05fd85b4" providerId="ADAL" clId="{F54AB79C-CF2F-48E0-AB2B-B1BDA75FD3C3}" dt="2023-10-27T12:05:57.299" v="3190"/>
          <ac:grpSpMkLst>
            <pc:docMk/>
            <pc:sldMk cId="1534029049" sldId="606"/>
            <ac:grpSpMk id="334" creationId="{B97D7915-D2E6-89EA-CBB0-3466440C3046}"/>
          </ac:grpSpMkLst>
        </pc:grpChg>
        <pc:grpChg chg="del mod">
          <ac:chgData name="Luca Crocetti" userId="52efdf86-ba77-4dcf-8f92-67ea05fd85b4" providerId="ADAL" clId="{F54AB79C-CF2F-48E0-AB2B-B1BDA75FD3C3}" dt="2023-10-27T12:05:57.299" v="3191"/>
          <ac:grpSpMkLst>
            <pc:docMk/>
            <pc:sldMk cId="1534029049" sldId="606"/>
            <ac:grpSpMk id="335" creationId="{9A7CD4C1-D17E-C513-2598-D0CD0F6E38EC}"/>
          </ac:grpSpMkLst>
        </pc:grpChg>
        <pc:grpChg chg="del mod">
          <ac:chgData name="Luca Crocetti" userId="52efdf86-ba77-4dcf-8f92-67ea05fd85b4" providerId="ADAL" clId="{F54AB79C-CF2F-48E0-AB2B-B1BDA75FD3C3}" dt="2023-10-27T12:05:57.299" v="3189"/>
          <ac:grpSpMkLst>
            <pc:docMk/>
            <pc:sldMk cId="1534029049" sldId="606"/>
            <ac:grpSpMk id="336" creationId="{E4D30C1A-1513-B431-1680-F6ADDACC8A57}"/>
          </ac:grpSpMkLst>
        </pc:grpChg>
        <pc:grpChg chg="mod">
          <ac:chgData name="Luca Crocetti" userId="52efdf86-ba77-4dcf-8f92-67ea05fd85b4" providerId="ADAL" clId="{F54AB79C-CF2F-48E0-AB2B-B1BDA75FD3C3}" dt="2023-10-27T12:06:04.515" v="3204"/>
          <ac:grpSpMkLst>
            <pc:docMk/>
            <pc:sldMk cId="1534029049" sldId="606"/>
            <ac:grpSpMk id="344" creationId="{11098C49-2160-AF61-420B-A47CF89A7DE1}"/>
          </ac:grpSpMkLst>
        </pc:grpChg>
        <pc:grpChg chg="mod">
          <ac:chgData name="Luca Crocetti" userId="52efdf86-ba77-4dcf-8f92-67ea05fd85b4" providerId="ADAL" clId="{F54AB79C-CF2F-48E0-AB2B-B1BDA75FD3C3}" dt="2023-10-27T12:06:04.515" v="3204"/>
          <ac:grpSpMkLst>
            <pc:docMk/>
            <pc:sldMk cId="1534029049" sldId="606"/>
            <ac:grpSpMk id="345" creationId="{6A2D4079-D21A-B779-8663-D046B4BE9E57}"/>
          </ac:grpSpMkLst>
        </pc:grpChg>
        <pc:grpChg chg="mod">
          <ac:chgData name="Luca Crocetti" userId="52efdf86-ba77-4dcf-8f92-67ea05fd85b4" providerId="ADAL" clId="{F54AB79C-CF2F-48E0-AB2B-B1BDA75FD3C3}" dt="2023-10-27T12:06:04.515" v="3204"/>
          <ac:grpSpMkLst>
            <pc:docMk/>
            <pc:sldMk cId="1534029049" sldId="606"/>
            <ac:grpSpMk id="346" creationId="{C7D61AE6-4261-0A08-309A-AA52B43B2533}"/>
          </ac:grpSpMkLst>
        </pc:grpChg>
        <pc:grpChg chg="mod">
          <ac:chgData name="Luca Crocetti" userId="52efdf86-ba77-4dcf-8f92-67ea05fd85b4" providerId="ADAL" clId="{F54AB79C-CF2F-48E0-AB2B-B1BDA75FD3C3}" dt="2023-10-27T12:06:06.758" v="3207"/>
          <ac:grpSpMkLst>
            <pc:docMk/>
            <pc:sldMk cId="1534029049" sldId="606"/>
            <ac:grpSpMk id="349" creationId="{FC26A1AC-CB2D-DE31-29EB-F265F6EFD714}"/>
          </ac:grpSpMkLst>
        </pc:grpChg>
        <pc:grpChg chg="mod">
          <ac:chgData name="Luca Crocetti" userId="52efdf86-ba77-4dcf-8f92-67ea05fd85b4" providerId="ADAL" clId="{F54AB79C-CF2F-48E0-AB2B-B1BDA75FD3C3}" dt="2023-10-27T12:06:09.759" v="3210"/>
          <ac:grpSpMkLst>
            <pc:docMk/>
            <pc:sldMk cId="1534029049" sldId="606"/>
            <ac:grpSpMk id="352" creationId="{DE087070-206D-0AD2-509E-546BB70E1638}"/>
          </ac:grpSpMkLst>
        </pc:grpChg>
        <pc:grpChg chg="mod">
          <ac:chgData name="Luca Crocetti" userId="52efdf86-ba77-4dcf-8f92-67ea05fd85b4" providerId="ADAL" clId="{F54AB79C-CF2F-48E0-AB2B-B1BDA75FD3C3}" dt="2023-10-27T12:06:16.542" v="3221"/>
          <ac:grpSpMkLst>
            <pc:docMk/>
            <pc:sldMk cId="1534029049" sldId="606"/>
            <ac:grpSpMk id="363" creationId="{CB407AD0-AEB9-4599-44C0-4EB69410CC93}"/>
          </ac:grpSpMkLst>
        </pc:grpChg>
        <pc:grpChg chg="mod">
          <ac:chgData name="Luca Crocetti" userId="52efdf86-ba77-4dcf-8f92-67ea05fd85b4" providerId="ADAL" clId="{F54AB79C-CF2F-48E0-AB2B-B1BDA75FD3C3}" dt="2023-10-27T12:06:16.542" v="3221"/>
          <ac:grpSpMkLst>
            <pc:docMk/>
            <pc:sldMk cId="1534029049" sldId="606"/>
            <ac:grpSpMk id="364" creationId="{7588E057-D0D4-2E2C-F260-6FECA20E3FBA}"/>
          </ac:grpSpMkLst>
        </pc:grpChg>
        <pc:grpChg chg="mod">
          <ac:chgData name="Luca Crocetti" userId="52efdf86-ba77-4dcf-8f92-67ea05fd85b4" providerId="ADAL" clId="{F54AB79C-CF2F-48E0-AB2B-B1BDA75FD3C3}" dt="2023-10-27T12:06:16.542" v="3221"/>
          <ac:grpSpMkLst>
            <pc:docMk/>
            <pc:sldMk cId="1534029049" sldId="606"/>
            <ac:grpSpMk id="365" creationId="{E3B4FCC3-8992-86E1-F4B8-5FF7CC3F09A5}"/>
          </ac:grpSpMkLst>
        </pc:grpChg>
        <pc:grpChg chg="mod">
          <ac:chgData name="Luca Crocetti" userId="52efdf86-ba77-4dcf-8f92-67ea05fd85b4" providerId="ADAL" clId="{F54AB79C-CF2F-48E0-AB2B-B1BDA75FD3C3}" dt="2023-10-27T12:06:16.542" v="3221"/>
          <ac:grpSpMkLst>
            <pc:docMk/>
            <pc:sldMk cId="1534029049" sldId="606"/>
            <ac:grpSpMk id="366" creationId="{2542C0BA-A413-A28A-CF3A-F1E44C2F016F}"/>
          </ac:grpSpMkLst>
        </pc:grpChg>
        <pc:grpChg chg="mod">
          <ac:chgData name="Luca Crocetti" userId="52efdf86-ba77-4dcf-8f92-67ea05fd85b4" providerId="ADAL" clId="{F54AB79C-CF2F-48E0-AB2B-B1BDA75FD3C3}" dt="2023-10-27T12:06:16.542" v="3221"/>
          <ac:grpSpMkLst>
            <pc:docMk/>
            <pc:sldMk cId="1534029049" sldId="606"/>
            <ac:grpSpMk id="367" creationId="{02C80635-0914-C632-4D56-E2307174E95D}"/>
          </ac:grpSpMkLst>
        </pc:grpChg>
        <pc:grpChg chg="del mod">
          <ac:chgData name="Luca Crocetti" userId="52efdf86-ba77-4dcf-8f92-67ea05fd85b4" providerId="ADAL" clId="{F54AB79C-CF2F-48E0-AB2B-B1BDA75FD3C3}" dt="2023-10-27T12:06:27.417" v="3241"/>
          <ac:grpSpMkLst>
            <pc:docMk/>
            <pc:sldMk cId="1534029049" sldId="606"/>
            <ac:grpSpMk id="387" creationId="{E1BBB202-A0AD-AFFC-21CB-887337020132}"/>
          </ac:grpSpMkLst>
        </pc:grpChg>
        <pc:grpChg chg="mod">
          <ac:chgData name="Luca Crocetti" userId="52efdf86-ba77-4dcf-8f92-67ea05fd85b4" providerId="ADAL" clId="{F54AB79C-CF2F-48E0-AB2B-B1BDA75FD3C3}" dt="2023-10-27T12:06:27.417" v="3241"/>
          <ac:grpSpMkLst>
            <pc:docMk/>
            <pc:sldMk cId="1534029049" sldId="606"/>
            <ac:grpSpMk id="388" creationId="{8CE4EB60-B8FE-4C85-F6A9-F012DF26A945}"/>
          </ac:grpSpMkLst>
        </pc:grpChg>
        <pc:grpChg chg="mod">
          <ac:chgData name="Luca Crocetti" userId="52efdf86-ba77-4dcf-8f92-67ea05fd85b4" providerId="ADAL" clId="{F54AB79C-CF2F-48E0-AB2B-B1BDA75FD3C3}" dt="2023-10-27T12:06:33.829" v="3252"/>
          <ac:grpSpMkLst>
            <pc:docMk/>
            <pc:sldMk cId="1534029049" sldId="606"/>
            <ac:grpSpMk id="399" creationId="{967AE4C3-56CB-F678-C48A-4679C95F373F}"/>
          </ac:grpSpMkLst>
        </pc:grpChg>
        <pc:grpChg chg="del mod">
          <ac:chgData name="Luca Crocetti" userId="52efdf86-ba77-4dcf-8f92-67ea05fd85b4" providerId="ADAL" clId="{F54AB79C-CF2F-48E0-AB2B-B1BDA75FD3C3}" dt="2023-10-27T12:06:45.271" v="3266"/>
          <ac:grpSpMkLst>
            <pc:docMk/>
            <pc:sldMk cId="1534029049" sldId="606"/>
            <ac:grpSpMk id="407" creationId="{944C9C40-D15C-2532-050C-22C301C56AFA}"/>
          </ac:grpSpMkLst>
        </pc:grpChg>
        <pc:grpChg chg="del mod">
          <ac:chgData name="Luca Crocetti" userId="52efdf86-ba77-4dcf-8f92-67ea05fd85b4" providerId="ADAL" clId="{F54AB79C-CF2F-48E0-AB2B-B1BDA75FD3C3}" dt="2023-10-27T12:06:48.650" v="3271"/>
          <ac:grpSpMkLst>
            <pc:docMk/>
            <pc:sldMk cId="1534029049" sldId="606"/>
            <ac:grpSpMk id="412" creationId="{78923690-6A8C-0531-6579-708DCD0EA300}"/>
          </ac:grpSpMkLst>
        </pc:grpChg>
        <pc:grpChg chg="mod">
          <ac:chgData name="Luca Crocetti" userId="52efdf86-ba77-4dcf-8f92-67ea05fd85b4" providerId="ADAL" clId="{F54AB79C-CF2F-48E0-AB2B-B1BDA75FD3C3}" dt="2023-10-27T12:06:48.650" v="3271"/>
          <ac:grpSpMkLst>
            <pc:docMk/>
            <pc:sldMk cId="1534029049" sldId="606"/>
            <ac:grpSpMk id="417" creationId="{C31892F3-B598-ABB7-27F5-E044B51042E6}"/>
          </ac:grpSpMkLst>
        </pc:grpChg>
        <pc:grpChg chg="mod">
          <ac:chgData name="Luca Crocetti" userId="52efdf86-ba77-4dcf-8f92-67ea05fd85b4" providerId="ADAL" clId="{F54AB79C-CF2F-48E0-AB2B-B1BDA75FD3C3}" dt="2023-10-27T12:06:55.162" v="3284"/>
          <ac:grpSpMkLst>
            <pc:docMk/>
            <pc:sldMk cId="1534029049" sldId="606"/>
            <ac:grpSpMk id="430" creationId="{5BF28574-BFE5-8472-0CC8-C10F1C9604C9}"/>
          </ac:grpSpMkLst>
        </pc:grpChg>
        <pc:picChg chg="del">
          <ac:chgData name="Luca Crocetti" userId="52efdf86-ba77-4dcf-8f92-67ea05fd85b4" providerId="ADAL" clId="{F54AB79C-CF2F-48E0-AB2B-B1BDA75FD3C3}" dt="2023-10-27T12:03:20.338" v="3031" actId="478"/>
          <ac:picMkLst>
            <pc:docMk/>
            <pc:sldMk cId="1534029049" sldId="606"/>
            <ac:picMk id="4" creationId="{DB62F44D-EABA-EB8C-3DF7-BE488A7EF2D9}"/>
          </ac:picMkLst>
        </pc:picChg>
        <pc:picChg chg="add mod ord">
          <ac:chgData name="Luca Crocetti" userId="52efdf86-ba77-4dcf-8f92-67ea05fd85b4" providerId="ADAL" clId="{F54AB79C-CF2F-48E0-AB2B-B1BDA75FD3C3}" dt="2023-10-27T12:04:09.808" v="3047" actId="1037"/>
          <ac:picMkLst>
            <pc:docMk/>
            <pc:sldMk cId="1534029049" sldId="606"/>
            <ac:picMk id="8" creationId="{F869324C-C2EF-AD92-E85C-83BE0BD7E4B6}"/>
          </ac:picMkLst>
        </pc:picChg>
        <pc:inkChg chg="mod">
          <ac:chgData name="Luca Crocetti" userId="52efdf86-ba77-4dcf-8f92-67ea05fd85b4" providerId="ADAL" clId="{F54AB79C-CF2F-48E0-AB2B-B1BDA75FD3C3}" dt="2023-10-27T12:03:43.798" v="3038" actId="1038"/>
          <ac:inkMkLst>
            <pc:docMk/>
            <pc:sldMk cId="1534029049" sldId="606"/>
            <ac:inkMk id="3" creationId="{1E38E2CC-9E83-E054-E972-383875A15121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6" creationId="{7D952DFB-131D-61C9-AC6F-D7F176B68CB0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7" creationId="{12DBF6C2-B17E-1066-6677-9FC0690AE842}"/>
          </ac:inkMkLst>
        </pc:inkChg>
        <pc:inkChg chg="add">
          <ac:chgData name="Luca Crocetti" userId="52efdf86-ba77-4dcf-8f92-67ea05fd85b4" providerId="ADAL" clId="{F54AB79C-CF2F-48E0-AB2B-B1BDA75FD3C3}" dt="2023-10-27T12:04:24.694" v="3048" actId="9405"/>
          <ac:inkMkLst>
            <pc:docMk/>
            <pc:sldMk cId="1534029049" sldId="606"/>
            <ac:inkMk id="9" creationId="{03045677-E380-F4D9-6B6E-2D40C1DFDD89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0" creationId="{4BC64F8B-8EB8-AF48-09AD-9CFCB5C98252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1" creationId="{4301B86C-8F49-6CE9-B7A6-7780E6E2B52A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2" creationId="{0FC88347-A2A2-2A27-4D02-13FA50B214F7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3" creationId="{181F9C32-49CA-82AF-328B-E1B52856755A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4" creationId="{6EEC6055-5109-2E65-8E60-A4A198A6BCCE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5" creationId="{7A6FFCDC-CB43-A9C7-645C-F72F67F25F67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6" creationId="{7EE319C5-0E5F-4C6F-F71A-F40AD2A0AA76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7" creationId="{B5A19154-12C2-C990-0ACE-68E79C0B73A0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8" creationId="{D24D92A3-81D7-84CC-F784-65DEA1A7006A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2" creationId="{DA1221F6-6909-1CA8-340F-99F5CE87C0F3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3" creationId="{7459559B-1169-3518-5EBB-6448EF9AFB4D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4" creationId="{AC3F2C24-865F-9095-8932-78C4F54DB499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5" creationId="{D72B359F-E2C2-7010-D7FD-151CD24ED880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7" creationId="{7B242E53-EDA7-8997-0775-9B174B76620A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8" creationId="{8D3011E0-43A7-DA42-E59E-660524D095FE}"/>
          </ac:inkMkLst>
        </pc:inkChg>
        <pc:inkChg chg="add del mod">
          <ac:chgData name="Luca Crocetti" userId="52efdf86-ba77-4dcf-8f92-67ea05fd85b4" providerId="ADAL" clId="{F54AB79C-CF2F-48E0-AB2B-B1BDA75FD3C3}" dt="2023-10-27T12:04:43" v="3059"/>
          <ac:inkMkLst>
            <pc:docMk/>
            <pc:sldMk cId="1534029049" sldId="606"/>
            <ac:inkMk id="30" creationId="{71DFE023-5035-0F16-2A64-4F69CD81F53F}"/>
          </ac:inkMkLst>
        </pc:inkChg>
        <pc:inkChg chg="add del mod">
          <ac:chgData name="Luca Crocetti" userId="52efdf86-ba77-4dcf-8f92-67ea05fd85b4" providerId="ADAL" clId="{F54AB79C-CF2F-48E0-AB2B-B1BDA75FD3C3}" dt="2023-10-27T12:04:43" v="3060"/>
          <ac:inkMkLst>
            <pc:docMk/>
            <pc:sldMk cId="1534029049" sldId="606"/>
            <ac:inkMk id="31" creationId="{B51143A6-F616-B719-96DC-B99A18D9CEAF}"/>
          </ac:inkMkLst>
        </pc:inkChg>
        <pc:inkChg chg="add del mod">
          <ac:chgData name="Luca Crocetti" userId="52efdf86-ba77-4dcf-8f92-67ea05fd85b4" providerId="ADAL" clId="{F54AB79C-CF2F-48E0-AB2B-B1BDA75FD3C3}" dt="2023-10-27T12:04:43" v="3058"/>
          <ac:inkMkLst>
            <pc:docMk/>
            <pc:sldMk cId="1534029049" sldId="606"/>
            <ac:inkMk id="32" creationId="{C3469E49-8C1D-39B5-C359-D7F12BA00367}"/>
          </ac:inkMkLst>
        </pc:inkChg>
        <pc:inkChg chg="add del mod">
          <ac:chgData name="Luca Crocetti" userId="52efdf86-ba77-4dcf-8f92-67ea05fd85b4" providerId="ADAL" clId="{F54AB79C-CF2F-48E0-AB2B-B1BDA75FD3C3}" dt="2023-10-27T12:04:43" v="3057"/>
          <ac:inkMkLst>
            <pc:docMk/>
            <pc:sldMk cId="1534029049" sldId="606"/>
            <ac:inkMk id="33" creationId="{3AD86717-D359-2479-193A-4AD5C27A777C}"/>
          </ac:inkMkLst>
        </pc:inkChg>
        <pc:inkChg chg="add mod">
          <ac:chgData name="Luca Crocetti" userId="52efdf86-ba77-4dcf-8f92-67ea05fd85b4" providerId="ADAL" clId="{F54AB79C-CF2F-48E0-AB2B-B1BDA75FD3C3}" dt="2023-10-27T12:04:52.313" v="3076"/>
          <ac:inkMkLst>
            <pc:docMk/>
            <pc:sldMk cId="1534029049" sldId="606"/>
            <ac:inkMk id="35" creationId="{59808B14-476A-8C2F-E9CD-23E9734599BD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36" creationId="{36AC66F9-4C49-BC87-EAAF-DEFA0D4B7333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37" creationId="{AB459111-8D28-8D9D-A122-ED8F5047F0F2}"/>
          </ac:inkMkLst>
        </pc:inkChg>
        <pc:inkChg chg="add mod">
          <ac:chgData name="Luca Crocetti" userId="52efdf86-ba77-4dcf-8f92-67ea05fd85b4" providerId="ADAL" clId="{F54AB79C-CF2F-48E0-AB2B-B1BDA75FD3C3}" dt="2023-10-27T12:04:52.313" v="3076"/>
          <ac:inkMkLst>
            <pc:docMk/>
            <pc:sldMk cId="1534029049" sldId="606"/>
            <ac:inkMk id="38" creationId="{6E77D3C1-EBC0-BFB3-C83F-6EDB1276DCE7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39" creationId="{F970CF0B-D484-A27A-E035-6A577F1F378D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40" creationId="{DE149D7E-2906-146E-6882-7016B9A76AB0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41" creationId="{D90B3742-4C14-D749-4B86-C0677BFBA274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42" creationId="{D15D86BE-FCCC-5F40-C2DC-7A16F34066CD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43" creationId="{9C0A37EF-F8D3-7CAE-61F7-94EAF28DB937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44" creationId="{5C1ABE56-771F-E848-B8C2-B0989A76CC0D}"/>
          </ac:inkMkLst>
        </pc:inkChg>
        <pc:inkChg chg="add mod">
          <ac:chgData name="Luca Crocetti" userId="52efdf86-ba77-4dcf-8f92-67ea05fd85b4" providerId="ADAL" clId="{F54AB79C-CF2F-48E0-AB2B-B1BDA75FD3C3}" dt="2023-10-27T12:04:52.313" v="3076"/>
          <ac:inkMkLst>
            <pc:docMk/>
            <pc:sldMk cId="1534029049" sldId="606"/>
            <ac:inkMk id="45" creationId="{9844BE81-AA5C-3B03-D0BA-96881A017C9E}"/>
          </ac:inkMkLst>
        </pc:inkChg>
        <pc:inkChg chg="add mod">
          <ac:chgData name="Luca Crocetti" userId="52efdf86-ba77-4dcf-8f92-67ea05fd85b4" providerId="ADAL" clId="{F54AB79C-CF2F-48E0-AB2B-B1BDA75FD3C3}" dt="2023-10-27T12:04:52.313" v="3076"/>
          <ac:inkMkLst>
            <pc:docMk/>
            <pc:sldMk cId="1534029049" sldId="606"/>
            <ac:inkMk id="46" creationId="{36F95E80-DA77-B69E-99A1-5982CE3A39EA}"/>
          </ac:inkMkLst>
        </pc:inkChg>
        <pc:inkChg chg="add mod">
          <ac:chgData name="Luca Crocetti" userId="52efdf86-ba77-4dcf-8f92-67ea05fd85b4" providerId="ADAL" clId="{F54AB79C-CF2F-48E0-AB2B-B1BDA75FD3C3}" dt="2023-10-27T12:04:52.313" v="3076"/>
          <ac:inkMkLst>
            <pc:docMk/>
            <pc:sldMk cId="1534029049" sldId="606"/>
            <ac:inkMk id="47" creationId="{8D04A466-85C5-E5B1-1AE9-150096504B09}"/>
          </ac:inkMkLst>
        </pc:inkChg>
        <pc:inkChg chg="add mod">
          <ac:chgData name="Luca Crocetti" userId="52efdf86-ba77-4dcf-8f92-67ea05fd85b4" providerId="ADAL" clId="{F54AB79C-CF2F-48E0-AB2B-B1BDA75FD3C3}" dt="2023-10-27T12:04:52.313" v="3076"/>
          <ac:inkMkLst>
            <pc:docMk/>
            <pc:sldMk cId="1534029049" sldId="606"/>
            <ac:inkMk id="48" creationId="{7D618172-A28D-6F5B-3D44-6440D2B6D56C}"/>
          </ac:inkMkLst>
        </pc:inkChg>
        <pc:inkChg chg="add mod">
          <ac:chgData name="Luca Crocetti" userId="52efdf86-ba77-4dcf-8f92-67ea05fd85b4" providerId="ADAL" clId="{F54AB79C-CF2F-48E0-AB2B-B1BDA75FD3C3}" dt="2023-10-27T12:04:52.313" v="3076"/>
          <ac:inkMkLst>
            <pc:docMk/>
            <pc:sldMk cId="1534029049" sldId="606"/>
            <ac:inkMk id="49" creationId="{BF80BEDD-3BE3-300E-9ED7-3390D279CC5F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50" creationId="{68FD9E96-6570-688D-AC57-FD09FCA21922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51" creationId="{54CEA15F-7A0F-667F-6813-FB9911F8DD7E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52" creationId="{AB7FBCB5-D57A-EB57-3DAA-ACE80C21AE82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53" creationId="{9341D83E-E596-728C-DD12-079F78E596A7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54" creationId="{22C6B6D5-16A3-1A7D-018B-1308666101A4}"/>
          </ac:inkMkLst>
        </pc:inkChg>
        <pc:inkChg chg="add mod">
          <ac:chgData name="Luca Crocetti" userId="52efdf86-ba77-4dcf-8f92-67ea05fd85b4" providerId="ADAL" clId="{F54AB79C-CF2F-48E0-AB2B-B1BDA75FD3C3}" dt="2023-10-27T12:04:52.313" v="3076"/>
          <ac:inkMkLst>
            <pc:docMk/>
            <pc:sldMk cId="1534029049" sldId="606"/>
            <ac:inkMk id="55" creationId="{908C4EB1-7FE7-12FA-1F6B-7275AD494F43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56" creationId="{B5685888-829D-9145-BC1D-555C89751D93}"/>
          </ac:inkMkLst>
        </pc:inkChg>
        <pc:inkChg chg="add mod">
          <ac:chgData name="Luca Crocetti" userId="52efdf86-ba77-4dcf-8f92-67ea05fd85b4" providerId="ADAL" clId="{F54AB79C-CF2F-48E0-AB2B-B1BDA75FD3C3}" dt="2023-10-27T12:04:52.313" v="3076"/>
          <ac:inkMkLst>
            <pc:docMk/>
            <pc:sldMk cId="1534029049" sldId="606"/>
            <ac:inkMk id="57" creationId="{C440D703-D131-6B61-758A-1AA47F464EAD}"/>
          </ac:inkMkLst>
        </pc:inkChg>
        <pc:inkChg chg="add mod">
          <ac:chgData name="Luca Crocetti" userId="52efdf86-ba77-4dcf-8f92-67ea05fd85b4" providerId="ADAL" clId="{F54AB79C-CF2F-48E0-AB2B-B1BDA75FD3C3}" dt="2023-10-27T12:04:52.313" v="3076"/>
          <ac:inkMkLst>
            <pc:docMk/>
            <pc:sldMk cId="1534029049" sldId="606"/>
            <ac:inkMk id="58" creationId="{ADC5B449-0DE5-FD3D-6509-0D8BA02CF235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59" creationId="{8A80919A-C704-D9DC-27E2-D99DA77437A7}"/>
          </ac:inkMkLst>
        </pc:inkChg>
        <pc:inkChg chg="add mod">
          <ac:chgData name="Luca Crocetti" userId="52efdf86-ba77-4dcf-8f92-67ea05fd85b4" providerId="ADAL" clId="{F54AB79C-CF2F-48E0-AB2B-B1BDA75FD3C3}" dt="2023-10-27T12:04:52.313" v="3076"/>
          <ac:inkMkLst>
            <pc:docMk/>
            <pc:sldMk cId="1534029049" sldId="606"/>
            <ac:inkMk id="61" creationId="{D08A292C-43C5-9445-195F-109676A8725F}"/>
          </ac:inkMkLst>
        </pc:inkChg>
        <pc:inkChg chg="add mod">
          <ac:chgData name="Luca Crocetti" userId="52efdf86-ba77-4dcf-8f92-67ea05fd85b4" providerId="ADAL" clId="{F54AB79C-CF2F-48E0-AB2B-B1BDA75FD3C3}" dt="2023-10-27T12:04:52.313" v="3076"/>
          <ac:inkMkLst>
            <pc:docMk/>
            <pc:sldMk cId="1534029049" sldId="606"/>
            <ac:inkMk id="62" creationId="{6E00B58D-5141-9CE9-432C-C1369BE890D2}"/>
          </ac:inkMkLst>
        </pc:inkChg>
        <pc:inkChg chg="add mod">
          <ac:chgData name="Luca Crocetti" userId="52efdf86-ba77-4dcf-8f92-67ea05fd85b4" providerId="ADAL" clId="{F54AB79C-CF2F-48E0-AB2B-B1BDA75FD3C3}" dt="2023-10-27T12:04:52.313" v="3076"/>
          <ac:inkMkLst>
            <pc:docMk/>
            <pc:sldMk cId="1534029049" sldId="606"/>
            <ac:inkMk id="63" creationId="{576C073B-1F56-9BEE-85CE-2B1FEDE225EB}"/>
          </ac:inkMkLst>
        </pc:inkChg>
        <pc:inkChg chg="add mod">
          <ac:chgData name="Luca Crocetti" userId="52efdf86-ba77-4dcf-8f92-67ea05fd85b4" providerId="ADAL" clId="{F54AB79C-CF2F-48E0-AB2B-B1BDA75FD3C3}" dt="2023-10-27T12:04:52.313" v="3076"/>
          <ac:inkMkLst>
            <pc:docMk/>
            <pc:sldMk cId="1534029049" sldId="606"/>
            <ac:inkMk id="64" creationId="{45473665-35D9-813E-9BB8-12D2DD4AF4A3}"/>
          </ac:inkMkLst>
        </pc:inkChg>
        <pc:inkChg chg="add mod">
          <ac:chgData name="Luca Crocetti" userId="52efdf86-ba77-4dcf-8f92-67ea05fd85b4" providerId="ADAL" clId="{F54AB79C-CF2F-48E0-AB2B-B1BDA75FD3C3}" dt="2023-10-27T12:04:52.313" v="3076"/>
          <ac:inkMkLst>
            <pc:docMk/>
            <pc:sldMk cId="1534029049" sldId="606"/>
            <ac:inkMk id="65" creationId="{5029047C-A0D9-077D-F326-BA183D91B0D5}"/>
          </ac:inkMkLst>
        </pc:inkChg>
        <pc:inkChg chg="add mod">
          <ac:chgData name="Luca Crocetti" userId="52efdf86-ba77-4dcf-8f92-67ea05fd85b4" providerId="ADAL" clId="{F54AB79C-CF2F-48E0-AB2B-B1BDA75FD3C3}" dt="2023-10-27T12:05:02.130" v="3097"/>
          <ac:inkMkLst>
            <pc:docMk/>
            <pc:sldMk cId="1534029049" sldId="606"/>
            <ac:inkMk id="68" creationId="{75257CB0-B2B0-F34F-5ED3-6AF833DB2380}"/>
          </ac:inkMkLst>
        </pc:inkChg>
        <pc:inkChg chg="add mod">
          <ac:chgData name="Luca Crocetti" userId="52efdf86-ba77-4dcf-8f92-67ea05fd85b4" providerId="ADAL" clId="{F54AB79C-CF2F-48E0-AB2B-B1BDA75FD3C3}" dt="2023-10-27T12:05:02.130" v="3097"/>
          <ac:inkMkLst>
            <pc:docMk/>
            <pc:sldMk cId="1534029049" sldId="606"/>
            <ac:inkMk id="69" creationId="{745D4F65-69AB-1823-22EC-C2F5F2957103}"/>
          </ac:inkMkLst>
        </pc:inkChg>
        <pc:inkChg chg="add mod">
          <ac:chgData name="Luca Crocetti" userId="52efdf86-ba77-4dcf-8f92-67ea05fd85b4" providerId="ADAL" clId="{F54AB79C-CF2F-48E0-AB2B-B1BDA75FD3C3}" dt="2023-10-27T12:05:02.130" v="3097"/>
          <ac:inkMkLst>
            <pc:docMk/>
            <pc:sldMk cId="1534029049" sldId="606"/>
            <ac:inkMk id="70" creationId="{998B3E1F-BCC6-B356-78F9-AD97BE77B5EC}"/>
          </ac:inkMkLst>
        </pc:inkChg>
        <pc:inkChg chg="add mod">
          <ac:chgData name="Luca Crocetti" userId="52efdf86-ba77-4dcf-8f92-67ea05fd85b4" providerId="ADAL" clId="{F54AB79C-CF2F-48E0-AB2B-B1BDA75FD3C3}" dt="2023-10-27T12:05:02.130" v="3097"/>
          <ac:inkMkLst>
            <pc:docMk/>
            <pc:sldMk cId="1534029049" sldId="606"/>
            <ac:inkMk id="71" creationId="{7986FE0E-CA1F-C3BE-76A4-10BFB7907579}"/>
          </ac:inkMkLst>
        </pc:inkChg>
        <pc:inkChg chg="add mod">
          <ac:chgData name="Luca Crocetti" userId="52efdf86-ba77-4dcf-8f92-67ea05fd85b4" providerId="ADAL" clId="{F54AB79C-CF2F-48E0-AB2B-B1BDA75FD3C3}" dt="2023-10-27T12:05:02.130" v="3097"/>
          <ac:inkMkLst>
            <pc:docMk/>
            <pc:sldMk cId="1534029049" sldId="606"/>
            <ac:inkMk id="72" creationId="{FFAEA077-3EE4-E575-AD8B-6835182A14EA}"/>
          </ac:inkMkLst>
        </pc:inkChg>
        <pc:inkChg chg="add mod">
          <ac:chgData name="Luca Crocetti" userId="52efdf86-ba77-4dcf-8f92-67ea05fd85b4" providerId="ADAL" clId="{F54AB79C-CF2F-48E0-AB2B-B1BDA75FD3C3}" dt="2023-10-27T12:05:02.130" v="3097"/>
          <ac:inkMkLst>
            <pc:docMk/>
            <pc:sldMk cId="1534029049" sldId="606"/>
            <ac:inkMk id="73" creationId="{B69E501F-ACE5-C1EB-3AF5-CF3A51BC9196}"/>
          </ac:inkMkLst>
        </pc:inkChg>
        <pc:inkChg chg="add mod">
          <ac:chgData name="Luca Crocetti" userId="52efdf86-ba77-4dcf-8f92-67ea05fd85b4" providerId="ADAL" clId="{F54AB79C-CF2F-48E0-AB2B-B1BDA75FD3C3}" dt="2023-10-27T12:05:02.130" v="3097"/>
          <ac:inkMkLst>
            <pc:docMk/>
            <pc:sldMk cId="1534029049" sldId="606"/>
            <ac:inkMk id="74" creationId="{F58CE0DF-FB31-3BEE-B42E-C24060B15BCC}"/>
          </ac:inkMkLst>
        </pc:inkChg>
        <pc:inkChg chg="add mod">
          <ac:chgData name="Luca Crocetti" userId="52efdf86-ba77-4dcf-8f92-67ea05fd85b4" providerId="ADAL" clId="{F54AB79C-CF2F-48E0-AB2B-B1BDA75FD3C3}" dt="2023-10-27T12:05:02.130" v="3097"/>
          <ac:inkMkLst>
            <pc:docMk/>
            <pc:sldMk cId="1534029049" sldId="606"/>
            <ac:inkMk id="75" creationId="{EBE5395B-6D36-D247-C3AE-C01F2A3B7775}"/>
          </ac:inkMkLst>
        </pc:inkChg>
        <pc:inkChg chg="add mod">
          <ac:chgData name="Luca Crocetti" userId="52efdf86-ba77-4dcf-8f92-67ea05fd85b4" providerId="ADAL" clId="{F54AB79C-CF2F-48E0-AB2B-B1BDA75FD3C3}" dt="2023-10-27T12:05:02.130" v="3097"/>
          <ac:inkMkLst>
            <pc:docMk/>
            <pc:sldMk cId="1534029049" sldId="606"/>
            <ac:inkMk id="76" creationId="{CE54C871-12F4-D407-A106-7E80D8B1BC86}"/>
          </ac:inkMkLst>
        </pc:inkChg>
        <pc:inkChg chg="add mod">
          <ac:chgData name="Luca Crocetti" userId="52efdf86-ba77-4dcf-8f92-67ea05fd85b4" providerId="ADAL" clId="{F54AB79C-CF2F-48E0-AB2B-B1BDA75FD3C3}" dt="2023-10-27T12:05:02.130" v="3097"/>
          <ac:inkMkLst>
            <pc:docMk/>
            <pc:sldMk cId="1534029049" sldId="606"/>
            <ac:inkMk id="77" creationId="{21B60F4C-C8F9-EF78-90DF-0776DE355F2C}"/>
          </ac:inkMkLst>
        </pc:inkChg>
        <pc:inkChg chg="add mod">
          <ac:chgData name="Luca Crocetti" userId="52efdf86-ba77-4dcf-8f92-67ea05fd85b4" providerId="ADAL" clId="{F54AB79C-CF2F-48E0-AB2B-B1BDA75FD3C3}" dt="2023-10-27T12:05:02.130" v="3097"/>
          <ac:inkMkLst>
            <pc:docMk/>
            <pc:sldMk cId="1534029049" sldId="606"/>
            <ac:inkMk id="78" creationId="{2FB8D767-2628-3B2D-C9F2-5FF50E72EC21}"/>
          </ac:inkMkLst>
        </pc:inkChg>
        <pc:inkChg chg="add mod">
          <ac:chgData name="Luca Crocetti" userId="52efdf86-ba77-4dcf-8f92-67ea05fd85b4" providerId="ADAL" clId="{F54AB79C-CF2F-48E0-AB2B-B1BDA75FD3C3}" dt="2023-10-27T12:05:02.130" v="3097"/>
          <ac:inkMkLst>
            <pc:docMk/>
            <pc:sldMk cId="1534029049" sldId="606"/>
            <ac:inkMk id="79" creationId="{0BD791F5-0470-86C4-4018-B3BE30CC70E0}"/>
          </ac:inkMkLst>
        </pc:inkChg>
        <pc:inkChg chg="add mod">
          <ac:chgData name="Luca Crocetti" userId="52efdf86-ba77-4dcf-8f92-67ea05fd85b4" providerId="ADAL" clId="{F54AB79C-CF2F-48E0-AB2B-B1BDA75FD3C3}" dt="2023-10-27T12:05:02.130" v="3097"/>
          <ac:inkMkLst>
            <pc:docMk/>
            <pc:sldMk cId="1534029049" sldId="606"/>
            <ac:inkMk id="80" creationId="{4B43156E-C912-6E7A-8BE9-D03D077FE603}"/>
          </ac:inkMkLst>
        </pc:inkChg>
        <pc:inkChg chg="add mod">
          <ac:chgData name="Luca Crocetti" userId="52efdf86-ba77-4dcf-8f92-67ea05fd85b4" providerId="ADAL" clId="{F54AB79C-CF2F-48E0-AB2B-B1BDA75FD3C3}" dt="2023-10-27T12:05:02.130" v="3097"/>
          <ac:inkMkLst>
            <pc:docMk/>
            <pc:sldMk cId="1534029049" sldId="606"/>
            <ac:inkMk id="81" creationId="{C18EEDE1-6C52-7BF1-A4E4-9DDB9A169D81}"/>
          </ac:inkMkLst>
        </pc:inkChg>
        <pc:inkChg chg="add mod">
          <ac:chgData name="Luca Crocetti" userId="52efdf86-ba77-4dcf-8f92-67ea05fd85b4" providerId="ADAL" clId="{F54AB79C-CF2F-48E0-AB2B-B1BDA75FD3C3}" dt="2023-10-27T12:05:02.130" v="3097"/>
          <ac:inkMkLst>
            <pc:docMk/>
            <pc:sldMk cId="1534029049" sldId="606"/>
            <ac:inkMk id="82" creationId="{E4323A29-F3A5-0DFF-B954-A0F91CEFCD89}"/>
          </ac:inkMkLst>
        </pc:inkChg>
        <pc:inkChg chg="add mod">
          <ac:chgData name="Luca Crocetti" userId="52efdf86-ba77-4dcf-8f92-67ea05fd85b4" providerId="ADAL" clId="{F54AB79C-CF2F-48E0-AB2B-B1BDA75FD3C3}" dt="2023-10-27T12:05:02.130" v="3097"/>
          <ac:inkMkLst>
            <pc:docMk/>
            <pc:sldMk cId="1534029049" sldId="606"/>
            <ac:inkMk id="83" creationId="{45BC7FD9-E8AE-7C13-551F-21F0F33641C2}"/>
          </ac:inkMkLst>
        </pc:inkChg>
        <pc:inkChg chg="add mod">
          <ac:chgData name="Luca Crocetti" userId="52efdf86-ba77-4dcf-8f92-67ea05fd85b4" providerId="ADAL" clId="{F54AB79C-CF2F-48E0-AB2B-B1BDA75FD3C3}" dt="2023-10-27T12:05:02.130" v="3097"/>
          <ac:inkMkLst>
            <pc:docMk/>
            <pc:sldMk cId="1534029049" sldId="606"/>
            <ac:inkMk id="84" creationId="{0430393E-EE32-6A35-5FEC-172A14AACA6D}"/>
          </ac:inkMkLst>
        </pc:inkChg>
        <pc:inkChg chg="add mod">
          <ac:chgData name="Luca Crocetti" userId="52efdf86-ba77-4dcf-8f92-67ea05fd85b4" providerId="ADAL" clId="{F54AB79C-CF2F-48E0-AB2B-B1BDA75FD3C3}" dt="2023-10-27T12:05:02.130" v="3097"/>
          <ac:inkMkLst>
            <pc:docMk/>
            <pc:sldMk cId="1534029049" sldId="606"/>
            <ac:inkMk id="85" creationId="{994719C5-F114-21BA-64BB-AA1361219CEF}"/>
          </ac:inkMkLst>
        </pc:inkChg>
        <pc:inkChg chg="add mod">
          <ac:chgData name="Luca Crocetti" userId="52efdf86-ba77-4dcf-8f92-67ea05fd85b4" providerId="ADAL" clId="{F54AB79C-CF2F-48E0-AB2B-B1BDA75FD3C3}" dt="2023-10-27T12:05:02.130" v="3097"/>
          <ac:inkMkLst>
            <pc:docMk/>
            <pc:sldMk cId="1534029049" sldId="606"/>
            <ac:inkMk id="86" creationId="{F235772A-4D62-448D-2346-BDA390FB593F}"/>
          </ac:inkMkLst>
        </pc:inkChg>
        <pc:inkChg chg="add mod">
          <ac:chgData name="Luca Crocetti" userId="52efdf86-ba77-4dcf-8f92-67ea05fd85b4" providerId="ADAL" clId="{F54AB79C-CF2F-48E0-AB2B-B1BDA75FD3C3}" dt="2023-10-27T12:05:02.130" v="3097"/>
          <ac:inkMkLst>
            <pc:docMk/>
            <pc:sldMk cId="1534029049" sldId="606"/>
            <ac:inkMk id="87" creationId="{4F416277-8DE3-F7B0-463B-6CBCED526346}"/>
          </ac:inkMkLst>
        </pc:inkChg>
        <pc:inkChg chg="add del mod">
          <ac:chgData name="Luca Crocetti" userId="52efdf86-ba77-4dcf-8f92-67ea05fd85b4" providerId="ADAL" clId="{F54AB79C-CF2F-48E0-AB2B-B1BDA75FD3C3}" dt="2023-10-27T12:05:06.280" v="3107"/>
          <ac:inkMkLst>
            <pc:docMk/>
            <pc:sldMk cId="1534029049" sldId="606"/>
            <ac:inkMk id="91" creationId="{DC644B21-AF49-5CA6-E335-7E3E954BC14A}"/>
          </ac:inkMkLst>
        </pc:inkChg>
        <pc:inkChg chg="add del mod">
          <ac:chgData name="Luca Crocetti" userId="52efdf86-ba77-4dcf-8f92-67ea05fd85b4" providerId="ADAL" clId="{F54AB79C-CF2F-48E0-AB2B-B1BDA75FD3C3}" dt="2023-10-27T12:05:06.280" v="3104"/>
          <ac:inkMkLst>
            <pc:docMk/>
            <pc:sldMk cId="1534029049" sldId="606"/>
            <ac:inkMk id="92" creationId="{05EE0EC6-873F-AA16-1E80-9B4B361771B6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93" creationId="{B607A677-8122-88FD-E525-9833688A60EE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94" creationId="{193250FD-695C-48E1-37FB-4845202228D5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95" creationId="{D597C492-BEE8-6E14-3108-2F39C268D1DB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96" creationId="{37929BFD-71B8-BF15-9480-D91AEEDB4906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97" creationId="{BBD0BAD6-E013-6CB3-8B26-AF48E2EE97E3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98" creationId="{CBCAC043-9F2B-CA71-D0DF-26FCECACED07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99" creationId="{A0345568-DAFA-A230-904F-08C39BD28FB0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00" creationId="{EB8CD8CE-DD2F-49F7-140F-339406845C15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01" creationId="{250023C0-0C86-640C-CD55-155469C41DA6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04" creationId="{971C1BE5-39F2-4DE1-907C-FE1B473D25A3}"/>
          </ac:inkMkLst>
        </pc:inkChg>
        <pc:inkChg chg="add del mod">
          <ac:chgData name="Luca Crocetti" userId="52efdf86-ba77-4dcf-8f92-67ea05fd85b4" providerId="ADAL" clId="{F54AB79C-CF2F-48E0-AB2B-B1BDA75FD3C3}" dt="2023-10-27T12:05:06.280" v="3108"/>
          <ac:inkMkLst>
            <pc:docMk/>
            <pc:sldMk cId="1534029049" sldId="606"/>
            <ac:inkMk id="105" creationId="{5AE18966-2B94-BCA1-D8BD-4B3CA79E80AB}"/>
          </ac:inkMkLst>
        </pc:inkChg>
        <pc:inkChg chg="add del mod">
          <ac:chgData name="Luca Crocetti" userId="52efdf86-ba77-4dcf-8f92-67ea05fd85b4" providerId="ADAL" clId="{F54AB79C-CF2F-48E0-AB2B-B1BDA75FD3C3}" dt="2023-10-27T12:05:06.280" v="3105"/>
          <ac:inkMkLst>
            <pc:docMk/>
            <pc:sldMk cId="1534029049" sldId="606"/>
            <ac:inkMk id="106" creationId="{7F7BE14C-B4C6-ADB9-A4FA-D697AA9CB8C5}"/>
          </ac:inkMkLst>
        </pc:inkChg>
        <pc:inkChg chg="add del mod">
          <ac:chgData name="Luca Crocetti" userId="52efdf86-ba77-4dcf-8f92-67ea05fd85b4" providerId="ADAL" clId="{F54AB79C-CF2F-48E0-AB2B-B1BDA75FD3C3}" dt="2023-10-27T12:05:06.280" v="3106"/>
          <ac:inkMkLst>
            <pc:docMk/>
            <pc:sldMk cId="1534029049" sldId="606"/>
            <ac:inkMk id="107" creationId="{8029D55C-3C5E-3020-B29E-ED461651695C}"/>
          </ac:inkMkLst>
        </pc:inkChg>
        <pc:inkChg chg="add del mod">
          <ac:chgData name="Luca Crocetti" userId="52efdf86-ba77-4dcf-8f92-67ea05fd85b4" providerId="ADAL" clId="{F54AB79C-CF2F-48E0-AB2B-B1BDA75FD3C3}" dt="2023-10-27T12:05:23.826" v="3141"/>
          <ac:inkMkLst>
            <pc:docMk/>
            <pc:sldMk cId="1534029049" sldId="606"/>
            <ac:inkMk id="109" creationId="{18EDAAA1-A5F5-8321-DA44-2B4EA8F54953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10" creationId="{4401F908-D6A6-2DB4-1390-D1176442832E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11" creationId="{899899BC-1B65-FD36-AC7A-EA66979A3B5C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12" creationId="{A02D44B7-2A8A-175A-6390-1AFE1B9D3214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13" creationId="{08B27D55-83B3-AFAF-1029-3A47CE8F3BBB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14" creationId="{DBD8FEF0-D905-B97A-355E-113D3336CA3B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16" creationId="{B3FF2FB2-4F28-130B-F9E0-B3D4DDB719B5}"/>
          </ac:inkMkLst>
        </pc:inkChg>
        <pc:inkChg chg="add del mod">
          <ac:chgData name="Luca Crocetti" userId="52efdf86-ba77-4dcf-8f92-67ea05fd85b4" providerId="ADAL" clId="{F54AB79C-CF2F-48E0-AB2B-B1BDA75FD3C3}" dt="2023-10-27T12:05:23.826" v="3148"/>
          <ac:inkMkLst>
            <pc:docMk/>
            <pc:sldMk cId="1534029049" sldId="606"/>
            <ac:inkMk id="117" creationId="{6BF96334-61BD-1337-B61A-BA776A4F6414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18" creationId="{ED2115D9-C908-54B8-BBA6-5EA92A209A0D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19" creationId="{3C557A78-40BC-9913-16E8-427618BF0BD2}"/>
          </ac:inkMkLst>
        </pc:inkChg>
        <pc:inkChg chg="add del mod">
          <ac:chgData name="Luca Crocetti" userId="52efdf86-ba77-4dcf-8f92-67ea05fd85b4" providerId="ADAL" clId="{F54AB79C-CF2F-48E0-AB2B-B1BDA75FD3C3}" dt="2023-10-27T12:05:23.826" v="3150"/>
          <ac:inkMkLst>
            <pc:docMk/>
            <pc:sldMk cId="1534029049" sldId="606"/>
            <ac:inkMk id="120" creationId="{A214002B-3DA6-4D2F-9ED3-0A97C4D9E9FC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21" creationId="{99909F9C-DD92-8782-553F-89C75B064B77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22" creationId="{266D37F0-A0F0-E56A-E38D-18646B25C4DB}"/>
          </ac:inkMkLst>
        </pc:inkChg>
        <pc:inkChg chg="add del mod">
          <ac:chgData name="Luca Crocetti" userId="52efdf86-ba77-4dcf-8f92-67ea05fd85b4" providerId="ADAL" clId="{F54AB79C-CF2F-48E0-AB2B-B1BDA75FD3C3}" dt="2023-10-27T12:05:23.826" v="3138"/>
          <ac:inkMkLst>
            <pc:docMk/>
            <pc:sldMk cId="1534029049" sldId="606"/>
            <ac:inkMk id="123" creationId="{0BC62812-9987-9385-3A2A-170464BD70C4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24" creationId="{9178F026-C52D-06CC-B8CF-16A46062EE1D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25" creationId="{3595587A-2FA2-3F0F-675E-FE6AE2BC0299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26" creationId="{04C9B3BF-EE32-2342-3C97-4443A463AD46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27" creationId="{12EB4E7F-6B51-0511-3884-E691D62B6117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28" creationId="{0656E0BA-A050-D0EC-5694-07F0DBF3B0D7}"/>
          </ac:inkMkLst>
        </pc:inkChg>
        <pc:inkChg chg="add del mod">
          <ac:chgData name="Luca Crocetti" userId="52efdf86-ba77-4dcf-8f92-67ea05fd85b4" providerId="ADAL" clId="{F54AB79C-CF2F-48E0-AB2B-B1BDA75FD3C3}" dt="2023-10-27T12:05:23.826" v="3135"/>
          <ac:inkMkLst>
            <pc:docMk/>
            <pc:sldMk cId="1534029049" sldId="606"/>
            <ac:inkMk id="129" creationId="{93EF0D2E-2F48-6327-A777-782C4333008F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30" creationId="{E150DED8-F43C-ABCA-E6D2-DEF6BB479031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31" creationId="{534D7623-957C-82AE-B198-A95BED4ED3AF}"/>
          </ac:inkMkLst>
        </pc:inkChg>
        <pc:inkChg chg="add del mod">
          <ac:chgData name="Luca Crocetti" userId="52efdf86-ba77-4dcf-8f92-67ea05fd85b4" providerId="ADAL" clId="{F54AB79C-CF2F-48E0-AB2B-B1BDA75FD3C3}" dt="2023-10-27T12:05:23.826" v="3132"/>
          <ac:inkMkLst>
            <pc:docMk/>
            <pc:sldMk cId="1534029049" sldId="606"/>
            <ac:inkMk id="132" creationId="{67E9897C-F4A8-F2EB-33F0-BABC72105CF1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33" creationId="{CC993E42-8CE1-8AE7-F309-932DEA614BA5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34" creationId="{F974A0A6-D794-8827-A378-A9AD088E2686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35" creationId="{C044E820-D45A-7818-7EFF-69658F02F75F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36" creationId="{A823B6C2-A8F8-2275-B34F-C158295F33F2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37" creationId="{48D70FA9-034C-337F-6AF8-EBD72C313C81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38" creationId="{EEAA3152-1332-ADB7-97C7-B9C6DAFA392E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39" creationId="{7CCB10A4-1268-693D-178D-9A1D8C71A472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40" creationId="{AD150492-7D26-8F11-BF30-0F1E99EEDFAC}"/>
          </ac:inkMkLst>
        </pc:inkChg>
        <pc:inkChg chg="add del mod">
          <ac:chgData name="Luca Crocetti" userId="52efdf86-ba77-4dcf-8f92-67ea05fd85b4" providerId="ADAL" clId="{F54AB79C-CF2F-48E0-AB2B-B1BDA75FD3C3}" dt="2023-10-27T12:05:23.826" v="3139"/>
          <ac:inkMkLst>
            <pc:docMk/>
            <pc:sldMk cId="1534029049" sldId="606"/>
            <ac:inkMk id="141" creationId="{E154300F-9C1B-05DD-8CE5-E9B4E27542D7}"/>
          </ac:inkMkLst>
        </pc:inkChg>
        <pc:inkChg chg="add del mod">
          <ac:chgData name="Luca Crocetti" userId="52efdf86-ba77-4dcf-8f92-67ea05fd85b4" providerId="ADAL" clId="{F54AB79C-CF2F-48E0-AB2B-B1BDA75FD3C3}" dt="2023-10-27T12:05:23.826" v="3147"/>
          <ac:inkMkLst>
            <pc:docMk/>
            <pc:sldMk cId="1534029049" sldId="606"/>
            <ac:inkMk id="142" creationId="{6EA3C076-4C6C-11BA-FA83-ED4B8E06E154}"/>
          </ac:inkMkLst>
        </pc:inkChg>
        <pc:inkChg chg="add del mod">
          <ac:chgData name="Luca Crocetti" userId="52efdf86-ba77-4dcf-8f92-67ea05fd85b4" providerId="ADAL" clId="{F54AB79C-CF2F-48E0-AB2B-B1BDA75FD3C3}" dt="2023-10-27T12:05:23.826" v="3134"/>
          <ac:inkMkLst>
            <pc:docMk/>
            <pc:sldMk cId="1534029049" sldId="606"/>
            <ac:inkMk id="143" creationId="{0F3897EF-A94D-9200-8382-035DC920C143}"/>
          </ac:inkMkLst>
        </pc:inkChg>
        <pc:inkChg chg="add del mod">
          <ac:chgData name="Luca Crocetti" userId="52efdf86-ba77-4dcf-8f92-67ea05fd85b4" providerId="ADAL" clId="{F54AB79C-CF2F-48E0-AB2B-B1BDA75FD3C3}" dt="2023-10-27T12:05:23.826" v="3140"/>
          <ac:inkMkLst>
            <pc:docMk/>
            <pc:sldMk cId="1534029049" sldId="606"/>
            <ac:inkMk id="144" creationId="{C302131B-2CDE-460F-CB0F-65A3BC1F9DC0}"/>
          </ac:inkMkLst>
        </pc:inkChg>
        <pc:inkChg chg="add del mod">
          <ac:chgData name="Luca Crocetti" userId="52efdf86-ba77-4dcf-8f92-67ea05fd85b4" providerId="ADAL" clId="{F54AB79C-CF2F-48E0-AB2B-B1BDA75FD3C3}" dt="2023-10-27T12:05:23.826" v="3146"/>
          <ac:inkMkLst>
            <pc:docMk/>
            <pc:sldMk cId="1534029049" sldId="606"/>
            <ac:inkMk id="145" creationId="{F165F9BA-42E9-9A52-E2C3-17C42FBF02F1}"/>
          </ac:inkMkLst>
        </pc:inkChg>
        <pc:inkChg chg="add del mod">
          <ac:chgData name="Luca Crocetti" userId="52efdf86-ba77-4dcf-8f92-67ea05fd85b4" providerId="ADAL" clId="{F54AB79C-CF2F-48E0-AB2B-B1BDA75FD3C3}" dt="2023-10-27T12:05:23.826" v="3143"/>
          <ac:inkMkLst>
            <pc:docMk/>
            <pc:sldMk cId="1534029049" sldId="606"/>
            <ac:inkMk id="146" creationId="{3293A954-8721-0580-9AD5-433841BEFAC8}"/>
          </ac:inkMkLst>
        </pc:inkChg>
        <pc:inkChg chg="add del mod">
          <ac:chgData name="Luca Crocetti" userId="52efdf86-ba77-4dcf-8f92-67ea05fd85b4" providerId="ADAL" clId="{F54AB79C-CF2F-48E0-AB2B-B1BDA75FD3C3}" dt="2023-10-27T12:05:23.826" v="3144"/>
          <ac:inkMkLst>
            <pc:docMk/>
            <pc:sldMk cId="1534029049" sldId="606"/>
            <ac:inkMk id="147" creationId="{CE06FA5B-30D6-AC33-0449-CA0771E00285}"/>
          </ac:inkMkLst>
        </pc:inkChg>
        <pc:inkChg chg="add del mod">
          <ac:chgData name="Luca Crocetti" userId="52efdf86-ba77-4dcf-8f92-67ea05fd85b4" providerId="ADAL" clId="{F54AB79C-CF2F-48E0-AB2B-B1BDA75FD3C3}" dt="2023-10-27T12:05:23.826" v="3131"/>
          <ac:inkMkLst>
            <pc:docMk/>
            <pc:sldMk cId="1534029049" sldId="606"/>
            <ac:inkMk id="148" creationId="{E5F3402C-EBD0-36D2-3892-7E5A86AE00B8}"/>
          </ac:inkMkLst>
        </pc:inkChg>
        <pc:inkChg chg="add del mod">
          <ac:chgData name="Luca Crocetti" userId="52efdf86-ba77-4dcf-8f92-67ea05fd85b4" providerId="ADAL" clId="{F54AB79C-CF2F-48E0-AB2B-B1BDA75FD3C3}" dt="2023-10-27T12:05:23.826" v="3145"/>
          <ac:inkMkLst>
            <pc:docMk/>
            <pc:sldMk cId="1534029049" sldId="606"/>
            <ac:inkMk id="150" creationId="{6825D2AB-C088-DC87-3E37-63CB2C71BEE7}"/>
          </ac:inkMkLst>
        </pc:inkChg>
        <pc:inkChg chg="add del mod">
          <ac:chgData name="Luca Crocetti" userId="52efdf86-ba77-4dcf-8f92-67ea05fd85b4" providerId="ADAL" clId="{F54AB79C-CF2F-48E0-AB2B-B1BDA75FD3C3}" dt="2023-10-27T12:05:23.826" v="3149"/>
          <ac:inkMkLst>
            <pc:docMk/>
            <pc:sldMk cId="1534029049" sldId="606"/>
            <ac:inkMk id="151" creationId="{394DBCC9-3645-99A7-9E85-FB9DBB65D87A}"/>
          </ac:inkMkLst>
        </pc:inkChg>
        <pc:inkChg chg="add del mod">
          <ac:chgData name="Luca Crocetti" userId="52efdf86-ba77-4dcf-8f92-67ea05fd85b4" providerId="ADAL" clId="{F54AB79C-CF2F-48E0-AB2B-B1BDA75FD3C3}" dt="2023-10-27T12:05:23.826" v="3136"/>
          <ac:inkMkLst>
            <pc:docMk/>
            <pc:sldMk cId="1534029049" sldId="606"/>
            <ac:inkMk id="152" creationId="{1E93A143-FED0-1F14-5590-FEF50E990116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54" creationId="{076EEAEE-1C98-194A-8FE3-5226D06C1624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55" creationId="{61B28AED-7EB3-8071-71FA-C8785967AFA1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56" creationId="{1C501D94-1C81-7262-716D-4D5171D3A4F8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57" creationId="{BAC5D857-ADCD-EDF0-D8CD-136E2D74D526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58" creationId="{C684D9A7-537E-F5B4-7C41-82D2DBBCA202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59" creationId="{60FAAF91-D73B-E633-3B08-D914F27B9FE9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60" creationId="{7715DA5E-F54C-EB6E-B9A8-30A3CEE31C1F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61" creationId="{598B8EC5-B033-11DA-2345-FD7367BCBF31}"/>
          </ac:inkMkLst>
        </pc:inkChg>
        <pc:inkChg chg="add del mod">
          <ac:chgData name="Luca Crocetti" userId="52efdf86-ba77-4dcf-8f92-67ea05fd85b4" providerId="ADAL" clId="{F54AB79C-CF2F-48E0-AB2B-B1BDA75FD3C3}" dt="2023-10-27T12:05:23.826" v="3133"/>
          <ac:inkMkLst>
            <pc:docMk/>
            <pc:sldMk cId="1534029049" sldId="606"/>
            <ac:inkMk id="162" creationId="{F8116414-1E0B-AE3B-4155-34BBAD6CBCF9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63" creationId="{8F86C51D-3688-EFAD-8E2F-8DB1F4504DD6}"/>
          </ac:inkMkLst>
        </pc:inkChg>
        <pc:inkChg chg="add del mod">
          <ac:chgData name="Luca Crocetti" userId="52efdf86-ba77-4dcf-8f92-67ea05fd85b4" providerId="ADAL" clId="{F54AB79C-CF2F-48E0-AB2B-B1BDA75FD3C3}" dt="2023-10-27T12:05:23.826" v="3137"/>
          <ac:inkMkLst>
            <pc:docMk/>
            <pc:sldMk cId="1534029049" sldId="606"/>
            <ac:inkMk id="164" creationId="{C3486293-736C-7CF7-FDAD-CDB045ACB2E3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65" creationId="{BA7B38E3-DFCA-55EF-2180-A7679183C85F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66" creationId="{6BD9017E-BCA0-6958-21F8-FDD3A5C2E9DA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67" creationId="{2CC63E4E-239C-85E5-5726-335925E13B90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68" creationId="{DC4F6B36-E949-9FB4-809E-5453FDEC4C98}"/>
          </ac:inkMkLst>
        </pc:inkChg>
        <pc:inkChg chg="add del mod">
          <ac:chgData name="Luca Crocetti" userId="52efdf86-ba77-4dcf-8f92-67ea05fd85b4" providerId="ADAL" clId="{F54AB79C-CF2F-48E0-AB2B-B1BDA75FD3C3}" dt="2023-10-27T12:05:23.826" v="3142"/>
          <ac:inkMkLst>
            <pc:docMk/>
            <pc:sldMk cId="1534029049" sldId="606"/>
            <ac:inkMk id="176" creationId="{0EF13219-0219-5069-AA37-BF24E5B4FED9}"/>
          </ac:inkMkLst>
        </pc:inkChg>
        <pc:inkChg chg="add mod">
          <ac:chgData name="Luca Crocetti" userId="52efdf86-ba77-4dcf-8f92-67ea05fd85b4" providerId="ADAL" clId="{F54AB79C-CF2F-48E0-AB2B-B1BDA75FD3C3}" dt="2023-10-27T12:05:37.930" v="3174"/>
          <ac:inkMkLst>
            <pc:docMk/>
            <pc:sldMk cId="1534029049" sldId="606"/>
            <ac:inkMk id="178" creationId="{C3C3932E-7131-53DC-CA2D-2143DC2C495C}"/>
          </ac:inkMkLst>
        </pc:inkChg>
        <pc:inkChg chg="add mod">
          <ac:chgData name="Luca Crocetti" userId="52efdf86-ba77-4dcf-8f92-67ea05fd85b4" providerId="ADAL" clId="{F54AB79C-CF2F-48E0-AB2B-B1BDA75FD3C3}" dt="2023-10-27T12:05:37.930" v="3174"/>
          <ac:inkMkLst>
            <pc:docMk/>
            <pc:sldMk cId="1534029049" sldId="606"/>
            <ac:inkMk id="179" creationId="{36C6E647-2B24-9415-4B04-2F7B98992376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80" creationId="{0B8ED6BE-F934-3173-D4B8-FBF8AEB91186}"/>
          </ac:inkMkLst>
        </pc:inkChg>
        <pc:inkChg chg="add mod">
          <ac:chgData name="Luca Crocetti" userId="52efdf86-ba77-4dcf-8f92-67ea05fd85b4" providerId="ADAL" clId="{F54AB79C-CF2F-48E0-AB2B-B1BDA75FD3C3}" dt="2023-10-27T12:05:37.930" v="3174"/>
          <ac:inkMkLst>
            <pc:docMk/>
            <pc:sldMk cId="1534029049" sldId="606"/>
            <ac:inkMk id="181" creationId="{BC34D8C3-4095-E247-2724-C20DAF3EA643}"/>
          </ac:inkMkLst>
        </pc:inkChg>
        <pc:inkChg chg="add mod">
          <ac:chgData name="Luca Crocetti" userId="52efdf86-ba77-4dcf-8f92-67ea05fd85b4" providerId="ADAL" clId="{F54AB79C-CF2F-48E0-AB2B-B1BDA75FD3C3}" dt="2023-10-27T12:05:37.930" v="3174"/>
          <ac:inkMkLst>
            <pc:docMk/>
            <pc:sldMk cId="1534029049" sldId="606"/>
            <ac:inkMk id="182" creationId="{10372129-24BD-C086-093F-7E1FE14D7BB8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83" creationId="{D39B811B-7B43-06B2-9C4D-B0C18454D154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84" creationId="{75C4214B-329D-A067-7D54-192E91FFFD0D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85" creationId="{EF649615-1AB8-AB3B-4525-E7D00817B207}"/>
          </ac:inkMkLst>
        </pc:inkChg>
        <pc:inkChg chg="add mod">
          <ac:chgData name="Luca Crocetti" userId="52efdf86-ba77-4dcf-8f92-67ea05fd85b4" providerId="ADAL" clId="{F54AB79C-CF2F-48E0-AB2B-B1BDA75FD3C3}" dt="2023-10-27T12:05:37.930" v="3174"/>
          <ac:inkMkLst>
            <pc:docMk/>
            <pc:sldMk cId="1534029049" sldId="606"/>
            <ac:inkMk id="186" creationId="{4A044728-8BBD-1D59-8880-DB1B5C18C550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87" creationId="{05641E6D-DDD9-A090-3B3C-4FBD8DE6811C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88" creationId="{0B529C4F-351D-18C4-D804-7E2E8DBB4E28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89" creationId="{3F804593-D6F0-F976-BB94-775218D657E4}"/>
          </ac:inkMkLst>
        </pc:inkChg>
        <pc:inkChg chg="add mod">
          <ac:chgData name="Luca Crocetti" userId="52efdf86-ba77-4dcf-8f92-67ea05fd85b4" providerId="ADAL" clId="{F54AB79C-CF2F-48E0-AB2B-B1BDA75FD3C3}" dt="2023-10-27T12:05:37.930" v="3174"/>
          <ac:inkMkLst>
            <pc:docMk/>
            <pc:sldMk cId="1534029049" sldId="606"/>
            <ac:inkMk id="191" creationId="{028888BA-F539-DF52-9899-189E11F52611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92" creationId="{F7EEE95F-5F1F-6BFB-0369-900FE97EEED2}"/>
          </ac:inkMkLst>
        </pc:inkChg>
        <pc:inkChg chg="add mod">
          <ac:chgData name="Luca Crocetti" userId="52efdf86-ba77-4dcf-8f92-67ea05fd85b4" providerId="ADAL" clId="{F54AB79C-CF2F-48E0-AB2B-B1BDA75FD3C3}" dt="2023-10-27T12:05:37.930" v="3174"/>
          <ac:inkMkLst>
            <pc:docMk/>
            <pc:sldMk cId="1534029049" sldId="606"/>
            <ac:inkMk id="194" creationId="{D42B07B4-5CCD-E281-C1D1-3E6D8CA1CA9B}"/>
          </ac:inkMkLst>
        </pc:inkChg>
        <pc:inkChg chg="add mod">
          <ac:chgData name="Luca Crocetti" userId="52efdf86-ba77-4dcf-8f92-67ea05fd85b4" providerId="ADAL" clId="{F54AB79C-CF2F-48E0-AB2B-B1BDA75FD3C3}" dt="2023-10-27T12:05:37.930" v="3174"/>
          <ac:inkMkLst>
            <pc:docMk/>
            <pc:sldMk cId="1534029049" sldId="606"/>
            <ac:inkMk id="196" creationId="{30D0ADA4-2392-94F2-04A2-2D063582D3B1}"/>
          </ac:inkMkLst>
        </pc:inkChg>
        <pc:inkChg chg="add mod">
          <ac:chgData name="Luca Crocetti" userId="52efdf86-ba77-4dcf-8f92-67ea05fd85b4" providerId="ADAL" clId="{F54AB79C-CF2F-48E0-AB2B-B1BDA75FD3C3}" dt="2023-10-27T12:05:37.930" v="3174"/>
          <ac:inkMkLst>
            <pc:docMk/>
            <pc:sldMk cId="1534029049" sldId="606"/>
            <ac:inkMk id="197" creationId="{E4518FB8-2A25-F222-A4A5-8B5A60C7ADE4}"/>
          </ac:inkMkLst>
        </pc:inkChg>
        <pc:inkChg chg="add mod">
          <ac:chgData name="Luca Crocetti" userId="52efdf86-ba77-4dcf-8f92-67ea05fd85b4" providerId="ADAL" clId="{F54AB79C-CF2F-48E0-AB2B-B1BDA75FD3C3}" dt="2023-10-27T12:05:37.930" v="3174"/>
          <ac:inkMkLst>
            <pc:docMk/>
            <pc:sldMk cId="1534029049" sldId="606"/>
            <ac:inkMk id="198" creationId="{169BD791-CD88-2BD2-32AC-2744DA99F38A}"/>
          </ac:inkMkLst>
        </pc:inkChg>
        <pc:inkChg chg="add mod">
          <ac:chgData name="Luca Crocetti" userId="52efdf86-ba77-4dcf-8f92-67ea05fd85b4" providerId="ADAL" clId="{F54AB79C-CF2F-48E0-AB2B-B1BDA75FD3C3}" dt="2023-10-27T12:05:37.930" v="3174"/>
          <ac:inkMkLst>
            <pc:docMk/>
            <pc:sldMk cId="1534029049" sldId="606"/>
            <ac:inkMk id="199" creationId="{13BE78EE-C5C2-3F6A-6E3E-464959D5D500}"/>
          </ac:inkMkLst>
        </pc:inkChg>
        <pc:inkChg chg="add mod">
          <ac:chgData name="Luca Crocetti" userId="52efdf86-ba77-4dcf-8f92-67ea05fd85b4" providerId="ADAL" clId="{F54AB79C-CF2F-48E0-AB2B-B1BDA75FD3C3}" dt="2023-10-27T12:05:37.930" v="3174"/>
          <ac:inkMkLst>
            <pc:docMk/>
            <pc:sldMk cId="1534029049" sldId="606"/>
            <ac:inkMk id="200" creationId="{C7C31DE2-F9B8-6F34-D407-8C290741DB04}"/>
          </ac:inkMkLst>
        </pc:inkChg>
        <pc:inkChg chg="add mod">
          <ac:chgData name="Luca Crocetti" userId="52efdf86-ba77-4dcf-8f92-67ea05fd85b4" providerId="ADAL" clId="{F54AB79C-CF2F-48E0-AB2B-B1BDA75FD3C3}" dt="2023-10-27T12:05:37.930" v="3174"/>
          <ac:inkMkLst>
            <pc:docMk/>
            <pc:sldMk cId="1534029049" sldId="606"/>
            <ac:inkMk id="201" creationId="{D2FAD355-8937-FB88-E493-8078444B9EFB}"/>
          </ac:inkMkLst>
        </pc:inkChg>
        <pc:inkChg chg="add mod">
          <ac:chgData name="Luca Crocetti" userId="52efdf86-ba77-4dcf-8f92-67ea05fd85b4" providerId="ADAL" clId="{F54AB79C-CF2F-48E0-AB2B-B1BDA75FD3C3}" dt="2023-10-27T12:05:37.930" v="3174"/>
          <ac:inkMkLst>
            <pc:docMk/>
            <pc:sldMk cId="1534029049" sldId="606"/>
            <ac:inkMk id="202" creationId="{013BB67E-4E5E-2654-47F0-E3DF657D08CF}"/>
          </ac:inkMkLst>
        </pc:inkChg>
        <pc:inkChg chg="add mod">
          <ac:chgData name="Luca Crocetti" userId="52efdf86-ba77-4dcf-8f92-67ea05fd85b4" providerId="ADAL" clId="{F54AB79C-CF2F-48E0-AB2B-B1BDA75FD3C3}" dt="2023-10-27T12:05:37.930" v="3174"/>
          <ac:inkMkLst>
            <pc:docMk/>
            <pc:sldMk cId="1534029049" sldId="606"/>
            <ac:inkMk id="203" creationId="{DFE682DC-CE6A-236B-B99F-15AB1229A6FB}"/>
          </ac:inkMkLst>
        </pc:inkChg>
        <pc:inkChg chg="add mod">
          <ac:chgData name="Luca Crocetti" userId="52efdf86-ba77-4dcf-8f92-67ea05fd85b4" providerId="ADAL" clId="{F54AB79C-CF2F-48E0-AB2B-B1BDA75FD3C3}" dt="2023-10-27T12:05:37.930" v="3174"/>
          <ac:inkMkLst>
            <pc:docMk/>
            <pc:sldMk cId="1534029049" sldId="606"/>
            <ac:inkMk id="204" creationId="{81793739-E6D1-D5B6-872F-BB08BCBEBCD8}"/>
          </ac:inkMkLst>
        </pc:inkChg>
        <pc:inkChg chg="add mod">
          <ac:chgData name="Luca Crocetti" userId="52efdf86-ba77-4dcf-8f92-67ea05fd85b4" providerId="ADAL" clId="{F54AB79C-CF2F-48E0-AB2B-B1BDA75FD3C3}" dt="2023-10-27T12:05:37.930" v="3174"/>
          <ac:inkMkLst>
            <pc:docMk/>
            <pc:sldMk cId="1534029049" sldId="606"/>
            <ac:inkMk id="205" creationId="{1635E4D6-CC8A-E041-CAC7-118C6AB06730}"/>
          </ac:inkMkLst>
        </pc:inkChg>
        <pc:inkChg chg="add mod">
          <ac:chgData name="Luca Crocetti" userId="52efdf86-ba77-4dcf-8f92-67ea05fd85b4" providerId="ADAL" clId="{F54AB79C-CF2F-48E0-AB2B-B1BDA75FD3C3}" dt="2023-10-27T12:05:37.930" v="3174"/>
          <ac:inkMkLst>
            <pc:docMk/>
            <pc:sldMk cId="1534029049" sldId="606"/>
            <ac:inkMk id="206" creationId="{55064570-4F2B-DA6F-8D20-5387D2F1B223}"/>
          </ac:inkMkLst>
        </pc:inkChg>
        <pc:inkChg chg="add mod">
          <ac:chgData name="Luca Crocetti" userId="52efdf86-ba77-4dcf-8f92-67ea05fd85b4" providerId="ADAL" clId="{F54AB79C-CF2F-48E0-AB2B-B1BDA75FD3C3}" dt="2023-10-27T12:05:37.930" v="3174"/>
          <ac:inkMkLst>
            <pc:docMk/>
            <pc:sldMk cId="1534029049" sldId="606"/>
            <ac:inkMk id="207" creationId="{985BA08E-DD65-767D-8202-298E94FD565A}"/>
          </ac:inkMkLst>
        </pc:inkChg>
        <pc:inkChg chg="add mod">
          <ac:chgData name="Luca Crocetti" userId="52efdf86-ba77-4dcf-8f92-67ea05fd85b4" providerId="ADAL" clId="{F54AB79C-CF2F-48E0-AB2B-B1BDA75FD3C3}" dt="2023-10-27T12:05:37.930" v="3174"/>
          <ac:inkMkLst>
            <pc:docMk/>
            <pc:sldMk cId="1534029049" sldId="606"/>
            <ac:inkMk id="208" creationId="{294620B9-353C-4B38-DA93-03D135A9D4BD}"/>
          </ac:inkMkLst>
        </pc:inkChg>
        <pc:inkChg chg="add mod">
          <ac:chgData name="Luca Crocetti" userId="52efdf86-ba77-4dcf-8f92-67ea05fd85b4" providerId="ADAL" clId="{F54AB79C-CF2F-48E0-AB2B-B1BDA75FD3C3}" dt="2023-10-27T12:05:43.334" v="3177"/>
          <ac:inkMkLst>
            <pc:docMk/>
            <pc:sldMk cId="1534029049" sldId="606"/>
            <ac:inkMk id="213" creationId="{99BD2A93-74FB-AE0B-6E72-73144E78E93A}"/>
          </ac:inkMkLst>
        </pc:inkChg>
        <pc:inkChg chg="add mod">
          <ac:chgData name="Luca Crocetti" userId="52efdf86-ba77-4dcf-8f92-67ea05fd85b4" providerId="ADAL" clId="{F54AB79C-CF2F-48E0-AB2B-B1BDA75FD3C3}" dt="2023-10-27T12:05:43.334" v="3177"/>
          <ac:inkMkLst>
            <pc:docMk/>
            <pc:sldMk cId="1534029049" sldId="606"/>
            <ac:inkMk id="214" creationId="{49002810-BF4C-D385-DE7A-AE5A419C8BB5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16" creationId="{56B64215-A4EF-49D0-A0FA-CCFB5348317C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17" creationId="{B92E6542-BA01-5348-D71A-1A8B0565AFCE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18" creationId="{2EB697F9-D92B-BE3B-586E-1BD2DA0916F6}"/>
          </ac:inkMkLst>
        </pc:inkChg>
        <pc:inkChg chg="add del mod">
          <ac:chgData name="Luca Crocetti" userId="52efdf86-ba77-4dcf-8f92-67ea05fd85b4" providerId="ADAL" clId="{F54AB79C-CF2F-48E0-AB2B-B1BDA75FD3C3}" dt="2023-10-27T12:05:57.299" v="3195"/>
          <ac:inkMkLst>
            <pc:docMk/>
            <pc:sldMk cId="1534029049" sldId="606"/>
            <ac:inkMk id="219" creationId="{2BE0C8C8-1A3B-C8AE-5C98-1B60CBF1F426}"/>
          </ac:inkMkLst>
        </pc:inkChg>
        <pc:inkChg chg="add del mod">
          <ac:chgData name="Luca Crocetti" userId="52efdf86-ba77-4dcf-8f92-67ea05fd85b4" providerId="ADAL" clId="{F54AB79C-CF2F-48E0-AB2B-B1BDA75FD3C3}" dt="2023-10-27T12:05:57.299" v="3189"/>
          <ac:inkMkLst>
            <pc:docMk/>
            <pc:sldMk cId="1534029049" sldId="606"/>
            <ac:inkMk id="220" creationId="{B8BF3A83-75DC-E349-A029-9778A693DEA4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21" creationId="{4FF1BC14-B339-7B78-E6CC-6873F72BC55C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22" creationId="{E3793790-D754-E9F2-7BE2-5A4C00AE2B93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25" creationId="{AB6E351C-556E-6097-0CE3-073A96D5513F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26" creationId="{903A6801-D7B9-9347-18F5-2C02E8724209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27" creationId="{A2FB7A0C-CCDF-1EE6-2307-FB5ABE2E75BF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28" creationId="{6F1D3CC7-E77F-E998-F9BA-85345B324ED0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29" creationId="{FFD00718-463B-4850-B37E-39BD0C516168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30" creationId="{5EE7FE45-2402-7A38-38A1-058506354EC8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31" creationId="{34769E8C-2187-8568-6246-52434059856A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32" creationId="{AFCAB5DC-CA51-6926-7964-EEFAAB7A818A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33" creationId="{A998BB0C-D394-D26E-655D-4AD3C123AFE6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34" creationId="{E4B18D04-8FBD-A33E-4E9F-CFDA8AC1679C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35" creationId="{B3347D8D-A9FE-0FE6-7955-0D446FEA7D32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36" creationId="{16F4A646-350D-F6EE-159D-21A6FD9AF63B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37" creationId="{DB511A42-F56D-6EEA-B1E2-BF0BAFE9EAF9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38" creationId="{41BF3CAD-38C4-A710-701F-E2EA1F110E97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39" creationId="{15F3C1F1-A29A-D5C7-4FC3-AA5AA8315641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40" creationId="{087A3C04-65AE-E4F1-CEA9-8ABE8F70C085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41" creationId="{D7753B9D-0DD3-DAA8-2164-E9F5D2AFD605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42" creationId="{CEF82D26-CEF7-5AB0-9CB6-B5464E97B71E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43" creationId="{9574D63F-294E-D1E3-C00B-9ADF83D87C7C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44" creationId="{3BF093B4-FC3C-5537-E681-3B87811BE7BA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45" creationId="{4D68CD03-ECCB-FA04-DA13-384B7C128AC4}"/>
          </ac:inkMkLst>
        </pc:inkChg>
        <pc:inkChg chg="add del mod">
          <ac:chgData name="Luca Crocetti" userId="52efdf86-ba77-4dcf-8f92-67ea05fd85b4" providerId="ADAL" clId="{F54AB79C-CF2F-48E0-AB2B-B1BDA75FD3C3}" dt="2023-10-27T12:05:57.299" v="3188"/>
          <ac:inkMkLst>
            <pc:docMk/>
            <pc:sldMk cId="1534029049" sldId="606"/>
            <ac:inkMk id="250" creationId="{376A8AA5-718F-C830-A7A3-0B9C107A2672}"/>
          </ac:inkMkLst>
        </pc:inkChg>
        <pc:inkChg chg="add del mod">
          <ac:chgData name="Luca Crocetti" userId="52efdf86-ba77-4dcf-8f92-67ea05fd85b4" providerId="ADAL" clId="{F54AB79C-CF2F-48E0-AB2B-B1BDA75FD3C3}" dt="2023-10-27T12:05:57.299" v="3192"/>
          <ac:inkMkLst>
            <pc:docMk/>
            <pc:sldMk cId="1534029049" sldId="606"/>
            <ac:inkMk id="251" creationId="{99487D2A-2930-4B3E-11C2-96294790BE74}"/>
          </ac:inkMkLst>
        </pc:inkChg>
        <pc:inkChg chg="add del mod">
          <ac:chgData name="Luca Crocetti" userId="52efdf86-ba77-4dcf-8f92-67ea05fd85b4" providerId="ADAL" clId="{F54AB79C-CF2F-48E0-AB2B-B1BDA75FD3C3}" dt="2023-10-27T12:05:57.299" v="3191"/>
          <ac:inkMkLst>
            <pc:docMk/>
            <pc:sldMk cId="1534029049" sldId="606"/>
            <ac:inkMk id="252" creationId="{8A1ABCD5-D92D-11FA-E039-AB9D62CCDF1F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53" creationId="{B7FF527E-65BE-A80E-8653-6DAD4FCCC13A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54" creationId="{0D6B407F-BC48-02F0-FF9E-1CBEFF69A3EF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55" creationId="{237F128A-70F0-7DE1-BEF5-B24244111220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320" creationId="{FD322AE4-DD08-9F92-E34B-C927F1EEB42C}"/>
          </ac:inkMkLst>
        </pc:inkChg>
        <pc:inkChg chg="add del mod">
          <ac:chgData name="Luca Crocetti" userId="52efdf86-ba77-4dcf-8f92-67ea05fd85b4" providerId="ADAL" clId="{F54AB79C-CF2F-48E0-AB2B-B1BDA75FD3C3}" dt="2023-10-27T12:05:57.299" v="3190"/>
          <ac:inkMkLst>
            <pc:docMk/>
            <pc:sldMk cId="1534029049" sldId="606"/>
            <ac:inkMk id="321" creationId="{2F5B4198-2086-6784-4A13-B6C56922E864}"/>
          </ac:inkMkLst>
        </pc:inkChg>
        <pc:inkChg chg="add del mod">
          <ac:chgData name="Luca Crocetti" userId="52efdf86-ba77-4dcf-8f92-67ea05fd85b4" providerId="ADAL" clId="{F54AB79C-CF2F-48E0-AB2B-B1BDA75FD3C3}" dt="2023-10-27T12:05:57.299" v="3194"/>
          <ac:inkMkLst>
            <pc:docMk/>
            <pc:sldMk cId="1534029049" sldId="606"/>
            <ac:inkMk id="322" creationId="{310892F4-8D49-AF19-C542-50D1A9FE2CDE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323" creationId="{06C043F2-48C1-DD89-C7EF-042ADF158BD8}"/>
          </ac:inkMkLst>
        </pc:inkChg>
        <pc:inkChg chg="del">
          <ac:chgData name="Luca Crocetti" userId="52efdf86-ba77-4dcf-8f92-67ea05fd85b4" providerId="ADAL" clId="{F54AB79C-CF2F-48E0-AB2B-B1BDA75FD3C3}" dt="2023-10-27T12:04:35.926" v="3050"/>
          <ac:inkMkLst>
            <pc:docMk/>
            <pc:sldMk cId="1534029049" sldId="606"/>
            <ac:inkMk id="325" creationId="{FBE624C9-030A-3E52-1357-88D20810B70D}"/>
          </ac:inkMkLst>
        </pc:inkChg>
        <pc:inkChg chg="del mod">
          <ac:chgData name="Luca Crocetti" userId="52efdf86-ba77-4dcf-8f92-67ea05fd85b4" providerId="ADAL" clId="{F54AB79C-CF2F-48E0-AB2B-B1BDA75FD3C3}" dt="2023-10-27T12:04:35.926" v="3051"/>
          <ac:inkMkLst>
            <pc:docMk/>
            <pc:sldMk cId="1534029049" sldId="606"/>
            <ac:inkMk id="326" creationId="{EED989D6-23BF-1BC1-219C-1E0ADD75C227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327" creationId="{1AD26BA9-2F57-4CF0-BD78-8A7FD5B51E68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328" creationId="{CB047CA0-8597-3A40-9C82-61F18ED79CE1}"/>
          </ac:inkMkLst>
        </pc:inkChg>
        <pc:inkChg chg="add del mod">
          <ac:chgData name="Luca Crocetti" userId="52efdf86-ba77-4dcf-8f92-67ea05fd85b4" providerId="ADAL" clId="{F54AB79C-CF2F-48E0-AB2B-B1BDA75FD3C3}" dt="2023-10-27T12:05:57.299" v="3196"/>
          <ac:inkMkLst>
            <pc:docMk/>
            <pc:sldMk cId="1534029049" sldId="606"/>
            <ac:inkMk id="331" creationId="{753E7D97-60FE-7562-6007-A845863362A3}"/>
          </ac:inkMkLst>
        </pc:inkChg>
        <pc:inkChg chg="add del mod">
          <ac:chgData name="Luca Crocetti" userId="52efdf86-ba77-4dcf-8f92-67ea05fd85b4" providerId="ADAL" clId="{F54AB79C-CF2F-48E0-AB2B-B1BDA75FD3C3}" dt="2023-10-27T12:05:57.299" v="3193"/>
          <ac:inkMkLst>
            <pc:docMk/>
            <pc:sldMk cId="1534029049" sldId="606"/>
            <ac:inkMk id="332" creationId="{ADEC03E7-FF00-C745-8832-AF06A6586C1C}"/>
          </ac:inkMkLst>
        </pc:inkChg>
        <pc:inkChg chg="add mod">
          <ac:chgData name="Luca Crocetti" userId="52efdf86-ba77-4dcf-8f92-67ea05fd85b4" providerId="ADAL" clId="{F54AB79C-CF2F-48E0-AB2B-B1BDA75FD3C3}" dt="2023-10-27T12:06:04.515" v="3204"/>
          <ac:inkMkLst>
            <pc:docMk/>
            <pc:sldMk cId="1534029049" sldId="606"/>
            <ac:inkMk id="337" creationId="{F955631F-976B-380B-A508-79F0FF8E425A}"/>
          </ac:inkMkLst>
        </pc:inkChg>
        <pc:inkChg chg="add mod">
          <ac:chgData name="Luca Crocetti" userId="52efdf86-ba77-4dcf-8f92-67ea05fd85b4" providerId="ADAL" clId="{F54AB79C-CF2F-48E0-AB2B-B1BDA75FD3C3}" dt="2023-10-27T12:06:04.515" v="3204"/>
          <ac:inkMkLst>
            <pc:docMk/>
            <pc:sldMk cId="1534029049" sldId="606"/>
            <ac:inkMk id="338" creationId="{E613825A-BF45-55EA-DCC6-027A3700A7C7}"/>
          </ac:inkMkLst>
        </pc:inkChg>
        <pc:inkChg chg="add mod">
          <ac:chgData name="Luca Crocetti" userId="52efdf86-ba77-4dcf-8f92-67ea05fd85b4" providerId="ADAL" clId="{F54AB79C-CF2F-48E0-AB2B-B1BDA75FD3C3}" dt="2023-10-27T12:06:04.515" v="3204"/>
          <ac:inkMkLst>
            <pc:docMk/>
            <pc:sldMk cId="1534029049" sldId="606"/>
            <ac:inkMk id="339" creationId="{2480ADA2-979E-83E0-A0F8-9C16A9D7EE98}"/>
          </ac:inkMkLst>
        </pc:inkChg>
        <pc:inkChg chg="add mod">
          <ac:chgData name="Luca Crocetti" userId="52efdf86-ba77-4dcf-8f92-67ea05fd85b4" providerId="ADAL" clId="{F54AB79C-CF2F-48E0-AB2B-B1BDA75FD3C3}" dt="2023-10-27T12:06:04.515" v="3204"/>
          <ac:inkMkLst>
            <pc:docMk/>
            <pc:sldMk cId="1534029049" sldId="606"/>
            <ac:inkMk id="340" creationId="{B9A0C99C-83EA-07C9-3E90-2DBE515C43D6}"/>
          </ac:inkMkLst>
        </pc:inkChg>
        <pc:inkChg chg="add mod">
          <ac:chgData name="Luca Crocetti" userId="52efdf86-ba77-4dcf-8f92-67ea05fd85b4" providerId="ADAL" clId="{F54AB79C-CF2F-48E0-AB2B-B1BDA75FD3C3}" dt="2023-10-27T12:06:04.515" v="3204"/>
          <ac:inkMkLst>
            <pc:docMk/>
            <pc:sldMk cId="1534029049" sldId="606"/>
            <ac:inkMk id="341" creationId="{80D62C5F-7853-CAD0-5509-9DC80F8F854D}"/>
          </ac:inkMkLst>
        </pc:inkChg>
        <pc:inkChg chg="add mod">
          <ac:chgData name="Luca Crocetti" userId="52efdf86-ba77-4dcf-8f92-67ea05fd85b4" providerId="ADAL" clId="{F54AB79C-CF2F-48E0-AB2B-B1BDA75FD3C3}" dt="2023-10-27T12:06:04.515" v="3204"/>
          <ac:inkMkLst>
            <pc:docMk/>
            <pc:sldMk cId="1534029049" sldId="606"/>
            <ac:inkMk id="342" creationId="{6DB05935-C375-DFF0-0922-9ACB61F32742}"/>
          </ac:inkMkLst>
        </pc:inkChg>
        <pc:inkChg chg="add mod">
          <ac:chgData name="Luca Crocetti" userId="52efdf86-ba77-4dcf-8f92-67ea05fd85b4" providerId="ADAL" clId="{F54AB79C-CF2F-48E0-AB2B-B1BDA75FD3C3}" dt="2023-10-27T12:06:04.515" v="3204"/>
          <ac:inkMkLst>
            <pc:docMk/>
            <pc:sldMk cId="1534029049" sldId="606"/>
            <ac:inkMk id="343" creationId="{A407E03D-47DE-E4E3-C9BC-CCDFA4DA809E}"/>
          </ac:inkMkLst>
        </pc:inkChg>
        <pc:inkChg chg="add mod">
          <ac:chgData name="Luca Crocetti" userId="52efdf86-ba77-4dcf-8f92-67ea05fd85b4" providerId="ADAL" clId="{F54AB79C-CF2F-48E0-AB2B-B1BDA75FD3C3}" dt="2023-10-27T12:06:06.758" v="3207"/>
          <ac:inkMkLst>
            <pc:docMk/>
            <pc:sldMk cId="1534029049" sldId="606"/>
            <ac:inkMk id="347" creationId="{96ACD303-1BFA-7F1B-B686-F08359140EEA}"/>
          </ac:inkMkLst>
        </pc:inkChg>
        <pc:inkChg chg="add mod">
          <ac:chgData name="Luca Crocetti" userId="52efdf86-ba77-4dcf-8f92-67ea05fd85b4" providerId="ADAL" clId="{F54AB79C-CF2F-48E0-AB2B-B1BDA75FD3C3}" dt="2023-10-27T12:06:06.758" v="3207"/>
          <ac:inkMkLst>
            <pc:docMk/>
            <pc:sldMk cId="1534029049" sldId="606"/>
            <ac:inkMk id="348" creationId="{B7699059-B535-2DA2-F7B9-0B7E414A901C}"/>
          </ac:inkMkLst>
        </pc:inkChg>
        <pc:inkChg chg="add mod">
          <ac:chgData name="Luca Crocetti" userId="52efdf86-ba77-4dcf-8f92-67ea05fd85b4" providerId="ADAL" clId="{F54AB79C-CF2F-48E0-AB2B-B1BDA75FD3C3}" dt="2023-10-27T12:06:09.759" v="3210"/>
          <ac:inkMkLst>
            <pc:docMk/>
            <pc:sldMk cId="1534029049" sldId="606"/>
            <ac:inkMk id="350" creationId="{5A509EE2-8957-0E4A-1265-E198A62A100E}"/>
          </ac:inkMkLst>
        </pc:inkChg>
        <pc:inkChg chg="add mod">
          <ac:chgData name="Luca Crocetti" userId="52efdf86-ba77-4dcf-8f92-67ea05fd85b4" providerId="ADAL" clId="{F54AB79C-CF2F-48E0-AB2B-B1BDA75FD3C3}" dt="2023-10-27T12:06:09.759" v="3210"/>
          <ac:inkMkLst>
            <pc:docMk/>
            <pc:sldMk cId="1534029049" sldId="606"/>
            <ac:inkMk id="351" creationId="{A73549EF-421F-47D7-A542-8F43BD9CA1FE}"/>
          </ac:inkMkLst>
        </pc:inkChg>
        <pc:inkChg chg="add mod">
          <ac:chgData name="Luca Crocetti" userId="52efdf86-ba77-4dcf-8f92-67ea05fd85b4" providerId="ADAL" clId="{F54AB79C-CF2F-48E0-AB2B-B1BDA75FD3C3}" dt="2023-10-27T12:06:16.542" v="3221"/>
          <ac:inkMkLst>
            <pc:docMk/>
            <pc:sldMk cId="1534029049" sldId="606"/>
            <ac:inkMk id="353" creationId="{05F17BFB-F58E-AB4F-FB94-880391C8582E}"/>
          </ac:inkMkLst>
        </pc:inkChg>
        <pc:inkChg chg="add mod">
          <ac:chgData name="Luca Crocetti" userId="52efdf86-ba77-4dcf-8f92-67ea05fd85b4" providerId="ADAL" clId="{F54AB79C-CF2F-48E0-AB2B-B1BDA75FD3C3}" dt="2023-10-27T12:06:16.542" v="3221"/>
          <ac:inkMkLst>
            <pc:docMk/>
            <pc:sldMk cId="1534029049" sldId="606"/>
            <ac:inkMk id="354" creationId="{D5073348-3E2D-24E5-4A18-FD5DF3197FC0}"/>
          </ac:inkMkLst>
        </pc:inkChg>
        <pc:inkChg chg="add mod">
          <ac:chgData name="Luca Crocetti" userId="52efdf86-ba77-4dcf-8f92-67ea05fd85b4" providerId="ADAL" clId="{F54AB79C-CF2F-48E0-AB2B-B1BDA75FD3C3}" dt="2023-10-27T12:06:16.542" v="3221"/>
          <ac:inkMkLst>
            <pc:docMk/>
            <pc:sldMk cId="1534029049" sldId="606"/>
            <ac:inkMk id="355" creationId="{E39D3074-244C-6994-C1A3-8735786A6FE8}"/>
          </ac:inkMkLst>
        </pc:inkChg>
        <pc:inkChg chg="add mod">
          <ac:chgData name="Luca Crocetti" userId="52efdf86-ba77-4dcf-8f92-67ea05fd85b4" providerId="ADAL" clId="{F54AB79C-CF2F-48E0-AB2B-B1BDA75FD3C3}" dt="2023-10-27T12:06:16.542" v="3221"/>
          <ac:inkMkLst>
            <pc:docMk/>
            <pc:sldMk cId="1534029049" sldId="606"/>
            <ac:inkMk id="356" creationId="{407EA456-A41F-F854-D729-25EB96585BCD}"/>
          </ac:inkMkLst>
        </pc:inkChg>
        <pc:inkChg chg="add mod">
          <ac:chgData name="Luca Crocetti" userId="52efdf86-ba77-4dcf-8f92-67ea05fd85b4" providerId="ADAL" clId="{F54AB79C-CF2F-48E0-AB2B-B1BDA75FD3C3}" dt="2023-10-27T12:06:16.542" v="3221"/>
          <ac:inkMkLst>
            <pc:docMk/>
            <pc:sldMk cId="1534029049" sldId="606"/>
            <ac:inkMk id="357" creationId="{C63D5E6B-2B40-3B9D-FE7B-CC17FEA54469}"/>
          </ac:inkMkLst>
        </pc:inkChg>
        <pc:inkChg chg="add mod">
          <ac:chgData name="Luca Crocetti" userId="52efdf86-ba77-4dcf-8f92-67ea05fd85b4" providerId="ADAL" clId="{F54AB79C-CF2F-48E0-AB2B-B1BDA75FD3C3}" dt="2023-10-27T12:06:16.542" v="3221"/>
          <ac:inkMkLst>
            <pc:docMk/>
            <pc:sldMk cId="1534029049" sldId="606"/>
            <ac:inkMk id="358" creationId="{4958EAED-A87F-4DF3-90AE-B70A311A981B}"/>
          </ac:inkMkLst>
        </pc:inkChg>
        <pc:inkChg chg="add mod">
          <ac:chgData name="Luca Crocetti" userId="52efdf86-ba77-4dcf-8f92-67ea05fd85b4" providerId="ADAL" clId="{F54AB79C-CF2F-48E0-AB2B-B1BDA75FD3C3}" dt="2023-10-27T12:06:16.542" v="3221"/>
          <ac:inkMkLst>
            <pc:docMk/>
            <pc:sldMk cId="1534029049" sldId="606"/>
            <ac:inkMk id="359" creationId="{3900B1C3-9D42-7387-614F-E265D8761EDE}"/>
          </ac:inkMkLst>
        </pc:inkChg>
        <pc:inkChg chg="add mod">
          <ac:chgData name="Luca Crocetti" userId="52efdf86-ba77-4dcf-8f92-67ea05fd85b4" providerId="ADAL" clId="{F54AB79C-CF2F-48E0-AB2B-B1BDA75FD3C3}" dt="2023-10-27T12:06:16.542" v="3221"/>
          <ac:inkMkLst>
            <pc:docMk/>
            <pc:sldMk cId="1534029049" sldId="606"/>
            <ac:inkMk id="360" creationId="{8F65748B-394D-98DC-F77D-541F0699FF4D}"/>
          </ac:inkMkLst>
        </pc:inkChg>
        <pc:inkChg chg="add mod">
          <ac:chgData name="Luca Crocetti" userId="52efdf86-ba77-4dcf-8f92-67ea05fd85b4" providerId="ADAL" clId="{F54AB79C-CF2F-48E0-AB2B-B1BDA75FD3C3}" dt="2023-10-27T12:06:16.542" v="3221"/>
          <ac:inkMkLst>
            <pc:docMk/>
            <pc:sldMk cId="1534029049" sldId="606"/>
            <ac:inkMk id="361" creationId="{A687BDC8-EEC6-5318-E9D2-1404EBA3457A}"/>
          </ac:inkMkLst>
        </pc:inkChg>
        <pc:inkChg chg="add mod">
          <ac:chgData name="Luca Crocetti" userId="52efdf86-ba77-4dcf-8f92-67ea05fd85b4" providerId="ADAL" clId="{F54AB79C-CF2F-48E0-AB2B-B1BDA75FD3C3}" dt="2023-10-27T12:06:16.542" v="3221"/>
          <ac:inkMkLst>
            <pc:docMk/>
            <pc:sldMk cId="1534029049" sldId="606"/>
            <ac:inkMk id="362" creationId="{9F8FAAD9-F797-1768-4740-C655A61E3325}"/>
          </ac:inkMkLst>
        </pc:inkChg>
        <pc:inkChg chg="add mod">
          <ac:chgData name="Luca Crocetti" userId="52efdf86-ba77-4dcf-8f92-67ea05fd85b4" providerId="ADAL" clId="{F54AB79C-CF2F-48E0-AB2B-B1BDA75FD3C3}" dt="2023-10-27T12:06:27.417" v="3241"/>
          <ac:inkMkLst>
            <pc:docMk/>
            <pc:sldMk cId="1534029049" sldId="606"/>
            <ac:inkMk id="368" creationId="{86D71E8F-0942-7BFE-CD7B-36203A36DDDD}"/>
          </ac:inkMkLst>
        </pc:inkChg>
        <pc:inkChg chg="add mod">
          <ac:chgData name="Luca Crocetti" userId="52efdf86-ba77-4dcf-8f92-67ea05fd85b4" providerId="ADAL" clId="{F54AB79C-CF2F-48E0-AB2B-B1BDA75FD3C3}" dt="2023-10-27T12:06:27.417" v="3241"/>
          <ac:inkMkLst>
            <pc:docMk/>
            <pc:sldMk cId="1534029049" sldId="606"/>
            <ac:inkMk id="369" creationId="{83547550-045A-C1A1-7230-9C4569542C20}"/>
          </ac:inkMkLst>
        </pc:inkChg>
        <pc:inkChg chg="add mod">
          <ac:chgData name="Luca Crocetti" userId="52efdf86-ba77-4dcf-8f92-67ea05fd85b4" providerId="ADAL" clId="{F54AB79C-CF2F-48E0-AB2B-B1BDA75FD3C3}" dt="2023-10-27T12:06:27.417" v="3241"/>
          <ac:inkMkLst>
            <pc:docMk/>
            <pc:sldMk cId="1534029049" sldId="606"/>
            <ac:inkMk id="370" creationId="{772082F3-0FB9-858D-C047-3EF16EFFB558}"/>
          </ac:inkMkLst>
        </pc:inkChg>
        <pc:inkChg chg="add mod">
          <ac:chgData name="Luca Crocetti" userId="52efdf86-ba77-4dcf-8f92-67ea05fd85b4" providerId="ADAL" clId="{F54AB79C-CF2F-48E0-AB2B-B1BDA75FD3C3}" dt="2023-10-27T12:06:27.417" v="3241"/>
          <ac:inkMkLst>
            <pc:docMk/>
            <pc:sldMk cId="1534029049" sldId="606"/>
            <ac:inkMk id="371" creationId="{29037E5B-6118-0190-2C63-0C91EC7D665E}"/>
          </ac:inkMkLst>
        </pc:inkChg>
        <pc:inkChg chg="add mod">
          <ac:chgData name="Luca Crocetti" userId="52efdf86-ba77-4dcf-8f92-67ea05fd85b4" providerId="ADAL" clId="{F54AB79C-CF2F-48E0-AB2B-B1BDA75FD3C3}" dt="2023-10-27T12:06:27.417" v="3241"/>
          <ac:inkMkLst>
            <pc:docMk/>
            <pc:sldMk cId="1534029049" sldId="606"/>
            <ac:inkMk id="372" creationId="{8EDED18B-7DEE-8A58-82D7-4B01DF055E8D}"/>
          </ac:inkMkLst>
        </pc:inkChg>
        <pc:inkChg chg="add mod">
          <ac:chgData name="Luca Crocetti" userId="52efdf86-ba77-4dcf-8f92-67ea05fd85b4" providerId="ADAL" clId="{F54AB79C-CF2F-48E0-AB2B-B1BDA75FD3C3}" dt="2023-10-27T12:06:27.417" v="3241"/>
          <ac:inkMkLst>
            <pc:docMk/>
            <pc:sldMk cId="1534029049" sldId="606"/>
            <ac:inkMk id="373" creationId="{CB5622AF-8397-EC9D-4DA5-283F8C3D7269}"/>
          </ac:inkMkLst>
        </pc:inkChg>
        <pc:inkChg chg="add mod">
          <ac:chgData name="Luca Crocetti" userId="52efdf86-ba77-4dcf-8f92-67ea05fd85b4" providerId="ADAL" clId="{F54AB79C-CF2F-48E0-AB2B-B1BDA75FD3C3}" dt="2023-10-27T12:06:27.417" v="3241"/>
          <ac:inkMkLst>
            <pc:docMk/>
            <pc:sldMk cId="1534029049" sldId="606"/>
            <ac:inkMk id="374" creationId="{E1AE866A-B7B6-C75C-0A42-C634CBAA0558}"/>
          </ac:inkMkLst>
        </pc:inkChg>
        <pc:inkChg chg="add mod">
          <ac:chgData name="Luca Crocetti" userId="52efdf86-ba77-4dcf-8f92-67ea05fd85b4" providerId="ADAL" clId="{F54AB79C-CF2F-48E0-AB2B-B1BDA75FD3C3}" dt="2023-10-27T12:06:27.417" v="3241"/>
          <ac:inkMkLst>
            <pc:docMk/>
            <pc:sldMk cId="1534029049" sldId="606"/>
            <ac:inkMk id="375" creationId="{875D0998-E18A-6E2A-640A-B4AA268B40A0}"/>
          </ac:inkMkLst>
        </pc:inkChg>
        <pc:inkChg chg="add mod">
          <ac:chgData name="Luca Crocetti" userId="52efdf86-ba77-4dcf-8f92-67ea05fd85b4" providerId="ADAL" clId="{F54AB79C-CF2F-48E0-AB2B-B1BDA75FD3C3}" dt="2023-10-27T12:06:27.417" v="3241"/>
          <ac:inkMkLst>
            <pc:docMk/>
            <pc:sldMk cId="1534029049" sldId="606"/>
            <ac:inkMk id="376" creationId="{45A0170C-FC38-1921-B71C-84C9E22710C9}"/>
          </ac:inkMkLst>
        </pc:inkChg>
        <pc:inkChg chg="add mod">
          <ac:chgData name="Luca Crocetti" userId="52efdf86-ba77-4dcf-8f92-67ea05fd85b4" providerId="ADAL" clId="{F54AB79C-CF2F-48E0-AB2B-B1BDA75FD3C3}" dt="2023-10-27T12:06:27.417" v="3241"/>
          <ac:inkMkLst>
            <pc:docMk/>
            <pc:sldMk cId="1534029049" sldId="606"/>
            <ac:inkMk id="377" creationId="{D0C89A30-FA86-EC42-0DD7-6731EAEF3843}"/>
          </ac:inkMkLst>
        </pc:inkChg>
        <pc:inkChg chg="add mod">
          <ac:chgData name="Luca Crocetti" userId="52efdf86-ba77-4dcf-8f92-67ea05fd85b4" providerId="ADAL" clId="{F54AB79C-CF2F-48E0-AB2B-B1BDA75FD3C3}" dt="2023-10-27T12:06:27.417" v="3241"/>
          <ac:inkMkLst>
            <pc:docMk/>
            <pc:sldMk cId="1534029049" sldId="606"/>
            <ac:inkMk id="378" creationId="{65164AA0-762A-EE2D-3FD2-7532EEE0301A}"/>
          </ac:inkMkLst>
        </pc:inkChg>
        <pc:inkChg chg="add mod">
          <ac:chgData name="Luca Crocetti" userId="52efdf86-ba77-4dcf-8f92-67ea05fd85b4" providerId="ADAL" clId="{F54AB79C-CF2F-48E0-AB2B-B1BDA75FD3C3}" dt="2023-10-27T12:06:27.417" v="3241"/>
          <ac:inkMkLst>
            <pc:docMk/>
            <pc:sldMk cId="1534029049" sldId="606"/>
            <ac:inkMk id="379" creationId="{CAB4846B-9F34-B561-2F1B-E23E6DA71E20}"/>
          </ac:inkMkLst>
        </pc:inkChg>
        <pc:inkChg chg="add mod">
          <ac:chgData name="Luca Crocetti" userId="52efdf86-ba77-4dcf-8f92-67ea05fd85b4" providerId="ADAL" clId="{F54AB79C-CF2F-48E0-AB2B-B1BDA75FD3C3}" dt="2023-10-27T12:06:27.417" v="3241"/>
          <ac:inkMkLst>
            <pc:docMk/>
            <pc:sldMk cId="1534029049" sldId="606"/>
            <ac:inkMk id="380" creationId="{64898480-F6BC-BF8A-38E7-B50DB7947F8F}"/>
          </ac:inkMkLst>
        </pc:inkChg>
        <pc:inkChg chg="add mod">
          <ac:chgData name="Luca Crocetti" userId="52efdf86-ba77-4dcf-8f92-67ea05fd85b4" providerId="ADAL" clId="{F54AB79C-CF2F-48E0-AB2B-B1BDA75FD3C3}" dt="2023-10-27T12:06:27.417" v="3241"/>
          <ac:inkMkLst>
            <pc:docMk/>
            <pc:sldMk cId="1534029049" sldId="606"/>
            <ac:inkMk id="381" creationId="{72F70400-8174-E8DB-A21B-539E0EFEA9B9}"/>
          </ac:inkMkLst>
        </pc:inkChg>
        <pc:inkChg chg="add mod">
          <ac:chgData name="Luca Crocetti" userId="52efdf86-ba77-4dcf-8f92-67ea05fd85b4" providerId="ADAL" clId="{F54AB79C-CF2F-48E0-AB2B-B1BDA75FD3C3}" dt="2023-10-27T12:06:27.417" v="3241"/>
          <ac:inkMkLst>
            <pc:docMk/>
            <pc:sldMk cId="1534029049" sldId="606"/>
            <ac:inkMk id="382" creationId="{45BD887E-DDFC-70C5-9B9D-5FFCEF2F196F}"/>
          </ac:inkMkLst>
        </pc:inkChg>
        <pc:inkChg chg="add mod">
          <ac:chgData name="Luca Crocetti" userId="52efdf86-ba77-4dcf-8f92-67ea05fd85b4" providerId="ADAL" clId="{F54AB79C-CF2F-48E0-AB2B-B1BDA75FD3C3}" dt="2023-10-27T12:06:27.417" v="3241"/>
          <ac:inkMkLst>
            <pc:docMk/>
            <pc:sldMk cId="1534029049" sldId="606"/>
            <ac:inkMk id="383" creationId="{FD6ECF78-2CC4-FA9A-2D72-D2B5AF1D3B55}"/>
          </ac:inkMkLst>
        </pc:inkChg>
        <pc:inkChg chg="add mod">
          <ac:chgData name="Luca Crocetti" userId="52efdf86-ba77-4dcf-8f92-67ea05fd85b4" providerId="ADAL" clId="{F54AB79C-CF2F-48E0-AB2B-B1BDA75FD3C3}" dt="2023-10-27T12:06:27.417" v="3241"/>
          <ac:inkMkLst>
            <pc:docMk/>
            <pc:sldMk cId="1534029049" sldId="606"/>
            <ac:inkMk id="384" creationId="{8C79DFB7-9BE1-C44F-8B82-893391CAEF89}"/>
          </ac:inkMkLst>
        </pc:inkChg>
        <pc:inkChg chg="add mod">
          <ac:chgData name="Luca Crocetti" userId="52efdf86-ba77-4dcf-8f92-67ea05fd85b4" providerId="ADAL" clId="{F54AB79C-CF2F-48E0-AB2B-B1BDA75FD3C3}" dt="2023-10-27T12:06:27.417" v="3241"/>
          <ac:inkMkLst>
            <pc:docMk/>
            <pc:sldMk cId="1534029049" sldId="606"/>
            <ac:inkMk id="385" creationId="{045E5740-705C-691D-96EE-87C0D620DF91}"/>
          </ac:inkMkLst>
        </pc:inkChg>
        <pc:inkChg chg="add mod">
          <ac:chgData name="Luca Crocetti" userId="52efdf86-ba77-4dcf-8f92-67ea05fd85b4" providerId="ADAL" clId="{F54AB79C-CF2F-48E0-AB2B-B1BDA75FD3C3}" dt="2023-10-27T12:06:27.417" v="3241"/>
          <ac:inkMkLst>
            <pc:docMk/>
            <pc:sldMk cId="1534029049" sldId="606"/>
            <ac:inkMk id="386" creationId="{8061E2B8-C2C3-465C-ED2D-C31CEF047EA2}"/>
          </ac:inkMkLst>
        </pc:inkChg>
        <pc:inkChg chg="add mod">
          <ac:chgData name="Luca Crocetti" userId="52efdf86-ba77-4dcf-8f92-67ea05fd85b4" providerId="ADAL" clId="{F54AB79C-CF2F-48E0-AB2B-B1BDA75FD3C3}" dt="2023-10-27T12:06:33.829" v="3252"/>
          <ac:inkMkLst>
            <pc:docMk/>
            <pc:sldMk cId="1534029049" sldId="606"/>
            <ac:inkMk id="389" creationId="{57F825BF-1E9C-1A1A-044E-7130F22B2D32}"/>
          </ac:inkMkLst>
        </pc:inkChg>
        <pc:inkChg chg="add mod">
          <ac:chgData name="Luca Crocetti" userId="52efdf86-ba77-4dcf-8f92-67ea05fd85b4" providerId="ADAL" clId="{F54AB79C-CF2F-48E0-AB2B-B1BDA75FD3C3}" dt="2023-10-27T12:06:33.829" v="3252"/>
          <ac:inkMkLst>
            <pc:docMk/>
            <pc:sldMk cId="1534029049" sldId="606"/>
            <ac:inkMk id="390" creationId="{30B5DEE5-2D42-0E6C-E733-9ACF1336C724}"/>
          </ac:inkMkLst>
        </pc:inkChg>
        <pc:inkChg chg="add mod">
          <ac:chgData name="Luca Crocetti" userId="52efdf86-ba77-4dcf-8f92-67ea05fd85b4" providerId="ADAL" clId="{F54AB79C-CF2F-48E0-AB2B-B1BDA75FD3C3}" dt="2023-10-27T12:06:33.829" v="3252"/>
          <ac:inkMkLst>
            <pc:docMk/>
            <pc:sldMk cId="1534029049" sldId="606"/>
            <ac:inkMk id="391" creationId="{5D11A795-C59A-EB6C-3B30-FE50136BFE89}"/>
          </ac:inkMkLst>
        </pc:inkChg>
        <pc:inkChg chg="add mod">
          <ac:chgData name="Luca Crocetti" userId="52efdf86-ba77-4dcf-8f92-67ea05fd85b4" providerId="ADAL" clId="{F54AB79C-CF2F-48E0-AB2B-B1BDA75FD3C3}" dt="2023-10-27T12:06:33.829" v="3252"/>
          <ac:inkMkLst>
            <pc:docMk/>
            <pc:sldMk cId="1534029049" sldId="606"/>
            <ac:inkMk id="392" creationId="{EE82D8D6-1C12-FC42-4B78-59321DBFDD08}"/>
          </ac:inkMkLst>
        </pc:inkChg>
        <pc:inkChg chg="add mod">
          <ac:chgData name="Luca Crocetti" userId="52efdf86-ba77-4dcf-8f92-67ea05fd85b4" providerId="ADAL" clId="{F54AB79C-CF2F-48E0-AB2B-B1BDA75FD3C3}" dt="2023-10-27T12:06:33.829" v="3252"/>
          <ac:inkMkLst>
            <pc:docMk/>
            <pc:sldMk cId="1534029049" sldId="606"/>
            <ac:inkMk id="393" creationId="{A4D8464B-0AE7-1B26-FAE8-C1A89DDFC692}"/>
          </ac:inkMkLst>
        </pc:inkChg>
        <pc:inkChg chg="add mod">
          <ac:chgData name="Luca Crocetti" userId="52efdf86-ba77-4dcf-8f92-67ea05fd85b4" providerId="ADAL" clId="{F54AB79C-CF2F-48E0-AB2B-B1BDA75FD3C3}" dt="2023-10-27T12:06:33.829" v="3252"/>
          <ac:inkMkLst>
            <pc:docMk/>
            <pc:sldMk cId="1534029049" sldId="606"/>
            <ac:inkMk id="394" creationId="{1BD924AF-5BE7-2F38-B1E5-376AC1A12BC5}"/>
          </ac:inkMkLst>
        </pc:inkChg>
        <pc:inkChg chg="add mod">
          <ac:chgData name="Luca Crocetti" userId="52efdf86-ba77-4dcf-8f92-67ea05fd85b4" providerId="ADAL" clId="{F54AB79C-CF2F-48E0-AB2B-B1BDA75FD3C3}" dt="2023-10-27T12:06:33.829" v="3252"/>
          <ac:inkMkLst>
            <pc:docMk/>
            <pc:sldMk cId="1534029049" sldId="606"/>
            <ac:inkMk id="395" creationId="{E33173E0-5346-21EF-09C3-D1D699DDA640}"/>
          </ac:inkMkLst>
        </pc:inkChg>
        <pc:inkChg chg="add mod">
          <ac:chgData name="Luca Crocetti" userId="52efdf86-ba77-4dcf-8f92-67ea05fd85b4" providerId="ADAL" clId="{F54AB79C-CF2F-48E0-AB2B-B1BDA75FD3C3}" dt="2023-10-27T12:06:33.829" v="3252"/>
          <ac:inkMkLst>
            <pc:docMk/>
            <pc:sldMk cId="1534029049" sldId="606"/>
            <ac:inkMk id="396" creationId="{C645651A-8812-EFC8-9582-C74FA04C06EF}"/>
          </ac:inkMkLst>
        </pc:inkChg>
        <pc:inkChg chg="add mod">
          <ac:chgData name="Luca Crocetti" userId="52efdf86-ba77-4dcf-8f92-67ea05fd85b4" providerId="ADAL" clId="{F54AB79C-CF2F-48E0-AB2B-B1BDA75FD3C3}" dt="2023-10-27T12:06:33.829" v="3252"/>
          <ac:inkMkLst>
            <pc:docMk/>
            <pc:sldMk cId="1534029049" sldId="606"/>
            <ac:inkMk id="397" creationId="{8C3A122A-D2B2-D8F1-E874-4D5C963BD6A8}"/>
          </ac:inkMkLst>
        </pc:inkChg>
        <pc:inkChg chg="add mod">
          <ac:chgData name="Luca Crocetti" userId="52efdf86-ba77-4dcf-8f92-67ea05fd85b4" providerId="ADAL" clId="{F54AB79C-CF2F-48E0-AB2B-B1BDA75FD3C3}" dt="2023-10-27T12:06:33.829" v="3252"/>
          <ac:inkMkLst>
            <pc:docMk/>
            <pc:sldMk cId="1534029049" sldId="606"/>
            <ac:inkMk id="398" creationId="{28ED5689-102B-0282-24C1-B765E1C246B3}"/>
          </ac:inkMkLst>
        </pc:inkChg>
        <pc:inkChg chg="add del">
          <ac:chgData name="Luca Crocetti" userId="52efdf86-ba77-4dcf-8f92-67ea05fd85b4" providerId="ADAL" clId="{F54AB79C-CF2F-48E0-AB2B-B1BDA75FD3C3}" dt="2023-10-27T12:06:36.817" v="3254"/>
          <ac:inkMkLst>
            <pc:docMk/>
            <pc:sldMk cId="1534029049" sldId="606"/>
            <ac:inkMk id="400" creationId="{DF8EA483-0F09-4614-00DD-4AC537E2F27C}"/>
          </ac:inkMkLst>
        </pc:inkChg>
        <pc:inkChg chg="add mod">
          <ac:chgData name="Luca Crocetti" userId="52efdf86-ba77-4dcf-8f92-67ea05fd85b4" providerId="ADAL" clId="{F54AB79C-CF2F-48E0-AB2B-B1BDA75FD3C3}" dt="2023-10-27T12:06:48.650" v="3271"/>
          <ac:inkMkLst>
            <pc:docMk/>
            <pc:sldMk cId="1534029049" sldId="606"/>
            <ac:inkMk id="401" creationId="{22904871-BE3E-6255-3642-36589E53C469}"/>
          </ac:inkMkLst>
        </pc:inkChg>
        <pc:inkChg chg="add mod">
          <ac:chgData name="Luca Crocetti" userId="52efdf86-ba77-4dcf-8f92-67ea05fd85b4" providerId="ADAL" clId="{F54AB79C-CF2F-48E0-AB2B-B1BDA75FD3C3}" dt="2023-10-27T12:06:48.650" v="3271"/>
          <ac:inkMkLst>
            <pc:docMk/>
            <pc:sldMk cId="1534029049" sldId="606"/>
            <ac:inkMk id="402" creationId="{B08392B2-478C-7A3F-5970-AB1FFE6C18C7}"/>
          </ac:inkMkLst>
        </pc:inkChg>
        <pc:inkChg chg="add mod">
          <ac:chgData name="Luca Crocetti" userId="52efdf86-ba77-4dcf-8f92-67ea05fd85b4" providerId="ADAL" clId="{F54AB79C-CF2F-48E0-AB2B-B1BDA75FD3C3}" dt="2023-10-27T12:06:48.650" v="3271"/>
          <ac:inkMkLst>
            <pc:docMk/>
            <pc:sldMk cId="1534029049" sldId="606"/>
            <ac:inkMk id="403" creationId="{10903E22-B3CA-2928-ECDA-27F5D781B508}"/>
          </ac:inkMkLst>
        </pc:inkChg>
        <pc:inkChg chg="add mod">
          <ac:chgData name="Luca Crocetti" userId="52efdf86-ba77-4dcf-8f92-67ea05fd85b4" providerId="ADAL" clId="{F54AB79C-CF2F-48E0-AB2B-B1BDA75FD3C3}" dt="2023-10-27T12:06:48.650" v="3271"/>
          <ac:inkMkLst>
            <pc:docMk/>
            <pc:sldMk cId="1534029049" sldId="606"/>
            <ac:inkMk id="404" creationId="{90529622-9383-956C-3B8D-9A1AE6B3FA4B}"/>
          </ac:inkMkLst>
        </pc:inkChg>
        <pc:inkChg chg="add mod">
          <ac:chgData name="Luca Crocetti" userId="52efdf86-ba77-4dcf-8f92-67ea05fd85b4" providerId="ADAL" clId="{F54AB79C-CF2F-48E0-AB2B-B1BDA75FD3C3}" dt="2023-10-27T12:06:48.650" v="3271"/>
          <ac:inkMkLst>
            <pc:docMk/>
            <pc:sldMk cId="1534029049" sldId="606"/>
            <ac:inkMk id="405" creationId="{BAD88501-57CB-3632-B57D-2A132D350ECB}"/>
          </ac:inkMkLst>
        </pc:inkChg>
        <pc:inkChg chg="add mod">
          <ac:chgData name="Luca Crocetti" userId="52efdf86-ba77-4dcf-8f92-67ea05fd85b4" providerId="ADAL" clId="{F54AB79C-CF2F-48E0-AB2B-B1BDA75FD3C3}" dt="2023-10-27T12:06:48.650" v="3271"/>
          <ac:inkMkLst>
            <pc:docMk/>
            <pc:sldMk cId="1534029049" sldId="606"/>
            <ac:inkMk id="406" creationId="{9839A848-C89F-5422-315C-029848E939D2}"/>
          </ac:inkMkLst>
        </pc:inkChg>
        <pc:inkChg chg="add mod">
          <ac:chgData name="Luca Crocetti" userId="52efdf86-ba77-4dcf-8f92-67ea05fd85b4" providerId="ADAL" clId="{F54AB79C-CF2F-48E0-AB2B-B1BDA75FD3C3}" dt="2023-10-27T12:06:48.650" v="3271"/>
          <ac:inkMkLst>
            <pc:docMk/>
            <pc:sldMk cId="1534029049" sldId="606"/>
            <ac:inkMk id="408" creationId="{06D0B717-B628-82F3-2C1C-0549227183EE}"/>
          </ac:inkMkLst>
        </pc:inkChg>
        <pc:inkChg chg="add mod">
          <ac:chgData name="Luca Crocetti" userId="52efdf86-ba77-4dcf-8f92-67ea05fd85b4" providerId="ADAL" clId="{F54AB79C-CF2F-48E0-AB2B-B1BDA75FD3C3}" dt="2023-10-27T12:06:48.650" v="3271"/>
          <ac:inkMkLst>
            <pc:docMk/>
            <pc:sldMk cId="1534029049" sldId="606"/>
            <ac:inkMk id="409" creationId="{876124FF-1901-45C8-DB48-2F5BEB884231}"/>
          </ac:inkMkLst>
        </pc:inkChg>
        <pc:inkChg chg="add mod">
          <ac:chgData name="Luca Crocetti" userId="52efdf86-ba77-4dcf-8f92-67ea05fd85b4" providerId="ADAL" clId="{F54AB79C-CF2F-48E0-AB2B-B1BDA75FD3C3}" dt="2023-10-27T12:06:48.650" v="3271"/>
          <ac:inkMkLst>
            <pc:docMk/>
            <pc:sldMk cId="1534029049" sldId="606"/>
            <ac:inkMk id="410" creationId="{9E503CA2-8E71-BE9F-DD99-7C6ED45B98D2}"/>
          </ac:inkMkLst>
        </pc:inkChg>
        <pc:inkChg chg="add mod">
          <ac:chgData name="Luca Crocetti" userId="52efdf86-ba77-4dcf-8f92-67ea05fd85b4" providerId="ADAL" clId="{F54AB79C-CF2F-48E0-AB2B-B1BDA75FD3C3}" dt="2023-10-27T12:06:48.650" v="3271"/>
          <ac:inkMkLst>
            <pc:docMk/>
            <pc:sldMk cId="1534029049" sldId="606"/>
            <ac:inkMk id="411" creationId="{D7A63F7F-E891-B3C5-E4E8-54270B3C1C7D}"/>
          </ac:inkMkLst>
        </pc:inkChg>
        <pc:inkChg chg="add mod">
          <ac:chgData name="Luca Crocetti" userId="52efdf86-ba77-4dcf-8f92-67ea05fd85b4" providerId="ADAL" clId="{F54AB79C-CF2F-48E0-AB2B-B1BDA75FD3C3}" dt="2023-10-27T12:06:48.650" v="3271"/>
          <ac:inkMkLst>
            <pc:docMk/>
            <pc:sldMk cId="1534029049" sldId="606"/>
            <ac:inkMk id="413" creationId="{54A0C055-0911-8EDB-CE0E-D32ED2395820}"/>
          </ac:inkMkLst>
        </pc:inkChg>
        <pc:inkChg chg="add mod">
          <ac:chgData name="Luca Crocetti" userId="52efdf86-ba77-4dcf-8f92-67ea05fd85b4" providerId="ADAL" clId="{F54AB79C-CF2F-48E0-AB2B-B1BDA75FD3C3}" dt="2023-10-27T12:06:48.650" v="3271"/>
          <ac:inkMkLst>
            <pc:docMk/>
            <pc:sldMk cId="1534029049" sldId="606"/>
            <ac:inkMk id="414" creationId="{1F8D8178-834F-0BD7-863F-13AAB76E279E}"/>
          </ac:inkMkLst>
        </pc:inkChg>
        <pc:inkChg chg="add mod">
          <ac:chgData name="Luca Crocetti" userId="52efdf86-ba77-4dcf-8f92-67ea05fd85b4" providerId="ADAL" clId="{F54AB79C-CF2F-48E0-AB2B-B1BDA75FD3C3}" dt="2023-10-27T12:06:48.650" v="3271"/>
          <ac:inkMkLst>
            <pc:docMk/>
            <pc:sldMk cId="1534029049" sldId="606"/>
            <ac:inkMk id="415" creationId="{01F3503E-D27F-BB34-BF83-CF116D2C160A}"/>
          </ac:inkMkLst>
        </pc:inkChg>
        <pc:inkChg chg="add mod">
          <ac:chgData name="Luca Crocetti" userId="52efdf86-ba77-4dcf-8f92-67ea05fd85b4" providerId="ADAL" clId="{F54AB79C-CF2F-48E0-AB2B-B1BDA75FD3C3}" dt="2023-10-27T12:06:48.650" v="3271"/>
          <ac:inkMkLst>
            <pc:docMk/>
            <pc:sldMk cId="1534029049" sldId="606"/>
            <ac:inkMk id="416" creationId="{ECA5D473-2CA3-FD21-5A62-7E948C46276A}"/>
          </ac:inkMkLst>
        </pc:inkChg>
        <pc:inkChg chg="add mod">
          <ac:chgData name="Luca Crocetti" userId="52efdf86-ba77-4dcf-8f92-67ea05fd85b4" providerId="ADAL" clId="{F54AB79C-CF2F-48E0-AB2B-B1BDA75FD3C3}" dt="2023-10-27T12:06:55.162" v="3284"/>
          <ac:inkMkLst>
            <pc:docMk/>
            <pc:sldMk cId="1534029049" sldId="606"/>
            <ac:inkMk id="418" creationId="{BA3BDB78-3AE0-EB1C-56E3-EA8726A51783}"/>
          </ac:inkMkLst>
        </pc:inkChg>
        <pc:inkChg chg="add mod">
          <ac:chgData name="Luca Crocetti" userId="52efdf86-ba77-4dcf-8f92-67ea05fd85b4" providerId="ADAL" clId="{F54AB79C-CF2F-48E0-AB2B-B1BDA75FD3C3}" dt="2023-10-27T12:06:55.162" v="3284"/>
          <ac:inkMkLst>
            <pc:docMk/>
            <pc:sldMk cId="1534029049" sldId="606"/>
            <ac:inkMk id="419" creationId="{B546F5F1-8BD8-7FE2-B3D4-B29E7A6C8B0D}"/>
          </ac:inkMkLst>
        </pc:inkChg>
        <pc:inkChg chg="add mod">
          <ac:chgData name="Luca Crocetti" userId="52efdf86-ba77-4dcf-8f92-67ea05fd85b4" providerId="ADAL" clId="{F54AB79C-CF2F-48E0-AB2B-B1BDA75FD3C3}" dt="2023-10-27T12:06:55.162" v="3284"/>
          <ac:inkMkLst>
            <pc:docMk/>
            <pc:sldMk cId="1534029049" sldId="606"/>
            <ac:inkMk id="420" creationId="{F1900D0E-ED38-74F1-D861-EE127B3D9BB8}"/>
          </ac:inkMkLst>
        </pc:inkChg>
        <pc:inkChg chg="add mod">
          <ac:chgData name="Luca Crocetti" userId="52efdf86-ba77-4dcf-8f92-67ea05fd85b4" providerId="ADAL" clId="{F54AB79C-CF2F-48E0-AB2B-B1BDA75FD3C3}" dt="2023-10-27T12:06:55.162" v="3284"/>
          <ac:inkMkLst>
            <pc:docMk/>
            <pc:sldMk cId="1534029049" sldId="606"/>
            <ac:inkMk id="421" creationId="{391E6855-DA38-9934-698F-724B536B8706}"/>
          </ac:inkMkLst>
        </pc:inkChg>
        <pc:inkChg chg="add mod">
          <ac:chgData name="Luca Crocetti" userId="52efdf86-ba77-4dcf-8f92-67ea05fd85b4" providerId="ADAL" clId="{F54AB79C-CF2F-48E0-AB2B-B1BDA75FD3C3}" dt="2023-10-27T12:06:55.162" v="3284"/>
          <ac:inkMkLst>
            <pc:docMk/>
            <pc:sldMk cId="1534029049" sldId="606"/>
            <ac:inkMk id="422" creationId="{044B6AE4-6C68-61DB-3462-415EA4DBEBB0}"/>
          </ac:inkMkLst>
        </pc:inkChg>
        <pc:inkChg chg="add mod">
          <ac:chgData name="Luca Crocetti" userId="52efdf86-ba77-4dcf-8f92-67ea05fd85b4" providerId="ADAL" clId="{F54AB79C-CF2F-48E0-AB2B-B1BDA75FD3C3}" dt="2023-10-27T12:06:55.162" v="3284"/>
          <ac:inkMkLst>
            <pc:docMk/>
            <pc:sldMk cId="1534029049" sldId="606"/>
            <ac:inkMk id="423" creationId="{304919F5-96A0-01DB-9F16-222700EC7D70}"/>
          </ac:inkMkLst>
        </pc:inkChg>
        <pc:inkChg chg="add mod">
          <ac:chgData name="Luca Crocetti" userId="52efdf86-ba77-4dcf-8f92-67ea05fd85b4" providerId="ADAL" clId="{F54AB79C-CF2F-48E0-AB2B-B1BDA75FD3C3}" dt="2023-10-27T12:06:55.162" v="3284"/>
          <ac:inkMkLst>
            <pc:docMk/>
            <pc:sldMk cId="1534029049" sldId="606"/>
            <ac:inkMk id="424" creationId="{C07B4EB7-BDE5-EF9A-1CA1-B56C8A3B26FF}"/>
          </ac:inkMkLst>
        </pc:inkChg>
        <pc:inkChg chg="add mod">
          <ac:chgData name="Luca Crocetti" userId="52efdf86-ba77-4dcf-8f92-67ea05fd85b4" providerId="ADAL" clId="{F54AB79C-CF2F-48E0-AB2B-B1BDA75FD3C3}" dt="2023-10-27T12:06:55.162" v="3284"/>
          <ac:inkMkLst>
            <pc:docMk/>
            <pc:sldMk cId="1534029049" sldId="606"/>
            <ac:inkMk id="425" creationId="{AD7AD381-2241-4A82-1CEB-70B51517DA27}"/>
          </ac:inkMkLst>
        </pc:inkChg>
        <pc:inkChg chg="add mod">
          <ac:chgData name="Luca Crocetti" userId="52efdf86-ba77-4dcf-8f92-67ea05fd85b4" providerId="ADAL" clId="{F54AB79C-CF2F-48E0-AB2B-B1BDA75FD3C3}" dt="2023-10-27T12:06:55.162" v="3284"/>
          <ac:inkMkLst>
            <pc:docMk/>
            <pc:sldMk cId="1534029049" sldId="606"/>
            <ac:inkMk id="426" creationId="{5FE89DAE-9965-9F4F-C610-056480486D54}"/>
          </ac:inkMkLst>
        </pc:inkChg>
        <pc:inkChg chg="add mod">
          <ac:chgData name="Luca Crocetti" userId="52efdf86-ba77-4dcf-8f92-67ea05fd85b4" providerId="ADAL" clId="{F54AB79C-CF2F-48E0-AB2B-B1BDA75FD3C3}" dt="2023-10-27T12:06:55.162" v="3284"/>
          <ac:inkMkLst>
            <pc:docMk/>
            <pc:sldMk cId="1534029049" sldId="606"/>
            <ac:inkMk id="427" creationId="{07FAE924-5600-7A5D-42DE-36F1E65A9E25}"/>
          </ac:inkMkLst>
        </pc:inkChg>
        <pc:inkChg chg="add mod">
          <ac:chgData name="Luca Crocetti" userId="52efdf86-ba77-4dcf-8f92-67ea05fd85b4" providerId="ADAL" clId="{F54AB79C-CF2F-48E0-AB2B-B1BDA75FD3C3}" dt="2023-10-27T12:06:55.162" v="3284"/>
          <ac:inkMkLst>
            <pc:docMk/>
            <pc:sldMk cId="1534029049" sldId="606"/>
            <ac:inkMk id="428" creationId="{A02D9B73-2C74-685A-7214-5004D1A21226}"/>
          </ac:inkMkLst>
        </pc:inkChg>
        <pc:inkChg chg="add mod">
          <ac:chgData name="Luca Crocetti" userId="52efdf86-ba77-4dcf-8f92-67ea05fd85b4" providerId="ADAL" clId="{F54AB79C-CF2F-48E0-AB2B-B1BDA75FD3C3}" dt="2023-10-27T12:06:55.162" v="3284"/>
          <ac:inkMkLst>
            <pc:docMk/>
            <pc:sldMk cId="1534029049" sldId="606"/>
            <ac:inkMk id="429" creationId="{48488756-5D1C-0316-4119-42263C1195DF}"/>
          </ac:inkMkLst>
        </pc:inkChg>
      </pc:sldChg>
      <pc:sldChg chg="addSp delSp modSp add mod">
        <pc:chgData name="Luca Crocetti" userId="52efdf86-ba77-4dcf-8f92-67ea05fd85b4" providerId="ADAL" clId="{F54AB79C-CF2F-48E0-AB2B-B1BDA75FD3C3}" dt="2023-10-27T14:15:38.725" v="5054"/>
        <pc:sldMkLst>
          <pc:docMk/>
          <pc:sldMk cId="908420301" sldId="607"/>
        </pc:sldMkLst>
        <pc:spChg chg="mod">
          <ac:chgData name="Luca Crocetti" userId="52efdf86-ba77-4dcf-8f92-67ea05fd85b4" providerId="ADAL" clId="{F54AB79C-CF2F-48E0-AB2B-B1BDA75FD3C3}" dt="2023-10-27T14:13:51.252" v="4951" actId="20577"/>
          <ac:spMkLst>
            <pc:docMk/>
            <pc:sldMk cId="908420301" sldId="607"/>
            <ac:spMk id="5" creationId="{C73683D1-A9F7-430A-8832-5148E28B631F}"/>
          </ac:spMkLst>
        </pc:spChg>
        <pc:grpChg chg="del mod">
          <ac:chgData name="Luca Crocetti" userId="52efdf86-ba77-4dcf-8f92-67ea05fd85b4" providerId="ADAL" clId="{F54AB79C-CF2F-48E0-AB2B-B1BDA75FD3C3}" dt="2023-10-27T14:14:54.957" v="4990"/>
          <ac:grpSpMkLst>
            <pc:docMk/>
            <pc:sldMk cId="908420301" sldId="607"/>
            <ac:grpSpMk id="31" creationId="{A825E9B3-8508-1F4F-2F22-6C0183265A70}"/>
          </ac:grpSpMkLst>
        </pc:grpChg>
        <pc:grpChg chg="mod">
          <ac:chgData name="Luca Crocetti" userId="52efdf86-ba77-4dcf-8f92-67ea05fd85b4" providerId="ADAL" clId="{F54AB79C-CF2F-48E0-AB2B-B1BDA75FD3C3}" dt="2023-10-27T14:14:53.243" v="4982"/>
          <ac:grpSpMkLst>
            <pc:docMk/>
            <pc:sldMk cId="908420301" sldId="607"/>
            <ac:grpSpMk id="32" creationId="{3137AB2D-6757-08C9-AE77-630BE0F91E9D}"/>
          </ac:grpSpMkLst>
        </pc:grpChg>
        <pc:grpChg chg="mod">
          <ac:chgData name="Luca Crocetti" userId="52efdf86-ba77-4dcf-8f92-67ea05fd85b4" providerId="ADAL" clId="{F54AB79C-CF2F-48E0-AB2B-B1BDA75FD3C3}" dt="2023-10-27T14:14:53.243" v="4982"/>
          <ac:grpSpMkLst>
            <pc:docMk/>
            <pc:sldMk cId="908420301" sldId="607"/>
            <ac:grpSpMk id="33" creationId="{A98AFA4B-AAA5-099F-C095-E51852928CBA}"/>
          </ac:grpSpMkLst>
        </pc:grpChg>
        <pc:grpChg chg="mod">
          <ac:chgData name="Luca Crocetti" userId="52efdf86-ba77-4dcf-8f92-67ea05fd85b4" providerId="ADAL" clId="{F54AB79C-CF2F-48E0-AB2B-B1BDA75FD3C3}" dt="2023-10-27T14:15:02.777" v="5003"/>
          <ac:grpSpMkLst>
            <pc:docMk/>
            <pc:sldMk cId="908420301" sldId="607"/>
            <ac:grpSpMk id="44" creationId="{EFD2EA34-F0DF-FB5E-2F96-6A87B194B5D1}"/>
          </ac:grpSpMkLst>
        </pc:grpChg>
        <pc:grpChg chg="del mod">
          <ac:chgData name="Luca Crocetti" userId="52efdf86-ba77-4dcf-8f92-67ea05fd85b4" providerId="ADAL" clId="{F54AB79C-CF2F-48E0-AB2B-B1BDA75FD3C3}" dt="2023-10-27T14:15:14.200" v="5017"/>
          <ac:grpSpMkLst>
            <pc:docMk/>
            <pc:sldMk cId="908420301" sldId="607"/>
            <ac:grpSpMk id="58" creationId="{FDE9C074-E507-29CA-74E1-029B062E4E39}"/>
          </ac:grpSpMkLst>
        </pc:grpChg>
        <pc:grpChg chg="del mod">
          <ac:chgData name="Luca Crocetti" userId="52efdf86-ba77-4dcf-8f92-67ea05fd85b4" providerId="ADAL" clId="{F54AB79C-CF2F-48E0-AB2B-B1BDA75FD3C3}" dt="2023-10-27T14:15:38.725" v="5054"/>
          <ac:grpSpMkLst>
            <pc:docMk/>
            <pc:sldMk cId="908420301" sldId="607"/>
            <ac:grpSpMk id="59" creationId="{7AF5440C-CF43-0EC7-0E9A-52D1FD787C03}"/>
          </ac:grpSpMkLst>
        </pc:grpChg>
        <pc:grpChg chg="mod">
          <ac:chgData name="Luca Crocetti" userId="52efdf86-ba77-4dcf-8f92-67ea05fd85b4" providerId="ADAL" clId="{F54AB79C-CF2F-48E0-AB2B-B1BDA75FD3C3}" dt="2023-10-27T14:15:28.915" v="5045"/>
          <ac:grpSpMkLst>
            <pc:docMk/>
            <pc:sldMk cId="908420301" sldId="607"/>
            <ac:grpSpMk id="83" creationId="{30087792-7F83-F524-ADD5-AEE8F9C9263C}"/>
          </ac:grpSpMkLst>
        </pc:grpChg>
        <pc:grpChg chg="mod">
          <ac:chgData name="Luca Crocetti" userId="52efdf86-ba77-4dcf-8f92-67ea05fd85b4" providerId="ADAL" clId="{F54AB79C-CF2F-48E0-AB2B-B1BDA75FD3C3}" dt="2023-10-27T14:15:28.915" v="5045"/>
          <ac:grpSpMkLst>
            <pc:docMk/>
            <pc:sldMk cId="908420301" sldId="607"/>
            <ac:grpSpMk id="84" creationId="{788D6FB0-C97D-A3B1-EA7F-2823B09E117F}"/>
          </ac:grpSpMkLst>
        </pc:grpChg>
        <pc:grpChg chg="mod">
          <ac:chgData name="Luca Crocetti" userId="52efdf86-ba77-4dcf-8f92-67ea05fd85b4" providerId="ADAL" clId="{F54AB79C-CF2F-48E0-AB2B-B1BDA75FD3C3}" dt="2023-10-27T14:15:28.915" v="5045"/>
          <ac:grpSpMkLst>
            <pc:docMk/>
            <pc:sldMk cId="908420301" sldId="607"/>
            <ac:grpSpMk id="85" creationId="{3B8B56F2-3BA1-26AD-B773-8142577D2CA8}"/>
          </ac:grpSpMkLst>
        </pc:grpChg>
        <pc:grpChg chg="mod">
          <ac:chgData name="Luca Crocetti" userId="52efdf86-ba77-4dcf-8f92-67ea05fd85b4" providerId="ADAL" clId="{F54AB79C-CF2F-48E0-AB2B-B1BDA75FD3C3}" dt="2023-10-27T14:15:28.915" v="5045"/>
          <ac:grpSpMkLst>
            <pc:docMk/>
            <pc:sldMk cId="908420301" sldId="607"/>
            <ac:grpSpMk id="86" creationId="{4E336910-8A59-E639-46B6-6C7891CB3F0F}"/>
          </ac:grpSpMkLst>
        </pc:grpChg>
        <pc:grpChg chg="del mod">
          <ac:chgData name="Luca Crocetti" userId="52efdf86-ba77-4dcf-8f92-67ea05fd85b4" providerId="ADAL" clId="{F54AB79C-CF2F-48E0-AB2B-B1BDA75FD3C3}" dt="2023-10-27T14:15:32.246" v="5049"/>
          <ac:grpSpMkLst>
            <pc:docMk/>
            <pc:sldMk cId="908420301" sldId="607"/>
            <ac:grpSpMk id="89" creationId="{6412F354-D336-0F4B-40EE-8B0A8F7DBC92}"/>
          </ac:grpSpMkLst>
        </pc:grpChg>
        <pc:grpChg chg="mod">
          <ac:chgData name="Luca Crocetti" userId="52efdf86-ba77-4dcf-8f92-67ea05fd85b4" providerId="ADAL" clId="{F54AB79C-CF2F-48E0-AB2B-B1BDA75FD3C3}" dt="2023-10-27T14:15:38.725" v="5054"/>
          <ac:grpSpMkLst>
            <pc:docMk/>
            <pc:sldMk cId="908420301" sldId="607"/>
            <ac:grpSpMk id="93" creationId="{78D99D8F-2737-213F-C4E5-BDE06F0591BF}"/>
          </ac:grpSpMkLst>
        </pc:grpChg>
        <pc:picChg chg="mod">
          <ac:chgData name="Luca Crocetti" userId="52efdf86-ba77-4dcf-8f92-67ea05fd85b4" providerId="ADAL" clId="{F54AB79C-CF2F-48E0-AB2B-B1BDA75FD3C3}" dt="2023-10-27T14:14:28.615" v="4955" actId="1076"/>
          <ac:picMkLst>
            <pc:docMk/>
            <pc:sldMk cId="908420301" sldId="607"/>
            <ac:picMk id="4" creationId="{A9C31357-BDB2-1881-5589-E6D0DBDDC68B}"/>
          </ac:picMkLst>
        </pc:picChg>
        <pc:inkChg chg="add">
          <ac:chgData name="Luca Crocetti" userId="52efdf86-ba77-4dcf-8f92-67ea05fd85b4" providerId="ADAL" clId="{F54AB79C-CF2F-48E0-AB2B-B1BDA75FD3C3}" dt="2023-10-27T14:14:32.554" v="4956" actId="9405"/>
          <ac:inkMkLst>
            <pc:docMk/>
            <pc:sldMk cId="908420301" sldId="607"/>
            <ac:inkMk id="3" creationId="{A20F4206-11B7-2D0D-C7B9-9815157EFEE3}"/>
          </ac:inkMkLst>
        </pc:inkChg>
        <pc:inkChg chg="add">
          <ac:chgData name="Luca Crocetti" userId="52efdf86-ba77-4dcf-8f92-67ea05fd85b4" providerId="ADAL" clId="{F54AB79C-CF2F-48E0-AB2B-B1BDA75FD3C3}" dt="2023-10-27T14:14:36.834" v="4957" actId="9405"/>
          <ac:inkMkLst>
            <pc:docMk/>
            <pc:sldMk cId="908420301" sldId="607"/>
            <ac:inkMk id="6" creationId="{5585AADC-8156-CCA9-76FD-F08DF1A3DB87}"/>
          </ac:inkMkLst>
        </pc:inkChg>
        <pc:inkChg chg="add mod">
          <ac:chgData name="Luca Crocetti" userId="52efdf86-ba77-4dcf-8f92-67ea05fd85b4" providerId="ADAL" clId="{F54AB79C-CF2F-48E0-AB2B-B1BDA75FD3C3}" dt="2023-10-27T14:14:53.243" v="4982"/>
          <ac:inkMkLst>
            <pc:docMk/>
            <pc:sldMk cId="908420301" sldId="607"/>
            <ac:inkMk id="7" creationId="{554EA8A3-81E6-D02A-479F-93D1E94FF802}"/>
          </ac:inkMkLst>
        </pc:inkChg>
        <pc:inkChg chg="add mod">
          <ac:chgData name="Luca Crocetti" userId="52efdf86-ba77-4dcf-8f92-67ea05fd85b4" providerId="ADAL" clId="{F54AB79C-CF2F-48E0-AB2B-B1BDA75FD3C3}" dt="2023-10-27T14:14:53.243" v="4982"/>
          <ac:inkMkLst>
            <pc:docMk/>
            <pc:sldMk cId="908420301" sldId="607"/>
            <ac:inkMk id="8" creationId="{FEF76498-BA12-2FFF-3FC4-7F81A104A94B}"/>
          </ac:inkMkLst>
        </pc:inkChg>
        <pc:inkChg chg="add mod">
          <ac:chgData name="Luca Crocetti" userId="52efdf86-ba77-4dcf-8f92-67ea05fd85b4" providerId="ADAL" clId="{F54AB79C-CF2F-48E0-AB2B-B1BDA75FD3C3}" dt="2023-10-27T14:14:53.243" v="4982"/>
          <ac:inkMkLst>
            <pc:docMk/>
            <pc:sldMk cId="908420301" sldId="607"/>
            <ac:inkMk id="9" creationId="{99AAC78B-CC2E-7903-3660-013C34D955E0}"/>
          </ac:inkMkLst>
        </pc:inkChg>
        <pc:inkChg chg="add mod">
          <ac:chgData name="Luca Crocetti" userId="52efdf86-ba77-4dcf-8f92-67ea05fd85b4" providerId="ADAL" clId="{F54AB79C-CF2F-48E0-AB2B-B1BDA75FD3C3}" dt="2023-10-27T14:14:53.243" v="4982"/>
          <ac:inkMkLst>
            <pc:docMk/>
            <pc:sldMk cId="908420301" sldId="607"/>
            <ac:inkMk id="10" creationId="{07F2EE40-3286-7D49-2694-692A8CCFE283}"/>
          </ac:inkMkLst>
        </pc:inkChg>
        <pc:inkChg chg="add mod">
          <ac:chgData name="Luca Crocetti" userId="52efdf86-ba77-4dcf-8f92-67ea05fd85b4" providerId="ADAL" clId="{F54AB79C-CF2F-48E0-AB2B-B1BDA75FD3C3}" dt="2023-10-27T14:14:53.243" v="4982"/>
          <ac:inkMkLst>
            <pc:docMk/>
            <pc:sldMk cId="908420301" sldId="607"/>
            <ac:inkMk id="11" creationId="{67E7D3A5-2224-0045-6B5A-C802671A7655}"/>
          </ac:inkMkLst>
        </pc:inkChg>
        <pc:inkChg chg="add mod">
          <ac:chgData name="Luca Crocetti" userId="52efdf86-ba77-4dcf-8f92-67ea05fd85b4" providerId="ADAL" clId="{F54AB79C-CF2F-48E0-AB2B-B1BDA75FD3C3}" dt="2023-10-27T14:14:53.243" v="4982"/>
          <ac:inkMkLst>
            <pc:docMk/>
            <pc:sldMk cId="908420301" sldId="607"/>
            <ac:inkMk id="12" creationId="{364DBF1B-3BE5-75AB-E7D0-E693B0369FD7}"/>
          </ac:inkMkLst>
        </pc:inkChg>
        <pc:inkChg chg="add mod">
          <ac:chgData name="Luca Crocetti" userId="52efdf86-ba77-4dcf-8f92-67ea05fd85b4" providerId="ADAL" clId="{F54AB79C-CF2F-48E0-AB2B-B1BDA75FD3C3}" dt="2023-10-27T14:14:53.243" v="4982"/>
          <ac:inkMkLst>
            <pc:docMk/>
            <pc:sldMk cId="908420301" sldId="607"/>
            <ac:inkMk id="13" creationId="{F71D30AA-E19F-CA18-9E9D-0D0BE33EE92A}"/>
          </ac:inkMkLst>
        </pc:inkChg>
        <pc:inkChg chg="add mod">
          <ac:chgData name="Luca Crocetti" userId="52efdf86-ba77-4dcf-8f92-67ea05fd85b4" providerId="ADAL" clId="{F54AB79C-CF2F-48E0-AB2B-B1BDA75FD3C3}" dt="2023-10-27T14:14:53.243" v="4982"/>
          <ac:inkMkLst>
            <pc:docMk/>
            <pc:sldMk cId="908420301" sldId="607"/>
            <ac:inkMk id="14" creationId="{EFD0EFF0-6972-2C5D-2C75-484219E0D5BF}"/>
          </ac:inkMkLst>
        </pc:inkChg>
        <pc:inkChg chg="add mod">
          <ac:chgData name="Luca Crocetti" userId="52efdf86-ba77-4dcf-8f92-67ea05fd85b4" providerId="ADAL" clId="{F54AB79C-CF2F-48E0-AB2B-B1BDA75FD3C3}" dt="2023-10-27T14:14:53.243" v="4982"/>
          <ac:inkMkLst>
            <pc:docMk/>
            <pc:sldMk cId="908420301" sldId="607"/>
            <ac:inkMk id="15" creationId="{5D83D9EC-BC4E-B7E2-1912-20B0AEE1DEF1}"/>
          </ac:inkMkLst>
        </pc:inkChg>
        <pc:inkChg chg="add mod">
          <ac:chgData name="Luca Crocetti" userId="52efdf86-ba77-4dcf-8f92-67ea05fd85b4" providerId="ADAL" clId="{F54AB79C-CF2F-48E0-AB2B-B1BDA75FD3C3}" dt="2023-10-27T14:14:53.243" v="4982"/>
          <ac:inkMkLst>
            <pc:docMk/>
            <pc:sldMk cId="908420301" sldId="607"/>
            <ac:inkMk id="16" creationId="{BDBFF27A-A345-E87A-6432-6DA1C1D43F0B}"/>
          </ac:inkMkLst>
        </pc:inkChg>
        <pc:inkChg chg="add mod">
          <ac:chgData name="Luca Crocetti" userId="52efdf86-ba77-4dcf-8f92-67ea05fd85b4" providerId="ADAL" clId="{F54AB79C-CF2F-48E0-AB2B-B1BDA75FD3C3}" dt="2023-10-27T14:14:53.243" v="4982"/>
          <ac:inkMkLst>
            <pc:docMk/>
            <pc:sldMk cId="908420301" sldId="607"/>
            <ac:inkMk id="17" creationId="{E0A384DE-7DF9-D1E7-2FE8-735FA95ED956}"/>
          </ac:inkMkLst>
        </pc:inkChg>
        <pc:inkChg chg="add mod">
          <ac:chgData name="Luca Crocetti" userId="52efdf86-ba77-4dcf-8f92-67ea05fd85b4" providerId="ADAL" clId="{F54AB79C-CF2F-48E0-AB2B-B1BDA75FD3C3}" dt="2023-10-27T14:14:53.243" v="4982"/>
          <ac:inkMkLst>
            <pc:docMk/>
            <pc:sldMk cId="908420301" sldId="607"/>
            <ac:inkMk id="18" creationId="{F30B3CC8-4169-05D8-31AA-B276B142792E}"/>
          </ac:inkMkLst>
        </pc:inkChg>
        <pc:inkChg chg="add mod">
          <ac:chgData name="Luca Crocetti" userId="52efdf86-ba77-4dcf-8f92-67ea05fd85b4" providerId="ADAL" clId="{F54AB79C-CF2F-48E0-AB2B-B1BDA75FD3C3}" dt="2023-10-27T14:14:53.243" v="4982"/>
          <ac:inkMkLst>
            <pc:docMk/>
            <pc:sldMk cId="908420301" sldId="607"/>
            <ac:inkMk id="19" creationId="{79185A74-EAD1-B24A-B59F-4299C2EFBC9D}"/>
          </ac:inkMkLst>
        </pc:inkChg>
        <pc:inkChg chg="add mod">
          <ac:chgData name="Luca Crocetti" userId="52efdf86-ba77-4dcf-8f92-67ea05fd85b4" providerId="ADAL" clId="{F54AB79C-CF2F-48E0-AB2B-B1BDA75FD3C3}" dt="2023-10-27T14:14:53.243" v="4982"/>
          <ac:inkMkLst>
            <pc:docMk/>
            <pc:sldMk cId="908420301" sldId="607"/>
            <ac:inkMk id="20" creationId="{64D45801-1E20-2068-323D-3A14E372DAB8}"/>
          </ac:inkMkLst>
        </pc:inkChg>
        <pc:inkChg chg="add mod">
          <ac:chgData name="Luca Crocetti" userId="52efdf86-ba77-4dcf-8f92-67ea05fd85b4" providerId="ADAL" clId="{F54AB79C-CF2F-48E0-AB2B-B1BDA75FD3C3}" dt="2023-10-27T14:14:53.243" v="4982"/>
          <ac:inkMkLst>
            <pc:docMk/>
            <pc:sldMk cId="908420301" sldId="607"/>
            <ac:inkMk id="21" creationId="{CE6BFA70-C314-3D41-2CB2-4F46655426E8}"/>
          </ac:inkMkLst>
        </pc:inkChg>
        <pc:inkChg chg="add del mod">
          <ac:chgData name="Luca Crocetti" userId="52efdf86-ba77-4dcf-8f92-67ea05fd85b4" providerId="ADAL" clId="{F54AB79C-CF2F-48E0-AB2B-B1BDA75FD3C3}" dt="2023-10-27T14:14:54.957" v="4985"/>
          <ac:inkMkLst>
            <pc:docMk/>
            <pc:sldMk cId="908420301" sldId="607"/>
            <ac:inkMk id="22" creationId="{4284ED79-DD2D-5FFD-E32B-619609C871BE}"/>
          </ac:inkMkLst>
        </pc:inkChg>
        <pc:inkChg chg="add del mod">
          <ac:chgData name="Luca Crocetti" userId="52efdf86-ba77-4dcf-8f92-67ea05fd85b4" providerId="ADAL" clId="{F54AB79C-CF2F-48E0-AB2B-B1BDA75FD3C3}" dt="2023-10-27T14:14:54.957" v="4983"/>
          <ac:inkMkLst>
            <pc:docMk/>
            <pc:sldMk cId="908420301" sldId="607"/>
            <ac:inkMk id="23" creationId="{1645FB74-302B-3F2B-3888-43F3567930D7}"/>
          </ac:inkMkLst>
        </pc:inkChg>
        <pc:inkChg chg="add del mod">
          <ac:chgData name="Luca Crocetti" userId="52efdf86-ba77-4dcf-8f92-67ea05fd85b4" providerId="ADAL" clId="{F54AB79C-CF2F-48E0-AB2B-B1BDA75FD3C3}" dt="2023-10-27T14:14:54.957" v="4989"/>
          <ac:inkMkLst>
            <pc:docMk/>
            <pc:sldMk cId="908420301" sldId="607"/>
            <ac:inkMk id="24" creationId="{BB9D91AA-76AB-E31C-4497-07A3E8BFF76A}"/>
          </ac:inkMkLst>
        </pc:inkChg>
        <pc:inkChg chg="add del mod">
          <ac:chgData name="Luca Crocetti" userId="52efdf86-ba77-4dcf-8f92-67ea05fd85b4" providerId="ADAL" clId="{F54AB79C-CF2F-48E0-AB2B-B1BDA75FD3C3}" dt="2023-10-27T14:14:54.957" v="4986"/>
          <ac:inkMkLst>
            <pc:docMk/>
            <pc:sldMk cId="908420301" sldId="607"/>
            <ac:inkMk id="25" creationId="{8AB10F21-FA07-02CD-7EBA-75C0EDA2D360}"/>
          </ac:inkMkLst>
        </pc:inkChg>
        <pc:inkChg chg="add del mod">
          <ac:chgData name="Luca Crocetti" userId="52efdf86-ba77-4dcf-8f92-67ea05fd85b4" providerId="ADAL" clId="{F54AB79C-CF2F-48E0-AB2B-B1BDA75FD3C3}" dt="2023-10-27T14:14:54.957" v="4984"/>
          <ac:inkMkLst>
            <pc:docMk/>
            <pc:sldMk cId="908420301" sldId="607"/>
            <ac:inkMk id="26" creationId="{86E598BA-73C6-B9CE-25C1-272BDB38F153}"/>
          </ac:inkMkLst>
        </pc:inkChg>
        <pc:inkChg chg="add del mod">
          <ac:chgData name="Luca Crocetti" userId="52efdf86-ba77-4dcf-8f92-67ea05fd85b4" providerId="ADAL" clId="{F54AB79C-CF2F-48E0-AB2B-B1BDA75FD3C3}" dt="2023-10-27T14:14:55.707" v="4992"/>
          <ac:inkMkLst>
            <pc:docMk/>
            <pc:sldMk cId="908420301" sldId="607"/>
            <ac:inkMk id="27" creationId="{30BAD42C-A427-AA50-39CC-20A3F39402B8}"/>
          </ac:inkMkLst>
        </pc:inkChg>
        <pc:inkChg chg="add del mod">
          <ac:chgData name="Luca Crocetti" userId="52efdf86-ba77-4dcf-8f92-67ea05fd85b4" providerId="ADAL" clId="{F54AB79C-CF2F-48E0-AB2B-B1BDA75FD3C3}" dt="2023-10-27T14:14:54.957" v="4987"/>
          <ac:inkMkLst>
            <pc:docMk/>
            <pc:sldMk cId="908420301" sldId="607"/>
            <ac:inkMk id="28" creationId="{DBEF723F-1A02-76B9-C8FD-5F2241BCAC55}"/>
          </ac:inkMkLst>
        </pc:inkChg>
        <pc:inkChg chg="add del mod">
          <ac:chgData name="Luca Crocetti" userId="52efdf86-ba77-4dcf-8f92-67ea05fd85b4" providerId="ADAL" clId="{F54AB79C-CF2F-48E0-AB2B-B1BDA75FD3C3}" dt="2023-10-27T14:14:54.957" v="4990"/>
          <ac:inkMkLst>
            <pc:docMk/>
            <pc:sldMk cId="908420301" sldId="607"/>
            <ac:inkMk id="29" creationId="{CDC609D7-0B21-3C75-07B9-C18B14E0034D}"/>
          </ac:inkMkLst>
        </pc:inkChg>
        <pc:inkChg chg="add del mod">
          <ac:chgData name="Luca Crocetti" userId="52efdf86-ba77-4dcf-8f92-67ea05fd85b4" providerId="ADAL" clId="{F54AB79C-CF2F-48E0-AB2B-B1BDA75FD3C3}" dt="2023-10-27T14:14:54.957" v="4988"/>
          <ac:inkMkLst>
            <pc:docMk/>
            <pc:sldMk cId="908420301" sldId="607"/>
            <ac:inkMk id="30" creationId="{D707B62C-5897-CF6C-6DF3-592DBD4CD236}"/>
          </ac:inkMkLst>
        </pc:inkChg>
        <pc:inkChg chg="add mod">
          <ac:chgData name="Luca Crocetti" userId="52efdf86-ba77-4dcf-8f92-67ea05fd85b4" providerId="ADAL" clId="{F54AB79C-CF2F-48E0-AB2B-B1BDA75FD3C3}" dt="2023-10-27T14:15:02.777" v="5003"/>
          <ac:inkMkLst>
            <pc:docMk/>
            <pc:sldMk cId="908420301" sldId="607"/>
            <ac:inkMk id="34" creationId="{D60150D8-E9E3-78F8-0751-35DC573DE26C}"/>
          </ac:inkMkLst>
        </pc:inkChg>
        <pc:inkChg chg="add mod">
          <ac:chgData name="Luca Crocetti" userId="52efdf86-ba77-4dcf-8f92-67ea05fd85b4" providerId="ADAL" clId="{F54AB79C-CF2F-48E0-AB2B-B1BDA75FD3C3}" dt="2023-10-27T14:15:02.777" v="5003"/>
          <ac:inkMkLst>
            <pc:docMk/>
            <pc:sldMk cId="908420301" sldId="607"/>
            <ac:inkMk id="35" creationId="{37D4FC3F-B277-7003-77B6-535AE09EAB3C}"/>
          </ac:inkMkLst>
        </pc:inkChg>
        <pc:inkChg chg="add mod">
          <ac:chgData name="Luca Crocetti" userId="52efdf86-ba77-4dcf-8f92-67ea05fd85b4" providerId="ADAL" clId="{F54AB79C-CF2F-48E0-AB2B-B1BDA75FD3C3}" dt="2023-10-27T14:15:02.777" v="5003"/>
          <ac:inkMkLst>
            <pc:docMk/>
            <pc:sldMk cId="908420301" sldId="607"/>
            <ac:inkMk id="36" creationId="{772026BF-5D55-638C-CBE6-E1A2C009272A}"/>
          </ac:inkMkLst>
        </pc:inkChg>
        <pc:inkChg chg="add mod">
          <ac:chgData name="Luca Crocetti" userId="52efdf86-ba77-4dcf-8f92-67ea05fd85b4" providerId="ADAL" clId="{F54AB79C-CF2F-48E0-AB2B-B1BDA75FD3C3}" dt="2023-10-27T14:15:02.777" v="5003"/>
          <ac:inkMkLst>
            <pc:docMk/>
            <pc:sldMk cId="908420301" sldId="607"/>
            <ac:inkMk id="37" creationId="{1181B668-8927-CBF7-9BE3-369D69E67705}"/>
          </ac:inkMkLst>
        </pc:inkChg>
        <pc:inkChg chg="add mod">
          <ac:chgData name="Luca Crocetti" userId="52efdf86-ba77-4dcf-8f92-67ea05fd85b4" providerId="ADAL" clId="{F54AB79C-CF2F-48E0-AB2B-B1BDA75FD3C3}" dt="2023-10-27T14:15:02.777" v="5003"/>
          <ac:inkMkLst>
            <pc:docMk/>
            <pc:sldMk cId="908420301" sldId="607"/>
            <ac:inkMk id="38" creationId="{ABAE4144-8240-F75A-E894-22C89466A99A}"/>
          </ac:inkMkLst>
        </pc:inkChg>
        <pc:inkChg chg="add mod">
          <ac:chgData name="Luca Crocetti" userId="52efdf86-ba77-4dcf-8f92-67ea05fd85b4" providerId="ADAL" clId="{F54AB79C-CF2F-48E0-AB2B-B1BDA75FD3C3}" dt="2023-10-27T14:15:02.777" v="5003"/>
          <ac:inkMkLst>
            <pc:docMk/>
            <pc:sldMk cId="908420301" sldId="607"/>
            <ac:inkMk id="39" creationId="{21BBD486-836E-CA59-ABCF-11625CD1F21C}"/>
          </ac:inkMkLst>
        </pc:inkChg>
        <pc:inkChg chg="add mod">
          <ac:chgData name="Luca Crocetti" userId="52efdf86-ba77-4dcf-8f92-67ea05fd85b4" providerId="ADAL" clId="{F54AB79C-CF2F-48E0-AB2B-B1BDA75FD3C3}" dt="2023-10-27T14:15:02.777" v="5003"/>
          <ac:inkMkLst>
            <pc:docMk/>
            <pc:sldMk cId="908420301" sldId="607"/>
            <ac:inkMk id="40" creationId="{E0CDFEC6-D95F-6654-921D-55C7A465507A}"/>
          </ac:inkMkLst>
        </pc:inkChg>
        <pc:inkChg chg="add mod">
          <ac:chgData name="Luca Crocetti" userId="52efdf86-ba77-4dcf-8f92-67ea05fd85b4" providerId="ADAL" clId="{F54AB79C-CF2F-48E0-AB2B-B1BDA75FD3C3}" dt="2023-10-27T14:15:02.777" v="5003"/>
          <ac:inkMkLst>
            <pc:docMk/>
            <pc:sldMk cId="908420301" sldId="607"/>
            <ac:inkMk id="41" creationId="{BFAE4E5B-38A1-82E1-100D-700FBCFCFCEF}"/>
          </ac:inkMkLst>
        </pc:inkChg>
        <pc:inkChg chg="add mod">
          <ac:chgData name="Luca Crocetti" userId="52efdf86-ba77-4dcf-8f92-67ea05fd85b4" providerId="ADAL" clId="{F54AB79C-CF2F-48E0-AB2B-B1BDA75FD3C3}" dt="2023-10-27T14:15:02.777" v="5003"/>
          <ac:inkMkLst>
            <pc:docMk/>
            <pc:sldMk cId="908420301" sldId="607"/>
            <ac:inkMk id="42" creationId="{EF1E8CBD-356B-0191-70A6-1123A0D5090D}"/>
          </ac:inkMkLst>
        </pc:inkChg>
        <pc:inkChg chg="add mod">
          <ac:chgData name="Luca Crocetti" userId="52efdf86-ba77-4dcf-8f92-67ea05fd85b4" providerId="ADAL" clId="{F54AB79C-CF2F-48E0-AB2B-B1BDA75FD3C3}" dt="2023-10-27T14:15:02.777" v="5003"/>
          <ac:inkMkLst>
            <pc:docMk/>
            <pc:sldMk cId="908420301" sldId="607"/>
            <ac:inkMk id="43" creationId="{7DB7C914-A9F7-41C3-DD21-48A31DC9F7BF}"/>
          </ac:inkMkLst>
        </pc:inkChg>
        <pc:inkChg chg="add">
          <ac:chgData name="Luca Crocetti" userId="52efdf86-ba77-4dcf-8f92-67ea05fd85b4" providerId="ADAL" clId="{F54AB79C-CF2F-48E0-AB2B-B1BDA75FD3C3}" dt="2023-10-27T14:15:04.898" v="5004" actId="9405"/>
          <ac:inkMkLst>
            <pc:docMk/>
            <pc:sldMk cId="908420301" sldId="607"/>
            <ac:inkMk id="45" creationId="{3231B16A-D8FB-A529-C6B7-1447648BE835}"/>
          </ac:inkMkLst>
        </pc:inkChg>
        <pc:inkChg chg="add mod">
          <ac:chgData name="Luca Crocetti" userId="52efdf86-ba77-4dcf-8f92-67ea05fd85b4" providerId="ADAL" clId="{F54AB79C-CF2F-48E0-AB2B-B1BDA75FD3C3}" dt="2023-10-27T14:15:38.725" v="5054"/>
          <ac:inkMkLst>
            <pc:docMk/>
            <pc:sldMk cId="908420301" sldId="607"/>
            <ac:inkMk id="46" creationId="{8BB00836-B5D0-2AD3-67DB-982EAF90083D}"/>
          </ac:inkMkLst>
        </pc:inkChg>
        <pc:inkChg chg="add mod">
          <ac:chgData name="Luca Crocetti" userId="52efdf86-ba77-4dcf-8f92-67ea05fd85b4" providerId="ADAL" clId="{F54AB79C-CF2F-48E0-AB2B-B1BDA75FD3C3}" dt="2023-10-27T14:15:38.725" v="5054"/>
          <ac:inkMkLst>
            <pc:docMk/>
            <pc:sldMk cId="908420301" sldId="607"/>
            <ac:inkMk id="47" creationId="{3B98E6E6-7C59-8B80-E71B-D1A9116D6147}"/>
          </ac:inkMkLst>
        </pc:inkChg>
        <pc:inkChg chg="add mod">
          <ac:chgData name="Luca Crocetti" userId="52efdf86-ba77-4dcf-8f92-67ea05fd85b4" providerId="ADAL" clId="{F54AB79C-CF2F-48E0-AB2B-B1BDA75FD3C3}" dt="2023-10-27T14:15:38.725" v="5054"/>
          <ac:inkMkLst>
            <pc:docMk/>
            <pc:sldMk cId="908420301" sldId="607"/>
            <ac:inkMk id="48" creationId="{CB37E1EC-BCA1-D348-5B47-27206F6F9B7F}"/>
          </ac:inkMkLst>
        </pc:inkChg>
        <pc:inkChg chg="add mod">
          <ac:chgData name="Luca Crocetti" userId="52efdf86-ba77-4dcf-8f92-67ea05fd85b4" providerId="ADAL" clId="{F54AB79C-CF2F-48E0-AB2B-B1BDA75FD3C3}" dt="2023-10-27T14:15:38.725" v="5054"/>
          <ac:inkMkLst>
            <pc:docMk/>
            <pc:sldMk cId="908420301" sldId="607"/>
            <ac:inkMk id="49" creationId="{D1390632-6684-954B-CD91-A2FA443CBF5B}"/>
          </ac:inkMkLst>
        </pc:inkChg>
        <pc:inkChg chg="add mod">
          <ac:chgData name="Luca Crocetti" userId="52efdf86-ba77-4dcf-8f92-67ea05fd85b4" providerId="ADAL" clId="{F54AB79C-CF2F-48E0-AB2B-B1BDA75FD3C3}" dt="2023-10-27T14:15:38.725" v="5054"/>
          <ac:inkMkLst>
            <pc:docMk/>
            <pc:sldMk cId="908420301" sldId="607"/>
            <ac:inkMk id="50" creationId="{EEAF5D46-550E-1951-9D6F-3A12F6AC6151}"/>
          </ac:inkMkLst>
        </pc:inkChg>
        <pc:inkChg chg="add mod">
          <ac:chgData name="Luca Crocetti" userId="52efdf86-ba77-4dcf-8f92-67ea05fd85b4" providerId="ADAL" clId="{F54AB79C-CF2F-48E0-AB2B-B1BDA75FD3C3}" dt="2023-10-27T14:15:38.725" v="5054"/>
          <ac:inkMkLst>
            <pc:docMk/>
            <pc:sldMk cId="908420301" sldId="607"/>
            <ac:inkMk id="51" creationId="{224ACB5C-4453-31DC-EC5D-757F7D240401}"/>
          </ac:inkMkLst>
        </pc:inkChg>
        <pc:inkChg chg="add mod">
          <ac:chgData name="Luca Crocetti" userId="52efdf86-ba77-4dcf-8f92-67ea05fd85b4" providerId="ADAL" clId="{F54AB79C-CF2F-48E0-AB2B-B1BDA75FD3C3}" dt="2023-10-27T14:15:38.725" v="5054"/>
          <ac:inkMkLst>
            <pc:docMk/>
            <pc:sldMk cId="908420301" sldId="607"/>
            <ac:inkMk id="52" creationId="{8E6A5DDD-0630-ED11-5E05-3E3D7FE027B0}"/>
          </ac:inkMkLst>
        </pc:inkChg>
        <pc:inkChg chg="add mod">
          <ac:chgData name="Luca Crocetti" userId="52efdf86-ba77-4dcf-8f92-67ea05fd85b4" providerId="ADAL" clId="{F54AB79C-CF2F-48E0-AB2B-B1BDA75FD3C3}" dt="2023-10-27T14:15:38.725" v="5054"/>
          <ac:inkMkLst>
            <pc:docMk/>
            <pc:sldMk cId="908420301" sldId="607"/>
            <ac:inkMk id="53" creationId="{45AF14B4-2036-1328-0DAD-17F998DEFF3F}"/>
          </ac:inkMkLst>
        </pc:inkChg>
        <pc:inkChg chg="add del mod">
          <ac:chgData name="Luca Crocetti" userId="52efdf86-ba77-4dcf-8f92-67ea05fd85b4" providerId="ADAL" clId="{F54AB79C-CF2F-48E0-AB2B-B1BDA75FD3C3}" dt="2023-10-27T14:15:15.254" v="5020"/>
          <ac:inkMkLst>
            <pc:docMk/>
            <pc:sldMk cId="908420301" sldId="607"/>
            <ac:inkMk id="54" creationId="{B634FBC2-24CA-A9A4-F50B-725F8938CB94}"/>
          </ac:inkMkLst>
        </pc:inkChg>
        <pc:inkChg chg="add del mod">
          <ac:chgData name="Luca Crocetti" userId="52efdf86-ba77-4dcf-8f92-67ea05fd85b4" providerId="ADAL" clId="{F54AB79C-CF2F-48E0-AB2B-B1BDA75FD3C3}" dt="2023-10-27T14:15:15.254" v="5018"/>
          <ac:inkMkLst>
            <pc:docMk/>
            <pc:sldMk cId="908420301" sldId="607"/>
            <ac:inkMk id="55" creationId="{7709A2E0-A52A-7C5A-19FF-05EB2850F4AA}"/>
          </ac:inkMkLst>
        </pc:inkChg>
        <pc:inkChg chg="add del mod">
          <ac:chgData name="Luca Crocetti" userId="52efdf86-ba77-4dcf-8f92-67ea05fd85b4" providerId="ADAL" clId="{F54AB79C-CF2F-48E0-AB2B-B1BDA75FD3C3}" dt="2023-10-27T14:15:15.254" v="5019"/>
          <ac:inkMkLst>
            <pc:docMk/>
            <pc:sldMk cId="908420301" sldId="607"/>
            <ac:inkMk id="56" creationId="{D767F512-2E2E-D30D-E31E-3C67D3230BBB}"/>
          </ac:inkMkLst>
        </pc:inkChg>
        <pc:inkChg chg="add del mod">
          <ac:chgData name="Luca Crocetti" userId="52efdf86-ba77-4dcf-8f92-67ea05fd85b4" providerId="ADAL" clId="{F54AB79C-CF2F-48E0-AB2B-B1BDA75FD3C3}" dt="2023-10-27T14:15:15.254" v="5021"/>
          <ac:inkMkLst>
            <pc:docMk/>
            <pc:sldMk cId="908420301" sldId="607"/>
            <ac:inkMk id="57" creationId="{330338A5-A16E-641C-649E-81000C521B6D}"/>
          </ac:inkMkLst>
        </pc:inkChg>
        <pc:inkChg chg="add mod">
          <ac:chgData name="Luca Crocetti" userId="52efdf86-ba77-4dcf-8f92-67ea05fd85b4" providerId="ADAL" clId="{F54AB79C-CF2F-48E0-AB2B-B1BDA75FD3C3}" dt="2023-10-27T14:15:28.915" v="5045"/>
          <ac:inkMkLst>
            <pc:docMk/>
            <pc:sldMk cId="908420301" sldId="607"/>
            <ac:inkMk id="60" creationId="{72D2A5FD-2BD9-B031-4F22-64700C41104F}"/>
          </ac:inkMkLst>
        </pc:inkChg>
        <pc:inkChg chg="add mod">
          <ac:chgData name="Luca Crocetti" userId="52efdf86-ba77-4dcf-8f92-67ea05fd85b4" providerId="ADAL" clId="{F54AB79C-CF2F-48E0-AB2B-B1BDA75FD3C3}" dt="2023-10-27T14:15:28.915" v="5045"/>
          <ac:inkMkLst>
            <pc:docMk/>
            <pc:sldMk cId="908420301" sldId="607"/>
            <ac:inkMk id="61" creationId="{383402F6-64A1-4634-9FFF-01BA89CF33B3}"/>
          </ac:inkMkLst>
        </pc:inkChg>
        <pc:inkChg chg="add mod">
          <ac:chgData name="Luca Crocetti" userId="52efdf86-ba77-4dcf-8f92-67ea05fd85b4" providerId="ADAL" clId="{F54AB79C-CF2F-48E0-AB2B-B1BDA75FD3C3}" dt="2023-10-27T14:15:28.915" v="5045"/>
          <ac:inkMkLst>
            <pc:docMk/>
            <pc:sldMk cId="908420301" sldId="607"/>
            <ac:inkMk id="62" creationId="{A4710257-5A71-1A7D-04FA-74312132C148}"/>
          </ac:inkMkLst>
        </pc:inkChg>
        <pc:inkChg chg="add mod">
          <ac:chgData name="Luca Crocetti" userId="52efdf86-ba77-4dcf-8f92-67ea05fd85b4" providerId="ADAL" clId="{F54AB79C-CF2F-48E0-AB2B-B1BDA75FD3C3}" dt="2023-10-27T14:15:28.915" v="5045"/>
          <ac:inkMkLst>
            <pc:docMk/>
            <pc:sldMk cId="908420301" sldId="607"/>
            <ac:inkMk id="63" creationId="{8D79B594-4B3B-7BE5-9FED-6208C39AF480}"/>
          </ac:inkMkLst>
        </pc:inkChg>
        <pc:inkChg chg="add mod">
          <ac:chgData name="Luca Crocetti" userId="52efdf86-ba77-4dcf-8f92-67ea05fd85b4" providerId="ADAL" clId="{F54AB79C-CF2F-48E0-AB2B-B1BDA75FD3C3}" dt="2023-10-27T14:15:28.915" v="5045"/>
          <ac:inkMkLst>
            <pc:docMk/>
            <pc:sldMk cId="908420301" sldId="607"/>
            <ac:inkMk id="64" creationId="{A1B42082-F878-BF3C-FDBE-731BF750EE1F}"/>
          </ac:inkMkLst>
        </pc:inkChg>
        <pc:inkChg chg="add mod">
          <ac:chgData name="Luca Crocetti" userId="52efdf86-ba77-4dcf-8f92-67ea05fd85b4" providerId="ADAL" clId="{F54AB79C-CF2F-48E0-AB2B-B1BDA75FD3C3}" dt="2023-10-27T14:15:28.915" v="5045"/>
          <ac:inkMkLst>
            <pc:docMk/>
            <pc:sldMk cId="908420301" sldId="607"/>
            <ac:inkMk id="65" creationId="{63F42EA6-C2A1-88A6-492A-861EDD0D81E3}"/>
          </ac:inkMkLst>
        </pc:inkChg>
        <pc:inkChg chg="add mod">
          <ac:chgData name="Luca Crocetti" userId="52efdf86-ba77-4dcf-8f92-67ea05fd85b4" providerId="ADAL" clId="{F54AB79C-CF2F-48E0-AB2B-B1BDA75FD3C3}" dt="2023-10-27T14:15:28.915" v="5045"/>
          <ac:inkMkLst>
            <pc:docMk/>
            <pc:sldMk cId="908420301" sldId="607"/>
            <ac:inkMk id="66" creationId="{7C28467F-28F8-255F-7D3E-DF369AFB36C1}"/>
          </ac:inkMkLst>
        </pc:inkChg>
        <pc:inkChg chg="add mod">
          <ac:chgData name="Luca Crocetti" userId="52efdf86-ba77-4dcf-8f92-67ea05fd85b4" providerId="ADAL" clId="{F54AB79C-CF2F-48E0-AB2B-B1BDA75FD3C3}" dt="2023-10-27T14:15:28.915" v="5045"/>
          <ac:inkMkLst>
            <pc:docMk/>
            <pc:sldMk cId="908420301" sldId="607"/>
            <ac:inkMk id="67" creationId="{327F11C5-5705-9D08-13FE-5C78C8F9A677}"/>
          </ac:inkMkLst>
        </pc:inkChg>
        <pc:inkChg chg="add mod">
          <ac:chgData name="Luca Crocetti" userId="52efdf86-ba77-4dcf-8f92-67ea05fd85b4" providerId="ADAL" clId="{F54AB79C-CF2F-48E0-AB2B-B1BDA75FD3C3}" dt="2023-10-27T14:15:28.915" v="5045"/>
          <ac:inkMkLst>
            <pc:docMk/>
            <pc:sldMk cId="908420301" sldId="607"/>
            <ac:inkMk id="68" creationId="{B7658D96-8AA1-9606-38BA-362C2B04DF4F}"/>
          </ac:inkMkLst>
        </pc:inkChg>
        <pc:inkChg chg="add mod">
          <ac:chgData name="Luca Crocetti" userId="52efdf86-ba77-4dcf-8f92-67ea05fd85b4" providerId="ADAL" clId="{F54AB79C-CF2F-48E0-AB2B-B1BDA75FD3C3}" dt="2023-10-27T14:15:28.915" v="5045"/>
          <ac:inkMkLst>
            <pc:docMk/>
            <pc:sldMk cId="908420301" sldId="607"/>
            <ac:inkMk id="69" creationId="{A854AA55-27FC-F4F4-0A29-1B56FC8C7E3C}"/>
          </ac:inkMkLst>
        </pc:inkChg>
        <pc:inkChg chg="add mod">
          <ac:chgData name="Luca Crocetti" userId="52efdf86-ba77-4dcf-8f92-67ea05fd85b4" providerId="ADAL" clId="{F54AB79C-CF2F-48E0-AB2B-B1BDA75FD3C3}" dt="2023-10-27T14:15:28.915" v="5045"/>
          <ac:inkMkLst>
            <pc:docMk/>
            <pc:sldMk cId="908420301" sldId="607"/>
            <ac:inkMk id="70" creationId="{6CA853A3-4967-15F1-B68E-A16F996EA27B}"/>
          </ac:inkMkLst>
        </pc:inkChg>
        <pc:inkChg chg="add mod">
          <ac:chgData name="Luca Crocetti" userId="52efdf86-ba77-4dcf-8f92-67ea05fd85b4" providerId="ADAL" clId="{F54AB79C-CF2F-48E0-AB2B-B1BDA75FD3C3}" dt="2023-10-27T14:15:28.915" v="5045"/>
          <ac:inkMkLst>
            <pc:docMk/>
            <pc:sldMk cId="908420301" sldId="607"/>
            <ac:inkMk id="71" creationId="{7050177E-CF36-9851-8363-5C25D1D82684}"/>
          </ac:inkMkLst>
        </pc:inkChg>
        <pc:inkChg chg="add mod">
          <ac:chgData name="Luca Crocetti" userId="52efdf86-ba77-4dcf-8f92-67ea05fd85b4" providerId="ADAL" clId="{F54AB79C-CF2F-48E0-AB2B-B1BDA75FD3C3}" dt="2023-10-27T14:15:28.915" v="5045"/>
          <ac:inkMkLst>
            <pc:docMk/>
            <pc:sldMk cId="908420301" sldId="607"/>
            <ac:inkMk id="72" creationId="{22F24005-548E-BEE8-21C2-2E643EF0AD86}"/>
          </ac:inkMkLst>
        </pc:inkChg>
        <pc:inkChg chg="add mod">
          <ac:chgData name="Luca Crocetti" userId="52efdf86-ba77-4dcf-8f92-67ea05fd85b4" providerId="ADAL" clId="{F54AB79C-CF2F-48E0-AB2B-B1BDA75FD3C3}" dt="2023-10-27T14:15:28.915" v="5045"/>
          <ac:inkMkLst>
            <pc:docMk/>
            <pc:sldMk cId="908420301" sldId="607"/>
            <ac:inkMk id="73" creationId="{06A16B4F-B34A-B672-44D8-A8B25CA5FE46}"/>
          </ac:inkMkLst>
        </pc:inkChg>
        <pc:inkChg chg="add mod">
          <ac:chgData name="Luca Crocetti" userId="52efdf86-ba77-4dcf-8f92-67ea05fd85b4" providerId="ADAL" clId="{F54AB79C-CF2F-48E0-AB2B-B1BDA75FD3C3}" dt="2023-10-27T14:15:28.915" v="5045"/>
          <ac:inkMkLst>
            <pc:docMk/>
            <pc:sldMk cId="908420301" sldId="607"/>
            <ac:inkMk id="74" creationId="{D4757608-3806-D311-2A32-CA11953555D6}"/>
          </ac:inkMkLst>
        </pc:inkChg>
        <pc:inkChg chg="add mod">
          <ac:chgData name="Luca Crocetti" userId="52efdf86-ba77-4dcf-8f92-67ea05fd85b4" providerId="ADAL" clId="{F54AB79C-CF2F-48E0-AB2B-B1BDA75FD3C3}" dt="2023-10-27T14:15:28.915" v="5045"/>
          <ac:inkMkLst>
            <pc:docMk/>
            <pc:sldMk cId="908420301" sldId="607"/>
            <ac:inkMk id="75" creationId="{174E426E-AD83-F2EA-B654-0EC84C95505C}"/>
          </ac:inkMkLst>
        </pc:inkChg>
        <pc:inkChg chg="add mod">
          <ac:chgData name="Luca Crocetti" userId="52efdf86-ba77-4dcf-8f92-67ea05fd85b4" providerId="ADAL" clId="{F54AB79C-CF2F-48E0-AB2B-B1BDA75FD3C3}" dt="2023-10-27T14:15:28.915" v="5045"/>
          <ac:inkMkLst>
            <pc:docMk/>
            <pc:sldMk cId="908420301" sldId="607"/>
            <ac:inkMk id="76" creationId="{1B36E696-FB17-A742-F92A-BBB3D2CFDE80}"/>
          </ac:inkMkLst>
        </pc:inkChg>
        <pc:inkChg chg="add mod">
          <ac:chgData name="Luca Crocetti" userId="52efdf86-ba77-4dcf-8f92-67ea05fd85b4" providerId="ADAL" clId="{F54AB79C-CF2F-48E0-AB2B-B1BDA75FD3C3}" dt="2023-10-27T14:15:28.915" v="5045"/>
          <ac:inkMkLst>
            <pc:docMk/>
            <pc:sldMk cId="908420301" sldId="607"/>
            <ac:inkMk id="77" creationId="{A70E5210-81CC-4A50-9BBB-0ADC63B84B57}"/>
          </ac:inkMkLst>
        </pc:inkChg>
        <pc:inkChg chg="add mod">
          <ac:chgData name="Luca Crocetti" userId="52efdf86-ba77-4dcf-8f92-67ea05fd85b4" providerId="ADAL" clId="{F54AB79C-CF2F-48E0-AB2B-B1BDA75FD3C3}" dt="2023-10-27T14:15:28.915" v="5045"/>
          <ac:inkMkLst>
            <pc:docMk/>
            <pc:sldMk cId="908420301" sldId="607"/>
            <ac:inkMk id="78" creationId="{8D20B7D7-91A2-CAE4-1D81-56C1330A9781}"/>
          </ac:inkMkLst>
        </pc:inkChg>
        <pc:inkChg chg="add mod">
          <ac:chgData name="Luca Crocetti" userId="52efdf86-ba77-4dcf-8f92-67ea05fd85b4" providerId="ADAL" clId="{F54AB79C-CF2F-48E0-AB2B-B1BDA75FD3C3}" dt="2023-10-27T14:15:28.915" v="5045"/>
          <ac:inkMkLst>
            <pc:docMk/>
            <pc:sldMk cId="908420301" sldId="607"/>
            <ac:inkMk id="79" creationId="{8293DFDA-D6FF-DECD-AAF0-E4C38C1F279F}"/>
          </ac:inkMkLst>
        </pc:inkChg>
        <pc:inkChg chg="add mod">
          <ac:chgData name="Luca Crocetti" userId="52efdf86-ba77-4dcf-8f92-67ea05fd85b4" providerId="ADAL" clId="{F54AB79C-CF2F-48E0-AB2B-B1BDA75FD3C3}" dt="2023-10-27T14:15:28.915" v="5045"/>
          <ac:inkMkLst>
            <pc:docMk/>
            <pc:sldMk cId="908420301" sldId="607"/>
            <ac:inkMk id="80" creationId="{F9160FFE-2FEC-2448-21A5-A4B3D8C05DEE}"/>
          </ac:inkMkLst>
        </pc:inkChg>
        <pc:inkChg chg="add mod">
          <ac:chgData name="Luca Crocetti" userId="52efdf86-ba77-4dcf-8f92-67ea05fd85b4" providerId="ADAL" clId="{F54AB79C-CF2F-48E0-AB2B-B1BDA75FD3C3}" dt="2023-10-27T14:15:28.915" v="5045"/>
          <ac:inkMkLst>
            <pc:docMk/>
            <pc:sldMk cId="908420301" sldId="607"/>
            <ac:inkMk id="81" creationId="{5BE35916-ACDC-DFF8-EC40-6CB90064ACBB}"/>
          </ac:inkMkLst>
        </pc:inkChg>
        <pc:inkChg chg="add mod">
          <ac:chgData name="Luca Crocetti" userId="52efdf86-ba77-4dcf-8f92-67ea05fd85b4" providerId="ADAL" clId="{F54AB79C-CF2F-48E0-AB2B-B1BDA75FD3C3}" dt="2023-10-27T14:15:28.915" v="5045"/>
          <ac:inkMkLst>
            <pc:docMk/>
            <pc:sldMk cId="908420301" sldId="607"/>
            <ac:inkMk id="82" creationId="{8817478A-2CFD-920A-D04E-844603F03B84}"/>
          </ac:inkMkLst>
        </pc:inkChg>
        <pc:inkChg chg="add del mod">
          <ac:chgData name="Luca Crocetti" userId="52efdf86-ba77-4dcf-8f92-67ea05fd85b4" providerId="ADAL" clId="{F54AB79C-CF2F-48E0-AB2B-B1BDA75FD3C3}" dt="2023-10-27T14:15:32.246" v="5050"/>
          <ac:inkMkLst>
            <pc:docMk/>
            <pc:sldMk cId="908420301" sldId="607"/>
            <ac:inkMk id="87" creationId="{503B58D5-FEAA-E527-12B4-D9E9C1A7401A}"/>
          </ac:inkMkLst>
        </pc:inkChg>
        <pc:inkChg chg="add del mod">
          <ac:chgData name="Luca Crocetti" userId="52efdf86-ba77-4dcf-8f92-67ea05fd85b4" providerId="ADAL" clId="{F54AB79C-CF2F-48E0-AB2B-B1BDA75FD3C3}" dt="2023-10-27T14:15:32.246" v="5049"/>
          <ac:inkMkLst>
            <pc:docMk/>
            <pc:sldMk cId="908420301" sldId="607"/>
            <ac:inkMk id="88" creationId="{5E5424DD-FAD5-2EE5-5CC9-BEC8E04DD047}"/>
          </ac:inkMkLst>
        </pc:inkChg>
        <pc:inkChg chg="add mod">
          <ac:chgData name="Luca Crocetti" userId="52efdf86-ba77-4dcf-8f92-67ea05fd85b4" providerId="ADAL" clId="{F54AB79C-CF2F-48E0-AB2B-B1BDA75FD3C3}" dt="2023-10-27T14:15:38.725" v="5054"/>
          <ac:inkMkLst>
            <pc:docMk/>
            <pc:sldMk cId="908420301" sldId="607"/>
            <ac:inkMk id="90" creationId="{43500700-CF38-AC14-F007-663FD63A74C6}"/>
          </ac:inkMkLst>
        </pc:inkChg>
        <pc:inkChg chg="add mod">
          <ac:chgData name="Luca Crocetti" userId="52efdf86-ba77-4dcf-8f92-67ea05fd85b4" providerId="ADAL" clId="{F54AB79C-CF2F-48E0-AB2B-B1BDA75FD3C3}" dt="2023-10-27T14:15:38.725" v="5054"/>
          <ac:inkMkLst>
            <pc:docMk/>
            <pc:sldMk cId="908420301" sldId="607"/>
            <ac:inkMk id="91" creationId="{509B433D-D0AF-A42A-9570-0C65C2B50166}"/>
          </ac:inkMkLst>
        </pc:inkChg>
        <pc:inkChg chg="add mod">
          <ac:chgData name="Luca Crocetti" userId="52efdf86-ba77-4dcf-8f92-67ea05fd85b4" providerId="ADAL" clId="{F54AB79C-CF2F-48E0-AB2B-B1BDA75FD3C3}" dt="2023-10-27T14:15:38.725" v="5054"/>
          <ac:inkMkLst>
            <pc:docMk/>
            <pc:sldMk cId="908420301" sldId="607"/>
            <ac:inkMk id="92" creationId="{31C00321-DB8E-D083-244B-93A05E881EF8}"/>
          </ac:inkMkLst>
        </pc:inkChg>
      </pc:sldChg>
      <pc:sldChg chg="addSp delSp modSp add mod">
        <pc:chgData name="Luca Crocetti" userId="52efdf86-ba77-4dcf-8f92-67ea05fd85b4" providerId="ADAL" clId="{F54AB79C-CF2F-48E0-AB2B-B1BDA75FD3C3}" dt="2023-10-27T14:19:01.108" v="5312"/>
        <pc:sldMkLst>
          <pc:docMk/>
          <pc:sldMk cId="3846203659" sldId="608"/>
        </pc:sldMkLst>
        <pc:grpChg chg="del mod">
          <ac:chgData name="Luca Crocetti" userId="52efdf86-ba77-4dcf-8f92-67ea05fd85b4" providerId="ADAL" clId="{F54AB79C-CF2F-48E0-AB2B-B1BDA75FD3C3}" dt="2023-10-27T14:16:20.414" v="5128"/>
          <ac:grpSpMkLst>
            <pc:docMk/>
            <pc:sldMk cId="3846203659" sldId="608"/>
            <ac:grpSpMk id="28" creationId="{0E8A1C71-3C61-E8EC-8F19-7254CCDB8F85}"/>
          </ac:grpSpMkLst>
        </pc:grpChg>
        <pc:grpChg chg="mod">
          <ac:chgData name="Luca Crocetti" userId="52efdf86-ba77-4dcf-8f92-67ea05fd85b4" providerId="ADAL" clId="{F54AB79C-CF2F-48E0-AB2B-B1BDA75FD3C3}" dt="2023-10-27T14:16:17.403" v="5124"/>
          <ac:grpSpMkLst>
            <pc:docMk/>
            <pc:sldMk cId="3846203659" sldId="608"/>
            <ac:grpSpMk id="29" creationId="{13ACCA62-EC4A-846D-4D1D-C4FCCDAFF3E0}"/>
          </ac:grpSpMkLst>
        </pc:grpChg>
        <pc:grpChg chg="del mod">
          <ac:chgData name="Luca Crocetti" userId="52efdf86-ba77-4dcf-8f92-67ea05fd85b4" providerId="ADAL" clId="{F54AB79C-CF2F-48E0-AB2B-B1BDA75FD3C3}" dt="2023-10-27T14:15:49.293" v="5072"/>
          <ac:grpSpMkLst>
            <pc:docMk/>
            <pc:sldMk cId="3846203659" sldId="608"/>
            <ac:grpSpMk id="32" creationId="{3137AB2D-6757-08C9-AE77-630BE0F91E9D}"/>
          </ac:grpSpMkLst>
        </pc:grpChg>
        <pc:grpChg chg="del mod">
          <ac:chgData name="Luca Crocetti" userId="52efdf86-ba77-4dcf-8f92-67ea05fd85b4" providerId="ADAL" clId="{F54AB79C-CF2F-48E0-AB2B-B1BDA75FD3C3}" dt="2023-10-27T14:15:49.302" v="5107"/>
          <ac:grpSpMkLst>
            <pc:docMk/>
            <pc:sldMk cId="3846203659" sldId="608"/>
            <ac:grpSpMk id="33" creationId="{A98AFA4B-AAA5-099F-C095-E51852928CBA}"/>
          </ac:grpSpMkLst>
        </pc:grpChg>
        <pc:grpChg chg="del mod">
          <ac:chgData name="Luca Crocetti" userId="52efdf86-ba77-4dcf-8f92-67ea05fd85b4" providerId="ADAL" clId="{F54AB79C-CF2F-48E0-AB2B-B1BDA75FD3C3}" dt="2023-10-27T14:15:49.302" v="5105"/>
          <ac:grpSpMkLst>
            <pc:docMk/>
            <pc:sldMk cId="3846203659" sldId="608"/>
            <ac:grpSpMk id="44" creationId="{EFD2EA34-F0DF-FB5E-2F96-6A87B194B5D1}"/>
          </ac:grpSpMkLst>
        </pc:grpChg>
        <pc:grpChg chg="del mod">
          <ac:chgData name="Luca Crocetti" userId="52efdf86-ba77-4dcf-8f92-67ea05fd85b4" providerId="ADAL" clId="{F54AB79C-CF2F-48E0-AB2B-B1BDA75FD3C3}" dt="2023-10-27T14:16:26.333" v="5140"/>
          <ac:grpSpMkLst>
            <pc:docMk/>
            <pc:sldMk cId="3846203659" sldId="608"/>
            <ac:grpSpMk id="55" creationId="{4E230B21-B7BE-0DEF-1CEA-2381B9463EE1}"/>
          </ac:grpSpMkLst>
        </pc:grpChg>
        <pc:grpChg chg="del mod">
          <ac:chgData name="Luca Crocetti" userId="52efdf86-ba77-4dcf-8f92-67ea05fd85b4" providerId="ADAL" clId="{F54AB79C-CF2F-48E0-AB2B-B1BDA75FD3C3}" dt="2023-10-27T14:15:56.397" v="5116"/>
          <ac:grpSpMkLst>
            <pc:docMk/>
            <pc:sldMk cId="3846203659" sldId="608"/>
            <ac:grpSpMk id="83" creationId="{30087792-7F83-F524-ADD5-AEE8F9C9263C}"/>
          </ac:grpSpMkLst>
        </pc:grpChg>
        <pc:grpChg chg="del mod">
          <ac:chgData name="Luca Crocetti" userId="52efdf86-ba77-4dcf-8f92-67ea05fd85b4" providerId="ADAL" clId="{F54AB79C-CF2F-48E0-AB2B-B1BDA75FD3C3}" dt="2023-10-27T14:15:49.302" v="5093"/>
          <ac:grpSpMkLst>
            <pc:docMk/>
            <pc:sldMk cId="3846203659" sldId="608"/>
            <ac:grpSpMk id="84" creationId="{788D6FB0-C97D-A3B1-EA7F-2823B09E117F}"/>
          </ac:grpSpMkLst>
        </pc:grpChg>
        <pc:grpChg chg="del mod">
          <ac:chgData name="Luca Crocetti" userId="52efdf86-ba77-4dcf-8f92-67ea05fd85b4" providerId="ADAL" clId="{F54AB79C-CF2F-48E0-AB2B-B1BDA75FD3C3}" dt="2023-10-27T14:15:49.293" v="5087"/>
          <ac:grpSpMkLst>
            <pc:docMk/>
            <pc:sldMk cId="3846203659" sldId="608"/>
            <ac:grpSpMk id="85" creationId="{3B8B56F2-3BA1-26AD-B773-8142577D2CA8}"/>
          </ac:grpSpMkLst>
        </pc:grpChg>
        <pc:grpChg chg="del mod">
          <ac:chgData name="Luca Crocetti" userId="52efdf86-ba77-4dcf-8f92-67ea05fd85b4" providerId="ADAL" clId="{F54AB79C-CF2F-48E0-AB2B-B1BDA75FD3C3}" dt="2023-10-27T14:15:49.302" v="5100"/>
          <ac:grpSpMkLst>
            <pc:docMk/>
            <pc:sldMk cId="3846203659" sldId="608"/>
            <ac:grpSpMk id="86" creationId="{4E336910-8A59-E639-46B6-6C7891CB3F0F}"/>
          </ac:grpSpMkLst>
        </pc:grpChg>
        <pc:grpChg chg="del mod">
          <ac:chgData name="Luca Crocetti" userId="52efdf86-ba77-4dcf-8f92-67ea05fd85b4" providerId="ADAL" clId="{F54AB79C-CF2F-48E0-AB2B-B1BDA75FD3C3}" dt="2023-10-27T14:15:49.302" v="5104"/>
          <ac:grpSpMkLst>
            <pc:docMk/>
            <pc:sldMk cId="3846203659" sldId="608"/>
            <ac:grpSpMk id="93" creationId="{78D99D8F-2737-213F-C4E5-BDE06F0591BF}"/>
          </ac:grpSpMkLst>
        </pc:grpChg>
        <pc:grpChg chg="del mod">
          <ac:chgData name="Luca Crocetti" userId="52efdf86-ba77-4dcf-8f92-67ea05fd85b4" providerId="ADAL" clId="{F54AB79C-CF2F-48E0-AB2B-B1BDA75FD3C3}" dt="2023-10-27T14:16:27.888" v="5142"/>
          <ac:grpSpMkLst>
            <pc:docMk/>
            <pc:sldMk cId="3846203659" sldId="608"/>
            <ac:grpSpMk id="98" creationId="{3BD80F01-849D-DE24-DCEA-963C413A677D}"/>
          </ac:grpSpMkLst>
        </pc:grpChg>
        <pc:grpChg chg="mod">
          <ac:chgData name="Luca Crocetti" userId="52efdf86-ba77-4dcf-8f92-67ea05fd85b4" providerId="ADAL" clId="{F54AB79C-CF2F-48E0-AB2B-B1BDA75FD3C3}" dt="2023-10-27T14:16:26.333" v="5140"/>
          <ac:grpSpMkLst>
            <pc:docMk/>
            <pc:sldMk cId="3846203659" sldId="608"/>
            <ac:grpSpMk id="99" creationId="{48FC528E-4052-977F-2D53-9AA8651500E6}"/>
          </ac:grpSpMkLst>
        </pc:grpChg>
        <pc:grpChg chg="mod">
          <ac:chgData name="Luca Crocetti" userId="52efdf86-ba77-4dcf-8f92-67ea05fd85b4" providerId="ADAL" clId="{F54AB79C-CF2F-48E0-AB2B-B1BDA75FD3C3}" dt="2023-10-27T14:16:26.333" v="5140"/>
          <ac:grpSpMkLst>
            <pc:docMk/>
            <pc:sldMk cId="3846203659" sldId="608"/>
            <ac:grpSpMk id="100" creationId="{33429BFC-4AD6-7359-3A76-58BD3F8DA9E4}"/>
          </ac:grpSpMkLst>
        </pc:grpChg>
        <pc:grpChg chg="del mod">
          <ac:chgData name="Luca Crocetti" userId="52efdf86-ba77-4dcf-8f92-67ea05fd85b4" providerId="ADAL" clId="{F54AB79C-CF2F-48E0-AB2B-B1BDA75FD3C3}" dt="2023-10-27T14:16:32.675" v="5148"/>
          <ac:grpSpMkLst>
            <pc:docMk/>
            <pc:sldMk cId="3846203659" sldId="608"/>
            <ac:grpSpMk id="102" creationId="{75770D0F-104D-DE34-8602-BC8178AD5127}"/>
          </ac:grpSpMkLst>
        </pc:grpChg>
        <pc:grpChg chg="mod">
          <ac:chgData name="Luca Crocetti" userId="52efdf86-ba77-4dcf-8f92-67ea05fd85b4" providerId="ADAL" clId="{F54AB79C-CF2F-48E0-AB2B-B1BDA75FD3C3}" dt="2023-10-27T14:16:32.675" v="5148"/>
          <ac:grpSpMkLst>
            <pc:docMk/>
            <pc:sldMk cId="3846203659" sldId="608"/>
            <ac:grpSpMk id="105" creationId="{75B8C7E3-81F7-DED1-7FFD-011B0A209F2E}"/>
          </ac:grpSpMkLst>
        </pc:grpChg>
        <pc:grpChg chg="mod">
          <ac:chgData name="Luca Crocetti" userId="52efdf86-ba77-4dcf-8f92-67ea05fd85b4" providerId="ADAL" clId="{F54AB79C-CF2F-48E0-AB2B-B1BDA75FD3C3}" dt="2023-10-27T14:16:40.692" v="5170"/>
          <ac:grpSpMkLst>
            <pc:docMk/>
            <pc:sldMk cId="3846203659" sldId="608"/>
            <ac:grpSpMk id="118" creationId="{CD90B405-478F-0749-A4D7-1A7E09E4A984}"/>
          </ac:grpSpMkLst>
        </pc:grpChg>
        <pc:grpChg chg="del mod">
          <ac:chgData name="Luca Crocetti" userId="52efdf86-ba77-4dcf-8f92-67ea05fd85b4" providerId="ADAL" clId="{F54AB79C-CF2F-48E0-AB2B-B1BDA75FD3C3}" dt="2023-10-27T14:17:06.047" v="5213"/>
          <ac:grpSpMkLst>
            <pc:docMk/>
            <pc:sldMk cId="3846203659" sldId="608"/>
            <ac:grpSpMk id="146" creationId="{274FE3FB-82A6-478A-30D4-0DA0A0C14C3F}"/>
          </ac:grpSpMkLst>
        </pc:grpChg>
        <pc:grpChg chg="mod">
          <ac:chgData name="Luca Crocetti" userId="52efdf86-ba77-4dcf-8f92-67ea05fd85b4" providerId="ADAL" clId="{F54AB79C-CF2F-48E0-AB2B-B1BDA75FD3C3}" dt="2023-10-27T14:16:56.382" v="5198"/>
          <ac:grpSpMkLst>
            <pc:docMk/>
            <pc:sldMk cId="3846203659" sldId="608"/>
            <ac:grpSpMk id="147" creationId="{7365E759-0D27-D305-F312-424624E285D4}"/>
          </ac:grpSpMkLst>
        </pc:grpChg>
        <pc:grpChg chg="del mod">
          <ac:chgData name="Luca Crocetti" userId="52efdf86-ba77-4dcf-8f92-67ea05fd85b4" providerId="ADAL" clId="{F54AB79C-CF2F-48E0-AB2B-B1BDA75FD3C3}" dt="2023-10-27T14:17:21.590" v="5242"/>
          <ac:grpSpMkLst>
            <pc:docMk/>
            <pc:sldMk cId="3846203659" sldId="608"/>
            <ac:grpSpMk id="148" creationId="{7189A468-F9FE-5AA6-5409-5163BF58C87A}"/>
          </ac:grpSpMkLst>
        </pc:grpChg>
        <pc:grpChg chg="del mod">
          <ac:chgData name="Luca Crocetti" userId="52efdf86-ba77-4dcf-8f92-67ea05fd85b4" providerId="ADAL" clId="{F54AB79C-CF2F-48E0-AB2B-B1BDA75FD3C3}" dt="2023-10-27T14:17:21.590" v="5242"/>
          <ac:grpSpMkLst>
            <pc:docMk/>
            <pc:sldMk cId="3846203659" sldId="608"/>
            <ac:grpSpMk id="149" creationId="{5A8D6120-601C-2070-7764-C5336D4A89BF}"/>
          </ac:grpSpMkLst>
        </pc:grpChg>
        <pc:grpChg chg="del mod">
          <ac:chgData name="Luca Crocetti" userId="52efdf86-ba77-4dcf-8f92-67ea05fd85b4" providerId="ADAL" clId="{F54AB79C-CF2F-48E0-AB2B-B1BDA75FD3C3}" dt="2023-10-27T14:17:00.985" v="5210"/>
          <ac:grpSpMkLst>
            <pc:docMk/>
            <pc:sldMk cId="3846203659" sldId="608"/>
            <ac:grpSpMk id="156" creationId="{1CDC2B63-D557-FB26-76BB-427E3D5E615F}"/>
          </ac:grpSpMkLst>
        </pc:grpChg>
        <pc:grpChg chg="mod">
          <ac:chgData name="Luca Crocetti" userId="52efdf86-ba77-4dcf-8f92-67ea05fd85b4" providerId="ADAL" clId="{F54AB79C-CF2F-48E0-AB2B-B1BDA75FD3C3}" dt="2023-10-27T14:17:06.047" v="5213"/>
          <ac:grpSpMkLst>
            <pc:docMk/>
            <pc:sldMk cId="3846203659" sldId="608"/>
            <ac:grpSpMk id="158" creationId="{2ED8E546-5DC3-9961-1B58-CA788705EC7F}"/>
          </ac:grpSpMkLst>
        </pc:grpChg>
        <pc:grpChg chg="mod">
          <ac:chgData name="Luca Crocetti" userId="52efdf86-ba77-4dcf-8f92-67ea05fd85b4" providerId="ADAL" clId="{F54AB79C-CF2F-48E0-AB2B-B1BDA75FD3C3}" dt="2023-10-27T14:17:08.482" v="5217"/>
          <ac:grpSpMkLst>
            <pc:docMk/>
            <pc:sldMk cId="3846203659" sldId="608"/>
            <ac:grpSpMk id="162" creationId="{A7C8DCAE-0E7D-2F34-8031-7D51D3AD7428}"/>
          </ac:grpSpMkLst>
        </pc:grpChg>
        <pc:grpChg chg="del mod">
          <ac:chgData name="Luca Crocetti" userId="52efdf86-ba77-4dcf-8f92-67ea05fd85b4" providerId="ADAL" clId="{F54AB79C-CF2F-48E0-AB2B-B1BDA75FD3C3}" dt="2023-10-27T14:17:21.590" v="5242"/>
          <ac:grpSpMkLst>
            <pc:docMk/>
            <pc:sldMk cId="3846203659" sldId="608"/>
            <ac:grpSpMk id="166" creationId="{3D9E6D47-AC4B-919F-8B64-6C2A2B740B22}"/>
          </ac:grpSpMkLst>
        </pc:grpChg>
        <pc:grpChg chg="del mod">
          <ac:chgData name="Luca Crocetti" userId="52efdf86-ba77-4dcf-8f92-67ea05fd85b4" providerId="ADAL" clId="{F54AB79C-CF2F-48E0-AB2B-B1BDA75FD3C3}" dt="2023-10-27T14:17:14.658" v="5231"/>
          <ac:grpSpMkLst>
            <pc:docMk/>
            <pc:sldMk cId="3846203659" sldId="608"/>
            <ac:grpSpMk id="172" creationId="{6A70C8EF-C09F-6160-8F16-D6EA6F6CB430}"/>
          </ac:grpSpMkLst>
        </pc:grpChg>
        <pc:grpChg chg="mod">
          <ac:chgData name="Luca Crocetti" userId="52efdf86-ba77-4dcf-8f92-67ea05fd85b4" providerId="ADAL" clId="{F54AB79C-CF2F-48E0-AB2B-B1BDA75FD3C3}" dt="2023-10-27T14:17:21.590" v="5242"/>
          <ac:grpSpMkLst>
            <pc:docMk/>
            <pc:sldMk cId="3846203659" sldId="608"/>
            <ac:grpSpMk id="182" creationId="{0611853A-4181-9D48-5D9F-8C14C545C52B}"/>
          </ac:grpSpMkLst>
        </pc:grpChg>
        <pc:grpChg chg="mod">
          <ac:chgData name="Luca Crocetti" userId="52efdf86-ba77-4dcf-8f92-67ea05fd85b4" providerId="ADAL" clId="{F54AB79C-CF2F-48E0-AB2B-B1BDA75FD3C3}" dt="2023-10-27T14:17:47.451" v="5247"/>
          <ac:grpSpMkLst>
            <pc:docMk/>
            <pc:sldMk cId="3846203659" sldId="608"/>
            <ac:grpSpMk id="187" creationId="{B4E04036-4E00-FE23-AFF6-F71599259FD2}"/>
          </ac:grpSpMkLst>
        </pc:grpChg>
        <pc:grpChg chg="del mod">
          <ac:chgData name="Luca Crocetti" userId="52efdf86-ba77-4dcf-8f92-67ea05fd85b4" providerId="ADAL" clId="{F54AB79C-CF2F-48E0-AB2B-B1BDA75FD3C3}" dt="2023-10-27T14:18:01.271" v="5256"/>
          <ac:grpSpMkLst>
            <pc:docMk/>
            <pc:sldMk cId="3846203659" sldId="608"/>
            <ac:grpSpMk id="193" creationId="{692AD1F5-00E0-734C-D3E5-9DF1913988B4}"/>
          </ac:grpSpMkLst>
        </pc:grpChg>
        <pc:grpChg chg="mod">
          <ac:chgData name="Luca Crocetti" userId="52efdf86-ba77-4dcf-8f92-67ea05fd85b4" providerId="ADAL" clId="{F54AB79C-CF2F-48E0-AB2B-B1BDA75FD3C3}" dt="2023-10-27T14:18:01.271" v="5256"/>
          <ac:grpSpMkLst>
            <pc:docMk/>
            <pc:sldMk cId="3846203659" sldId="608"/>
            <ac:grpSpMk id="195" creationId="{845D76FF-8AAF-E016-D04E-A268F945D7BE}"/>
          </ac:grpSpMkLst>
        </pc:grpChg>
        <pc:grpChg chg="mod">
          <ac:chgData name="Luca Crocetti" userId="52efdf86-ba77-4dcf-8f92-67ea05fd85b4" providerId="ADAL" clId="{F54AB79C-CF2F-48E0-AB2B-B1BDA75FD3C3}" dt="2023-10-27T14:18:13.600" v="5261"/>
          <ac:grpSpMkLst>
            <pc:docMk/>
            <pc:sldMk cId="3846203659" sldId="608"/>
            <ac:grpSpMk id="200" creationId="{BD46B82F-61D9-B53C-283B-BE82BC8706F0}"/>
          </ac:grpSpMkLst>
        </pc:grpChg>
        <pc:grpChg chg="del mod">
          <ac:chgData name="Luca Crocetti" userId="52efdf86-ba77-4dcf-8f92-67ea05fd85b4" providerId="ADAL" clId="{F54AB79C-CF2F-48E0-AB2B-B1BDA75FD3C3}" dt="2023-10-27T14:18:32.584" v="5278"/>
          <ac:grpSpMkLst>
            <pc:docMk/>
            <pc:sldMk cId="3846203659" sldId="608"/>
            <ac:grpSpMk id="206" creationId="{5AC35BF8-24F3-BE1B-B7A1-80922CA558C9}"/>
          </ac:grpSpMkLst>
        </pc:grpChg>
        <pc:grpChg chg="mod">
          <ac:chgData name="Luca Crocetti" userId="52efdf86-ba77-4dcf-8f92-67ea05fd85b4" providerId="ADAL" clId="{F54AB79C-CF2F-48E0-AB2B-B1BDA75FD3C3}" dt="2023-10-27T14:18:32.584" v="5278"/>
          <ac:grpSpMkLst>
            <pc:docMk/>
            <pc:sldMk cId="3846203659" sldId="608"/>
            <ac:grpSpMk id="217" creationId="{62B8EA56-15D9-1116-7E41-FC73A570BB6C}"/>
          </ac:grpSpMkLst>
        </pc:grpChg>
        <pc:grpChg chg="del mod">
          <ac:chgData name="Luca Crocetti" userId="52efdf86-ba77-4dcf-8f92-67ea05fd85b4" providerId="ADAL" clId="{F54AB79C-CF2F-48E0-AB2B-B1BDA75FD3C3}" dt="2023-10-27T14:18:42.010" v="5288"/>
          <ac:grpSpMkLst>
            <pc:docMk/>
            <pc:sldMk cId="3846203659" sldId="608"/>
            <ac:grpSpMk id="223" creationId="{9447A636-E298-34FB-3D81-2F8ACD1F74AD}"/>
          </ac:grpSpMkLst>
        </pc:grpChg>
        <pc:grpChg chg="del mod">
          <ac:chgData name="Luca Crocetti" userId="52efdf86-ba77-4dcf-8f92-67ea05fd85b4" providerId="ADAL" clId="{F54AB79C-CF2F-48E0-AB2B-B1BDA75FD3C3}" dt="2023-10-27T14:18:55.537" v="5309"/>
          <ac:grpSpMkLst>
            <pc:docMk/>
            <pc:sldMk cId="3846203659" sldId="608"/>
            <ac:grpSpMk id="232" creationId="{9A707969-918C-81AC-FB15-4EA1CA4AFC10}"/>
          </ac:grpSpMkLst>
        </pc:grpChg>
        <pc:grpChg chg="del mod">
          <ac:chgData name="Luca Crocetti" userId="52efdf86-ba77-4dcf-8f92-67ea05fd85b4" providerId="ADAL" clId="{F54AB79C-CF2F-48E0-AB2B-B1BDA75FD3C3}" dt="2023-10-27T14:19:01.108" v="5312"/>
          <ac:grpSpMkLst>
            <pc:docMk/>
            <pc:sldMk cId="3846203659" sldId="608"/>
            <ac:grpSpMk id="241" creationId="{840FC4AB-27AB-EDFF-87EA-3077EB83D2CB}"/>
          </ac:grpSpMkLst>
        </pc:grpChg>
        <pc:grpChg chg="mod">
          <ac:chgData name="Luca Crocetti" userId="52efdf86-ba77-4dcf-8f92-67ea05fd85b4" providerId="ADAL" clId="{F54AB79C-CF2F-48E0-AB2B-B1BDA75FD3C3}" dt="2023-10-27T14:19:01.108" v="5312"/>
          <ac:grpSpMkLst>
            <pc:docMk/>
            <pc:sldMk cId="3846203659" sldId="608"/>
            <ac:grpSpMk id="243" creationId="{00DC7A10-947E-915C-C8A6-DCC84D0B61B3}"/>
          </ac:grpSpMkLst>
        </pc:grpChg>
        <pc:inkChg chg="del">
          <ac:chgData name="Luca Crocetti" userId="52efdf86-ba77-4dcf-8f92-67ea05fd85b4" providerId="ADAL" clId="{F54AB79C-CF2F-48E0-AB2B-B1BDA75FD3C3}" dt="2023-10-27T14:15:49.282" v="5056"/>
          <ac:inkMkLst>
            <pc:docMk/>
            <pc:sldMk cId="3846203659" sldId="608"/>
            <ac:inkMk id="3" creationId="{A20F4206-11B7-2D0D-C7B9-9815157EFEE3}"/>
          </ac:inkMkLst>
        </pc:inkChg>
        <pc:inkChg chg="del">
          <ac:chgData name="Luca Crocetti" userId="52efdf86-ba77-4dcf-8f92-67ea05fd85b4" providerId="ADAL" clId="{F54AB79C-CF2F-48E0-AB2B-B1BDA75FD3C3}" dt="2023-10-27T14:15:49.293" v="5073"/>
          <ac:inkMkLst>
            <pc:docMk/>
            <pc:sldMk cId="3846203659" sldId="608"/>
            <ac:inkMk id="6" creationId="{5585AADC-8156-CCA9-76FD-F08DF1A3DB87}"/>
          </ac:inkMkLst>
        </pc:inkChg>
        <pc:inkChg chg="del mod">
          <ac:chgData name="Luca Crocetti" userId="52efdf86-ba77-4dcf-8f92-67ea05fd85b4" providerId="ADAL" clId="{F54AB79C-CF2F-48E0-AB2B-B1BDA75FD3C3}" dt="2023-10-27T14:15:49.293" v="5075"/>
          <ac:inkMkLst>
            <pc:docMk/>
            <pc:sldMk cId="3846203659" sldId="608"/>
            <ac:inkMk id="7" creationId="{554EA8A3-81E6-D02A-479F-93D1E94FF802}"/>
          </ac:inkMkLst>
        </pc:inkChg>
        <pc:inkChg chg="del">
          <ac:chgData name="Luca Crocetti" userId="52efdf86-ba77-4dcf-8f92-67ea05fd85b4" providerId="ADAL" clId="{F54AB79C-CF2F-48E0-AB2B-B1BDA75FD3C3}" dt="2023-10-27T14:15:49.282" v="5064"/>
          <ac:inkMkLst>
            <pc:docMk/>
            <pc:sldMk cId="3846203659" sldId="608"/>
            <ac:inkMk id="8" creationId="{FEF76498-BA12-2FFF-3FC4-7F81A104A94B}"/>
          </ac:inkMkLst>
        </pc:inkChg>
        <pc:inkChg chg="del mod">
          <ac:chgData name="Luca Crocetti" userId="52efdf86-ba77-4dcf-8f92-67ea05fd85b4" providerId="ADAL" clId="{F54AB79C-CF2F-48E0-AB2B-B1BDA75FD3C3}" dt="2023-10-27T14:15:49.302" v="5094"/>
          <ac:inkMkLst>
            <pc:docMk/>
            <pc:sldMk cId="3846203659" sldId="608"/>
            <ac:inkMk id="9" creationId="{99AAC78B-CC2E-7903-3660-013C34D955E0}"/>
          </ac:inkMkLst>
        </pc:inkChg>
        <pc:inkChg chg="del mod">
          <ac:chgData name="Luca Crocetti" userId="52efdf86-ba77-4dcf-8f92-67ea05fd85b4" providerId="ADAL" clId="{F54AB79C-CF2F-48E0-AB2B-B1BDA75FD3C3}" dt="2023-10-27T14:15:49.302" v="5103"/>
          <ac:inkMkLst>
            <pc:docMk/>
            <pc:sldMk cId="3846203659" sldId="608"/>
            <ac:inkMk id="10" creationId="{07F2EE40-3286-7D49-2694-692A8CCFE283}"/>
          </ac:inkMkLst>
        </pc:inkChg>
        <pc:inkChg chg="del mod">
          <ac:chgData name="Luca Crocetti" userId="52efdf86-ba77-4dcf-8f92-67ea05fd85b4" providerId="ADAL" clId="{F54AB79C-CF2F-48E0-AB2B-B1BDA75FD3C3}" dt="2023-10-27T14:15:49.293" v="5082"/>
          <ac:inkMkLst>
            <pc:docMk/>
            <pc:sldMk cId="3846203659" sldId="608"/>
            <ac:inkMk id="11" creationId="{67E7D3A5-2224-0045-6B5A-C802671A7655}"/>
          </ac:inkMkLst>
        </pc:inkChg>
        <pc:inkChg chg="del mod">
          <ac:chgData name="Luca Crocetti" userId="52efdf86-ba77-4dcf-8f92-67ea05fd85b4" providerId="ADAL" clId="{F54AB79C-CF2F-48E0-AB2B-B1BDA75FD3C3}" dt="2023-10-27T14:15:49.293" v="5085"/>
          <ac:inkMkLst>
            <pc:docMk/>
            <pc:sldMk cId="3846203659" sldId="608"/>
            <ac:inkMk id="12" creationId="{364DBF1B-3BE5-75AB-E7D0-E693B0369FD7}"/>
          </ac:inkMkLst>
        </pc:inkChg>
        <pc:inkChg chg="del mod">
          <ac:chgData name="Luca Crocetti" userId="52efdf86-ba77-4dcf-8f92-67ea05fd85b4" providerId="ADAL" clId="{F54AB79C-CF2F-48E0-AB2B-B1BDA75FD3C3}" dt="2023-10-27T14:15:49.302" v="5107"/>
          <ac:inkMkLst>
            <pc:docMk/>
            <pc:sldMk cId="3846203659" sldId="608"/>
            <ac:inkMk id="13" creationId="{F71D30AA-E19F-CA18-9E9D-0D0BE33EE92A}"/>
          </ac:inkMkLst>
        </pc:inkChg>
        <pc:inkChg chg="del mod">
          <ac:chgData name="Luca Crocetti" userId="52efdf86-ba77-4dcf-8f92-67ea05fd85b4" providerId="ADAL" clId="{F54AB79C-CF2F-48E0-AB2B-B1BDA75FD3C3}" dt="2023-10-27T14:15:49.293" v="5088"/>
          <ac:inkMkLst>
            <pc:docMk/>
            <pc:sldMk cId="3846203659" sldId="608"/>
            <ac:inkMk id="14" creationId="{EFD0EFF0-6972-2C5D-2C75-484219E0D5BF}"/>
          </ac:inkMkLst>
        </pc:inkChg>
        <pc:inkChg chg="del mod">
          <ac:chgData name="Luca Crocetti" userId="52efdf86-ba77-4dcf-8f92-67ea05fd85b4" providerId="ADAL" clId="{F54AB79C-CF2F-48E0-AB2B-B1BDA75FD3C3}" dt="2023-10-27T14:15:49.293" v="5091"/>
          <ac:inkMkLst>
            <pc:docMk/>
            <pc:sldMk cId="3846203659" sldId="608"/>
            <ac:inkMk id="15" creationId="{5D83D9EC-BC4E-B7E2-1912-20B0AEE1DEF1}"/>
          </ac:inkMkLst>
        </pc:inkChg>
        <pc:inkChg chg="del mod">
          <ac:chgData name="Luca Crocetti" userId="52efdf86-ba77-4dcf-8f92-67ea05fd85b4" providerId="ADAL" clId="{F54AB79C-CF2F-48E0-AB2B-B1BDA75FD3C3}" dt="2023-10-27T14:15:49.302" v="5109"/>
          <ac:inkMkLst>
            <pc:docMk/>
            <pc:sldMk cId="3846203659" sldId="608"/>
            <ac:inkMk id="16" creationId="{BDBFF27A-A345-E87A-6432-6DA1C1D43F0B}"/>
          </ac:inkMkLst>
        </pc:inkChg>
        <pc:inkChg chg="del mod">
          <ac:chgData name="Luca Crocetti" userId="52efdf86-ba77-4dcf-8f92-67ea05fd85b4" providerId="ADAL" clId="{F54AB79C-CF2F-48E0-AB2B-B1BDA75FD3C3}" dt="2023-10-27T14:15:49.302" v="5098"/>
          <ac:inkMkLst>
            <pc:docMk/>
            <pc:sldMk cId="3846203659" sldId="608"/>
            <ac:inkMk id="17" creationId="{E0A384DE-7DF9-D1E7-2FE8-735FA95ED956}"/>
          </ac:inkMkLst>
        </pc:inkChg>
        <pc:inkChg chg="del mod">
          <ac:chgData name="Luca Crocetti" userId="52efdf86-ba77-4dcf-8f92-67ea05fd85b4" providerId="ADAL" clId="{F54AB79C-CF2F-48E0-AB2B-B1BDA75FD3C3}" dt="2023-10-27T14:15:49.302" v="5096"/>
          <ac:inkMkLst>
            <pc:docMk/>
            <pc:sldMk cId="3846203659" sldId="608"/>
            <ac:inkMk id="18" creationId="{F30B3CC8-4169-05D8-31AA-B276B142792E}"/>
          </ac:inkMkLst>
        </pc:inkChg>
        <pc:inkChg chg="del">
          <ac:chgData name="Luca Crocetti" userId="52efdf86-ba77-4dcf-8f92-67ea05fd85b4" providerId="ADAL" clId="{F54AB79C-CF2F-48E0-AB2B-B1BDA75FD3C3}" dt="2023-10-27T14:15:49.282" v="5062"/>
          <ac:inkMkLst>
            <pc:docMk/>
            <pc:sldMk cId="3846203659" sldId="608"/>
            <ac:inkMk id="19" creationId="{79185A74-EAD1-B24A-B59F-4299C2EFBC9D}"/>
          </ac:inkMkLst>
        </pc:inkChg>
        <pc:inkChg chg="del mod">
          <ac:chgData name="Luca Crocetti" userId="52efdf86-ba77-4dcf-8f92-67ea05fd85b4" providerId="ADAL" clId="{F54AB79C-CF2F-48E0-AB2B-B1BDA75FD3C3}" dt="2023-10-27T14:15:49.293" v="5072"/>
          <ac:inkMkLst>
            <pc:docMk/>
            <pc:sldMk cId="3846203659" sldId="608"/>
            <ac:inkMk id="20" creationId="{64D45801-1E20-2068-323D-3A14E372DAB8}"/>
          </ac:inkMkLst>
        </pc:inkChg>
        <pc:inkChg chg="del mod">
          <ac:chgData name="Luca Crocetti" userId="52efdf86-ba77-4dcf-8f92-67ea05fd85b4" providerId="ADAL" clId="{F54AB79C-CF2F-48E0-AB2B-B1BDA75FD3C3}" dt="2023-10-27T14:15:49.293" v="5089"/>
          <ac:inkMkLst>
            <pc:docMk/>
            <pc:sldMk cId="3846203659" sldId="608"/>
            <ac:inkMk id="21" creationId="{CE6BFA70-C314-3D41-2CB2-4F46655426E8}"/>
          </ac:inkMkLst>
        </pc:inkChg>
        <pc:inkChg chg="add">
          <ac:chgData name="Luca Crocetti" userId="52efdf86-ba77-4dcf-8f92-67ea05fd85b4" providerId="ADAL" clId="{F54AB79C-CF2F-48E0-AB2B-B1BDA75FD3C3}" dt="2023-10-27T14:16:02.690" v="5118" actId="9405"/>
          <ac:inkMkLst>
            <pc:docMk/>
            <pc:sldMk cId="3846203659" sldId="608"/>
            <ac:inkMk id="22" creationId="{B345F3B0-237E-E480-779D-1BE92B970346}"/>
          </ac:inkMkLst>
        </pc:inkChg>
        <pc:inkChg chg="add mod">
          <ac:chgData name="Luca Crocetti" userId="52efdf86-ba77-4dcf-8f92-67ea05fd85b4" providerId="ADAL" clId="{F54AB79C-CF2F-48E0-AB2B-B1BDA75FD3C3}" dt="2023-10-27T14:16:17.403" v="5124"/>
          <ac:inkMkLst>
            <pc:docMk/>
            <pc:sldMk cId="3846203659" sldId="608"/>
            <ac:inkMk id="23" creationId="{98952952-CA13-5A0F-C912-0BBFC7DEBDF4}"/>
          </ac:inkMkLst>
        </pc:inkChg>
        <pc:inkChg chg="add mod">
          <ac:chgData name="Luca Crocetti" userId="52efdf86-ba77-4dcf-8f92-67ea05fd85b4" providerId="ADAL" clId="{F54AB79C-CF2F-48E0-AB2B-B1BDA75FD3C3}" dt="2023-10-27T14:16:17.403" v="5124"/>
          <ac:inkMkLst>
            <pc:docMk/>
            <pc:sldMk cId="3846203659" sldId="608"/>
            <ac:inkMk id="24" creationId="{E691029C-8F8B-D432-869A-3C8F947610E4}"/>
          </ac:inkMkLst>
        </pc:inkChg>
        <pc:inkChg chg="add mod">
          <ac:chgData name="Luca Crocetti" userId="52efdf86-ba77-4dcf-8f92-67ea05fd85b4" providerId="ADAL" clId="{F54AB79C-CF2F-48E0-AB2B-B1BDA75FD3C3}" dt="2023-10-27T14:16:17.403" v="5124"/>
          <ac:inkMkLst>
            <pc:docMk/>
            <pc:sldMk cId="3846203659" sldId="608"/>
            <ac:inkMk id="25" creationId="{2A0F5147-007C-2B79-A3D9-25451383EE9E}"/>
          </ac:inkMkLst>
        </pc:inkChg>
        <pc:inkChg chg="add mod">
          <ac:chgData name="Luca Crocetti" userId="52efdf86-ba77-4dcf-8f92-67ea05fd85b4" providerId="ADAL" clId="{F54AB79C-CF2F-48E0-AB2B-B1BDA75FD3C3}" dt="2023-10-27T14:16:26.333" v="5140"/>
          <ac:inkMkLst>
            <pc:docMk/>
            <pc:sldMk cId="3846203659" sldId="608"/>
            <ac:inkMk id="26" creationId="{005736F3-8581-5A24-ABD7-08E33C0EC7C3}"/>
          </ac:inkMkLst>
        </pc:inkChg>
        <pc:inkChg chg="add mod">
          <ac:chgData name="Luca Crocetti" userId="52efdf86-ba77-4dcf-8f92-67ea05fd85b4" providerId="ADAL" clId="{F54AB79C-CF2F-48E0-AB2B-B1BDA75FD3C3}" dt="2023-10-27T14:16:26.333" v="5140"/>
          <ac:inkMkLst>
            <pc:docMk/>
            <pc:sldMk cId="3846203659" sldId="608"/>
            <ac:inkMk id="27" creationId="{8F7C5CA4-E59A-BF22-B6D5-2AB22EB2F3FA}"/>
          </ac:inkMkLst>
        </pc:inkChg>
        <pc:inkChg chg="add mod">
          <ac:chgData name="Luca Crocetti" userId="52efdf86-ba77-4dcf-8f92-67ea05fd85b4" providerId="ADAL" clId="{F54AB79C-CF2F-48E0-AB2B-B1BDA75FD3C3}" dt="2023-10-27T14:16:26.333" v="5140"/>
          <ac:inkMkLst>
            <pc:docMk/>
            <pc:sldMk cId="3846203659" sldId="608"/>
            <ac:inkMk id="30" creationId="{71C2A556-0C3D-38FC-C7E0-4F210CE25023}"/>
          </ac:inkMkLst>
        </pc:inkChg>
        <pc:inkChg chg="add mod">
          <ac:chgData name="Luca Crocetti" userId="52efdf86-ba77-4dcf-8f92-67ea05fd85b4" providerId="ADAL" clId="{F54AB79C-CF2F-48E0-AB2B-B1BDA75FD3C3}" dt="2023-10-27T14:16:26.333" v="5140"/>
          <ac:inkMkLst>
            <pc:docMk/>
            <pc:sldMk cId="3846203659" sldId="608"/>
            <ac:inkMk id="31" creationId="{84862706-938A-8F8C-75F9-100D1A87F9B2}"/>
          </ac:inkMkLst>
        </pc:inkChg>
        <pc:inkChg chg="del">
          <ac:chgData name="Luca Crocetti" userId="52efdf86-ba77-4dcf-8f92-67ea05fd85b4" providerId="ADAL" clId="{F54AB79C-CF2F-48E0-AB2B-B1BDA75FD3C3}" dt="2023-10-27T14:15:49.292" v="5067"/>
          <ac:inkMkLst>
            <pc:docMk/>
            <pc:sldMk cId="3846203659" sldId="608"/>
            <ac:inkMk id="34" creationId="{D60150D8-E9E3-78F8-0751-35DC573DE26C}"/>
          </ac:inkMkLst>
        </pc:inkChg>
        <pc:inkChg chg="del mod">
          <ac:chgData name="Luca Crocetti" userId="52efdf86-ba77-4dcf-8f92-67ea05fd85b4" providerId="ADAL" clId="{F54AB79C-CF2F-48E0-AB2B-B1BDA75FD3C3}" dt="2023-10-27T14:15:49.302" v="5105"/>
          <ac:inkMkLst>
            <pc:docMk/>
            <pc:sldMk cId="3846203659" sldId="608"/>
            <ac:inkMk id="35" creationId="{37D4FC3F-B277-7003-77B6-535AE09EAB3C}"/>
          </ac:inkMkLst>
        </pc:inkChg>
        <pc:inkChg chg="del mod">
          <ac:chgData name="Luca Crocetti" userId="52efdf86-ba77-4dcf-8f92-67ea05fd85b4" providerId="ADAL" clId="{F54AB79C-CF2F-48E0-AB2B-B1BDA75FD3C3}" dt="2023-10-27T14:15:49.302" v="5102"/>
          <ac:inkMkLst>
            <pc:docMk/>
            <pc:sldMk cId="3846203659" sldId="608"/>
            <ac:inkMk id="36" creationId="{772026BF-5D55-638C-CBE6-E1A2C009272A}"/>
          </ac:inkMkLst>
        </pc:inkChg>
        <pc:inkChg chg="del mod">
          <ac:chgData name="Luca Crocetti" userId="52efdf86-ba77-4dcf-8f92-67ea05fd85b4" providerId="ADAL" clId="{F54AB79C-CF2F-48E0-AB2B-B1BDA75FD3C3}" dt="2023-10-27T14:15:49.293" v="5069"/>
          <ac:inkMkLst>
            <pc:docMk/>
            <pc:sldMk cId="3846203659" sldId="608"/>
            <ac:inkMk id="37" creationId="{1181B668-8927-CBF7-9BE3-369D69E67705}"/>
          </ac:inkMkLst>
        </pc:inkChg>
        <pc:inkChg chg="del mod">
          <ac:chgData name="Luca Crocetti" userId="52efdf86-ba77-4dcf-8f92-67ea05fd85b4" providerId="ADAL" clId="{F54AB79C-CF2F-48E0-AB2B-B1BDA75FD3C3}" dt="2023-10-27T14:15:49.302" v="5099"/>
          <ac:inkMkLst>
            <pc:docMk/>
            <pc:sldMk cId="3846203659" sldId="608"/>
            <ac:inkMk id="38" creationId="{ABAE4144-8240-F75A-E894-22C89466A99A}"/>
          </ac:inkMkLst>
        </pc:inkChg>
        <pc:inkChg chg="del mod">
          <ac:chgData name="Luca Crocetti" userId="52efdf86-ba77-4dcf-8f92-67ea05fd85b4" providerId="ADAL" clId="{F54AB79C-CF2F-48E0-AB2B-B1BDA75FD3C3}" dt="2023-10-27T14:15:49.302" v="5092"/>
          <ac:inkMkLst>
            <pc:docMk/>
            <pc:sldMk cId="3846203659" sldId="608"/>
            <ac:inkMk id="39" creationId="{21BBD486-836E-CA59-ABCF-11625CD1F21C}"/>
          </ac:inkMkLst>
        </pc:inkChg>
        <pc:inkChg chg="del mod">
          <ac:chgData name="Luca Crocetti" userId="52efdf86-ba77-4dcf-8f92-67ea05fd85b4" providerId="ADAL" clId="{F54AB79C-CF2F-48E0-AB2B-B1BDA75FD3C3}" dt="2023-10-27T14:15:49.302" v="5111"/>
          <ac:inkMkLst>
            <pc:docMk/>
            <pc:sldMk cId="3846203659" sldId="608"/>
            <ac:inkMk id="40" creationId="{E0CDFEC6-D95F-6654-921D-55C7A465507A}"/>
          </ac:inkMkLst>
        </pc:inkChg>
        <pc:inkChg chg="del mod">
          <ac:chgData name="Luca Crocetti" userId="52efdf86-ba77-4dcf-8f92-67ea05fd85b4" providerId="ADAL" clId="{F54AB79C-CF2F-48E0-AB2B-B1BDA75FD3C3}" dt="2023-10-27T14:15:49.293" v="5070"/>
          <ac:inkMkLst>
            <pc:docMk/>
            <pc:sldMk cId="3846203659" sldId="608"/>
            <ac:inkMk id="41" creationId="{BFAE4E5B-38A1-82E1-100D-700FBCFCFCEF}"/>
          </ac:inkMkLst>
        </pc:inkChg>
        <pc:inkChg chg="del mod">
          <ac:chgData name="Luca Crocetti" userId="52efdf86-ba77-4dcf-8f92-67ea05fd85b4" providerId="ADAL" clId="{F54AB79C-CF2F-48E0-AB2B-B1BDA75FD3C3}" dt="2023-10-27T14:15:49.293" v="5083"/>
          <ac:inkMkLst>
            <pc:docMk/>
            <pc:sldMk cId="3846203659" sldId="608"/>
            <ac:inkMk id="42" creationId="{EF1E8CBD-356B-0191-70A6-1123A0D5090D}"/>
          </ac:inkMkLst>
        </pc:inkChg>
        <pc:inkChg chg="del mod">
          <ac:chgData name="Luca Crocetti" userId="52efdf86-ba77-4dcf-8f92-67ea05fd85b4" providerId="ADAL" clId="{F54AB79C-CF2F-48E0-AB2B-B1BDA75FD3C3}" dt="2023-10-27T14:15:49.293" v="5068"/>
          <ac:inkMkLst>
            <pc:docMk/>
            <pc:sldMk cId="3846203659" sldId="608"/>
            <ac:inkMk id="43" creationId="{7DB7C914-A9F7-41C3-DD21-48A31DC9F7BF}"/>
          </ac:inkMkLst>
        </pc:inkChg>
        <pc:inkChg chg="del">
          <ac:chgData name="Luca Crocetti" userId="52efdf86-ba77-4dcf-8f92-67ea05fd85b4" providerId="ADAL" clId="{F54AB79C-CF2F-48E0-AB2B-B1BDA75FD3C3}" dt="2023-10-27T14:15:49.293" v="5090"/>
          <ac:inkMkLst>
            <pc:docMk/>
            <pc:sldMk cId="3846203659" sldId="608"/>
            <ac:inkMk id="45" creationId="{3231B16A-D8FB-A529-C6B7-1447648BE835}"/>
          </ac:inkMkLst>
        </pc:inkChg>
        <pc:inkChg chg="del mod">
          <ac:chgData name="Luca Crocetti" userId="52efdf86-ba77-4dcf-8f92-67ea05fd85b4" providerId="ADAL" clId="{F54AB79C-CF2F-48E0-AB2B-B1BDA75FD3C3}" dt="2023-10-27T14:15:49.293" v="5077"/>
          <ac:inkMkLst>
            <pc:docMk/>
            <pc:sldMk cId="3846203659" sldId="608"/>
            <ac:inkMk id="46" creationId="{8BB00836-B5D0-2AD3-67DB-982EAF90083D}"/>
          </ac:inkMkLst>
        </pc:inkChg>
        <pc:inkChg chg="del mod">
          <ac:chgData name="Luca Crocetti" userId="52efdf86-ba77-4dcf-8f92-67ea05fd85b4" providerId="ADAL" clId="{F54AB79C-CF2F-48E0-AB2B-B1BDA75FD3C3}" dt="2023-10-27T14:15:49.292" v="5065"/>
          <ac:inkMkLst>
            <pc:docMk/>
            <pc:sldMk cId="3846203659" sldId="608"/>
            <ac:inkMk id="47" creationId="{3B98E6E6-7C59-8B80-E71B-D1A9116D6147}"/>
          </ac:inkMkLst>
        </pc:inkChg>
        <pc:inkChg chg="del mod">
          <ac:chgData name="Luca Crocetti" userId="52efdf86-ba77-4dcf-8f92-67ea05fd85b4" providerId="ADAL" clId="{F54AB79C-CF2F-48E0-AB2B-B1BDA75FD3C3}" dt="2023-10-27T14:15:49.302" v="5106"/>
          <ac:inkMkLst>
            <pc:docMk/>
            <pc:sldMk cId="3846203659" sldId="608"/>
            <ac:inkMk id="48" creationId="{CB37E1EC-BCA1-D348-5B47-27206F6F9B7F}"/>
          </ac:inkMkLst>
        </pc:inkChg>
        <pc:inkChg chg="del mod">
          <ac:chgData name="Luca Crocetti" userId="52efdf86-ba77-4dcf-8f92-67ea05fd85b4" providerId="ADAL" clId="{F54AB79C-CF2F-48E0-AB2B-B1BDA75FD3C3}" dt="2023-10-27T14:15:49.282" v="5061"/>
          <ac:inkMkLst>
            <pc:docMk/>
            <pc:sldMk cId="3846203659" sldId="608"/>
            <ac:inkMk id="49" creationId="{D1390632-6684-954B-CD91-A2FA443CBF5B}"/>
          </ac:inkMkLst>
        </pc:inkChg>
        <pc:inkChg chg="del mod">
          <ac:chgData name="Luca Crocetti" userId="52efdf86-ba77-4dcf-8f92-67ea05fd85b4" providerId="ADAL" clId="{F54AB79C-CF2F-48E0-AB2B-B1BDA75FD3C3}" dt="2023-10-27T14:15:49.282" v="5060"/>
          <ac:inkMkLst>
            <pc:docMk/>
            <pc:sldMk cId="3846203659" sldId="608"/>
            <ac:inkMk id="50" creationId="{EEAF5D46-550E-1951-9D6F-3A12F6AC6151}"/>
          </ac:inkMkLst>
        </pc:inkChg>
        <pc:inkChg chg="del mod">
          <ac:chgData name="Luca Crocetti" userId="52efdf86-ba77-4dcf-8f92-67ea05fd85b4" providerId="ADAL" clId="{F54AB79C-CF2F-48E0-AB2B-B1BDA75FD3C3}" dt="2023-10-27T14:15:49.302" v="5104"/>
          <ac:inkMkLst>
            <pc:docMk/>
            <pc:sldMk cId="3846203659" sldId="608"/>
            <ac:inkMk id="51" creationId="{224ACB5C-4453-31DC-EC5D-757F7D240401}"/>
          </ac:inkMkLst>
        </pc:inkChg>
        <pc:inkChg chg="del mod">
          <ac:chgData name="Luca Crocetti" userId="52efdf86-ba77-4dcf-8f92-67ea05fd85b4" providerId="ADAL" clId="{F54AB79C-CF2F-48E0-AB2B-B1BDA75FD3C3}" dt="2023-10-27T14:15:49.293" v="5080"/>
          <ac:inkMkLst>
            <pc:docMk/>
            <pc:sldMk cId="3846203659" sldId="608"/>
            <ac:inkMk id="52" creationId="{8E6A5DDD-0630-ED11-5E05-3E3D7FE027B0}"/>
          </ac:inkMkLst>
        </pc:inkChg>
        <pc:inkChg chg="del mod">
          <ac:chgData name="Luca Crocetti" userId="52efdf86-ba77-4dcf-8f92-67ea05fd85b4" providerId="ADAL" clId="{F54AB79C-CF2F-48E0-AB2B-B1BDA75FD3C3}" dt="2023-10-27T14:15:49.282" v="5063"/>
          <ac:inkMkLst>
            <pc:docMk/>
            <pc:sldMk cId="3846203659" sldId="608"/>
            <ac:inkMk id="53" creationId="{45AF14B4-2036-1328-0DAD-17F998DEFF3F}"/>
          </ac:inkMkLst>
        </pc:inkChg>
        <pc:inkChg chg="add mod">
          <ac:chgData name="Luca Crocetti" userId="52efdf86-ba77-4dcf-8f92-67ea05fd85b4" providerId="ADAL" clId="{F54AB79C-CF2F-48E0-AB2B-B1BDA75FD3C3}" dt="2023-10-27T14:16:26.333" v="5140"/>
          <ac:inkMkLst>
            <pc:docMk/>
            <pc:sldMk cId="3846203659" sldId="608"/>
            <ac:inkMk id="54" creationId="{7023F20C-3630-B835-4287-7DD33B1CA15C}"/>
          </ac:inkMkLst>
        </pc:inkChg>
        <pc:inkChg chg="add mod">
          <ac:chgData name="Luca Crocetti" userId="52efdf86-ba77-4dcf-8f92-67ea05fd85b4" providerId="ADAL" clId="{F54AB79C-CF2F-48E0-AB2B-B1BDA75FD3C3}" dt="2023-10-27T14:16:26.333" v="5140"/>
          <ac:inkMkLst>
            <pc:docMk/>
            <pc:sldMk cId="3846203659" sldId="608"/>
            <ac:inkMk id="56" creationId="{098E17EF-E86C-275D-F942-7ECB3FA5C64E}"/>
          </ac:inkMkLst>
        </pc:inkChg>
        <pc:inkChg chg="add mod">
          <ac:chgData name="Luca Crocetti" userId="52efdf86-ba77-4dcf-8f92-67ea05fd85b4" providerId="ADAL" clId="{F54AB79C-CF2F-48E0-AB2B-B1BDA75FD3C3}" dt="2023-10-27T14:16:26.333" v="5140"/>
          <ac:inkMkLst>
            <pc:docMk/>
            <pc:sldMk cId="3846203659" sldId="608"/>
            <ac:inkMk id="57" creationId="{D33936A1-5F4B-C94B-D94D-8901AB1C79C7}"/>
          </ac:inkMkLst>
        </pc:inkChg>
        <pc:inkChg chg="add mod">
          <ac:chgData name="Luca Crocetti" userId="52efdf86-ba77-4dcf-8f92-67ea05fd85b4" providerId="ADAL" clId="{F54AB79C-CF2F-48E0-AB2B-B1BDA75FD3C3}" dt="2023-10-27T14:16:26.333" v="5140"/>
          <ac:inkMkLst>
            <pc:docMk/>
            <pc:sldMk cId="3846203659" sldId="608"/>
            <ac:inkMk id="58" creationId="{81D45280-DB75-A14E-6130-9061FE55FBFE}"/>
          </ac:inkMkLst>
        </pc:inkChg>
        <pc:inkChg chg="add mod">
          <ac:chgData name="Luca Crocetti" userId="52efdf86-ba77-4dcf-8f92-67ea05fd85b4" providerId="ADAL" clId="{F54AB79C-CF2F-48E0-AB2B-B1BDA75FD3C3}" dt="2023-10-27T14:16:26.333" v="5140"/>
          <ac:inkMkLst>
            <pc:docMk/>
            <pc:sldMk cId="3846203659" sldId="608"/>
            <ac:inkMk id="59" creationId="{C91D70FC-8621-EC50-8276-CCB51248C8FA}"/>
          </ac:inkMkLst>
        </pc:inkChg>
        <pc:inkChg chg="del mod">
          <ac:chgData name="Luca Crocetti" userId="52efdf86-ba77-4dcf-8f92-67ea05fd85b4" providerId="ADAL" clId="{F54AB79C-CF2F-48E0-AB2B-B1BDA75FD3C3}" dt="2023-10-27T14:15:49.292" v="5066"/>
          <ac:inkMkLst>
            <pc:docMk/>
            <pc:sldMk cId="3846203659" sldId="608"/>
            <ac:inkMk id="60" creationId="{72D2A5FD-2BD9-B031-4F22-64700C41104F}"/>
          </ac:inkMkLst>
        </pc:inkChg>
        <pc:inkChg chg="del">
          <ac:chgData name="Luca Crocetti" userId="52efdf86-ba77-4dcf-8f92-67ea05fd85b4" providerId="ADAL" clId="{F54AB79C-CF2F-48E0-AB2B-B1BDA75FD3C3}" dt="2023-10-27T14:15:49.282" v="5057"/>
          <ac:inkMkLst>
            <pc:docMk/>
            <pc:sldMk cId="3846203659" sldId="608"/>
            <ac:inkMk id="61" creationId="{383402F6-64A1-4634-9FFF-01BA89CF33B3}"/>
          </ac:inkMkLst>
        </pc:inkChg>
        <pc:inkChg chg="del mod">
          <ac:chgData name="Luca Crocetti" userId="52efdf86-ba77-4dcf-8f92-67ea05fd85b4" providerId="ADAL" clId="{F54AB79C-CF2F-48E0-AB2B-B1BDA75FD3C3}" dt="2023-10-27T14:15:49.302" v="5110"/>
          <ac:inkMkLst>
            <pc:docMk/>
            <pc:sldMk cId="3846203659" sldId="608"/>
            <ac:inkMk id="62" creationId="{A4710257-5A71-1A7D-04FA-74312132C148}"/>
          </ac:inkMkLst>
        </pc:inkChg>
        <pc:inkChg chg="del mod">
          <ac:chgData name="Luca Crocetti" userId="52efdf86-ba77-4dcf-8f92-67ea05fd85b4" providerId="ADAL" clId="{F54AB79C-CF2F-48E0-AB2B-B1BDA75FD3C3}" dt="2023-10-27T14:15:49.293" v="5086"/>
          <ac:inkMkLst>
            <pc:docMk/>
            <pc:sldMk cId="3846203659" sldId="608"/>
            <ac:inkMk id="63" creationId="{8D79B594-4B3B-7BE5-9FED-6208C39AF480}"/>
          </ac:inkMkLst>
        </pc:inkChg>
        <pc:inkChg chg="del mod">
          <ac:chgData name="Luca Crocetti" userId="52efdf86-ba77-4dcf-8f92-67ea05fd85b4" providerId="ADAL" clId="{F54AB79C-CF2F-48E0-AB2B-B1BDA75FD3C3}" dt="2023-10-27T14:15:49.293" v="5071"/>
          <ac:inkMkLst>
            <pc:docMk/>
            <pc:sldMk cId="3846203659" sldId="608"/>
            <ac:inkMk id="64" creationId="{A1B42082-F878-BF3C-FDBE-731BF750EE1F}"/>
          </ac:inkMkLst>
        </pc:inkChg>
        <pc:inkChg chg="del mod">
          <ac:chgData name="Luca Crocetti" userId="52efdf86-ba77-4dcf-8f92-67ea05fd85b4" providerId="ADAL" clId="{F54AB79C-CF2F-48E0-AB2B-B1BDA75FD3C3}" dt="2023-10-27T14:15:49.293" v="5084"/>
          <ac:inkMkLst>
            <pc:docMk/>
            <pc:sldMk cId="3846203659" sldId="608"/>
            <ac:inkMk id="65" creationId="{63F42EA6-C2A1-88A6-492A-861EDD0D81E3}"/>
          </ac:inkMkLst>
        </pc:inkChg>
        <pc:inkChg chg="del mod">
          <ac:chgData name="Luca Crocetti" userId="52efdf86-ba77-4dcf-8f92-67ea05fd85b4" providerId="ADAL" clId="{F54AB79C-CF2F-48E0-AB2B-B1BDA75FD3C3}" dt="2023-10-27T14:15:49.302" v="5100"/>
          <ac:inkMkLst>
            <pc:docMk/>
            <pc:sldMk cId="3846203659" sldId="608"/>
            <ac:inkMk id="66" creationId="{7C28467F-28F8-255F-7D3E-DF369AFB36C1}"/>
          </ac:inkMkLst>
        </pc:inkChg>
        <pc:inkChg chg="del">
          <ac:chgData name="Luca Crocetti" userId="52efdf86-ba77-4dcf-8f92-67ea05fd85b4" providerId="ADAL" clId="{F54AB79C-CF2F-48E0-AB2B-B1BDA75FD3C3}" dt="2023-10-27T14:15:49.293" v="5074"/>
          <ac:inkMkLst>
            <pc:docMk/>
            <pc:sldMk cId="3846203659" sldId="608"/>
            <ac:inkMk id="67" creationId="{327F11C5-5705-9D08-13FE-5C78C8F9A677}"/>
          </ac:inkMkLst>
        </pc:inkChg>
        <pc:inkChg chg="del mod">
          <ac:chgData name="Luca Crocetti" userId="52efdf86-ba77-4dcf-8f92-67ea05fd85b4" providerId="ADAL" clId="{F54AB79C-CF2F-48E0-AB2B-B1BDA75FD3C3}" dt="2023-10-27T14:15:49.293" v="5079"/>
          <ac:inkMkLst>
            <pc:docMk/>
            <pc:sldMk cId="3846203659" sldId="608"/>
            <ac:inkMk id="68" creationId="{B7658D96-8AA1-9606-38BA-362C2B04DF4F}"/>
          </ac:inkMkLst>
        </pc:inkChg>
        <pc:inkChg chg="del mod">
          <ac:chgData name="Luca Crocetti" userId="52efdf86-ba77-4dcf-8f92-67ea05fd85b4" providerId="ADAL" clId="{F54AB79C-CF2F-48E0-AB2B-B1BDA75FD3C3}" dt="2023-10-27T14:15:49.293" v="5087"/>
          <ac:inkMkLst>
            <pc:docMk/>
            <pc:sldMk cId="3846203659" sldId="608"/>
            <ac:inkMk id="69" creationId="{A854AA55-27FC-F4F4-0A29-1B56FC8C7E3C}"/>
          </ac:inkMkLst>
        </pc:inkChg>
        <pc:inkChg chg="del mod">
          <ac:chgData name="Luca Crocetti" userId="52efdf86-ba77-4dcf-8f92-67ea05fd85b4" providerId="ADAL" clId="{F54AB79C-CF2F-48E0-AB2B-B1BDA75FD3C3}" dt="2023-10-27T14:15:49.302" v="5108"/>
          <ac:inkMkLst>
            <pc:docMk/>
            <pc:sldMk cId="3846203659" sldId="608"/>
            <ac:inkMk id="70" creationId="{6CA853A3-4967-15F1-B68E-A16F996EA27B}"/>
          </ac:inkMkLst>
        </pc:inkChg>
        <pc:inkChg chg="del">
          <ac:chgData name="Luca Crocetti" userId="52efdf86-ba77-4dcf-8f92-67ea05fd85b4" providerId="ADAL" clId="{F54AB79C-CF2F-48E0-AB2B-B1BDA75FD3C3}" dt="2023-10-27T14:15:49.282" v="5058"/>
          <ac:inkMkLst>
            <pc:docMk/>
            <pc:sldMk cId="3846203659" sldId="608"/>
            <ac:inkMk id="71" creationId="{7050177E-CF36-9851-8363-5C25D1D82684}"/>
          </ac:inkMkLst>
        </pc:inkChg>
        <pc:inkChg chg="del mod">
          <ac:chgData name="Luca Crocetti" userId="52efdf86-ba77-4dcf-8f92-67ea05fd85b4" providerId="ADAL" clId="{F54AB79C-CF2F-48E0-AB2B-B1BDA75FD3C3}" dt="2023-10-27T14:15:49.302" v="5093"/>
          <ac:inkMkLst>
            <pc:docMk/>
            <pc:sldMk cId="3846203659" sldId="608"/>
            <ac:inkMk id="72" creationId="{22F24005-548E-BEE8-21C2-2E643EF0AD86}"/>
          </ac:inkMkLst>
        </pc:inkChg>
        <pc:inkChg chg="del mod">
          <ac:chgData name="Luca Crocetti" userId="52efdf86-ba77-4dcf-8f92-67ea05fd85b4" providerId="ADAL" clId="{F54AB79C-CF2F-48E0-AB2B-B1BDA75FD3C3}" dt="2023-10-27T14:15:49.302" v="5095"/>
          <ac:inkMkLst>
            <pc:docMk/>
            <pc:sldMk cId="3846203659" sldId="608"/>
            <ac:inkMk id="73" creationId="{06A16B4F-B34A-B672-44D8-A8B25CA5FE46}"/>
          </ac:inkMkLst>
        </pc:inkChg>
        <pc:inkChg chg="del mod">
          <ac:chgData name="Luca Crocetti" userId="52efdf86-ba77-4dcf-8f92-67ea05fd85b4" providerId="ADAL" clId="{F54AB79C-CF2F-48E0-AB2B-B1BDA75FD3C3}" dt="2023-10-27T14:15:49.293" v="5076"/>
          <ac:inkMkLst>
            <pc:docMk/>
            <pc:sldMk cId="3846203659" sldId="608"/>
            <ac:inkMk id="74" creationId="{D4757608-3806-D311-2A32-CA11953555D6}"/>
          </ac:inkMkLst>
        </pc:inkChg>
        <pc:inkChg chg="del mod">
          <ac:chgData name="Luca Crocetti" userId="52efdf86-ba77-4dcf-8f92-67ea05fd85b4" providerId="ADAL" clId="{F54AB79C-CF2F-48E0-AB2B-B1BDA75FD3C3}" dt="2023-10-27T14:15:49.302" v="5097"/>
          <ac:inkMkLst>
            <pc:docMk/>
            <pc:sldMk cId="3846203659" sldId="608"/>
            <ac:inkMk id="75" creationId="{174E426E-AD83-F2EA-B654-0EC84C95505C}"/>
          </ac:inkMkLst>
        </pc:inkChg>
        <pc:inkChg chg="del">
          <ac:chgData name="Luca Crocetti" userId="52efdf86-ba77-4dcf-8f92-67ea05fd85b4" providerId="ADAL" clId="{F54AB79C-CF2F-48E0-AB2B-B1BDA75FD3C3}" dt="2023-10-27T14:15:49.293" v="5078"/>
          <ac:inkMkLst>
            <pc:docMk/>
            <pc:sldMk cId="3846203659" sldId="608"/>
            <ac:inkMk id="76" creationId="{1B36E696-FB17-A742-F92A-BBB3D2CFDE80}"/>
          </ac:inkMkLst>
        </pc:inkChg>
        <pc:inkChg chg="del mod">
          <ac:chgData name="Luca Crocetti" userId="52efdf86-ba77-4dcf-8f92-67ea05fd85b4" providerId="ADAL" clId="{F54AB79C-CF2F-48E0-AB2B-B1BDA75FD3C3}" dt="2023-10-27T14:15:56.397" v="5117"/>
          <ac:inkMkLst>
            <pc:docMk/>
            <pc:sldMk cId="3846203659" sldId="608"/>
            <ac:inkMk id="77" creationId="{A70E5210-81CC-4A50-9BBB-0ADC63B84B57}"/>
          </ac:inkMkLst>
        </pc:inkChg>
        <pc:inkChg chg="del mod">
          <ac:chgData name="Luca Crocetti" userId="52efdf86-ba77-4dcf-8f92-67ea05fd85b4" providerId="ADAL" clId="{F54AB79C-CF2F-48E0-AB2B-B1BDA75FD3C3}" dt="2023-10-27T14:15:56.397" v="5112"/>
          <ac:inkMkLst>
            <pc:docMk/>
            <pc:sldMk cId="3846203659" sldId="608"/>
            <ac:inkMk id="78" creationId="{8D20B7D7-91A2-CAE4-1D81-56C1330A9781}"/>
          </ac:inkMkLst>
        </pc:inkChg>
        <pc:inkChg chg="del mod">
          <ac:chgData name="Luca Crocetti" userId="52efdf86-ba77-4dcf-8f92-67ea05fd85b4" providerId="ADAL" clId="{F54AB79C-CF2F-48E0-AB2B-B1BDA75FD3C3}" dt="2023-10-27T14:15:56.397" v="5115"/>
          <ac:inkMkLst>
            <pc:docMk/>
            <pc:sldMk cId="3846203659" sldId="608"/>
            <ac:inkMk id="79" creationId="{8293DFDA-D6FF-DECD-AAF0-E4C38C1F279F}"/>
          </ac:inkMkLst>
        </pc:inkChg>
        <pc:inkChg chg="del mod">
          <ac:chgData name="Luca Crocetti" userId="52efdf86-ba77-4dcf-8f92-67ea05fd85b4" providerId="ADAL" clId="{F54AB79C-CF2F-48E0-AB2B-B1BDA75FD3C3}" dt="2023-10-27T14:15:56.397" v="5116"/>
          <ac:inkMkLst>
            <pc:docMk/>
            <pc:sldMk cId="3846203659" sldId="608"/>
            <ac:inkMk id="80" creationId="{F9160FFE-2FEC-2448-21A5-A4B3D8C05DEE}"/>
          </ac:inkMkLst>
        </pc:inkChg>
        <pc:inkChg chg="del mod">
          <ac:chgData name="Luca Crocetti" userId="52efdf86-ba77-4dcf-8f92-67ea05fd85b4" providerId="ADAL" clId="{F54AB79C-CF2F-48E0-AB2B-B1BDA75FD3C3}" dt="2023-10-27T14:15:56.397" v="5114"/>
          <ac:inkMkLst>
            <pc:docMk/>
            <pc:sldMk cId="3846203659" sldId="608"/>
            <ac:inkMk id="81" creationId="{5BE35916-ACDC-DFF8-EC40-6CB90064ACBB}"/>
          </ac:inkMkLst>
        </pc:inkChg>
        <pc:inkChg chg="del mod">
          <ac:chgData name="Luca Crocetti" userId="52efdf86-ba77-4dcf-8f92-67ea05fd85b4" providerId="ADAL" clId="{F54AB79C-CF2F-48E0-AB2B-B1BDA75FD3C3}" dt="2023-10-27T14:15:56.397" v="5113"/>
          <ac:inkMkLst>
            <pc:docMk/>
            <pc:sldMk cId="3846203659" sldId="608"/>
            <ac:inkMk id="82" creationId="{8817478A-2CFD-920A-D04E-844603F03B84}"/>
          </ac:inkMkLst>
        </pc:inkChg>
        <pc:inkChg chg="add mod">
          <ac:chgData name="Luca Crocetti" userId="52efdf86-ba77-4dcf-8f92-67ea05fd85b4" providerId="ADAL" clId="{F54AB79C-CF2F-48E0-AB2B-B1BDA75FD3C3}" dt="2023-10-27T14:16:32.675" v="5148"/>
          <ac:inkMkLst>
            <pc:docMk/>
            <pc:sldMk cId="3846203659" sldId="608"/>
            <ac:inkMk id="87" creationId="{33B4A48F-EDA5-2DEF-5E7E-27D64B51B3DB}"/>
          </ac:inkMkLst>
        </pc:inkChg>
        <pc:inkChg chg="add mod">
          <ac:chgData name="Luca Crocetti" userId="52efdf86-ba77-4dcf-8f92-67ea05fd85b4" providerId="ADAL" clId="{F54AB79C-CF2F-48E0-AB2B-B1BDA75FD3C3}" dt="2023-10-27T14:16:32.675" v="5148"/>
          <ac:inkMkLst>
            <pc:docMk/>
            <pc:sldMk cId="3846203659" sldId="608"/>
            <ac:inkMk id="88" creationId="{8260EB32-BE8A-1DCB-9A92-95EB321E5666}"/>
          </ac:inkMkLst>
        </pc:inkChg>
        <pc:inkChg chg="add mod">
          <ac:chgData name="Luca Crocetti" userId="52efdf86-ba77-4dcf-8f92-67ea05fd85b4" providerId="ADAL" clId="{F54AB79C-CF2F-48E0-AB2B-B1BDA75FD3C3}" dt="2023-10-27T14:16:32.675" v="5148"/>
          <ac:inkMkLst>
            <pc:docMk/>
            <pc:sldMk cId="3846203659" sldId="608"/>
            <ac:inkMk id="89" creationId="{D15BECE1-4E8E-7F0A-74F3-28628D802610}"/>
          </ac:inkMkLst>
        </pc:inkChg>
        <pc:inkChg chg="del mod">
          <ac:chgData name="Luca Crocetti" userId="52efdf86-ba77-4dcf-8f92-67ea05fd85b4" providerId="ADAL" clId="{F54AB79C-CF2F-48E0-AB2B-B1BDA75FD3C3}" dt="2023-10-27T14:15:49.293" v="5081"/>
          <ac:inkMkLst>
            <pc:docMk/>
            <pc:sldMk cId="3846203659" sldId="608"/>
            <ac:inkMk id="90" creationId="{43500700-CF38-AC14-F007-663FD63A74C6}"/>
          </ac:inkMkLst>
        </pc:inkChg>
        <pc:inkChg chg="del">
          <ac:chgData name="Luca Crocetti" userId="52efdf86-ba77-4dcf-8f92-67ea05fd85b4" providerId="ADAL" clId="{F54AB79C-CF2F-48E0-AB2B-B1BDA75FD3C3}" dt="2023-10-27T14:15:49.282" v="5059"/>
          <ac:inkMkLst>
            <pc:docMk/>
            <pc:sldMk cId="3846203659" sldId="608"/>
            <ac:inkMk id="91" creationId="{509B433D-D0AF-A42A-9570-0C65C2B50166}"/>
          </ac:inkMkLst>
        </pc:inkChg>
        <pc:inkChg chg="del mod">
          <ac:chgData name="Luca Crocetti" userId="52efdf86-ba77-4dcf-8f92-67ea05fd85b4" providerId="ADAL" clId="{F54AB79C-CF2F-48E0-AB2B-B1BDA75FD3C3}" dt="2023-10-27T14:15:49.302" v="5101"/>
          <ac:inkMkLst>
            <pc:docMk/>
            <pc:sldMk cId="3846203659" sldId="608"/>
            <ac:inkMk id="92" creationId="{31C00321-DB8E-D083-244B-93A05E881EF8}"/>
          </ac:inkMkLst>
        </pc:inkChg>
        <pc:inkChg chg="add mod">
          <ac:chgData name="Luca Crocetti" userId="52efdf86-ba77-4dcf-8f92-67ea05fd85b4" providerId="ADAL" clId="{F54AB79C-CF2F-48E0-AB2B-B1BDA75FD3C3}" dt="2023-10-27T14:16:32.675" v="5148"/>
          <ac:inkMkLst>
            <pc:docMk/>
            <pc:sldMk cId="3846203659" sldId="608"/>
            <ac:inkMk id="94" creationId="{C19E684C-C0DB-2BD3-CBE2-A82A7B1C3A0C}"/>
          </ac:inkMkLst>
        </pc:inkChg>
        <pc:inkChg chg="add mod">
          <ac:chgData name="Luca Crocetti" userId="52efdf86-ba77-4dcf-8f92-67ea05fd85b4" providerId="ADAL" clId="{F54AB79C-CF2F-48E0-AB2B-B1BDA75FD3C3}" dt="2023-10-27T14:16:32.675" v="5148"/>
          <ac:inkMkLst>
            <pc:docMk/>
            <pc:sldMk cId="3846203659" sldId="608"/>
            <ac:inkMk id="95" creationId="{F188C113-753B-1091-3F92-97718E67A065}"/>
          </ac:inkMkLst>
        </pc:inkChg>
        <pc:inkChg chg="add del mod">
          <ac:chgData name="Luca Crocetti" userId="52efdf86-ba77-4dcf-8f92-67ea05fd85b4" providerId="ADAL" clId="{F54AB79C-CF2F-48E0-AB2B-B1BDA75FD3C3}" dt="2023-10-27T14:16:29.217" v="5145"/>
          <ac:inkMkLst>
            <pc:docMk/>
            <pc:sldMk cId="3846203659" sldId="608"/>
            <ac:inkMk id="96" creationId="{F6F0F07B-82AD-B014-CEF1-B63CB66D6272}"/>
          </ac:inkMkLst>
        </pc:inkChg>
        <pc:inkChg chg="add del mod">
          <ac:chgData name="Luca Crocetti" userId="52efdf86-ba77-4dcf-8f92-67ea05fd85b4" providerId="ADAL" clId="{F54AB79C-CF2F-48E0-AB2B-B1BDA75FD3C3}" dt="2023-10-27T14:16:28.397" v="5143"/>
          <ac:inkMkLst>
            <pc:docMk/>
            <pc:sldMk cId="3846203659" sldId="608"/>
            <ac:inkMk id="97" creationId="{6C173AB9-69B7-EC77-2596-191D9FF29379}"/>
          </ac:inkMkLst>
        </pc:inkChg>
        <pc:inkChg chg="add del mod">
          <ac:chgData name="Luca Crocetti" userId="52efdf86-ba77-4dcf-8f92-67ea05fd85b4" providerId="ADAL" clId="{F54AB79C-CF2F-48E0-AB2B-B1BDA75FD3C3}" dt="2023-10-27T14:16:29.214" v="5144"/>
          <ac:inkMkLst>
            <pc:docMk/>
            <pc:sldMk cId="3846203659" sldId="608"/>
            <ac:inkMk id="101" creationId="{0CBCF133-55C5-40B9-1E17-A908FA27799B}"/>
          </ac:inkMkLst>
        </pc:inkChg>
        <pc:inkChg chg="add mod">
          <ac:chgData name="Luca Crocetti" userId="52efdf86-ba77-4dcf-8f92-67ea05fd85b4" providerId="ADAL" clId="{F54AB79C-CF2F-48E0-AB2B-B1BDA75FD3C3}" dt="2023-10-27T14:16:32.675" v="5148"/>
          <ac:inkMkLst>
            <pc:docMk/>
            <pc:sldMk cId="3846203659" sldId="608"/>
            <ac:inkMk id="103" creationId="{F9ED7953-1DD1-178C-E93D-781C08CBF070}"/>
          </ac:inkMkLst>
        </pc:inkChg>
        <pc:inkChg chg="add mod">
          <ac:chgData name="Luca Crocetti" userId="52efdf86-ba77-4dcf-8f92-67ea05fd85b4" providerId="ADAL" clId="{F54AB79C-CF2F-48E0-AB2B-B1BDA75FD3C3}" dt="2023-10-27T14:16:32.675" v="5148"/>
          <ac:inkMkLst>
            <pc:docMk/>
            <pc:sldMk cId="3846203659" sldId="608"/>
            <ac:inkMk id="104" creationId="{01C989E9-80BB-6303-5E96-FB596E11A71F}"/>
          </ac:inkMkLst>
        </pc:inkChg>
        <pc:inkChg chg="add mod">
          <ac:chgData name="Luca Crocetti" userId="52efdf86-ba77-4dcf-8f92-67ea05fd85b4" providerId="ADAL" clId="{F54AB79C-CF2F-48E0-AB2B-B1BDA75FD3C3}" dt="2023-10-27T14:16:40.692" v="5170"/>
          <ac:inkMkLst>
            <pc:docMk/>
            <pc:sldMk cId="3846203659" sldId="608"/>
            <ac:inkMk id="106" creationId="{00072DB6-529B-B9A0-4563-E207BEB1EABD}"/>
          </ac:inkMkLst>
        </pc:inkChg>
        <pc:inkChg chg="add mod">
          <ac:chgData name="Luca Crocetti" userId="52efdf86-ba77-4dcf-8f92-67ea05fd85b4" providerId="ADAL" clId="{F54AB79C-CF2F-48E0-AB2B-B1BDA75FD3C3}" dt="2023-10-27T14:16:40.692" v="5170"/>
          <ac:inkMkLst>
            <pc:docMk/>
            <pc:sldMk cId="3846203659" sldId="608"/>
            <ac:inkMk id="107" creationId="{7D6F0A89-F3D4-CBD2-C095-256B406429D1}"/>
          </ac:inkMkLst>
        </pc:inkChg>
        <pc:inkChg chg="add mod">
          <ac:chgData name="Luca Crocetti" userId="52efdf86-ba77-4dcf-8f92-67ea05fd85b4" providerId="ADAL" clId="{F54AB79C-CF2F-48E0-AB2B-B1BDA75FD3C3}" dt="2023-10-27T14:16:40.692" v="5170"/>
          <ac:inkMkLst>
            <pc:docMk/>
            <pc:sldMk cId="3846203659" sldId="608"/>
            <ac:inkMk id="108" creationId="{539E25E5-4165-FD81-0E36-82050485D76C}"/>
          </ac:inkMkLst>
        </pc:inkChg>
        <pc:inkChg chg="add del">
          <ac:chgData name="Luca Crocetti" userId="52efdf86-ba77-4dcf-8f92-67ea05fd85b4" providerId="ADAL" clId="{F54AB79C-CF2F-48E0-AB2B-B1BDA75FD3C3}" dt="2023-10-27T14:16:40.519" v="5162"/>
          <ac:inkMkLst>
            <pc:docMk/>
            <pc:sldMk cId="3846203659" sldId="608"/>
            <ac:inkMk id="109" creationId="{51114902-FE11-46D1-EA08-EF8E9DA16A9F}"/>
          </ac:inkMkLst>
        </pc:inkChg>
        <pc:inkChg chg="add del">
          <ac:chgData name="Luca Crocetti" userId="52efdf86-ba77-4dcf-8f92-67ea05fd85b4" providerId="ADAL" clId="{F54AB79C-CF2F-48E0-AB2B-B1BDA75FD3C3}" dt="2023-10-27T14:16:40.519" v="5164"/>
          <ac:inkMkLst>
            <pc:docMk/>
            <pc:sldMk cId="3846203659" sldId="608"/>
            <ac:inkMk id="110" creationId="{20428F7E-A782-38B3-571D-4C32765977F1}"/>
          </ac:inkMkLst>
        </pc:inkChg>
        <pc:inkChg chg="add del">
          <ac:chgData name="Luca Crocetti" userId="52efdf86-ba77-4dcf-8f92-67ea05fd85b4" providerId="ADAL" clId="{F54AB79C-CF2F-48E0-AB2B-B1BDA75FD3C3}" dt="2023-10-27T14:16:40.519" v="5166"/>
          <ac:inkMkLst>
            <pc:docMk/>
            <pc:sldMk cId="3846203659" sldId="608"/>
            <ac:inkMk id="111" creationId="{EBD94E37-C8E7-0076-27B7-327E287F0F76}"/>
          </ac:inkMkLst>
        </pc:inkChg>
        <pc:inkChg chg="add del">
          <ac:chgData name="Luca Crocetti" userId="52efdf86-ba77-4dcf-8f92-67ea05fd85b4" providerId="ADAL" clId="{F54AB79C-CF2F-48E0-AB2B-B1BDA75FD3C3}" dt="2023-10-27T14:16:40.519" v="5167"/>
          <ac:inkMkLst>
            <pc:docMk/>
            <pc:sldMk cId="3846203659" sldId="608"/>
            <ac:inkMk id="112" creationId="{3FA731B6-34B8-327D-BE23-AC6FAF015DC9}"/>
          </ac:inkMkLst>
        </pc:inkChg>
        <pc:inkChg chg="add del">
          <ac:chgData name="Luca Crocetti" userId="52efdf86-ba77-4dcf-8f92-67ea05fd85b4" providerId="ADAL" clId="{F54AB79C-CF2F-48E0-AB2B-B1BDA75FD3C3}" dt="2023-10-27T14:16:40.519" v="5165"/>
          <ac:inkMkLst>
            <pc:docMk/>
            <pc:sldMk cId="3846203659" sldId="608"/>
            <ac:inkMk id="113" creationId="{1DC87374-3D9A-9C0C-C808-EBD7C0E44597}"/>
          </ac:inkMkLst>
        </pc:inkChg>
        <pc:inkChg chg="add del">
          <ac:chgData name="Luca Crocetti" userId="52efdf86-ba77-4dcf-8f92-67ea05fd85b4" providerId="ADAL" clId="{F54AB79C-CF2F-48E0-AB2B-B1BDA75FD3C3}" dt="2023-10-27T14:16:40.519" v="5168"/>
          <ac:inkMkLst>
            <pc:docMk/>
            <pc:sldMk cId="3846203659" sldId="608"/>
            <ac:inkMk id="114" creationId="{EF0B62B9-C33A-B557-4FCA-1F5D80DB6815}"/>
          </ac:inkMkLst>
        </pc:inkChg>
        <pc:inkChg chg="add del">
          <ac:chgData name="Luca Crocetti" userId="52efdf86-ba77-4dcf-8f92-67ea05fd85b4" providerId="ADAL" clId="{F54AB79C-CF2F-48E0-AB2B-B1BDA75FD3C3}" dt="2023-10-27T14:16:40.519" v="5169"/>
          <ac:inkMkLst>
            <pc:docMk/>
            <pc:sldMk cId="3846203659" sldId="608"/>
            <ac:inkMk id="115" creationId="{619583B9-4D2E-7B7F-B150-012FC08D492A}"/>
          </ac:inkMkLst>
        </pc:inkChg>
        <pc:inkChg chg="add del">
          <ac:chgData name="Luca Crocetti" userId="52efdf86-ba77-4dcf-8f92-67ea05fd85b4" providerId="ADAL" clId="{F54AB79C-CF2F-48E0-AB2B-B1BDA75FD3C3}" dt="2023-10-27T14:16:40.519" v="5163"/>
          <ac:inkMkLst>
            <pc:docMk/>
            <pc:sldMk cId="3846203659" sldId="608"/>
            <ac:inkMk id="116" creationId="{A72B2C55-425C-8879-9DC5-83A25BB4BAD4}"/>
          </ac:inkMkLst>
        </pc:inkChg>
        <pc:inkChg chg="add del">
          <ac:chgData name="Luca Crocetti" userId="52efdf86-ba77-4dcf-8f92-67ea05fd85b4" providerId="ADAL" clId="{F54AB79C-CF2F-48E0-AB2B-B1BDA75FD3C3}" dt="2023-10-27T14:16:40.519" v="5161"/>
          <ac:inkMkLst>
            <pc:docMk/>
            <pc:sldMk cId="3846203659" sldId="608"/>
            <ac:inkMk id="117" creationId="{7E806AA4-3574-3E78-BDCB-54202B13F0AD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19" creationId="{F7BF0BE2-7120-8BF1-158C-14B1F9DFB9E3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20" creationId="{EE9CA040-E6CE-29EB-4977-0F248710A026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21" creationId="{74EDC031-1190-28A8-B739-FCB7239DF861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22" creationId="{6D5A7C8C-91EF-E386-8F3C-4EA76B96F77C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23" creationId="{10CFE91D-C620-9DBF-9510-6C75DC307105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24" creationId="{E16C9A65-6CC0-68B2-6F1B-9EF5D8A81A71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25" creationId="{31171AB2-7829-F805-F411-6AFBB8AD4D33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26" creationId="{7EFA7AAF-724C-D0E1-F171-797AE26CEAE1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27" creationId="{BFCF112B-EAF4-2CCA-D663-F4E498E368C3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28" creationId="{B4254359-16A6-6700-969B-0F4C95BA32B7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29" creationId="{98647260-C821-2BE2-787C-E1C47E3E68A7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30" creationId="{F5E20769-0DAF-180C-C110-9313FB3CB0AC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31" creationId="{0F6852A3-F248-3390-0D25-7B50565A0AC2}"/>
          </ac:inkMkLst>
        </pc:inkChg>
        <pc:inkChg chg="add mod">
          <ac:chgData name="Luca Crocetti" userId="52efdf86-ba77-4dcf-8f92-67ea05fd85b4" providerId="ADAL" clId="{F54AB79C-CF2F-48E0-AB2B-B1BDA75FD3C3}" dt="2023-10-27T14:16:56.382" v="5198"/>
          <ac:inkMkLst>
            <pc:docMk/>
            <pc:sldMk cId="3846203659" sldId="608"/>
            <ac:inkMk id="132" creationId="{09DC6A5C-ECC8-18DB-5BBE-701C5C7B566A}"/>
          </ac:inkMkLst>
        </pc:inkChg>
        <pc:inkChg chg="add mod">
          <ac:chgData name="Luca Crocetti" userId="52efdf86-ba77-4dcf-8f92-67ea05fd85b4" providerId="ADAL" clId="{F54AB79C-CF2F-48E0-AB2B-B1BDA75FD3C3}" dt="2023-10-27T14:16:56.382" v="5198"/>
          <ac:inkMkLst>
            <pc:docMk/>
            <pc:sldMk cId="3846203659" sldId="608"/>
            <ac:inkMk id="133" creationId="{E9205812-FFD4-FD91-F8F1-DC987FBE063F}"/>
          </ac:inkMkLst>
        </pc:inkChg>
        <pc:inkChg chg="add mod">
          <ac:chgData name="Luca Crocetti" userId="52efdf86-ba77-4dcf-8f92-67ea05fd85b4" providerId="ADAL" clId="{F54AB79C-CF2F-48E0-AB2B-B1BDA75FD3C3}" dt="2023-10-27T14:16:56.382" v="5198"/>
          <ac:inkMkLst>
            <pc:docMk/>
            <pc:sldMk cId="3846203659" sldId="608"/>
            <ac:inkMk id="134" creationId="{D8547CCC-95B7-48F4-E60A-85217D22CA84}"/>
          </ac:inkMkLst>
        </pc:inkChg>
        <pc:inkChg chg="add mod">
          <ac:chgData name="Luca Crocetti" userId="52efdf86-ba77-4dcf-8f92-67ea05fd85b4" providerId="ADAL" clId="{F54AB79C-CF2F-48E0-AB2B-B1BDA75FD3C3}" dt="2023-10-27T14:17:06.047" v="5213"/>
          <ac:inkMkLst>
            <pc:docMk/>
            <pc:sldMk cId="3846203659" sldId="608"/>
            <ac:inkMk id="135" creationId="{0E00BDD5-F5DB-10BF-4313-D34E8BCE5BDD}"/>
          </ac:inkMkLst>
        </pc:inkChg>
        <pc:inkChg chg="add mod">
          <ac:chgData name="Luca Crocetti" userId="52efdf86-ba77-4dcf-8f92-67ea05fd85b4" providerId="ADAL" clId="{F54AB79C-CF2F-48E0-AB2B-B1BDA75FD3C3}" dt="2023-10-27T14:17:06.047" v="5213"/>
          <ac:inkMkLst>
            <pc:docMk/>
            <pc:sldMk cId="3846203659" sldId="608"/>
            <ac:inkMk id="136" creationId="{96B06FB0-68A9-FA34-60BB-80F727E77FA2}"/>
          </ac:inkMkLst>
        </pc:inkChg>
        <pc:inkChg chg="add mod">
          <ac:chgData name="Luca Crocetti" userId="52efdf86-ba77-4dcf-8f92-67ea05fd85b4" providerId="ADAL" clId="{F54AB79C-CF2F-48E0-AB2B-B1BDA75FD3C3}" dt="2023-10-27T14:17:06.047" v="5213"/>
          <ac:inkMkLst>
            <pc:docMk/>
            <pc:sldMk cId="3846203659" sldId="608"/>
            <ac:inkMk id="137" creationId="{3638C40E-4F85-2481-E28C-DB8FA84D196A}"/>
          </ac:inkMkLst>
        </pc:inkChg>
        <pc:inkChg chg="add mod">
          <ac:chgData name="Luca Crocetti" userId="52efdf86-ba77-4dcf-8f92-67ea05fd85b4" providerId="ADAL" clId="{F54AB79C-CF2F-48E0-AB2B-B1BDA75FD3C3}" dt="2023-10-27T14:17:06.047" v="5213"/>
          <ac:inkMkLst>
            <pc:docMk/>
            <pc:sldMk cId="3846203659" sldId="608"/>
            <ac:inkMk id="138" creationId="{4EAC028E-046E-7A58-D233-9648D344F47C}"/>
          </ac:inkMkLst>
        </pc:inkChg>
        <pc:inkChg chg="add mod">
          <ac:chgData name="Luca Crocetti" userId="52efdf86-ba77-4dcf-8f92-67ea05fd85b4" providerId="ADAL" clId="{F54AB79C-CF2F-48E0-AB2B-B1BDA75FD3C3}" dt="2023-10-27T14:17:06.047" v="5213"/>
          <ac:inkMkLst>
            <pc:docMk/>
            <pc:sldMk cId="3846203659" sldId="608"/>
            <ac:inkMk id="139" creationId="{35E3D27F-BE24-2AC1-55F6-4670206D5478}"/>
          </ac:inkMkLst>
        </pc:inkChg>
        <pc:inkChg chg="add mod">
          <ac:chgData name="Luca Crocetti" userId="52efdf86-ba77-4dcf-8f92-67ea05fd85b4" providerId="ADAL" clId="{F54AB79C-CF2F-48E0-AB2B-B1BDA75FD3C3}" dt="2023-10-27T14:17:06.047" v="5213"/>
          <ac:inkMkLst>
            <pc:docMk/>
            <pc:sldMk cId="3846203659" sldId="608"/>
            <ac:inkMk id="140" creationId="{3C004F21-CBB5-B156-E990-54AE6F928214}"/>
          </ac:inkMkLst>
        </pc:inkChg>
        <pc:inkChg chg="add mod">
          <ac:chgData name="Luca Crocetti" userId="52efdf86-ba77-4dcf-8f92-67ea05fd85b4" providerId="ADAL" clId="{F54AB79C-CF2F-48E0-AB2B-B1BDA75FD3C3}" dt="2023-10-27T14:17:06.047" v="5213"/>
          <ac:inkMkLst>
            <pc:docMk/>
            <pc:sldMk cId="3846203659" sldId="608"/>
            <ac:inkMk id="141" creationId="{F78D2671-75A8-DD58-F5AE-B26C3C4A1F8B}"/>
          </ac:inkMkLst>
        </pc:inkChg>
        <pc:inkChg chg="add mod">
          <ac:chgData name="Luca Crocetti" userId="52efdf86-ba77-4dcf-8f92-67ea05fd85b4" providerId="ADAL" clId="{F54AB79C-CF2F-48E0-AB2B-B1BDA75FD3C3}" dt="2023-10-27T14:17:06.047" v="5213"/>
          <ac:inkMkLst>
            <pc:docMk/>
            <pc:sldMk cId="3846203659" sldId="608"/>
            <ac:inkMk id="142" creationId="{4E0C8B18-88BA-0D36-E5B4-D206403AD875}"/>
          </ac:inkMkLst>
        </pc:inkChg>
        <pc:inkChg chg="add mod">
          <ac:chgData name="Luca Crocetti" userId="52efdf86-ba77-4dcf-8f92-67ea05fd85b4" providerId="ADAL" clId="{F54AB79C-CF2F-48E0-AB2B-B1BDA75FD3C3}" dt="2023-10-27T14:17:06.047" v="5213"/>
          <ac:inkMkLst>
            <pc:docMk/>
            <pc:sldMk cId="3846203659" sldId="608"/>
            <ac:inkMk id="143" creationId="{470A1FF9-FD5A-900C-44B4-08E06432CC61}"/>
          </ac:inkMkLst>
        </pc:inkChg>
        <pc:inkChg chg="add mod">
          <ac:chgData name="Luca Crocetti" userId="52efdf86-ba77-4dcf-8f92-67ea05fd85b4" providerId="ADAL" clId="{F54AB79C-CF2F-48E0-AB2B-B1BDA75FD3C3}" dt="2023-10-27T14:17:06.047" v="5213"/>
          <ac:inkMkLst>
            <pc:docMk/>
            <pc:sldMk cId="3846203659" sldId="608"/>
            <ac:inkMk id="144" creationId="{726DA5B3-9BD7-24FE-BFCD-CDBEDD9CA9B5}"/>
          </ac:inkMkLst>
        </pc:inkChg>
        <pc:inkChg chg="add mod">
          <ac:chgData name="Luca Crocetti" userId="52efdf86-ba77-4dcf-8f92-67ea05fd85b4" providerId="ADAL" clId="{F54AB79C-CF2F-48E0-AB2B-B1BDA75FD3C3}" dt="2023-10-27T14:17:06.047" v="5213"/>
          <ac:inkMkLst>
            <pc:docMk/>
            <pc:sldMk cId="3846203659" sldId="608"/>
            <ac:inkMk id="145" creationId="{61159756-D4A0-1F84-4DC2-D753C8F585D4}"/>
          </ac:inkMkLst>
        </pc:inkChg>
        <pc:inkChg chg="add del mod">
          <ac:chgData name="Luca Crocetti" userId="52efdf86-ba77-4dcf-8f92-67ea05fd85b4" providerId="ADAL" clId="{F54AB79C-CF2F-48E0-AB2B-B1BDA75FD3C3}" dt="2023-10-27T14:17:00.985" v="5209"/>
          <ac:inkMkLst>
            <pc:docMk/>
            <pc:sldMk cId="3846203659" sldId="608"/>
            <ac:inkMk id="150" creationId="{B14F622A-0BAF-DE56-8DE6-9F8256334829}"/>
          </ac:inkMkLst>
        </pc:inkChg>
        <pc:inkChg chg="add del mod">
          <ac:chgData name="Luca Crocetti" userId="52efdf86-ba77-4dcf-8f92-67ea05fd85b4" providerId="ADAL" clId="{F54AB79C-CF2F-48E0-AB2B-B1BDA75FD3C3}" dt="2023-10-27T14:17:00.985" v="5207"/>
          <ac:inkMkLst>
            <pc:docMk/>
            <pc:sldMk cId="3846203659" sldId="608"/>
            <ac:inkMk id="151" creationId="{5E71BD12-8BC4-3DE8-A7EF-AEE2A01C5BD1}"/>
          </ac:inkMkLst>
        </pc:inkChg>
        <pc:inkChg chg="add del mod">
          <ac:chgData name="Luca Crocetti" userId="52efdf86-ba77-4dcf-8f92-67ea05fd85b4" providerId="ADAL" clId="{F54AB79C-CF2F-48E0-AB2B-B1BDA75FD3C3}" dt="2023-10-27T14:17:00.969" v="5206"/>
          <ac:inkMkLst>
            <pc:docMk/>
            <pc:sldMk cId="3846203659" sldId="608"/>
            <ac:inkMk id="152" creationId="{ABF57382-CB29-2EDD-8079-B20E46FCABB1}"/>
          </ac:inkMkLst>
        </pc:inkChg>
        <pc:inkChg chg="add del mod">
          <ac:chgData name="Luca Crocetti" userId="52efdf86-ba77-4dcf-8f92-67ea05fd85b4" providerId="ADAL" clId="{F54AB79C-CF2F-48E0-AB2B-B1BDA75FD3C3}" dt="2023-10-27T14:17:00.985" v="5208"/>
          <ac:inkMkLst>
            <pc:docMk/>
            <pc:sldMk cId="3846203659" sldId="608"/>
            <ac:inkMk id="153" creationId="{6BDD3C5D-71E7-E4E5-A943-8072C5C0C0DD}"/>
          </ac:inkMkLst>
        </pc:inkChg>
        <pc:inkChg chg="add del mod">
          <ac:chgData name="Luca Crocetti" userId="52efdf86-ba77-4dcf-8f92-67ea05fd85b4" providerId="ADAL" clId="{F54AB79C-CF2F-48E0-AB2B-B1BDA75FD3C3}" dt="2023-10-27T14:17:00.985" v="5211"/>
          <ac:inkMkLst>
            <pc:docMk/>
            <pc:sldMk cId="3846203659" sldId="608"/>
            <ac:inkMk id="154" creationId="{BD492A6F-6227-56AB-65BA-8517A261FB37}"/>
          </ac:inkMkLst>
        </pc:inkChg>
        <pc:inkChg chg="add del mod">
          <ac:chgData name="Luca Crocetti" userId="52efdf86-ba77-4dcf-8f92-67ea05fd85b4" providerId="ADAL" clId="{F54AB79C-CF2F-48E0-AB2B-B1BDA75FD3C3}" dt="2023-10-27T14:17:00.985" v="5210"/>
          <ac:inkMkLst>
            <pc:docMk/>
            <pc:sldMk cId="3846203659" sldId="608"/>
            <ac:inkMk id="155" creationId="{47FA9AA7-0BD9-A5DD-1E56-760CF98DA953}"/>
          </ac:inkMkLst>
        </pc:inkChg>
        <pc:inkChg chg="add mod">
          <ac:chgData name="Luca Crocetti" userId="52efdf86-ba77-4dcf-8f92-67ea05fd85b4" providerId="ADAL" clId="{F54AB79C-CF2F-48E0-AB2B-B1BDA75FD3C3}" dt="2023-10-27T14:17:06.047" v="5213"/>
          <ac:inkMkLst>
            <pc:docMk/>
            <pc:sldMk cId="3846203659" sldId="608"/>
            <ac:inkMk id="157" creationId="{A2BCE4EC-F9B8-72CE-9595-EA4A28B833BD}"/>
          </ac:inkMkLst>
        </pc:inkChg>
        <pc:inkChg chg="add mod">
          <ac:chgData name="Luca Crocetti" userId="52efdf86-ba77-4dcf-8f92-67ea05fd85b4" providerId="ADAL" clId="{F54AB79C-CF2F-48E0-AB2B-B1BDA75FD3C3}" dt="2023-10-27T14:17:08.482" v="5217"/>
          <ac:inkMkLst>
            <pc:docMk/>
            <pc:sldMk cId="3846203659" sldId="608"/>
            <ac:inkMk id="159" creationId="{853CF5FE-A15D-5C96-6DCF-E21A074E7975}"/>
          </ac:inkMkLst>
        </pc:inkChg>
        <pc:inkChg chg="add mod">
          <ac:chgData name="Luca Crocetti" userId="52efdf86-ba77-4dcf-8f92-67ea05fd85b4" providerId="ADAL" clId="{F54AB79C-CF2F-48E0-AB2B-B1BDA75FD3C3}" dt="2023-10-27T14:17:08.482" v="5217"/>
          <ac:inkMkLst>
            <pc:docMk/>
            <pc:sldMk cId="3846203659" sldId="608"/>
            <ac:inkMk id="160" creationId="{95268CCF-A6BE-CE21-D12E-AD50DE413F3A}"/>
          </ac:inkMkLst>
        </pc:inkChg>
        <pc:inkChg chg="add mod">
          <ac:chgData name="Luca Crocetti" userId="52efdf86-ba77-4dcf-8f92-67ea05fd85b4" providerId="ADAL" clId="{F54AB79C-CF2F-48E0-AB2B-B1BDA75FD3C3}" dt="2023-10-27T14:17:08.482" v="5217"/>
          <ac:inkMkLst>
            <pc:docMk/>
            <pc:sldMk cId="3846203659" sldId="608"/>
            <ac:inkMk id="161" creationId="{650892E4-7F83-C9CA-ACBE-99A1B31D8B9D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63" creationId="{FF36176D-87A4-A24C-5D73-514F5840A1F8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64" creationId="{11B31594-FCD8-1BC6-6CCE-25634DFFD331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65" creationId="{6901C148-D142-33FD-AC9A-AAAA63279D83}"/>
          </ac:inkMkLst>
        </pc:inkChg>
        <pc:inkChg chg="add del mod">
          <ac:chgData name="Luca Crocetti" userId="52efdf86-ba77-4dcf-8f92-67ea05fd85b4" providerId="ADAL" clId="{F54AB79C-CF2F-48E0-AB2B-B1BDA75FD3C3}" dt="2023-10-27T14:17:14.658" v="5232"/>
          <ac:inkMkLst>
            <pc:docMk/>
            <pc:sldMk cId="3846203659" sldId="608"/>
            <ac:inkMk id="167" creationId="{49E9BC97-35CD-F0CF-879F-924A53B4C0AA}"/>
          </ac:inkMkLst>
        </pc:inkChg>
        <pc:inkChg chg="add del mod">
          <ac:chgData name="Luca Crocetti" userId="52efdf86-ba77-4dcf-8f92-67ea05fd85b4" providerId="ADAL" clId="{F54AB79C-CF2F-48E0-AB2B-B1BDA75FD3C3}" dt="2023-10-27T14:17:14.658" v="5230"/>
          <ac:inkMkLst>
            <pc:docMk/>
            <pc:sldMk cId="3846203659" sldId="608"/>
            <ac:inkMk id="168" creationId="{633BE533-9F77-7CC9-3E80-F6BE9A62940F}"/>
          </ac:inkMkLst>
        </pc:inkChg>
        <pc:inkChg chg="add del mod">
          <ac:chgData name="Luca Crocetti" userId="52efdf86-ba77-4dcf-8f92-67ea05fd85b4" providerId="ADAL" clId="{F54AB79C-CF2F-48E0-AB2B-B1BDA75FD3C3}" dt="2023-10-27T14:17:14.658" v="5228"/>
          <ac:inkMkLst>
            <pc:docMk/>
            <pc:sldMk cId="3846203659" sldId="608"/>
            <ac:inkMk id="169" creationId="{4A78A28E-AC57-0998-71F4-9F273EAA23F1}"/>
          </ac:inkMkLst>
        </pc:inkChg>
        <pc:inkChg chg="add del mod">
          <ac:chgData name="Luca Crocetti" userId="52efdf86-ba77-4dcf-8f92-67ea05fd85b4" providerId="ADAL" clId="{F54AB79C-CF2F-48E0-AB2B-B1BDA75FD3C3}" dt="2023-10-27T14:17:14.658" v="5231"/>
          <ac:inkMkLst>
            <pc:docMk/>
            <pc:sldMk cId="3846203659" sldId="608"/>
            <ac:inkMk id="170" creationId="{A0399B17-C7DA-512C-54AB-A8EF72504545}"/>
          </ac:inkMkLst>
        </pc:inkChg>
        <pc:inkChg chg="add del mod">
          <ac:chgData name="Luca Crocetti" userId="52efdf86-ba77-4dcf-8f92-67ea05fd85b4" providerId="ADAL" clId="{F54AB79C-CF2F-48E0-AB2B-B1BDA75FD3C3}" dt="2023-10-27T14:17:14.658" v="5229"/>
          <ac:inkMkLst>
            <pc:docMk/>
            <pc:sldMk cId="3846203659" sldId="608"/>
            <ac:inkMk id="171" creationId="{A4C77AA6-0141-5366-3CBC-B9407A761F58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73" creationId="{20A1E24C-6829-79D8-2992-FF7F053B5A52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74" creationId="{01FE6B6F-8704-5FB6-AB68-9E95D8BE05A4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75" creationId="{7D5654A3-0BF1-9B47-8FD2-A5D690DA7F65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76" creationId="{F362FC44-D8D6-BB31-A8E1-BC500EE640EA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77" creationId="{06DEBBCE-875A-E97E-0F25-FFE935E10A0A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78" creationId="{BA1C5D87-AF92-B8DF-4D55-2A5F7E14A990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79" creationId="{82425696-D5CB-12CF-710D-60037797BF30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80" creationId="{6E4C9865-5EE9-2DEA-E4B2-9BD9C3DC0C19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81" creationId="{C2F8DFA2-F0A0-C3EC-5FBE-BF8DA4FFB284}"/>
          </ac:inkMkLst>
        </pc:inkChg>
        <pc:inkChg chg="add">
          <ac:chgData name="Luca Crocetti" userId="52efdf86-ba77-4dcf-8f92-67ea05fd85b4" providerId="ADAL" clId="{F54AB79C-CF2F-48E0-AB2B-B1BDA75FD3C3}" dt="2023-10-27T14:17:34.472" v="5243" actId="9405"/>
          <ac:inkMkLst>
            <pc:docMk/>
            <pc:sldMk cId="3846203659" sldId="608"/>
            <ac:inkMk id="183" creationId="{581EDAE9-EB53-F814-9C91-28FA9E0CBB06}"/>
          </ac:inkMkLst>
        </pc:inkChg>
        <pc:inkChg chg="add">
          <ac:chgData name="Luca Crocetti" userId="52efdf86-ba77-4dcf-8f92-67ea05fd85b4" providerId="ADAL" clId="{F54AB79C-CF2F-48E0-AB2B-B1BDA75FD3C3}" dt="2023-10-27T14:17:44.105" v="5244" actId="9405"/>
          <ac:inkMkLst>
            <pc:docMk/>
            <pc:sldMk cId="3846203659" sldId="608"/>
            <ac:inkMk id="184" creationId="{42195469-359D-26ED-2890-6F526BE2C11C}"/>
          </ac:inkMkLst>
        </pc:inkChg>
        <pc:inkChg chg="add mod">
          <ac:chgData name="Luca Crocetti" userId="52efdf86-ba77-4dcf-8f92-67ea05fd85b4" providerId="ADAL" clId="{F54AB79C-CF2F-48E0-AB2B-B1BDA75FD3C3}" dt="2023-10-27T14:17:47.451" v="5247"/>
          <ac:inkMkLst>
            <pc:docMk/>
            <pc:sldMk cId="3846203659" sldId="608"/>
            <ac:inkMk id="185" creationId="{02282986-AF08-63F2-F048-D8AF394229C9}"/>
          </ac:inkMkLst>
        </pc:inkChg>
        <pc:inkChg chg="add mod">
          <ac:chgData name="Luca Crocetti" userId="52efdf86-ba77-4dcf-8f92-67ea05fd85b4" providerId="ADAL" clId="{F54AB79C-CF2F-48E0-AB2B-B1BDA75FD3C3}" dt="2023-10-27T14:17:47.451" v="5247"/>
          <ac:inkMkLst>
            <pc:docMk/>
            <pc:sldMk cId="3846203659" sldId="608"/>
            <ac:inkMk id="186" creationId="{DED0CE21-BD38-E0F8-1153-F294DAF4E1C0}"/>
          </ac:inkMkLst>
        </pc:inkChg>
        <pc:inkChg chg="add del">
          <ac:chgData name="Luca Crocetti" userId="52efdf86-ba77-4dcf-8f92-67ea05fd85b4" providerId="ADAL" clId="{F54AB79C-CF2F-48E0-AB2B-B1BDA75FD3C3}" dt="2023-10-27T14:17:51.345" v="5249"/>
          <ac:inkMkLst>
            <pc:docMk/>
            <pc:sldMk cId="3846203659" sldId="608"/>
            <ac:inkMk id="188" creationId="{5D92DBAC-FF31-E9FD-C20B-E94ABC37EFF3}"/>
          </ac:inkMkLst>
        </pc:inkChg>
        <pc:inkChg chg="add">
          <ac:chgData name="Luca Crocetti" userId="52efdf86-ba77-4dcf-8f92-67ea05fd85b4" providerId="ADAL" clId="{F54AB79C-CF2F-48E0-AB2B-B1BDA75FD3C3}" dt="2023-10-27T14:17:54.343" v="5250" actId="9405"/>
          <ac:inkMkLst>
            <pc:docMk/>
            <pc:sldMk cId="3846203659" sldId="608"/>
            <ac:inkMk id="189" creationId="{EB2E7CEE-D3C2-81E2-6335-A910E10D228F}"/>
          </ac:inkMkLst>
        </pc:inkChg>
        <pc:inkChg chg="add">
          <ac:chgData name="Luca Crocetti" userId="52efdf86-ba77-4dcf-8f92-67ea05fd85b4" providerId="ADAL" clId="{F54AB79C-CF2F-48E0-AB2B-B1BDA75FD3C3}" dt="2023-10-27T14:17:56.335" v="5251" actId="9405"/>
          <ac:inkMkLst>
            <pc:docMk/>
            <pc:sldMk cId="3846203659" sldId="608"/>
            <ac:inkMk id="190" creationId="{BA546467-585A-5815-377F-B9826CF20F6D}"/>
          </ac:inkMkLst>
        </pc:inkChg>
        <pc:inkChg chg="add mod">
          <ac:chgData name="Luca Crocetti" userId="52efdf86-ba77-4dcf-8f92-67ea05fd85b4" providerId="ADAL" clId="{F54AB79C-CF2F-48E0-AB2B-B1BDA75FD3C3}" dt="2023-10-27T14:18:01.271" v="5256"/>
          <ac:inkMkLst>
            <pc:docMk/>
            <pc:sldMk cId="3846203659" sldId="608"/>
            <ac:inkMk id="191" creationId="{A8012943-11F9-41E9-3D33-01FD90FDC8AA}"/>
          </ac:inkMkLst>
        </pc:inkChg>
        <pc:inkChg chg="add mod">
          <ac:chgData name="Luca Crocetti" userId="52efdf86-ba77-4dcf-8f92-67ea05fd85b4" providerId="ADAL" clId="{F54AB79C-CF2F-48E0-AB2B-B1BDA75FD3C3}" dt="2023-10-27T14:18:01.271" v="5256"/>
          <ac:inkMkLst>
            <pc:docMk/>
            <pc:sldMk cId="3846203659" sldId="608"/>
            <ac:inkMk id="192" creationId="{D8FAF99C-BF54-9E50-4CC0-8B25E325514D}"/>
          </ac:inkMkLst>
        </pc:inkChg>
        <pc:inkChg chg="add mod">
          <ac:chgData name="Luca Crocetti" userId="52efdf86-ba77-4dcf-8f92-67ea05fd85b4" providerId="ADAL" clId="{F54AB79C-CF2F-48E0-AB2B-B1BDA75FD3C3}" dt="2023-10-27T14:18:01.271" v="5256"/>
          <ac:inkMkLst>
            <pc:docMk/>
            <pc:sldMk cId="3846203659" sldId="608"/>
            <ac:inkMk id="194" creationId="{1812BE9C-A23A-90C1-8103-C509AD3EF69F}"/>
          </ac:inkMkLst>
        </pc:inkChg>
        <pc:inkChg chg="add mod">
          <ac:chgData name="Luca Crocetti" userId="52efdf86-ba77-4dcf-8f92-67ea05fd85b4" providerId="ADAL" clId="{F54AB79C-CF2F-48E0-AB2B-B1BDA75FD3C3}" dt="2023-10-27T14:18:13.600" v="5261"/>
          <ac:inkMkLst>
            <pc:docMk/>
            <pc:sldMk cId="3846203659" sldId="608"/>
            <ac:inkMk id="196" creationId="{E9B60375-F4C1-9E51-B1E3-21BB4B260F0F}"/>
          </ac:inkMkLst>
        </pc:inkChg>
        <pc:inkChg chg="add mod">
          <ac:chgData name="Luca Crocetti" userId="52efdf86-ba77-4dcf-8f92-67ea05fd85b4" providerId="ADAL" clId="{F54AB79C-CF2F-48E0-AB2B-B1BDA75FD3C3}" dt="2023-10-27T14:18:13.600" v="5261"/>
          <ac:inkMkLst>
            <pc:docMk/>
            <pc:sldMk cId="3846203659" sldId="608"/>
            <ac:inkMk id="197" creationId="{B025BA24-25FE-2D09-AC86-DB5DBE2AE10B}"/>
          </ac:inkMkLst>
        </pc:inkChg>
        <pc:inkChg chg="add mod">
          <ac:chgData name="Luca Crocetti" userId="52efdf86-ba77-4dcf-8f92-67ea05fd85b4" providerId="ADAL" clId="{F54AB79C-CF2F-48E0-AB2B-B1BDA75FD3C3}" dt="2023-10-27T14:18:13.600" v="5261"/>
          <ac:inkMkLst>
            <pc:docMk/>
            <pc:sldMk cId="3846203659" sldId="608"/>
            <ac:inkMk id="198" creationId="{1DC50E01-A764-031F-2FA4-4FF1BE452AC8}"/>
          </ac:inkMkLst>
        </pc:inkChg>
        <pc:inkChg chg="add mod">
          <ac:chgData name="Luca Crocetti" userId="52efdf86-ba77-4dcf-8f92-67ea05fd85b4" providerId="ADAL" clId="{F54AB79C-CF2F-48E0-AB2B-B1BDA75FD3C3}" dt="2023-10-27T14:18:13.600" v="5261"/>
          <ac:inkMkLst>
            <pc:docMk/>
            <pc:sldMk cId="3846203659" sldId="608"/>
            <ac:inkMk id="199" creationId="{2C180947-A32C-9FFF-5BDA-FF37F1856F3A}"/>
          </ac:inkMkLst>
        </pc:inkChg>
        <pc:inkChg chg="add mod">
          <ac:chgData name="Luca Crocetti" userId="52efdf86-ba77-4dcf-8f92-67ea05fd85b4" providerId="ADAL" clId="{F54AB79C-CF2F-48E0-AB2B-B1BDA75FD3C3}" dt="2023-10-27T14:18:32.584" v="5278"/>
          <ac:inkMkLst>
            <pc:docMk/>
            <pc:sldMk cId="3846203659" sldId="608"/>
            <ac:inkMk id="201" creationId="{7E8F30F0-3F22-14E0-8256-97F37E60EACC}"/>
          </ac:inkMkLst>
        </pc:inkChg>
        <pc:inkChg chg="add mod">
          <ac:chgData name="Luca Crocetti" userId="52efdf86-ba77-4dcf-8f92-67ea05fd85b4" providerId="ADAL" clId="{F54AB79C-CF2F-48E0-AB2B-B1BDA75FD3C3}" dt="2023-10-27T14:18:32.584" v="5278"/>
          <ac:inkMkLst>
            <pc:docMk/>
            <pc:sldMk cId="3846203659" sldId="608"/>
            <ac:inkMk id="202" creationId="{C5DB984F-6E26-9D98-3A36-2DD2347E9AC1}"/>
          </ac:inkMkLst>
        </pc:inkChg>
        <pc:inkChg chg="add mod">
          <ac:chgData name="Luca Crocetti" userId="52efdf86-ba77-4dcf-8f92-67ea05fd85b4" providerId="ADAL" clId="{F54AB79C-CF2F-48E0-AB2B-B1BDA75FD3C3}" dt="2023-10-27T14:18:32.584" v="5278"/>
          <ac:inkMkLst>
            <pc:docMk/>
            <pc:sldMk cId="3846203659" sldId="608"/>
            <ac:inkMk id="203" creationId="{1A42CF4A-97CD-FDE7-180F-F25481B12BA6}"/>
          </ac:inkMkLst>
        </pc:inkChg>
        <pc:inkChg chg="add mod">
          <ac:chgData name="Luca Crocetti" userId="52efdf86-ba77-4dcf-8f92-67ea05fd85b4" providerId="ADAL" clId="{F54AB79C-CF2F-48E0-AB2B-B1BDA75FD3C3}" dt="2023-10-27T14:18:32.584" v="5278"/>
          <ac:inkMkLst>
            <pc:docMk/>
            <pc:sldMk cId="3846203659" sldId="608"/>
            <ac:inkMk id="204" creationId="{DA399270-02C1-3482-044E-9737630EDA03}"/>
          </ac:inkMkLst>
        </pc:inkChg>
        <pc:inkChg chg="add mod">
          <ac:chgData name="Luca Crocetti" userId="52efdf86-ba77-4dcf-8f92-67ea05fd85b4" providerId="ADAL" clId="{F54AB79C-CF2F-48E0-AB2B-B1BDA75FD3C3}" dt="2023-10-27T14:18:32.584" v="5278"/>
          <ac:inkMkLst>
            <pc:docMk/>
            <pc:sldMk cId="3846203659" sldId="608"/>
            <ac:inkMk id="205" creationId="{52098F0A-50C1-9042-5C5F-0869D7954494}"/>
          </ac:inkMkLst>
        </pc:inkChg>
        <pc:inkChg chg="add mod">
          <ac:chgData name="Luca Crocetti" userId="52efdf86-ba77-4dcf-8f92-67ea05fd85b4" providerId="ADAL" clId="{F54AB79C-CF2F-48E0-AB2B-B1BDA75FD3C3}" dt="2023-10-27T14:18:32.584" v="5278"/>
          <ac:inkMkLst>
            <pc:docMk/>
            <pc:sldMk cId="3846203659" sldId="608"/>
            <ac:inkMk id="207" creationId="{34F2B3CC-DA44-514F-D276-3B5CDC6CB239}"/>
          </ac:inkMkLst>
        </pc:inkChg>
        <pc:inkChg chg="add mod">
          <ac:chgData name="Luca Crocetti" userId="52efdf86-ba77-4dcf-8f92-67ea05fd85b4" providerId="ADAL" clId="{F54AB79C-CF2F-48E0-AB2B-B1BDA75FD3C3}" dt="2023-10-27T14:18:32.584" v="5278"/>
          <ac:inkMkLst>
            <pc:docMk/>
            <pc:sldMk cId="3846203659" sldId="608"/>
            <ac:inkMk id="208" creationId="{F09A438E-61DB-27AE-D187-6738F6C25FC1}"/>
          </ac:inkMkLst>
        </pc:inkChg>
        <pc:inkChg chg="add mod">
          <ac:chgData name="Luca Crocetti" userId="52efdf86-ba77-4dcf-8f92-67ea05fd85b4" providerId="ADAL" clId="{F54AB79C-CF2F-48E0-AB2B-B1BDA75FD3C3}" dt="2023-10-27T14:18:32.584" v="5278"/>
          <ac:inkMkLst>
            <pc:docMk/>
            <pc:sldMk cId="3846203659" sldId="608"/>
            <ac:inkMk id="209" creationId="{09644084-8221-0C83-B692-EDDDBE577864}"/>
          </ac:inkMkLst>
        </pc:inkChg>
        <pc:inkChg chg="add mod">
          <ac:chgData name="Luca Crocetti" userId="52efdf86-ba77-4dcf-8f92-67ea05fd85b4" providerId="ADAL" clId="{F54AB79C-CF2F-48E0-AB2B-B1BDA75FD3C3}" dt="2023-10-27T14:18:32.584" v="5278"/>
          <ac:inkMkLst>
            <pc:docMk/>
            <pc:sldMk cId="3846203659" sldId="608"/>
            <ac:inkMk id="210" creationId="{A115D5E6-F1F3-CDCE-3C41-D74940AFB439}"/>
          </ac:inkMkLst>
        </pc:inkChg>
        <pc:inkChg chg="add mod">
          <ac:chgData name="Luca Crocetti" userId="52efdf86-ba77-4dcf-8f92-67ea05fd85b4" providerId="ADAL" clId="{F54AB79C-CF2F-48E0-AB2B-B1BDA75FD3C3}" dt="2023-10-27T14:18:32.584" v="5278"/>
          <ac:inkMkLst>
            <pc:docMk/>
            <pc:sldMk cId="3846203659" sldId="608"/>
            <ac:inkMk id="211" creationId="{A7934014-C25D-900C-3945-65BE77813562}"/>
          </ac:inkMkLst>
        </pc:inkChg>
        <pc:inkChg chg="add mod">
          <ac:chgData name="Luca Crocetti" userId="52efdf86-ba77-4dcf-8f92-67ea05fd85b4" providerId="ADAL" clId="{F54AB79C-CF2F-48E0-AB2B-B1BDA75FD3C3}" dt="2023-10-27T14:18:32.584" v="5278"/>
          <ac:inkMkLst>
            <pc:docMk/>
            <pc:sldMk cId="3846203659" sldId="608"/>
            <ac:inkMk id="212" creationId="{7857C630-06D0-7768-3BB3-7F9A64F092A0}"/>
          </ac:inkMkLst>
        </pc:inkChg>
        <pc:inkChg chg="add mod">
          <ac:chgData name="Luca Crocetti" userId="52efdf86-ba77-4dcf-8f92-67ea05fd85b4" providerId="ADAL" clId="{F54AB79C-CF2F-48E0-AB2B-B1BDA75FD3C3}" dt="2023-10-27T14:18:32.584" v="5278"/>
          <ac:inkMkLst>
            <pc:docMk/>
            <pc:sldMk cId="3846203659" sldId="608"/>
            <ac:inkMk id="213" creationId="{A53F6766-0E62-5703-BE73-7BDCEE3F0A80}"/>
          </ac:inkMkLst>
        </pc:inkChg>
        <pc:inkChg chg="add mod">
          <ac:chgData name="Luca Crocetti" userId="52efdf86-ba77-4dcf-8f92-67ea05fd85b4" providerId="ADAL" clId="{F54AB79C-CF2F-48E0-AB2B-B1BDA75FD3C3}" dt="2023-10-27T14:18:32.584" v="5278"/>
          <ac:inkMkLst>
            <pc:docMk/>
            <pc:sldMk cId="3846203659" sldId="608"/>
            <ac:inkMk id="214" creationId="{013C4545-8594-16C9-D5F9-BB77FAD2868F}"/>
          </ac:inkMkLst>
        </pc:inkChg>
        <pc:inkChg chg="add mod">
          <ac:chgData name="Luca Crocetti" userId="52efdf86-ba77-4dcf-8f92-67ea05fd85b4" providerId="ADAL" clId="{F54AB79C-CF2F-48E0-AB2B-B1BDA75FD3C3}" dt="2023-10-27T14:18:32.584" v="5278"/>
          <ac:inkMkLst>
            <pc:docMk/>
            <pc:sldMk cId="3846203659" sldId="608"/>
            <ac:inkMk id="215" creationId="{28E5E079-D3B5-E4F2-1A9B-E1BCE3DBB96F}"/>
          </ac:inkMkLst>
        </pc:inkChg>
        <pc:inkChg chg="add mod">
          <ac:chgData name="Luca Crocetti" userId="52efdf86-ba77-4dcf-8f92-67ea05fd85b4" providerId="ADAL" clId="{F54AB79C-CF2F-48E0-AB2B-B1BDA75FD3C3}" dt="2023-10-27T14:18:32.584" v="5278"/>
          <ac:inkMkLst>
            <pc:docMk/>
            <pc:sldMk cId="3846203659" sldId="608"/>
            <ac:inkMk id="216" creationId="{8905B05E-1600-1AF4-463B-5EF9F431E81C}"/>
          </ac:inkMkLst>
        </pc:inkChg>
        <pc:inkChg chg="add del mod">
          <ac:chgData name="Luca Crocetti" userId="52efdf86-ba77-4dcf-8f92-67ea05fd85b4" providerId="ADAL" clId="{F54AB79C-CF2F-48E0-AB2B-B1BDA75FD3C3}" dt="2023-10-27T14:18:42.010" v="5287"/>
          <ac:inkMkLst>
            <pc:docMk/>
            <pc:sldMk cId="3846203659" sldId="608"/>
            <ac:inkMk id="218" creationId="{E4886389-67BF-CB12-BAEB-3201D5C8712C}"/>
          </ac:inkMkLst>
        </pc:inkChg>
        <pc:inkChg chg="add del mod">
          <ac:chgData name="Luca Crocetti" userId="52efdf86-ba77-4dcf-8f92-67ea05fd85b4" providerId="ADAL" clId="{F54AB79C-CF2F-48E0-AB2B-B1BDA75FD3C3}" dt="2023-10-27T14:18:42.010" v="5285"/>
          <ac:inkMkLst>
            <pc:docMk/>
            <pc:sldMk cId="3846203659" sldId="608"/>
            <ac:inkMk id="219" creationId="{89445B83-8D5C-2187-C453-600D38A23E0A}"/>
          </ac:inkMkLst>
        </pc:inkChg>
        <pc:inkChg chg="add del mod">
          <ac:chgData name="Luca Crocetti" userId="52efdf86-ba77-4dcf-8f92-67ea05fd85b4" providerId="ADAL" clId="{F54AB79C-CF2F-48E0-AB2B-B1BDA75FD3C3}" dt="2023-10-27T14:18:42.010" v="5288"/>
          <ac:inkMkLst>
            <pc:docMk/>
            <pc:sldMk cId="3846203659" sldId="608"/>
            <ac:inkMk id="220" creationId="{DF6DC2B9-F5BC-94B4-B72B-F2E0E59B704E}"/>
          </ac:inkMkLst>
        </pc:inkChg>
        <pc:inkChg chg="add del mod">
          <ac:chgData name="Luca Crocetti" userId="52efdf86-ba77-4dcf-8f92-67ea05fd85b4" providerId="ADAL" clId="{F54AB79C-CF2F-48E0-AB2B-B1BDA75FD3C3}" dt="2023-10-27T14:18:42.010" v="5286"/>
          <ac:inkMkLst>
            <pc:docMk/>
            <pc:sldMk cId="3846203659" sldId="608"/>
            <ac:inkMk id="221" creationId="{8F0D8F2C-1833-D8D7-7EDC-72BAA65402FF}"/>
          </ac:inkMkLst>
        </pc:inkChg>
        <pc:inkChg chg="add del mod">
          <ac:chgData name="Luca Crocetti" userId="52efdf86-ba77-4dcf-8f92-67ea05fd85b4" providerId="ADAL" clId="{F54AB79C-CF2F-48E0-AB2B-B1BDA75FD3C3}" dt="2023-10-27T14:18:42.010" v="5289"/>
          <ac:inkMkLst>
            <pc:docMk/>
            <pc:sldMk cId="3846203659" sldId="608"/>
            <ac:inkMk id="222" creationId="{AFC78CB7-6F03-6734-D8A6-62D3D78A9E9F}"/>
          </ac:inkMkLst>
        </pc:inkChg>
        <pc:inkChg chg="add mod">
          <ac:chgData name="Luca Crocetti" userId="52efdf86-ba77-4dcf-8f92-67ea05fd85b4" providerId="ADAL" clId="{F54AB79C-CF2F-48E0-AB2B-B1BDA75FD3C3}" dt="2023-10-27T14:19:01.108" v="5312"/>
          <ac:inkMkLst>
            <pc:docMk/>
            <pc:sldMk cId="3846203659" sldId="608"/>
            <ac:inkMk id="224" creationId="{B1300809-9386-DB22-9D96-213A6A8058AB}"/>
          </ac:inkMkLst>
        </pc:inkChg>
        <pc:inkChg chg="add mod">
          <ac:chgData name="Luca Crocetti" userId="52efdf86-ba77-4dcf-8f92-67ea05fd85b4" providerId="ADAL" clId="{F54AB79C-CF2F-48E0-AB2B-B1BDA75FD3C3}" dt="2023-10-27T14:19:01.108" v="5312"/>
          <ac:inkMkLst>
            <pc:docMk/>
            <pc:sldMk cId="3846203659" sldId="608"/>
            <ac:inkMk id="225" creationId="{9C823088-092E-5476-E4E2-8B301FC5C319}"/>
          </ac:inkMkLst>
        </pc:inkChg>
        <pc:inkChg chg="add mod">
          <ac:chgData name="Luca Crocetti" userId="52efdf86-ba77-4dcf-8f92-67ea05fd85b4" providerId="ADAL" clId="{F54AB79C-CF2F-48E0-AB2B-B1BDA75FD3C3}" dt="2023-10-27T14:19:01.108" v="5312"/>
          <ac:inkMkLst>
            <pc:docMk/>
            <pc:sldMk cId="3846203659" sldId="608"/>
            <ac:inkMk id="226" creationId="{9CA68EC8-1B6D-1BB5-4783-802A7CDD19E8}"/>
          </ac:inkMkLst>
        </pc:inkChg>
        <pc:inkChg chg="add mod">
          <ac:chgData name="Luca Crocetti" userId="52efdf86-ba77-4dcf-8f92-67ea05fd85b4" providerId="ADAL" clId="{F54AB79C-CF2F-48E0-AB2B-B1BDA75FD3C3}" dt="2023-10-27T14:19:01.108" v="5312"/>
          <ac:inkMkLst>
            <pc:docMk/>
            <pc:sldMk cId="3846203659" sldId="608"/>
            <ac:inkMk id="227" creationId="{9DB79825-FEF1-8321-6DDD-B0AC41611A86}"/>
          </ac:inkMkLst>
        </pc:inkChg>
        <pc:inkChg chg="add mod">
          <ac:chgData name="Luca Crocetti" userId="52efdf86-ba77-4dcf-8f92-67ea05fd85b4" providerId="ADAL" clId="{F54AB79C-CF2F-48E0-AB2B-B1BDA75FD3C3}" dt="2023-10-27T14:19:01.108" v="5312"/>
          <ac:inkMkLst>
            <pc:docMk/>
            <pc:sldMk cId="3846203659" sldId="608"/>
            <ac:inkMk id="228" creationId="{A3A4E07A-A2F6-FE22-9918-573453FC5BAF}"/>
          </ac:inkMkLst>
        </pc:inkChg>
        <pc:inkChg chg="add mod">
          <ac:chgData name="Luca Crocetti" userId="52efdf86-ba77-4dcf-8f92-67ea05fd85b4" providerId="ADAL" clId="{F54AB79C-CF2F-48E0-AB2B-B1BDA75FD3C3}" dt="2023-10-27T14:19:01.108" v="5312"/>
          <ac:inkMkLst>
            <pc:docMk/>
            <pc:sldMk cId="3846203659" sldId="608"/>
            <ac:inkMk id="229" creationId="{D6DDC54F-2EBB-E50B-9D52-676792D843F6}"/>
          </ac:inkMkLst>
        </pc:inkChg>
        <pc:inkChg chg="add del mod">
          <ac:chgData name="Luca Crocetti" userId="52efdf86-ba77-4dcf-8f92-67ea05fd85b4" providerId="ADAL" clId="{F54AB79C-CF2F-48E0-AB2B-B1BDA75FD3C3}" dt="2023-10-27T14:18:49.523" v="5299"/>
          <ac:inkMkLst>
            <pc:docMk/>
            <pc:sldMk cId="3846203659" sldId="608"/>
            <ac:inkMk id="230" creationId="{978DFB6C-B3BD-D3B0-8F9C-F1BD191C3B7B}"/>
          </ac:inkMkLst>
        </pc:inkChg>
        <pc:inkChg chg="add del mod">
          <ac:chgData name="Luca Crocetti" userId="52efdf86-ba77-4dcf-8f92-67ea05fd85b4" providerId="ADAL" clId="{F54AB79C-CF2F-48E0-AB2B-B1BDA75FD3C3}" dt="2023-10-27T14:18:49.523" v="5300"/>
          <ac:inkMkLst>
            <pc:docMk/>
            <pc:sldMk cId="3846203659" sldId="608"/>
            <ac:inkMk id="231" creationId="{4BE2251E-2B4D-16CD-1D21-9341DCABAF7E}"/>
          </ac:inkMkLst>
        </pc:inkChg>
        <pc:inkChg chg="add mod">
          <ac:chgData name="Luca Crocetti" userId="52efdf86-ba77-4dcf-8f92-67ea05fd85b4" providerId="ADAL" clId="{F54AB79C-CF2F-48E0-AB2B-B1BDA75FD3C3}" dt="2023-10-27T14:19:01.108" v="5312"/>
          <ac:inkMkLst>
            <pc:docMk/>
            <pc:sldMk cId="3846203659" sldId="608"/>
            <ac:inkMk id="233" creationId="{B89A3A74-DC42-59C5-E4BA-FD392E4BB68F}"/>
          </ac:inkMkLst>
        </pc:inkChg>
        <pc:inkChg chg="add mod">
          <ac:chgData name="Luca Crocetti" userId="52efdf86-ba77-4dcf-8f92-67ea05fd85b4" providerId="ADAL" clId="{F54AB79C-CF2F-48E0-AB2B-B1BDA75FD3C3}" dt="2023-10-27T14:19:01.108" v="5312"/>
          <ac:inkMkLst>
            <pc:docMk/>
            <pc:sldMk cId="3846203659" sldId="608"/>
            <ac:inkMk id="234" creationId="{7D14D825-E57A-105A-8F8A-3502736D084E}"/>
          </ac:inkMkLst>
        </pc:inkChg>
        <pc:inkChg chg="add mod">
          <ac:chgData name="Luca Crocetti" userId="52efdf86-ba77-4dcf-8f92-67ea05fd85b4" providerId="ADAL" clId="{F54AB79C-CF2F-48E0-AB2B-B1BDA75FD3C3}" dt="2023-10-27T14:19:01.108" v="5312"/>
          <ac:inkMkLst>
            <pc:docMk/>
            <pc:sldMk cId="3846203659" sldId="608"/>
            <ac:inkMk id="235" creationId="{DF2B11B6-6336-7E4F-15C9-776F6D7014E1}"/>
          </ac:inkMkLst>
        </pc:inkChg>
        <pc:inkChg chg="add mod">
          <ac:chgData name="Luca Crocetti" userId="52efdf86-ba77-4dcf-8f92-67ea05fd85b4" providerId="ADAL" clId="{F54AB79C-CF2F-48E0-AB2B-B1BDA75FD3C3}" dt="2023-10-27T14:19:01.108" v="5312"/>
          <ac:inkMkLst>
            <pc:docMk/>
            <pc:sldMk cId="3846203659" sldId="608"/>
            <ac:inkMk id="236" creationId="{DB0844E7-7330-4FC3-5B62-D3C2B7F8EF5F}"/>
          </ac:inkMkLst>
        </pc:inkChg>
        <pc:inkChg chg="add mod">
          <ac:chgData name="Luca Crocetti" userId="52efdf86-ba77-4dcf-8f92-67ea05fd85b4" providerId="ADAL" clId="{F54AB79C-CF2F-48E0-AB2B-B1BDA75FD3C3}" dt="2023-10-27T14:19:01.108" v="5312"/>
          <ac:inkMkLst>
            <pc:docMk/>
            <pc:sldMk cId="3846203659" sldId="608"/>
            <ac:inkMk id="237" creationId="{5F587B91-3376-B015-AD48-24B515E00045}"/>
          </ac:inkMkLst>
        </pc:inkChg>
        <pc:inkChg chg="add mod">
          <ac:chgData name="Luca Crocetti" userId="52efdf86-ba77-4dcf-8f92-67ea05fd85b4" providerId="ADAL" clId="{F54AB79C-CF2F-48E0-AB2B-B1BDA75FD3C3}" dt="2023-10-27T14:19:01.108" v="5312"/>
          <ac:inkMkLst>
            <pc:docMk/>
            <pc:sldMk cId="3846203659" sldId="608"/>
            <ac:inkMk id="238" creationId="{4A288C9F-4666-6B9B-1739-824087EAD00A}"/>
          </ac:inkMkLst>
        </pc:inkChg>
        <pc:inkChg chg="add mod">
          <ac:chgData name="Luca Crocetti" userId="52efdf86-ba77-4dcf-8f92-67ea05fd85b4" providerId="ADAL" clId="{F54AB79C-CF2F-48E0-AB2B-B1BDA75FD3C3}" dt="2023-10-27T14:19:01.108" v="5312"/>
          <ac:inkMkLst>
            <pc:docMk/>
            <pc:sldMk cId="3846203659" sldId="608"/>
            <ac:inkMk id="239" creationId="{F6E45395-A9EB-1EB9-53F6-C262CB890466}"/>
          </ac:inkMkLst>
        </pc:inkChg>
        <pc:inkChg chg="add del mod">
          <ac:chgData name="Luca Crocetti" userId="52efdf86-ba77-4dcf-8f92-67ea05fd85b4" providerId="ADAL" clId="{F54AB79C-CF2F-48E0-AB2B-B1BDA75FD3C3}" dt="2023-10-27T14:18:57.555" v="5310"/>
          <ac:inkMkLst>
            <pc:docMk/>
            <pc:sldMk cId="3846203659" sldId="608"/>
            <ac:inkMk id="240" creationId="{18F621BA-8B92-358D-CFD0-0848940A3887}"/>
          </ac:inkMkLst>
        </pc:inkChg>
        <pc:inkChg chg="add mod">
          <ac:chgData name="Luca Crocetti" userId="52efdf86-ba77-4dcf-8f92-67ea05fd85b4" providerId="ADAL" clId="{F54AB79C-CF2F-48E0-AB2B-B1BDA75FD3C3}" dt="2023-10-27T14:19:01.108" v="5312"/>
          <ac:inkMkLst>
            <pc:docMk/>
            <pc:sldMk cId="3846203659" sldId="608"/>
            <ac:inkMk id="242" creationId="{FF1B22A2-F13A-480E-43E1-43FA5A0B2492}"/>
          </ac:inkMkLst>
        </pc:inkChg>
      </pc:sldChg>
      <pc:sldChg chg="addSp delSp modSp add mod">
        <pc:chgData name="Luca Crocetti" userId="52efdf86-ba77-4dcf-8f92-67ea05fd85b4" providerId="ADAL" clId="{F54AB79C-CF2F-48E0-AB2B-B1BDA75FD3C3}" dt="2023-10-27T14:21:26.854" v="5609" actId="9405"/>
        <pc:sldMkLst>
          <pc:docMk/>
          <pc:sldMk cId="1535325943" sldId="609"/>
        </pc:sldMkLst>
        <pc:grpChg chg="del mod">
          <ac:chgData name="Luca Crocetti" userId="52efdf86-ba77-4dcf-8f92-67ea05fd85b4" providerId="ADAL" clId="{F54AB79C-CF2F-48E0-AB2B-B1BDA75FD3C3}" dt="2023-10-27T14:19:23.695" v="5351"/>
          <ac:grpSpMkLst>
            <pc:docMk/>
            <pc:sldMk cId="1535325943" sldId="609"/>
            <ac:grpSpMk id="29" creationId="{13ACCA62-EC4A-846D-4D1D-C4FCCDAFF3E0}"/>
          </ac:grpSpMkLst>
        </pc:grpChg>
        <pc:grpChg chg="mod">
          <ac:chgData name="Luca Crocetti" userId="52efdf86-ba77-4dcf-8f92-67ea05fd85b4" providerId="ADAL" clId="{F54AB79C-CF2F-48E0-AB2B-B1BDA75FD3C3}" dt="2023-10-27T14:19:46.880" v="5450"/>
          <ac:grpSpMkLst>
            <pc:docMk/>
            <pc:sldMk cId="1535325943" sldId="609"/>
            <ac:grpSpMk id="42" creationId="{EDE3D2E7-80FC-9FD4-151A-EDDA56322BED}"/>
          </ac:grpSpMkLst>
        </pc:grpChg>
        <pc:grpChg chg="mod">
          <ac:chgData name="Luca Crocetti" userId="52efdf86-ba77-4dcf-8f92-67ea05fd85b4" providerId="ADAL" clId="{F54AB79C-CF2F-48E0-AB2B-B1BDA75FD3C3}" dt="2023-10-27T14:19:46.880" v="5450"/>
          <ac:grpSpMkLst>
            <pc:docMk/>
            <pc:sldMk cId="1535325943" sldId="609"/>
            <ac:grpSpMk id="43" creationId="{17455353-DA02-2007-7B38-F57594D012DB}"/>
          </ac:grpSpMkLst>
        </pc:grpChg>
        <pc:grpChg chg="mod">
          <ac:chgData name="Luca Crocetti" userId="52efdf86-ba77-4dcf-8f92-67ea05fd85b4" providerId="ADAL" clId="{F54AB79C-CF2F-48E0-AB2B-B1BDA75FD3C3}" dt="2023-10-27T14:19:46.880" v="5450"/>
          <ac:grpSpMkLst>
            <pc:docMk/>
            <pc:sldMk cId="1535325943" sldId="609"/>
            <ac:grpSpMk id="44" creationId="{5C2A5FBF-D882-F807-1045-D11E78457FA7}"/>
          </ac:grpSpMkLst>
        </pc:grpChg>
        <pc:grpChg chg="mod">
          <ac:chgData name="Luca Crocetti" userId="52efdf86-ba77-4dcf-8f92-67ea05fd85b4" providerId="ADAL" clId="{F54AB79C-CF2F-48E0-AB2B-B1BDA75FD3C3}" dt="2023-10-27T14:19:46.880" v="5450"/>
          <ac:grpSpMkLst>
            <pc:docMk/>
            <pc:sldMk cId="1535325943" sldId="609"/>
            <ac:grpSpMk id="45" creationId="{2A33FCD4-6610-35F7-3D4A-69C713B7CBA7}"/>
          </ac:grpSpMkLst>
        </pc:grpChg>
        <pc:grpChg chg="mod">
          <ac:chgData name="Luca Crocetti" userId="52efdf86-ba77-4dcf-8f92-67ea05fd85b4" providerId="ADAL" clId="{F54AB79C-CF2F-48E0-AB2B-B1BDA75FD3C3}" dt="2023-10-27T14:19:46.880" v="5450"/>
          <ac:grpSpMkLst>
            <pc:docMk/>
            <pc:sldMk cId="1535325943" sldId="609"/>
            <ac:grpSpMk id="46" creationId="{D37E4C63-5FB6-D658-1CF3-76862B3DBC1D}"/>
          </ac:grpSpMkLst>
        </pc:grpChg>
        <pc:grpChg chg="del mod">
          <ac:chgData name="Luca Crocetti" userId="52efdf86-ba77-4dcf-8f92-67ea05fd85b4" providerId="ADAL" clId="{F54AB79C-CF2F-48E0-AB2B-B1BDA75FD3C3}" dt="2023-10-27T14:20:11.402" v="5494"/>
          <ac:grpSpMkLst>
            <pc:docMk/>
            <pc:sldMk cId="1535325943" sldId="609"/>
            <ac:grpSpMk id="52" creationId="{50A481BB-54BF-80C4-C0B6-B46F69C53C92}"/>
          </ac:grpSpMkLst>
        </pc:grpChg>
        <pc:grpChg chg="del mod">
          <ac:chgData name="Luca Crocetti" userId="52efdf86-ba77-4dcf-8f92-67ea05fd85b4" providerId="ADAL" clId="{F54AB79C-CF2F-48E0-AB2B-B1BDA75FD3C3}" dt="2023-10-27T14:20:01.791" v="5478"/>
          <ac:grpSpMkLst>
            <pc:docMk/>
            <pc:sldMk cId="1535325943" sldId="609"/>
            <ac:grpSpMk id="61" creationId="{3CF82A38-2682-DF23-48F3-51AD1702FA16}"/>
          </ac:grpSpMkLst>
        </pc:grpChg>
        <pc:grpChg chg="del mod">
          <ac:chgData name="Luca Crocetti" userId="52efdf86-ba77-4dcf-8f92-67ea05fd85b4" providerId="ADAL" clId="{F54AB79C-CF2F-48E0-AB2B-B1BDA75FD3C3}" dt="2023-10-27T14:20:02.539" v="5481"/>
          <ac:grpSpMkLst>
            <pc:docMk/>
            <pc:sldMk cId="1535325943" sldId="609"/>
            <ac:grpSpMk id="79" creationId="{1192FBEF-8BCE-838E-234C-4D432B49E61C}"/>
          </ac:grpSpMkLst>
        </pc:grpChg>
        <pc:grpChg chg="mod">
          <ac:chgData name="Luca Crocetti" userId="52efdf86-ba77-4dcf-8f92-67ea05fd85b4" providerId="ADAL" clId="{F54AB79C-CF2F-48E0-AB2B-B1BDA75FD3C3}" dt="2023-10-27T14:20:01.791" v="5478"/>
          <ac:grpSpMkLst>
            <pc:docMk/>
            <pc:sldMk cId="1535325943" sldId="609"/>
            <ac:grpSpMk id="80" creationId="{03981F81-06A2-025C-0DEC-2934078D5FA6}"/>
          </ac:grpSpMkLst>
        </pc:grpChg>
        <pc:grpChg chg="del mod">
          <ac:chgData name="Luca Crocetti" userId="52efdf86-ba77-4dcf-8f92-67ea05fd85b4" providerId="ADAL" clId="{F54AB79C-CF2F-48E0-AB2B-B1BDA75FD3C3}" dt="2023-10-27T14:20:11.402" v="5494"/>
          <ac:grpSpMkLst>
            <pc:docMk/>
            <pc:sldMk cId="1535325943" sldId="609"/>
            <ac:grpSpMk id="81" creationId="{245574F4-52E7-352D-20C4-9D94B00BCCCA}"/>
          </ac:grpSpMkLst>
        </pc:grpChg>
        <pc:grpChg chg="mod">
          <ac:chgData name="Luca Crocetti" userId="52efdf86-ba77-4dcf-8f92-67ea05fd85b4" providerId="ADAL" clId="{F54AB79C-CF2F-48E0-AB2B-B1BDA75FD3C3}" dt="2023-10-27T14:20:07.337" v="5489"/>
          <ac:grpSpMkLst>
            <pc:docMk/>
            <pc:sldMk cId="1535325943" sldId="609"/>
            <ac:grpSpMk id="91" creationId="{55DC0098-0400-89F2-572B-D020C09E37AF}"/>
          </ac:grpSpMkLst>
        </pc:grpChg>
        <pc:grpChg chg="mod">
          <ac:chgData name="Luca Crocetti" userId="52efdf86-ba77-4dcf-8f92-67ea05fd85b4" providerId="ADAL" clId="{F54AB79C-CF2F-48E0-AB2B-B1BDA75FD3C3}" dt="2023-10-27T14:20:11.402" v="5494"/>
          <ac:grpSpMkLst>
            <pc:docMk/>
            <pc:sldMk cId="1535325943" sldId="609"/>
            <ac:grpSpMk id="98" creationId="{69A5208D-7D1C-5F86-5761-D397F3C23412}"/>
          </ac:grpSpMkLst>
        </pc:grpChg>
        <pc:grpChg chg="del mod">
          <ac:chgData name="Luca Crocetti" userId="52efdf86-ba77-4dcf-8f92-67ea05fd85b4" providerId="ADAL" clId="{F54AB79C-CF2F-48E0-AB2B-B1BDA75FD3C3}" dt="2023-10-27T14:19:23.711" v="5403"/>
          <ac:grpSpMkLst>
            <pc:docMk/>
            <pc:sldMk cId="1535325943" sldId="609"/>
            <ac:grpSpMk id="99" creationId="{48FC528E-4052-977F-2D53-9AA8651500E6}"/>
          </ac:grpSpMkLst>
        </pc:grpChg>
        <pc:grpChg chg="del mod">
          <ac:chgData name="Luca Crocetti" userId="52efdf86-ba77-4dcf-8f92-67ea05fd85b4" providerId="ADAL" clId="{F54AB79C-CF2F-48E0-AB2B-B1BDA75FD3C3}" dt="2023-10-27T14:19:23.711" v="5401"/>
          <ac:grpSpMkLst>
            <pc:docMk/>
            <pc:sldMk cId="1535325943" sldId="609"/>
            <ac:grpSpMk id="100" creationId="{33429BFC-4AD6-7359-3A76-58BD3F8DA9E4}"/>
          </ac:grpSpMkLst>
        </pc:grpChg>
        <pc:grpChg chg="mod">
          <ac:chgData name="Luca Crocetti" userId="52efdf86-ba77-4dcf-8f92-67ea05fd85b4" providerId="ADAL" clId="{F54AB79C-CF2F-48E0-AB2B-B1BDA75FD3C3}" dt="2023-10-27T14:20:11.402" v="5494"/>
          <ac:grpSpMkLst>
            <pc:docMk/>
            <pc:sldMk cId="1535325943" sldId="609"/>
            <ac:grpSpMk id="101" creationId="{022222B3-8CD1-53A4-5FA5-2EF19E126258}"/>
          </ac:grpSpMkLst>
        </pc:grpChg>
        <pc:grpChg chg="del mod">
          <ac:chgData name="Luca Crocetti" userId="52efdf86-ba77-4dcf-8f92-67ea05fd85b4" providerId="ADAL" clId="{F54AB79C-CF2F-48E0-AB2B-B1BDA75FD3C3}" dt="2023-10-27T14:19:23.711" v="5387"/>
          <ac:grpSpMkLst>
            <pc:docMk/>
            <pc:sldMk cId="1535325943" sldId="609"/>
            <ac:grpSpMk id="105" creationId="{75B8C7E3-81F7-DED1-7FFD-011B0A209F2E}"/>
          </ac:grpSpMkLst>
        </pc:grpChg>
        <pc:grpChg chg="del mod">
          <ac:chgData name="Luca Crocetti" userId="52efdf86-ba77-4dcf-8f92-67ea05fd85b4" providerId="ADAL" clId="{F54AB79C-CF2F-48E0-AB2B-B1BDA75FD3C3}" dt="2023-10-27T14:19:23.711" v="5407"/>
          <ac:grpSpMkLst>
            <pc:docMk/>
            <pc:sldMk cId="1535325943" sldId="609"/>
            <ac:grpSpMk id="118" creationId="{CD90B405-478F-0749-A4D7-1A7E09E4A984}"/>
          </ac:grpSpMkLst>
        </pc:grpChg>
        <pc:grpChg chg="del mod">
          <ac:chgData name="Luca Crocetti" userId="52efdf86-ba77-4dcf-8f92-67ea05fd85b4" providerId="ADAL" clId="{F54AB79C-CF2F-48E0-AB2B-B1BDA75FD3C3}" dt="2023-10-27T14:19:23.695" v="5349"/>
          <ac:grpSpMkLst>
            <pc:docMk/>
            <pc:sldMk cId="1535325943" sldId="609"/>
            <ac:grpSpMk id="147" creationId="{7365E759-0D27-D305-F312-424624E285D4}"/>
          </ac:grpSpMkLst>
        </pc:grpChg>
        <pc:grpChg chg="del mod">
          <ac:chgData name="Luca Crocetti" userId="52efdf86-ba77-4dcf-8f92-67ea05fd85b4" providerId="ADAL" clId="{F54AB79C-CF2F-48E0-AB2B-B1BDA75FD3C3}" dt="2023-10-27T14:19:23.711" v="5415"/>
          <ac:grpSpMkLst>
            <pc:docMk/>
            <pc:sldMk cId="1535325943" sldId="609"/>
            <ac:grpSpMk id="158" creationId="{2ED8E546-5DC3-9961-1B58-CA788705EC7F}"/>
          </ac:grpSpMkLst>
        </pc:grpChg>
        <pc:grpChg chg="del mod">
          <ac:chgData name="Luca Crocetti" userId="52efdf86-ba77-4dcf-8f92-67ea05fd85b4" providerId="ADAL" clId="{F54AB79C-CF2F-48E0-AB2B-B1BDA75FD3C3}" dt="2023-10-27T14:19:23.695" v="5354"/>
          <ac:grpSpMkLst>
            <pc:docMk/>
            <pc:sldMk cId="1535325943" sldId="609"/>
            <ac:grpSpMk id="162" creationId="{A7C8DCAE-0E7D-2F34-8031-7D51D3AD7428}"/>
          </ac:grpSpMkLst>
        </pc:grpChg>
        <pc:grpChg chg="del mod">
          <ac:chgData name="Luca Crocetti" userId="52efdf86-ba77-4dcf-8f92-67ea05fd85b4" providerId="ADAL" clId="{F54AB79C-CF2F-48E0-AB2B-B1BDA75FD3C3}" dt="2023-10-27T14:19:23.711" v="5409"/>
          <ac:grpSpMkLst>
            <pc:docMk/>
            <pc:sldMk cId="1535325943" sldId="609"/>
            <ac:grpSpMk id="182" creationId="{0611853A-4181-9D48-5D9F-8C14C545C52B}"/>
          </ac:grpSpMkLst>
        </pc:grpChg>
        <pc:grpChg chg="del mod">
          <ac:chgData name="Luca Crocetti" userId="52efdf86-ba77-4dcf-8f92-67ea05fd85b4" providerId="ADAL" clId="{F54AB79C-CF2F-48E0-AB2B-B1BDA75FD3C3}" dt="2023-10-27T14:19:23.695" v="5362"/>
          <ac:grpSpMkLst>
            <pc:docMk/>
            <pc:sldMk cId="1535325943" sldId="609"/>
            <ac:grpSpMk id="187" creationId="{B4E04036-4E00-FE23-AFF6-F71599259FD2}"/>
          </ac:grpSpMkLst>
        </pc:grpChg>
        <pc:grpChg chg="mod">
          <ac:chgData name="Luca Crocetti" userId="52efdf86-ba77-4dcf-8f92-67ea05fd85b4" providerId="ADAL" clId="{F54AB79C-CF2F-48E0-AB2B-B1BDA75FD3C3}" dt="2023-10-27T14:20:28.449" v="5523"/>
          <ac:grpSpMkLst>
            <pc:docMk/>
            <pc:sldMk cId="1535325943" sldId="609"/>
            <ac:grpSpMk id="193" creationId="{6057DC76-3B41-2001-435F-657144DC632D}"/>
          </ac:grpSpMkLst>
        </pc:grpChg>
        <pc:grpChg chg="del mod">
          <ac:chgData name="Luca Crocetti" userId="52efdf86-ba77-4dcf-8f92-67ea05fd85b4" providerId="ADAL" clId="{F54AB79C-CF2F-48E0-AB2B-B1BDA75FD3C3}" dt="2023-10-27T14:19:23.711" v="5377"/>
          <ac:grpSpMkLst>
            <pc:docMk/>
            <pc:sldMk cId="1535325943" sldId="609"/>
            <ac:grpSpMk id="195" creationId="{845D76FF-8AAF-E016-D04E-A268F945D7BE}"/>
          </ac:grpSpMkLst>
        </pc:grpChg>
        <pc:grpChg chg="del mod">
          <ac:chgData name="Luca Crocetti" userId="52efdf86-ba77-4dcf-8f92-67ea05fd85b4" providerId="ADAL" clId="{F54AB79C-CF2F-48E0-AB2B-B1BDA75FD3C3}" dt="2023-10-27T14:19:23.695" v="5339"/>
          <ac:grpSpMkLst>
            <pc:docMk/>
            <pc:sldMk cId="1535325943" sldId="609"/>
            <ac:grpSpMk id="200" creationId="{BD46B82F-61D9-B53C-283B-BE82BC8706F0}"/>
          </ac:grpSpMkLst>
        </pc:grpChg>
        <pc:grpChg chg="mod">
          <ac:chgData name="Luca Crocetti" userId="52efdf86-ba77-4dcf-8f92-67ea05fd85b4" providerId="ADAL" clId="{F54AB79C-CF2F-48E0-AB2B-B1BDA75FD3C3}" dt="2023-10-27T14:20:28.449" v="5523"/>
          <ac:grpSpMkLst>
            <pc:docMk/>
            <pc:sldMk cId="1535325943" sldId="609"/>
            <ac:grpSpMk id="206" creationId="{DE435D4B-4CD1-692F-2CD2-79DE8213608D}"/>
          </ac:grpSpMkLst>
        </pc:grpChg>
        <pc:grpChg chg="del mod">
          <ac:chgData name="Luca Crocetti" userId="52efdf86-ba77-4dcf-8f92-67ea05fd85b4" providerId="ADAL" clId="{F54AB79C-CF2F-48E0-AB2B-B1BDA75FD3C3}" dt="2023-10-27T14:19:23.711" v="5411"/>
          <ac:grpSpMkLst>
            <pc:docMk/>
            <pc:sldMk cId="1535325943" sldId="609"/>
            <ac:grpSpMk id="217" creationId="{62B8EA56-15D9-1116-7E41-FC73A570BB6C}"/>
          </ac:grpSpMkLst>
        </pc:grpChg>
        <pc:grpChg chg="mod">
          <ac:chgData name="Luca Crocetti" userId="52efdf86-ba77-4dcf-8f92-67ea05fd85b4" providerId="ADAL" clId="{F54AB79C-CF2F-48E0-AB2B-B1BDA75FD3C3}" dt="2023-10-27T14:20:28.449" v="5523"/>
          <ac:grpSpMkLst>
            <pc:docMk/>
            <pc:sldMk cId="1535325943" sldId="609"/>
            <ac:grpSpMk id="218" creationId="{BF17A344-645A-BB83-028A-B6BD4DF7A92D}"/>
          </ac:grpSpMkLst>
        </pc:grpChg>
        <pc:grpChg chg="mod">
          <ac:chgData name="Luca Crocetti" userId="52efdf86-ba77-4dcf-8f92-67ea05fd85b4" providerId="ADAL" clId="{F54AB79C-CF2F-48E0-AB2B-B1BDA75FD3C3}" dt="2023-10-27T14:20:28.449" v="5523"/>
          <ac:grpSpMkLst>
            <pc:docMk/>
            <pc:sldMk cId="1535325943" sldId="609"/>
            <ac:grpSpMk id="219" creationId="{C6F0FB44-4E1F-A771-332D-F3ECA7532737}"/>
          </ac:grpSpMkLst>
        </pc:grpChg>
        <pc:grpChg chg="mod">
          <ac:chgData name="Luca Crocetti" userId="52efdf86-ba77-4dcf-8f92-67ea05fd85b4" providerId="ADAL" clId="{F54AB79C-CF2F-48E0-AB2B-B1BDA75FD3C3}" dt="2023-10-27T14:20:28.449" v="5523"/>
          <ac:grpSpMkLst>
            <pc:docMk/>
            <pc:sldMk cId="1535325943" sldId="609"/>
            <ac:grpSpMk id="220" creationId="{614CE960-0989-D032-1406-9CC70375483D}"/>
          </ac:grpSpMkLst>
        </pc:grpChg>
        <pc:grpChg chg="del mod">
          <ac:chgData name="Luca Crocetti" userId="52efdf86-ba77-4dcf-8f92-67ea05fd85b4" providerId="ADAL" clId="{F54AB79C-CF2F-48E0-AB2B-B1BDA75FD3C3}" dt="2023-10-27T14:20:44.728" v="5529"/>
          <ac:grpSpMkLst>
            <pc:docMk/>
            <pc:sldMk cId="1535325943" sldId="609"/>
            <ac:grpSpMk id="231" creationId="{F28E5194-1BDD-0FF4-D8CC-F0D313A7DB23}"/>
          </ac:grpSpMkLst>
        </pc:grpChg>
        <pc:grpChg chg="del mod">
          <ac:chgData name="Luca Crocetti" userId="52efdf86-ba77-4dcf-8f92-67ea05fd85b4" providerId="ADAL" clId="{F54AB79C-CF2F-48E0-AB2B-B1BDA75FD3C3}" dt="2023-10-27T14:20:52.468" v="5543"/>
          <ac:grpSpMkLst>
            <pc:docMk/>
            <pc:sldMk cId="1535325943" sldId="609"/>
            <ac:grpSpMk id="232" creationId="{85B9E6AF-5780-EA0A-E71E-E73C71221B8E}"/>
          </ac:grpSpMkLst>
        </pc:grpChg>
        <pc:grpChg chg="del mod">
          <ac:chgData name="Luca Crocetti" userId="52efdf86-ba77-4dcf-8f92-67ea05fd85b4" providerId="ADAL" clId="{F54AB79C-CF2F-48E0-AB2B-B1BDA75FD3C3}" dt="2023-10-27T14:19:23.711" v="5413"/>
          <ac:grpSpMkLst>
            <pc:docMk/>
            <pc:sldMk cId="1535325943" sldId="609"/>
            <ac:grpSpMk id="243" creationId="{00DC7A10-947E-915C-C8A6-DCC84D0B61B3}"/>
          </ac:grpSpMkLst>
        </pc:grpChg>
        <pc:grpChg chg="mod">
          <ac:chgData name="Luca Crocetti" userId="52efdf86-ba77-4dcf-8f92-67ea05fd85b4" providerId="ADAL" clId="{F54AB79C-CF2F-48E0-AB2B-B1BDA75FD3C3}" dt="2023-10-27T14:20:48.332" v="5534"/>
          <ac:grpSpMkLst>
            <pc:docMk/>
            <pc:sldMk cId="1535325943" sldId="609"/>
            <ac:grpSpMk id="245" creationId="{CF51537C-6F11-F0B1-7722-BD3CBBFED93D}"/>
          </ac:grpSpMkLst>
        </pc:grpChg>
        <pc:grpChg chg="mod">
          <ac:chgData name="Luca Crocetti" userId="52efdf86-ba77-4dcf-8f92-67ea05fd85b4" providerId="ADAL" clId="{F54AB79C-CF2F-48E0-AB2B-B1BDA75FD3C3}" dt="2023-10-27T14:20:51.584" v="5542"/>
          <ac:grpSpMkLst>
            <pc:docMk/>
            <pc:sldMk cId="1535325943" sldId="609"/>
            <ac:grpSpMk id="253" creationId="{501E625A-B335-DA0E-0004-64B44D86C426}"/>
          </ac:grpSpMkLst>
        </pc:grpChg>
        <pc:grpChg chg="mod">
          <ac:chgData name="Luca Crocetti" userId="52efdf86-ba77-4dcf-8f92-67ea05fd85b4" providerId="ADAL" clId="{F54AB79C-CF2F-48E0-AB2B-B1BDA75FD3C3}" dt="2023-10-27T14:20:59.416" v="5555"/>
          <ac:grpSpMkLst>
            <pc:docMk/>
            <pc:sldMk cId="1535325943" sldId="609"/>
            <ac:grpSpMk id="264" creationId="{19BDBEAA-6AEE-0D66-D873-6126B865245D}"/>
          </ac:grpSpMkLst>
        </pc:grpChg>
        <pc:grpChg chg="mod">
          <ac:chgData name="Luca Crocetti" userId="52efdf86-ba77-4dcf-8f92-67ea05fd85b4" providerId="ADAL" clId="{F54AB79C-CF2F-48E0-AB2B-B1BDA75FD3C3}" dt="2023-10-27T14:21:02.962" v="5561"/>
          <ac:grpSpMkLst>
            <pc:docMk/>
            <pc:sldMk cId="1535325943" sldId="609"/>
            <ac:grpSpMk id="270" creationId="{9E942F4B-2DDE-A860-93A9-5F15CD70E388}"/>
          </ac:grpSpMkLst>
        </pc:grpChg>
        <pc:grpChg chg="mod">
          <ac:chgData name="Luca Crocetti" userId="52efdf86-ba77-4dcf-8f92-67ea05fd85b4" providerId="ADAL" clId="{F54AB79C-CF2F-48E0-AB2B-B1BDA75FD3C3}" dt="2023-10-27T14:21:09.943" v="5573"/>
          <ac:grpSpMkLst>
            <pc:docMk/>
            <pc:sldMk cId="1535325943" sldId="609"/>
            <ac:grpSpMk id="282" creationId="{8AF78C65-6DDB-3FAC-7354-74ACE705CEE4}"/>
          </ac:grpSpMkLst>
        </pc:grpChg>
        <pc:grpChg chg="mod">
          <ac:chgData name="Luca Crocetti" userId="52efdf86-ba77-4dcf-8f92-67ea05fd85b4" providerId="ADAL" clId="{F54AB79C-CF2F-48E0-AB2B-B1BDA75FD3C3}" dt="2023-10-27T14:21:17.440" v="5591"/>
          <ac:grpSpMkLst>
            <pc:docMk/>
            <pc:sldMk cId="1535325943" sldId="609"/>
            <ac:grpSpMk id="300" creationId="{DAF16A72-0DFD-5F7F-B694-854DC050BD64}"/>
          </ac:grpSpMkLst>
        </pc:grpChg>
        <pc:grpChg chg="mod">
          <ac:chgData name="Luca Crocetti" userId="52efdf86-ba77-4dcf-8f92-67ea05fd85b4" providerId="ADAL" clId="{F54AB79C-CF2F-48E0-AB2B-B1BDA75FD3C3}" dt="2023-10-27T14:21:17.440" v="5591"/>
          <ac:grpSpMkLst>
            <pc:docMk/>
            <pc:sldMk cId="1535325943" sldId="609"/>
            <ac:grpSpMk id="301" creationId="{9B453C45-057D-7183-4D5E-3F0A87A88EBA}"/>
          </ac:grpSpMkLst>
        </pc:grpChg>
        <pc:grpChg chg="del mod">
          <ac:chgData name="Luca Crocetti" userId="52efdf86-ba77-4dcf-8f92-67ea05fd85b4" providerId="ADAL" clId="{F54AB79C-CF2F-48E0-AB2B-B1BDA75FD3C3}" dt="2023-10-27T14:21:25.489" v="5608"/>
          <ac:grpSpMkLst>
            <pc:docMk/>
            <pc:sldMk cId="1535325943" sldId="609"/>
            <ac:grpSpMk id="313" creationId="{F167FC57-AA46-2A0E-4883-369F5BA1B851}"/>
          </ac:grpSpMkLst>
        </pc:grpChg>
        <pc:grpChg chg="mod">
          <ac:chgData name="Luca Crocetti" userId="52efdf86-ba77-4dcf-8f92-67ea05fd85b4" providerId="ADAL" clId="{F54AB79C-CF2F-48E0-AB2B-B1BDA75FD3C3}" dt="2023-10-27T14:21:25.489" v="5608"/>
          <ac:grpSpMkLst>
            <pc:docMk/>
            <pc:sldMk cId="1535325943" sldId="609"/>
            <ac:grpSpMk id="316" creationId="{CBA55E83-C1D1-F1CB-863D-176BEE90B326}"/>
          </ac:grpSpMkLst>
        </pc:grpChg>
        <pc:inkChg chg="add">
          <ac:chgData name="Luca Crocetti" userId="52efdf86-ba77-4dcf-8f92-67ea05fd85b4" providerId="ADAL" clId="{F54AB79C-CF2F-48E0-AB2B-B1BDA75FD3C3}" dt="2023-10-27T14:19:29.042" v="5422" actId="9405"/>
          <ac:inkMkLst>
            <pc:docMk/>
            <pc:sldMk cId="1535325943" sldId="609"/>
            <ac:inkMk id="3" creationId="{4C28C722-3DAA-F428-1981-FE42505251AD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6" creationId="{26943C19-BCE4-0C72-8932-C6D3A451675D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7" creationId="{5563C00B-DC7E-FE16-D86B-6DE75D3DE9E8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8" creationId="{99FABBEA-556D-81F3-4A54-934B8D35A16B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9" creationId="{09EEEFB1-2BD6-2530-C2A2-45CF73985F1B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10" creationId="{FE0584CD-CCA8-FF74-D578-365115944E79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11" creationId="{0866F2DF-9E90-B266-4A5C-1EFB364060B0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12" creationId="{52435DC4-5CB8-BA21-81E4-42524198CB78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13" creationId="{898C6A67-25E6-EE15-74A0-05079AD95638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14" creationId="{CD4CE3DB-6176-0620-23B6-6BEE43EDC7AE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15" creationId="{99EAA5CA-1404-61C4-F1C3-486478B11E05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16" creationId="{329393A9-71EC-ADF4-B748-2C1D2B4B08A0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17" creationId="{B9EBDA95-FAC4-F53F-D552-CFD340AF1308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18" creationId="{AAA92A2F-02E5-3FD3-B7A1-E5020C4B6876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19" creationId="{CB817629-F4D4-4823-0611-D168C26AF696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20" creationId="{2AD77564-9089-4908-E740-719C70FBB6A5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21" creationId="{257418E4-B842-10A4-3EF3-48AF96501DC1}"/>
          </ac:inkMkLst>
        </pc:inkChg>
        <pc:inkChg chg="del">
          <ac:chgData name="Luca Crocetti" userId="52efdf86-ba77-4dcf-8f92-67ea05fd85b4" providerId="ADAL" clId="{F54AB79C-CF2F-48E0-AB2B-B1BDA75FD3C3}" dt="2023-10-27T14:19:23.711" v="5384"/>
          <ac:inkMkLst>
            <pc:docMk/>
            <pc:sldMk cId="1535325943" sldId="609"/>
            <ac:inkMk id="22" creationId="{B345F3B0-237E-E480-779D-1BE92B970346}"/>
          </ac:inkMkLst>
        </pc:inkChg>
        <pc:inkChg chg="del mod">
          <ac:chgData name="Luca Crocetti" userId="52efdf86-ba77-4dcf-8f92-67ea05fd85b4" providerId="ADAL" clId="{F54AB79C-CF2F-48E0-AB2B-B1BDA75FD3C3}" dt="2023-10-27T14:19:23.711" v="5367"/>
          <ac:inkMkLst>
            <pc:docMk/>
            <pc:sldMk cId="1535325943" sldId="609"/>
            <ac:inkMk id="23" creationId="{98952952-CA13-5A0F-C912-0BBFC7DEBDF4}"/>
          </ac:inkMkLst>
        </pc:inkChg>
        <pc:inkChg chg="del mod">
          <ac:chgData name="Luca Crocetti" userId="52efdf86-ba77-4dcf-8f92-67ea05fd85b4" providerId="ADAL" clId="{F54AB79C-CF2F-48E0-AB2B-B1BDA75FD3C3}" dt="2023-10-27T14:19:23.695" v="5351"/>
          <ac:inkMkLst>
            <pc:docMk/>
            <pc:sldMk cId="1535325943" sldId="609"/>
            <ac:inkMk id="24" creationId="{E691029C-8F8B-D432-869A-3C8F947610E4}"/>
          </ac:inkMkLst>
        </pc:inkChg>
        <pc:inkChg chg="del">
          <ac:chgData name="Luca Crocetti" userId="52efdf86-ba77-4dcf-8f92-67ea05fd85b4" providerId="ADAL" clId="{F54AB79C-CF2F-48E0-AB2B-B1BDA75FD3C3}" dt="2023-10-27T14:19:23.695" v="5344"/>
          <ac:inkMkLst>
            <pc:docMk/>
            <pc:sldMk cId="1535325943" sldId="609"/>
            <ac:inkMk id="25" creationId="{2A0F5147-007C-2B79-A3D9-25451383EE9E}"/>
          </ac:inkMkLst>
        </pc:inkChg>
        <pc:inkChg chg="del">
          <ac:chgData name="Luca Crocetti" userId="52efdf86-ba77-4dcf-8f92-67ea05fd85b4" providerId="ADAL" clId="{F54AB79C-CF2F-48E0-AB2B-B1BDA75FD3C3}" dt="2023-10-27T14:19:23.695" v="5353"/>
          <ac:inkMkLst>
            <pc:docMk/>
            <pc:sldMk cId="1535325943" sldId="609"/>
            <ac:inkMk id="26" creationId="{005736F3-8581-5A24-ABD7-08E33C0EC7C3}"/>
          </ac:inkMkLst>
        </pc:inkChg>
        <pc:inkChg chg="del mod">
          <ac:chgData name="Luca Crocetti" userId="52efdf86-ba77-4dcf-8f92-67ea05fd85b4" providerId="ADAL" clId="{F54AB79C-CF2F-48E0-AB2B-B1BDA75FD3C3}" dt="2023-10-27T14:19:23.711" v="5399"/>
          <ac:inkMkLst>
            <pc:docMk/>
            <pc:sldMk cId="1535325943" sldId="609"/>
            <ac:inkMk id="27" creationId="{8F7C5CA4-E59A-BF22-B6D5-2AB22EB2F3FA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28" creationId="{EB31B402-438D-66F8-437C-1DAF01A99864}"/>
          </ac:inkMkLst>
        </pc:inkChg>
        <pc:inkChg chg="del mod">
          <ac:chgData name="Luca Crocetti" userId="52efdf86-ba77-4dcf-8f92-67ea05fd85b4" providerId="ADAL" clId="{F54AB79C-CF2F-48E0-AB2B-B1BDA75FD3C3}" dt="2023-10-27T14:19:23.711" v="5418"/>
          <ac:inkMkLst>
            <pc:docMk/>
            <pc:sldMk cId="1535325943" sldId="609"/>
            <ac:inkMk id="30" creationId="{71C2A556-0C3D-38FC-C7E0-4F210CE25023}"/>
          </ac:inkMkLst>
        </pc:inkChg>
        <pc:inkChg chg="del mod">
          <ac:chgData name="Luca Crocetti" userId="52efdf86-ba77-4dcf-8f92-67ea05fd85b4" providerId="ADAL" clId="{F54AB79C-CF2F-48E0-AB2B-B1BDA75FD3C3}" dt="2023-10-27T14:19:23.711" v="5394"/>
          <ac:inkMkLst>
            <pc:docMk/>
            <pc:sldMk cId="1535325943" sldId="609"/>
            <ac:inkMk id="31" creationId="{84862706-938A-8F8C-75F9-100D1A87F9B2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32" creationId="{F87EEEC2-49EF-5DFF-E407-F25FFBCF9E8A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33" creationId="{2C605140-C157-A808-C035-6FBA44AC7478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34" creationId="{1213CCAC-4251-12E7-346F-7B8D61CFD9D1}"/>
          </ac:inkMkLst>
        </pc:inkChg>
        <pc:inkChg chg="add">
          <ac:chgData name="Luca Crocetti" userId="52efdf86-ba77-4dcf-8f92-67ea05fd85b4" providerId="ADAL" clId="{F54AB79C-CF2F-48E0-AB2B-B1BDA75FD3C3}" dt="2023-10-27T14:19:41.931" v="5443" actId="9405"/>
          <ac:inkMkLst>
            <pc:docMk/>
            <pc:sldMk cId="1535325943" sldId="609"/>
            <ac:inkMk id="35" creationId="{DCE73196-DC05-87A1-13A1-3198DD76E7B0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36" creationId="{1B203717-F66F-1FD6-FBE2-858427E78D21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37" creationId="{1D4268FE-2878-954F-D6B7-440759CB6C41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38" creationId="{22152C8F-6143-F9EE-A1AF-5C3AFBB07BFD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39" creationId="{60CC1189-711B-B481-5421-6A995106FA70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40" creationId="{FF2220A3-D765-A0D9-D9EE-1CA5084FC24B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41" creationId="{57C5E93C-1729-1B9D-E946-2D9770CB81A3}"/>
          </ac:inkMkLst>
        </pc:inkChg>
        <pc:inkChg chg="add mod">
          <ac:chgData name="Luca Crocetti" userId="52efdf86-ba77-4dcf-8f92-67ea05fd85b4" providerId="ADAL" clId="{F54AB79C-CF2F-48E0-AB2B-B1BDA75FD3C3}" dt="2023-10-27T14:20:11.402" v="5494"/>
          <ac:inkMkLst>
            <pc:docMk/>
            <pc:sldMk cId="1535325943" sldId="609"/>
            <ac:inkMk id="47" creationId="{B49BD440-780B-8A44-504F-A8EC74F6665D}"/>
          </ac:inkMkLst>
        </pc:inkChg>
        <pc:inkChg chg="add mod">
          <ac:chgData name="Luca Crocetti" userId="52efdf86-ba77-4dcf-8f92-67ea05fd85b4" providerId="ADAL" clId="{F54AB79C-CF2F-48E0-AB2B-B1BDA75FD3C3}" dt="2023-10-27T14:20:11.402" v="5494"/>
          <ac:inkMkLst>
            <pc:docMk/>
            <pc:sldMk cId="1535325943" sldId="609"/>
            <ac:inkMk id="48" creationId="{5F1E3ABA-AF5B-C64F-6101-183818B8269C}"/>
          </ac:inkMkLst>
        </pc:inkChg>
        <pc:inkChg chg="add mod">
          <ac:chgData name="Luca Crocetti" userId="52efdf86-ba77-4dcf-8f92-67ea05fd85b4" providerId="ADAL" clId="{F54AB79C-CF2F-48E0-AB2B-B1BDA75FD3C3}" dt="2023-10-27T14:20:11.402" v="5494"/>
          <ac:inkMkLst>
            <pc:docMk/>
            <pc:sldMk cId="1535325943" sldId="609"/>
            <ac:inkMk id="49" creationId="{6691B90E-658B-2FF3-F776-80B8A9A8684A}"/>
          </ac:inkMkLst>
        </pc:inkChg>
        <pc:inkChg chg="add mod">
          <ac:chgData name="Luca Crocetti" userId="52efdf86-ba77-4dcf-8f92-67ea05fd85b4" providerId="ADAL" clId="{F54AB79C-CF2F-48E0-AB2B-B1BDA75FD3C3}" dt="2023-10-27T14:20:11.402" v="5494"/>
          <ac:inkMkLst>
            <pc:docMk/>
            <pc:sldMk cId="1535325943" sldId="609"/>
            <ac:inkMk id="50" creationId="{0E532959-D1D1-DA20-5BF0-278BBECDEDC3}"/>
          </ac:inkMkLst>
        </pc:inkChg>
        <pc:inkChg chg="add mod">
          <ac:chgData name="Luca Crocetti" userId="52efdf86-ba77-4dcf-8f92-67ea05fd85b4" providerId="ADAL" clId="{F54AB79C-CF2F-48E0-AB2B-B1BDA75FD3C3}" dt="2023-10-27T14:20:11.402" v="5494"/>
          <ac:inkMkLst>
            <pc:docMk/>
            <pc:sldMk cId="1535325943" sldId="609"/>
            <ac:inkMk id="51" creationId="{BB9D955A-B18D-F857-B095-5183338F6858}"/>
          </ac:inkMkLst>
        </pc:inkChg>
        <pc:inkChg chg="add mod">
          <ac:chgData name="Luca Crocetti" userId="52efdf86-ba77-4dcf-8f92-67ea05fd85b4" providerId="ADAL" clId="{F54AB79C-CF2F-48E0-AB2B-B1BDA75FD3C3}" dt="2023-10-27T14:20:11.402" v="5494"/>
          <ac:inkMkLst>
            <pc:docMk/>
            <pc:sldMk cId="1535325943" sldId="609"/>
            <ac:inkMk id="53" creationId="{8EBC28DD-C442-D8FF-D614-CBACDAD70811}"/>
          </ac:inkMkLst>
        </pc:inkChg>
        <pc:inkChg chg="del mod">
          <ac:chgData name="Luca Crocetti" userId="52efdf86-ba77-4dcf-8f92-67ea05fd85b4" providerId="ADAL" clId="{F54AB79C-CF2F-48E0-AB2B-B1BDA75FD3C3}" dt="2023-10-27T14:19:23.695" v="5357"/>
          <ac:inkMkLst>
            <pc:docMk/>
            <pc:sldMk cId="1535325943" sldId="609"/>
            <ac:inkMk id="54" creationId="{7023F20C-3630-B835-4287-7DD33B1CA15C}"/>
          </ac:inkMkLst>
        </pc:inkChg>
        <pc:inkChg chg="add mod">
          <ac:chgData name="Luca Crocetti" userId="52efdf86-ba77-4dcf-8f92-67ea05fd85b4" providerId="ADAL" clId="{F54AB79C-CF2F-48E0-AB2B-B1BDA75FD3C3}" dt="2023-10-27T14:20:11.402" v="5494"/>
          <ac:inkMkLst>
            <pc:docMk/>
            <pc:sldMk cId="1535325943" sldId="609"/>
            <ac:inkMk id="55" creationId="{646011B5-757E-EDF0-6685-D8629D193B26}"/>
          </ac:inkMkLst>
        </pc:inkChg>
        <pc:inkChg chg="del mod">
          <ac:chgData name="Luca Crocetti" userId="52efdf86-ba77-4dcf-8f92-67ea05fd85b4" providerId="ADAL" clId="{F54AB79C-CF2F-48E0-AB2B-B1BDA75FD3C3}" dt="2023-10-27T14:19:23.711" v="5401"/>
          <ac:inkMkLst>
            <pc:docMk/>
            <pc:sldMk cId="1535325943" sldId="609"/>
            <ac:inkMk id="56" creationId="{098E17EF-E86C-275D-F942-7ECB3FA5C64E}"/>
          </ac:inkMkLst>
        </pc:inkChg>
        <pc:inkChg chg="del mod">
          <ac:chgData name="Luca Crocetti" userId="52efdf86-ba77-4dcf-8f92-67ea05fd85b4" providerId="ADAL" clId="{F54AB79C-CF2F-48E0-AB2B-B1BDA75FD3C3}" dt="2023-10-27T14:19:23.695" v="5361"/>
          <ac:inkMkLst>
            <pc:docMk/>
            <pc:sldMk cId="1535325943" sldId="609"/>
            <ac:inkMk id="57" creationId="{D33936A1-5F4B-C94B-D94D-8901AB1C79C7}"/>
          </ac:inkMkLst>
        </pc:inkChg>
        <pc:inkChg chg="del">
          <ac:chgData name="Luca Crocetti" userId="52efdf86-ba77-4dcf-8f92-67ea05fd85b4" providerId="ADAL" clId="{F54AB79C-CF2F-48E0-AB2B-B1BDA75FD3C3}" dt="2023-10-27T14:19:23.711" v="5403"/>
          <ac:inkMkLst>
            <pc:docMk/>
            <pc:sldMk cId="1535325943" sldId="609"/>
            <ac:inkMk id="58" creationId="{81D45280-DB75-A14E-6130-9061FE55FBFE}"/>
          </ac:inkMkLst>
        </pc:inkChg>
        <pc:inkChg chg="del mod">
          <ac:chgData name="Luca Crocetti" userId="52efdf86-ba77-4dcf-8f92-67ea05fd85b4" providerId="ADAL" clId="{F54AB79C-CF2F-48E0-AB2B-B1BDA75FD3C3}" dt="2023-10-27T14:19:23.711" v="5408"/>
          <ac:inkMkLst>
            <pc:docMk/>
            <pc:sldMk cId="1535325943" sldId="609"/>
            <ac:inkMk id="59" creationId="{C91D70FC-8621-EC50-8276-CCB51248C8FA}"/>
          </ac:inkMkLst>
        </pc:inkChg>
        <pc:inkChg chg="add mod">
          <ac:chgData name="Luca Crocetti" userId="52efdf86-ba77-4dcf-8f92-67ea05fd85b4" providerId="ADAL" clId="{F54AB79C-CF2F-48E0-AB2B-B1BDA75FD3C3}" dt="2023-10-27T14:20:11.402" v="5494"/>
          <ac:inkMkLst>
            <pc:docMk/>
            <pc:sldMk cId="1535325943" sldId="609"/>
            <ac:inkMk id="60" creationId="{55306513-1DBB-D539-6B4E-D80E9AA88EBB}"/>
          </ac:inkMkLst>
        </pc:inkChg>
        <pc:inkChg chg="add mod">
          <ac:chgData name="Luca Crocetti" userId="52efdf86-ba77-4dcf-8f92-67ea05fd85b4" providerId="ADAL" clId="{F54AB79C-CF2F-48E0-AB2B-B1BDA75FD3C3}" dt="2023-10-27T14:20:11.402" v="5494"/>
          <ac:inkMkLst>
            <pc:docMk/>
            <pc:sldMk cId="1535325943" sldId="609"/>
            <ac:inkMk id="62" creationId="{10E224BB-CD8E-3415-3672-A72845FAA0DE}"/>
          </ac:inkMkLst>
        </pc:inkChg>
        <pc:inkChg chg="add mod">
          <ac:chgData name="Luca Crocetti" userId="52efdf86-ba77-4dcf-8f92-67ea05fd85b4" providerId="ADAL" clId="{F54AB79C-CF2F-48E0-AB2B-B1BDA75FD3C3}" dt="2023-10-27T14:20:11.402" v="5494"/>
          <ac:inkMkLst>
            <pc:docMk/>
            <pc:sldMk cId="1535325943" sldId="609"/>
            <ac:inkMk id="63" creationId="{D0D3EC08-9206-7049-D77C-8C692BB928AE}"/>
          </ac:inkMkLst>
        </pc:inkChg>
        <pc:inkChg chg="add mod">
          <ac:chgData name="Luca Crocetti" userId="52efdf86-ba77-4dcf-8f92-67ea05fd85b4" providerId="ADAL" clId="{F54AB79C-CF2F-48E0-AB2B-B1BDA75FD3C3}" dt="2023-10-27T14:20:11.402" v="5494"/>
          <ac:inkMkLst>
            <pc:docMk/>
            <pc:sldMk cId="1535325943" sldId="609"/>
            <ac:inkMk id="64" creationId="{66BFC3B1-C68A-C9E9-5BEA-DA99FF1AF5F5}"/>
          </ac:inkMkLst>
        </pc:inkChg>
        <pc:inkChg chg="add mod">
          <ac:chgData name="Luca Crocetti" userId="52efdf86-ba77-4dcf-8f92-67ea05fd85b4" providerId="ADAL" clId="{F54AB79C-CF2F-48E0-AB2B-B1BDA75FD3C3}" dt="2023-10-27T14:20:11.402" v="5494"/>
          <ac:inkMkLst>
            <pc:docMk/>
            <pc:sldMk cId="1535325943" sldId="609"/>
            <ac:inkMk id="65" creationId="{D7E5C24A-D3CD-0678-E7E5-7EA084DC794E}"/>
          </ac:inkMkLst>
        </pc:inkChg>
        <pc:inkChg chg="add mod">
          <ac:chgData name="Luca Crocetti" userId="52efdf86-ba77-4dcf-8f92-67ea05fd85b4" providerId="ADAL" clId="{F54AB79C-CF2F-48E0-AB2B-B1BDA75FD3C3}" dt="2023-10-27T14:20:11.402" v="5494"/>
          <ac:inkMkLst>
            <pc:docMk/>
            <pc:sldMk cId="1535325943" sldId="609"/>
            <ac:inkMk id="66" creationId="{E245B5BD-1B9A-9BD8-550E-587073F52D8C}"/>
          </ac:inkMkLst>
        </pc:inkChg>
        <pc:inkChg chg="add mod">
          <ac:chgData name="Luca Crocetti" userId="52efdf86-ba77-4dcf-8f92-67ea05fd85b4" providerId="ADAL" clId="{F54AB79C-CF2F-48E0-AB2B-B1BDA75FD3C3}" dt="2023-10-27T14:20:11.402" v="5494"/>
          <ac:inkMkLst>
            <pc:docMk/>
            <pc:sldMk cId="1535325943" sldId="609"/>
            <ac:inkMk id="67" creationId="{8721FA35-B3E7-6D1F-47CC-0614CD89E8A9}"/>
          </ac:inkMkLst>
        </pc:inkChg>
        <pc:inkChg chg="add mod">
          <ac:chgData name="Luca Crocetti" userId="52efdf86-ba77-4dcf-8f92-67ea05fd85b4" providerId="ADAL" clId="{F54AB79C-CF2F-48E0-AB2B-B1BDA75FD3C3}" dt="2023-10-27T14:20:11.402" v="5494"/>
          <ac:inkMkLst>
            <pc:docMk/>
            <pc:sldMk cId="1535325943" sldId="609"/>
            <ac:inkMk id="68" creationId="{F0ED4A88-9E0B-EDFA-CA3A-FE5961707046}"/>
          </ac:inkMkLst>
        </pc:inkChg>
        <pc:inkChg chg="add mod">
          <ac:chgData name="Luca Crocetti" userId="52efdf86-ba77-4dcf-8f92-67ea05fd85b4" providerId="ADAL" clId="{F54AB79C-CF2F-48E0-AB2B-B1BDA75FD3C3}" dt="2023-10-27T14:20:11.402" v="5494"/>
          <ac:inkMkLst>
            <pc:docMk/>
            <pc:sldMk cId="1535325943" sldId="609"/>
            <ac:inkMk id="69" creationId="{8100C2E2-63BE-1A1A-D91D-A4265788705E}"/>
          </ac:inkMkLst>
        </pc:inkChg>
        <pc:inkChg chg="add mod">
          <ac:chgData name="Luca Crocetti" userId="52efdf86-ba77-4dcf-8f92-67ea05fd85b4" providerId="ADAL" clId="{F54AB79C-CF2F-48E0-AB2B-B1BDA75FD3C3}" dt="2023-10-27T14:20:11.402" v="5494"/>
          <ac:inkMkLst>
            <pc:docMk/>
            <pc:sldMk cId="1535325943" sldId="609"/>
            <ac:inkMk id="70" creationId="{DD3660AC-AB77-ABB7-2AC8-7EC4DAC12665}"/>
          </ac:inkMkLst>
        </pc:inkChg>
        <pc:inkChg chg="add mod">
          <ac:chgData name="Luca Crocetti" userId="52efdf86-ba77-4dcf-8f92-67ea05fd85b4" providerId="ADAL" clId="{F54AB79C-CF2F-48E0-AB2B-B1BDA75FD3C3}" dt="2023-10-27T14:20:11.402" v="5494"/>
          <ac:inkMkLst>
            <pc:docMk/>
            <pc:sldMk cId="1535325943" sldId="609"/>
            <ac:inkMk id="71" creationId="{E68F07B0-3EE8-83CE-30F3-F75B4B69526D}"/>
          </ac:inkMkLst>
        </pc:inkChg>
        <pc:inkChg chg="add mod">
          <ac:chgData name="Luca Crocetti" userId="52efdf86-ba77-4dcf-8f92-67ea05fd85b4" providerId="ADAL" clId="{F54AB79C-CF2F-48E0-AB2B-B1BDA75FD3C3}" dt="2023-10-27T14:20:01.791" v="5478"/>
          <ac:inkMkLst>
            <pc:docMk/>
            <pc:sldMk cId="1535325943" sldId="609"/>
            <ac:inkMk id="72" creationId="{BC15D760-F4A3-A02F-719F-F60C3F0FC617}"/>
          </ac:inkMkLst>
        </pc:inkChg>
        <pc:inkChg chg="add mod">
          <ac:chgData name="Luca Crocetti" userId="52efdf86-ba77-4dcf-8f92-67ea05fd85b4" providerId="ADAL" clId="{F54AB79C-CF2F-48E0-AB2B-B1BDA75FD3C3}" dt="2023-10-27T14:20:01.791" v="5478"/>
          <ac:inkMkLst>
            <pc:docMk/>
            <pc:sldMk cId="1535325943" sldId="609"/>
            <ac:inkMk id="73" creationId="{C5C54375-EEEA-EC93-1A92-9E7732874DED}"/>
          </ac:inkMkLst>
        </pc:inkChg>
        <pc:inkChg chg="add mod">
          <ac:chgData name="Luca Crocetti" userId="52efdf86-ba77-4dcf-8f92-67ea05fd85b4" providerId="ADAL" clId="{F54AB79C-CF2F-48E0-AB2B-B1BDA75FD3C3}" dt="2023-10-27T14:20:01.791" v="5478"/>
          <ac:inkMkLst>
            <pc:docMk/>
            <pc:sldMk cId="1535325943" sldId="609"/>
            <ac:inkMk id="74" creationId="{40940CE2-D9DC-EC75-E89F-6E15FDAD9FA2}"/>
          </ac:inkMkLst>
        </pc:inkChg>
        <pc:inkChg chg="add del mod">
          <ac:chgData name="Luca Crocetti" userId="52efdf86-ba77-4dcf-8f92-67ea05fd85b4" providerId="ADAL" clId="{F54AB79C-CF2F-48E0-AB2B-B1BDA75FD3C3}" dt="2023-10-27T14:20:02.539" v="5481"/>
          <ac:inkMkLst>
            <pc:docMk/>
            <pc:sldMk cId="1535325943" sldId="609"/>
            <ac:inkMk id="75" creationId="{AB0168CA-2514-24C2-C0E3-97F8FF3CC31B}"/>
          </ac:inkMkLst>
        </pc:inkChg>
        <pc:inkChg chg="add del mod">
          <ac:chgData name="Luca Crocetti" userId="52efdf86-ba77-4dcf-8f92-67ea05fd85b4" providerId="ADAL" clId="{F54AB79C-CF2F-48E0-AB2B-B1BDA75FD3C3}" dt="2023-10-27T14:20:02.539" v="5482"/>
          <ac:inkMkLst>
            <pc:docMk/>
            <pc:sldMk cId="1535325943" sldId="609"/>
            <ac:inkMk id="76" creationId="{4431A702-1D9B-0C63-EC79-A91561112DF0}"/>
          </ac:inkMkLst>
        </pc:inkChg>
        <pc:inkChg chg="add del mod">
          <ac:chgData name="Luca Crocetti" userId="52efdf86-ba77-4dcf-8f92-67ea05fd85b4" providerId="ADAL" clId="{F54AB79C-CF2F-48E0-AB2B-B1BDA75FD3C3}" dt="2023-10-27T14:20:02.539" v="5479"/>
          <ac:inkMkLst>
            <pc:docMk/>
            <pc:sldMk cId="1535325943" sldId="609"/>
            <ac:inkMk id="77" creationId="{8410E80F-8CB1-4561-70B0-28FA971AE73C}"/>
          </ac:inkMkLst>
        </pc:inkChg>
        <pc:inkChg chg="add del mod">
          <ac:chgData name="Luca Crocetti" userId="52efdf86-ba77-4dcf-8f92-67ea05fd85b4" providerId="ADAL" clId="{F54AB79C-CF2F-48E0-AB2B-B1BDA75FD3C3}" dt="2023-10-27T14:20:02.539" v="5480"/>
          <ac:inkMkLst>
            <pc:docMk/>
            <pc:sldMk cId="1535325943" sldId="609"/>
            <ac:inkMk id="78" creationId="{9EC82B6D-02DE-FFF1-8966-04A43B3BC374}"/>
          </ac:inkMkLst>
        </pc:inkChg>
        <pc:inkChg chg="add mod">
          <ac:chgData name="Luca Crocetti" userId="52efdf86-ba77-4dcf-8f92-67ea05fd85b4" providerId="ADAL" clId="{F54AB79C-CF2F-48E0-AB2B-B1BDA75FD3C3}" dt="2023-10-27T14:20:07.337" v="5489"/>
          <ac:inkMkLst>
            <pc:docMk/>
            <pc:sldMk cId="1535325943" sldId="609"/>
            <ac:inkMk id="82" creationId="{0F5D86E0-F216-1A3A-7E55-1878BF88DE1B}"/>
          </ac:inkMkLst>
        </pc:inkChg>
        <pc:inkChg chg="add mod">
          <ac:chgData name="Luca Crocetti" userId="52efdf86-ba77-4dcf-8f92-67ea05fd85b4" providerId="ADAL" clId="{F54AB79C-CF2F-48E0-AB2B-B1BDA75FD3C3}" dt="2023-10-27T14:20:07.337" v="5489"/>
          <ac:inkMkLst>
            <pc:docMk/>
            <pc:sldMk cId="1535325943" sldId="609"/>
            <ac:inkMk id="83" creationId="{A5D8FA3A-2C2B-0F24-77C2-9408E8D414BE}"/>
          </ac:inkMkLst>
        </pc:inkChg>
        <pc:inkChg chg="add mod">
          <ac:chgData name="Luca Crocetti" userId="52efdf86-ba77-4dcf-8f92-67ea05fd85b4" providerId="ADAL" clId="{F54AB79C-CF2F-48E0-AB2B-B1BDA75FD3C3}" dt="2023-10-27T14:20:07.337" v="5489"/>
          <ac:inkMkLst>
            <pc:docMk/>
            <pc:sldMk cId="1535325943" sldId="609"/>
            <ac:inkMk id="84" creationId="{420800B8-E2C7-6C97-F077-AA8EBC0D92E3}"/>
          </ac:inkMkLst>
        </pc:inkChg>
        <pc:inkChg chg="add mod">
          <ac:chgData name="Luca Crocetti" userId="52efdf86-ba77-4dcf-8f92-67ea05fd85b4" providerId="ADAL" clId="{F54AB79C-CF2F-48E0-AB2B-B1BDA75FD3C3}" dt="2023-10-27T14:20:07.337" v="5489"/>
          <ac:inkMkLst>
            <pc:docMk/>
            <pc:sldMk cId="1535325943" sldId="609"/>
            <ac:inkMk id="85" creationId="{EDB68E12-124F-AC28-BA18-D09C1A1C7A34}"/>
          </ac:inkMkLst>
        </pc:inkChg>
        <pc:inkChg chg="add mod">
          <ac:chgData name="Luca Crocetti" userId="52efdf86-ba77-4dcf-8f92-67ea05fd85b4" providerId="ADAL" clId="{F54AB79C-CF2F-48E0-AB2B-B1BDA75FD3C3}" dt="2023-10-27T14:20:07.337" v="5489"/>
          <ac:inkMkLst>
            <pc:docMk/>
            <pc:sldMk cId="1535325943" sldId="609"/>
            <ac:inkMk id="86" creationId="{A7B93421-7D96-889A-95A7-ED620C7556EA}"/>
          </ac:inkMkLst>
        </pc:inkChg>
        <pc:inkChg chg="del mod">
          <ac:chgData name="Luca Crocetti" userId="52efdf86-ba77-4dcf-8f92-67ea05fd85b4" providerId="ADAL" clId="{F54AB79C-CF2F-48E0-AB2B-B1BDA75FD3C3}" dt="2023-10-27T14:19:23.695" v="5332"/>
          <ac:inkMkLst>
            <pc:docMk/>
            <pc:sldMk cId="1535325943" sldId="609"/>
            <ac:inkMk id="87" creationId="{33B4A48F-EDA5-2DEF-5E7E-27D64B51B3DB}"/>
          </ac:inkMkLst>
        </pc:inkChg>
        <pc:inkChg chg="del mod">
          <ac:chgData name="Luca Crocetti" userId="52efdf86-ba77-4dcf-8f92-67ea05fd85b4" providerId="ADAL" clId="{F54AB79C-CF2F-48E0-AB2B-B1BDA75FD3C3}" dt="2023-10-27T14:19:23.695" v="5333"/>
          <ac:inkMkLst>
            <pc:docMk/>
            <pc:sldMk cId="1535325943" sldId="609"/>
            <ac:inkMk id="88" creationId="{8260EB32-BE8A-1DCB-9A92-95EB321E5666}"/>
          </ac:inkMkLst>
        </pc:inkChg>
        <pc:inkChg chg="del mod">
          <ac:chgData name="Luca Crocetti" userId="52efdf86-ba77-4dcf-8f92-67ea05fd85b4" providerId="ADAL" clId="{F54AB79C-CF2F-48E0-AB2B-B1BDA75FD3C3}" dt="2023-10-27T14:19:23.695" v="5328"/>
          <ac:inkMkLst>
            <pc:docMk/>
            <pc:sldMk cId="1535325943" sldId="609"/>
            <ac:inkMk id="89" creationId="{D15BECE1-4E8E-7F0A-74F3-28628D802610}"/>
          </ac:inkMkLst>
        </pc:inkChg>
        <pc:inkChg chg="add mod">
          <ac:chgData name="Luca Crocetti" userId="52efdf86-ba77-4dcf-8f92-67ea05fd85b4" providerId="ADAL" clId="{F54AB79C-CF2F-48E0-AB2B-B1BDA75FD3C3}" dt="2023-10-27T14:20:07.337" v="5489"/>
          <ac:inkMkLst>
            <pc:docMk/>
            <pc:sldMk cId="1535325943" sldId="609"/>
            <ac:inkMk id="90" creationId="{4E427026-FD0D-B737-753D-75952F2C264E}"/>
          </ac:inkMkLst>
        </pc:inkChg>
        <pc:inkChg chg="add mod">
          <ac:chgData name="Luca Crocetti" userId="52efdf86-ba77-4dcf-8f92-67ea05fd85b4" providerId="ADAL" clId="{F54AB79C-CF2F-48E0-AB2B-B1BDA75FD3C3}" dt="2023-10-27T14:20:11.402" v="5494"/>
          <ac:inkMkLst>
            <pc:docMk/>
            <pc:sldMk cId="1535325943" sldId="609"/>
            <ac:inkMk id="92" creationId="{58102444-A93F-6E4C-90F0-1DC87A357B3A}"/>
          </ac:inkMkLst>
        </pc:inkChg>
        <pc:inkChg chg="add mod">
          <ac:chgData name="Luca Crocetti" userId="52efdf86-ba77-4dcf-8f92-67ea05fd85b4" providerId="ADAL" clId="{F54AB79C-CF2F-48E0-AB2B-B1BDA75FD3C3}" dt="2023-10-27T14:20:11.402" v="5494"/>
          <ac:inkMkLst>
            <pc:docMk/>
            <pc:sldMk cId="1535325943" sldId="609"/>
            <ac:inkMk id="93" creationId="{C9752304-3378-7FCB-4F50-EC55CAB73EA7}"/>
          </ac:inkMkLst>
        </pc:inkChg>
        <pc:inkChg chg="del mod">
          <ac:chgData name="Luca Crocetti" userId="52efdf86-ba77-4dcf-8f92-67ea05fd85b4" providerId="ADAL" clId="{F54AB79C-CF2F-48E0-AB2B-B1BDA75FD3C3}" dt="2023-10-27T14:19:23.711" v="5387"/>
          <ac:inkMkLst>
            <pc:docMk/>
            <pc:sldMk cId="1535325943" sldId="609"/>
            <ac:inkMk id="94" creationId="{C19E684C-C0DB-2BD3-CBE2-A82A7B1C3A0C}"/>
          </ac:inkMkLst>
        </pc:inkChg>
        <pc:inkChg chg="del mod">
          <ac:chgData name="Luca Crocetti" userId="52efdf86-ba77-4dcf-8f92-67ea05fd85b4" providerId="ADAL" clId="{F54AB79C-CF2F-48E0-AB2B-B1BDA75FD3C3}" dt="2023-10-27T14:19:23.711" v="5366"/>
          <ac:inkMkLst>
            <pc:docMk/>
            <pc:sldMk cId="1535325943" sldId="609"/>
            <ac:inkMk id="95" creationId="{F188C113-753B-1091-3F92-97718E67A065}"/>
          </ac:inkMkLst>
        </pc:inkChg>
        <pc:inkChg chg="add mod">
          <ac:chgData name="Luca Crocetti" userId="52efdf86-ba77-4dcf-8f92-67ea05fd85b4" providerId="ADAL" clId="{F54AB79C-CF2F-48E0-AB2B-B1BDA75FD3C3}" dt="2023-10-27T14:20:11.402" v="5494"/>
          <ac:inkMkLst>
            <pc:docMk/>
            <pc:sldMk cId="1535325943" sldId="609"/>
            <ac:inkMk id="96" creationId="{25527218-0427-1B9F-AA2C-E27D693BB5A0}"/>
          </ac:inkMkLst>
        </pc:inkChg>
        <pc:inkChg chg="add mod">
          <ac:chgData name="Luca Crocetti" userId="52efdf86-ba77-4dcf-8f92-67ea05fd85b4" providerId="ADAL" clId="{F54AB79C-CF2F-48E0-AB2B-B1BDA75FD3C3}" dt="2023-10-27T14:20:11.402" v="5494"/>
          <ac:inkMkLst>
            <pc:docMk/>
            <pc:sldMk cId="1535325943" sldId="609"/>
            <ac:inkMk id="97" creationId="{C8EE7CBA-F5EE-808A-EB67-A863056D4004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02" creationId="{479F540F-AC47-6D5F-78AA-1CFB67265464}"/>
          </ac:inkMkLst>
        </pc:inkChg>
        <pc:inkChg chg="del mod">
          <ac:chgData name="Luca Crocetti" userId="52efdf86-ba77-4dcf-8f92-67ea05fd85b4" providerId="ADAL" clId="{F54AB79C-CF2F-48E0-AB2B-B1BDA75FD3C3}" dt="2023-10-27T14:19:23.711" v="5400"/>
          <ac:inkMkLst>
            <pc:docMk/>
            <pc:sldMk cId="1535325943" sldId="609"/>
            <ac:inkMk id="103" creationId="{F9ED7953-1DD1-178C-E93D-781C08CBF070}"/>
          </ac:inkMkLst>
        </pc:inkChg>
        <pc:inkChg chg="del">
          <ac:chgData name="Luca Crocetti" userId="52efdf86-ba77-4dcf-8f92-67ea05fd85b4" providerId="ADAL" clId="{F54AB79C-CF2F-48E0-AB2B-B1BDA75FD3C3}" dt="2023-10-27T14:19:23.695" v="5317"/>
          <ac:inkMkLst>
            <pc:docMk/>
            <pc:sldMk cId="1535325943" sldId="609"/>
            <ac:inkMk id="104" creationId="{01C989E9-80BB-6303-5E96-FB596E11A71F}"/>
          </ac:inkMkLst>
        </pc:inkChg>
        <pc:inkChg chg="del mod">
          <ac:chgData name="Luca Crocetti" userId="52efdf86-ba77-4dcf-8f92-67ea05fd85b4" providerId="ADAL" clId="{F54AB79C-CF2F-48E0-AB2B-B1BDA75FD3C3}" dt="2023-10-27T14:19:23.711" v="5407"/>
          <ac:inkMkLst>
            <pc:docMk/>
            <pc:sldMk cId="1535325943" sldId="609"/>
            <ac:inkMk id="106" creationId="{00072DB6-529B-B9A0-4563-E207BEB1EABD}"/>
          </ac:inkMkLst>
        </pc:inkChg>
        <pc:inkChg chg="del mod">
          <ac:chgData name="Luca Crocetti" userId="52efdf86-ba77-4dcf-8f92-67ea05fd85b4" providerId="ADAL" clId="{F54AB79C-CF2F-48E0-AB2B-B1BDA75FD3C3}" dt="2023-10-27T14:19:23.711" v="5417"/>
          <ac:inkMkLst>
            <pc:docMk/>
            <pc:sldMk cId="1535325943" sldId="609"/>
            <ac:inkMk id="107" creationId="{7D6F0A89-F3D4-CBD2-C095-256B406429D1}"/>
          </ac:inkMkLst>
        </pc:inkChg>
        <pc:inkChg chg="del">
          <ac:chgData name="Luca Crocetti" userId="52efdf86-ba77-4dcf-8f92-67ea05fd85b4" providerId="ADAL" clId="{F54AB79C-CF2F-48E0-AB2B-B1BDA75FD3C3}" dt="2023-10-27T14:19:23.695" v="5352"/>
          <ac:inkMkLst>
            <pc:docMk/>
            <pc:sldMk cId="1535325943" sldId="609"/>
            <ac:inkMk id="108" creationId="{539E25E5-4165-FD81-0E36-82050485D76C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09" creationId="{A5B4739E-75CC-C36E-9E85-9F9C46A0BFD4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10" creationId="{3298EE9A-DA92-F7B1-5B88-F52081B786BB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11" creationId="{AC8D6C3C-0E10-ADA2-6860-44F65A9D3201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12" creationId="{ECD1E673-827C-BE61-3042-B790769B9B59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13" creationId="{CA770C7D-A982-DAAD-B704-504DE82C4661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14" creationId="{58767A27-CA86-2F73-4D77-BC4C539CDE03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15" creationId="{B8AB758D-FD48-C81E-183D-1B4C914E7561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16" creationId="{0C7B9340-FF4F-772F-048A-FB95E4B5B451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17" creationId="{EB860838-491D-19B9-CD42-98EAE96D4DE8}"/>
          </ac:inkMkLst>
        </pc:inkChg>
        <pc:inkChg chg="del mod">
          <ac:chgData name="Luca Crocetti" userId="52efdf86-ba77-4dcf-8f92-67ea05fd85b4" providerId="ADAL" clId="{F54AB79C-CF2F-48E0-AB2B-B1BDA75FD3C3}" dt="2023-10-27T14:19:23.711" v="5365"/>
          <ac:inkMkLst>
            <pc:docMk/>
            <pc:sldMk cId="1535325943" sldId="609"/>
            <ac:inkMk id="119" creationId="{F7BF0BE2-7120-8BF1-158C-14B1F9DFB9E3}"/>
          </ac:inkMkLst>
        </pc:inkChg>
        <pc:inkChg chg="del mod">
          <ac:chgData name="Luca Crocetti" userId="52efdf86-ba77-4dcf-8f92-67ea05fd85b4" providerId="ADAL" clId="{F54AB79C-CF2F-48E0-AB2B-B1BDA75FD3C3}" dt="2023-10-27T14:19:23.711" v="5374"/>
          <ac:inkMkLst>
            <pc:docMk/>
            <pc:sldMk cId="1535325943" sldId="609"/>
            <ac:inkMk id="120" creationId="{EE9CA040-E6CE-29EB-4977-0F248710A026}"/>
          </ac:inkMkLst>
        </pc:inkChg>
        <pc:inkChg chg="del mod">
          <ac:chgData name="Luca Crocetti" userId="52efdf86-ba77-4dcf-8f92-67ea05fd85b4" providerId="ADAL" clId="{F54AB79C-CF2F-48E0-AB2B-B1BDA75FD3C3}" dt="2023-10-27T14:19:23.711" v="5402"/>
          <ac:inkMkLst>
            <pc:docMk/>
            <pc:sldMk cId="1535325943" sldId="609"/>
            <ac:inkMk id="121" creationId="{74EDC031-1190-28A8-B739-FCB7239DF861}"/>
          </ac:inkMkLst>
        </pc:inkChg>
        <pc:inkChg chg="del mod">
          <ac:chgData name="Luca Crocetti" userId="52efdf86-ba77-4dcf-8f92-67ea05fd85b4" providerId="ADAL" clId="{F54AB79C-CF2F-48E0-AB2B-B1BDA75FD3C3}" dt="2023-10-27T14:19:23.695" v="5335"/>
          <ac:inkMkLst>
            <pc:docMk/>
            <pc:sldMk cId="1535325943" sldId="609"/>
            <ac:inkMk id="122" creationId="{6D5A7C8C-91EF-E386-8F3C-4EA76B96F77C}"/>
          </ac:inkMkLst>
        </pc:inkChg>
        <pc:inkChg chg="del mod">
          <ac:chgData name="Luca Crocetti" userId="52efdf86-ba77-4dcf-8f92-67ea05fd85b4" providerId="ADAL" clId="{F54AB79C-CF2F-48E0-AB2B-B1BDA75FD3C3}" dt="2023-10-27T14:19:23.695" v="5327"/>
          <ac:inkMkLst>
            <pc:docMk/>
            <pc:sldMk cId="1535325943" sldId="609"/>
            <ac:inkMk id="123" creationId="{10CFE91D-C620-9DBF-9510-6C75DC307105}"/>
          </ac:inkMkLst>
        </pc:inkChg>
        <pc:inkChg chg="del mod">
          <ac:chgData name="Luca Crocetti" userId="52efdf86-ba77-4dcf-8f92-67ea05fd85b4" providerId="ADAL" clId="{F54AB79C-CF2F-48E0-AB2B-B1BDA75FD3C3}" dt="2023-10-27T14:19:23.695" v="5358"/>
          <ac:inkMkLst>
            <pc:docMk/>
            <pc:sldMk cId="1535325943" sldId="609"/>
            <ac:inkMk id="124" creationId="{E16C9A65-6CC0-68B2-6F1B-9EF5D8A81A71}"/>
          </ac:inkMkLst>
        </pc:inkChg>
        <pc:inkChg chg="del">
          <ac:chgData name="Luca Crocetti" userId="52efdf86-ba77-4dcf-8f92-67ea05fd85b4" providerId="ADAL" clId="{F54AB79C-CF2F-48E0-AB2B-B1BDA75FD3C3}" dt="2023-10-27T14:19:23.695" v="5315"/>
          <ac:inkMkLst>
            <pc:docMk/>
            <pc:sldMk cId="1535325943" sldId="609"/>
            <ac:inkMk id="125" creationId="{31171AB2-7829-F805-F411-6AFBB8AD4D33}"/>
          </ac:inkMkLst>
        </pc:inkChg>
        <pc:inkChg chg="del mod">
          <ac:chgData name="Luca Crocetti" userId="52efdf86-ba77-4dcf-8f92-67ea05fd85b4" providerId="ADAL" clId="{F54AB79C-CF2F-48E0-AB2B-B1BDA75FD3C3}" dt="2023-10-27T14:19:23.695" v="5334"/>
          <ac:inkMkLst>
            <pc:docMk/>
            <pc:sldMk cId="1535325943" sldId="609"/>
            <ac:inkMk id="126" creationId="{7EFA7AAF-724C-D0E1-F171-797AE26CEAE1}"/>
          </ac:inkMkLst>
        </pc:inkChg>
        <pc:inkChg chg="del mod">
          <ac:chgData name="Luca Crocetti" userId="52efdf86-ba77-4dcf-8f92-67ea05fd85b4" providerId="ADAL" clId="{F54AB79C-CF2F-48E0-AB2B-B1BDA75FD3C3}" dt="2023-10-27T14:19:23.695" v="5341"/>
          <ac:inkMkLst>
            <pc:docMk/>
            <pc:sldMk cId="1535325943" sldId="609"/>
            <ac:inkMk id="127" creationId="{BFCF112B-EAF4-2CCA-D663-F4E498E368C3}"/>
          </ac:inkMkLst>
        </pc:inkChg>
        <pc:inkChg chg="del mod">
          <ac:chgData name="Luca Crocetti" userId="52efdf86-ba77-4dcf-8f92-67ea05fd85b4" providerId="ADAL" clId="{F54AB79C-CF2F-48E0-AB2B-B1BDA75FD3C3}" dt="2023-10-27T14:19:23.711" v="5396"/>
          <ac:inkMkLst>
            <pc:docMk/>
            <pc:sldMk cId="1535325943" sldId="609"/>
            <ac:inkMk id="128" creationId="{B4254359-16A6-6700-969B-0F4C95BA32B7}"/>
          </ac:inkMkLst>
        </pc:inkChg>
        <pc:inkChg chg="del mod">
          <ac:chgData name="Luca Crocetti" userId="52efdf86-ba77-4dcf-8f92-67ea05fd85b4" providerId="ADAL" clId="{F54AB79C-CF2F-48E0-AB2B-B1BDA75FD3C3}" dt="2023-10-27T14:19:23.711" v="5369"/>
          <ac:inkMkLst>
            <pc:docMk/>
            <pc:sldMk cId="1535325943" sldId="609"/>
            <ac:inkMk id="129" creationId="{98647260-C821-2BE2-787C-E1C47E3E68A7}"/>
          </ac:inkMkLst>
        </pc:inkChg>
        <pc:inkChg chg="del mod">
          <ac:chgData name="Luca Crocetti" userId="52efdf86-ba77-4dcf-8f92-67ea05fd85b4" providerId="ADAL" clId="{F54AB79C-CF2F-48E0-AB2B-B1BDA75FD3C3}" dt="2023-10-27T14:19:23.695" v="5330"/>
          <ac:inkMkLst>
            <pc:docMk/>
            <pc:sldMk cId="1535325943" sldId="609"/>
            <ac:inkMk id="130" creationId="{F5E20769-0DAF-180C-C110-9313FB3CB0AC}"/>
          </ac:inkMkLst>
        </pc:inkChg>
        <pc:inkChg chg="del mod">
          <ac:chgData name="Luca Crocetti" userId="52efdf86-ba77-4dcf-8f92-67ea05fd85b4" providerId="ADAL" clId="{F54AB79C-CF2F-48E0-AB2B-B1BDA75FD3C3}" dt="2023-10-27T14:19:23.711" v="5419"/>
          <ac:inkMkLst>
            <pc:docMk/>
            <pc:sldMk cId="1535325943" sldId="609"/>
            <ac:inkMk id="131" creationId="{0F6852A3-F248-3390-0D25-7B50565A0AC2}"/>
          </ac:inkMkLst>
        </pc:inkChg>
        <pc:inkChg chg="del mod">
          <ac:chgData name="Luca Crocetti" userId="52efdf86-ba77-4dcf-8f92-67ea05fd85b4" providerId="ADAL" clId="{F54AB79C-CF2F-48E0-AB2B-B1BDA75FD3C3}" dt="2023-10-27T14:19:23.695" v="5349"/>
          <ac:inkMkLst>
            <pc:docMk/>
            <pc:sldMk cId="1535325943" sldId="609"/>
            <ac:inkMk id="132" creationId="{09DC6A5C-ECC8-18DB-5BBE-701C5C7B566A}"/>
          </ac:inkMkLst>
        </pc:inkChg>
        <pc:inkChg chg="del mod">
          <ac:chgData name="Luca Crocetti" userId="52efdf86-ba77-4dcf-8f92-67ea05fd85b4" providerId="ADAL" clId="{F54AB79C-CF2F-48E0-AB2B-B1BDA75FD3C3}" dt="2023-10-27T14:19:23.711" v="5390"/>
          <ac:inkMkLst>
            <pc:docMk/>
            <pc:sldMk cId="1535325943" sldId="609"/>
            <ac:inkMk id="133" creationId="{E9205812-FFD4-FD91-F8F1-DC987FBE063F}"/>
          </ac:inkMkLst>
        </pc:inkChg>
        <pc:inkChg chg="del">
          <ac:chgData name="Luca Crocetti" userId="52efdf86-ba77-4dcf-8f92-67ea05fd85b4" providerId="ADAL" clId="{F54AB79C-CF2F-48E0-AB2B-B1BDA75FD3C3}" dt="2023-10-27T14:19:23.695" v="5348"/>
          <ac:inkMkLst>
            <pc:docMk/>
            <pc:sldMk cId="1535325943" sldId="609"/>
            <ac:inkMk id="134" creationId="{D8547CCC-95B7-48F4-E60A-85217D22CA84}"/>
          </ac:inkMkLst>
        </pc:inkChg>
        <pc:inkChg chg="del mod">
          <ac:chgData name="Luca Crocetti" userId="52efdf86-ba77-4dcf-8f92-67ea05fd85b4" providerId="ADAL" clId="{F54AB79C-CF2F-48E0-AB2B-B1BDA75FD3C3}" dt="2023-10-27T14:19:23.711" v="5372"/>
          <ac:inkMkLst>
            <pc:docMk/>
            <pc:sldMk cId="1535325943" sldId="609"/>
            <ac:inkMk id="135" creationId="{0E00BDD5-F5DB-10BF-4313-D34E8BCE5BDD}"/>
          </ac:inkMkLst>
        </pc:inkChg>
        <pc:inkChg chg="del mod">
          <ac:chgData name="Luca Crocetti" userId="52efdf86-ba77-4dcf-8f92-67ea05fd85b4" providerId="ADAL" clId="{F54AB79C-CF2F-48E0-AB2B-B1BDA75FD3C3}" dt="2023-10-27T14:19:23.711" v="5375"/>
          <ac:inkMkLst>
            <pc:docMk/>
            <pc:sldMk cId="1535325943" sldId="609"/>
            <ac:inkMk id="136" creationId="{96B06FB0-68A9-FA34-60BB-80F727E77FA2}"/>
          </ac:inkMkLst>
        </pc:inkChg>
        <pc:inkChg chg="del mod">
          <ac:chgData name="Luca Crocetti" userId="52efdf86-ba77-4dcf-8f92-67ea05fd85b4" providerId="ADAL" clId="{F54AB79C-CF2F-48E0-AB2B-B1BDA75FD3C3}" dt="2023-10-27T14:19:23.711" v="5416"/>
          <ac:inkMkLst>
            <pc:docMk/>
            <pc:sldMk cId="1535325943" sldId="609"/>
            <ac:inkMk id="137" creationId="{3638C40E-4F85-2481-E28C-DB8FA84D196A}"/>
          </ac:inkMkLst>
        </pc:inkChg>
        <pc:inkChg chg="del mod">
          <ac:chgData name="Luca Crocetti" userId="52efdf86-ba77-4dcf-8f92-67ea05fd85b4" providerId="ADAL" clId="{F54AB79C-CF2F-48E0-AB2B-B1BDA75FD3C3}" dt="2023-10-27T14:19:23.695" v="5316"/>
          <ac:inkMkLst>
            <pc:docMk/>
            <pc:sldMk cId="1535325943" sldId="609"/>
            <ac:inkMk id="138" creationId="{4EAC028E-046E-7A58-D233-9648D344F47C}"/>
          </ac:inkMkLst>
        </pc:inkChg>
        <pc:inkChg chg="del mod">
          <ac:chgData name="Luca Crocetti" userId="52efdf86-ba77-4dcf-8f92-67ea05fd85b4" providerId="ADAL" clId="{F54AB79C-CF2F-48E0-AB2B-B1BDA75FD3C3}" dt="2023-10-27T14:19:23.695" v="5359"/>
          <ac:inkMkLst>
            <pc:docMk/>
            <pc:sldMk cId="1535325943" sldId="609"/>
            <ac:inkMk id="139" creationId="{35E3D27F-BE24-2AC1-55F6-4670206D5478}"/>
          </ac:inkMkLst>
        </pc:inkChg>
        <pc:inkChg chg="del mod">
          <ac:chgData name="Luca Crocetti" userId="52efdf86-ba77-4dcf-8f92-67ea05fd85b4" providerId="ADAL" clId="{F54AB79C-CF2F-48E0-AB2B-B1BDA75FD3C3}" dt="2023-10-27T14:19:23.711" v="5368"/>
          <ac:inkMkLst>
            <pc:docMk/>
            <pc:sldMk cId="1535325943" sldId="609"/>
            <ac:inkMk id="140" creationId="{3C004F21-CBB5-B156-E990-54AE6F928214}"/>
          </ac:inkMkLst>
        </pc:inkChg>
        <pc:inkChg chg="del mod">
          <ac:chgData name="Luca Crocetti" userId="52efdf86-ba77-4dcf-8f92-67ea05fd85b4" providerId="ADAL" clId="{F54AB79C-CF2F-48E0-AB2B-B1BDA75FD3C3}" dt="2023-10-27T14:19:23.695" v="5347"/>
          <ac:inkMkLst>
            <pc:docMk/>
            <pc:sldMk cId="1535325943" sldId="609"/>
            <ac:inkMk id="141" creationId="{F78D2671-75A8-DD58-F5AE-B26C3C4A1F8B}"/>
          </ac:inkMkLst>
        </pc:inkChg>
        <pc:inkChg chg="del mod">
          <ac:chgData name="Luca Crocetti" userId="52efdf86-ba77-4dcf-8f92-67ea05fd85b4" providerId="ADAL" clId="{F54AB79C-CF2F-48E0-AB2B-B1BDA75FD3C3}" dt="2023-10-27T14:19:23.711" v="5383"/>
          <ac:inkMkLst>
            <pc:docMk/>
            <pc:sldMk cId="1535325943" sldId="609"/>
            <ac:inkMk id="142" creationId="{4E0C8B18-88BA-0D36-E5B4-D206403AD875}"/>
          </ac:inkMkLst>
        </pc:inkChg>
        <pc:inkChg chg="del mod">
          <ac:chgData name="Luca Crocetti" userId="52efdf86-ba77-4dcf-8f92-67ea05fd85b4" providerId="ADAL" clId="{F54AB79C-CF2F-48E0-AB2B-B1BDA75FD3C3}" dt="2023-10-27T14:19:23.711" v="5415"/>
          <ac:inkMkLst>
            <pc:docMk/>
            <pc:sldMk cId="1535325943" sldId="609"/>
            <ac:inkMk id="143" creationId="{470A1FF9-FD5A-900C-44B4-08E06432CC61}"/>
          </ac:inkMkLst>
        </pc:inkChg>
        <pc:inkChg chg="del mod">
          <ac:chgData name="Luca Crocetti" userId="52efdf86-ba77-4dcf-8f92-67ea05fd85b4" providerId="ADAL" clId="{F54AB79C-CF2F-48E0-AB2B-B1BDA75FD3C3}" dt="2023-10-27T14:19:23.711" v="5386"/>
          <ac:inkMkLst>
            <pc:docMk/>
            <pc:sldMk cId="1535325943" sldId="609"/>
            <ac:inkMk id="144" creationId="{726DA5B3-9BD7-24FE-BFCD-CDBEDD9CA9B5}"/>
          </ac:inkMkLst>
        </pc:inkChg>
        <pc:inkChg chg="del">
          <ac:chgData name="Luca Crocetti" userId="52efdf86-ba77-4dcf-8f92-67ea05fd85b4" providerId="ADAL" clId="{F54AB79C-CF2F-48E0-AB2B-B1BDA75FD3C3}" dt="2023-10-27T14:19:23.695" v="5314"/>
          <ac:inkMkLst>
            <pc:docMk/>
            <pc:sldMk cId="1535325943" sldId="609"/>
            <ac:inkMk id="145" creationId="{61159756-D4A0-1F84-4DC2-D753C8F585D4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46" creationId="{7211363D-B51F-7672-804C-8035E4DBEB88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48" creationId="{E5B89E58-B7A9-F1A3-0179-6D56735556DE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49" creationId="{E2942A30-5F4B-2EC1-9652-E462AB3553A8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50" creationId="{4F45C799-C0E8-1BC4-343A-56B5AE7BA92D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51" creationId="{AF8C43D6-59EE-0FFE-2BA8-642AA0906E4B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52" creationId="{6826E23A-8A2D-7148-3429-A56D00AE6F48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53" creationId="{F8228DC5-5525-0663-C266-8A03D85071F2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54" creationId="{A6EF098B-195B-A6AC-5F60-4E07E2C1DA5C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55" creationId="{98E6ED8D-F6A1-9E46-D535-4C5CA76BD1DB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56" creationId="{83576AEE-D6AD-527A-E61B-3927283E4EEF}"/>
          </ac:inkMkLst>
        </pc:inkChg>
        <pc:inkChg chg="del mod">
          <ac:chgData name="Luca Crocetti" userId="52efdf86-ba77-4dcf-8f92-67ea05fd85b4" providerId="ADAL" clId="{F54AB79C-CF2F-48E0-AB2B-B1BDA75FD3C3}" dt="2023-10-27T14:19:23.711" v="5393"/>
          <ac:inkMkLst>
            <pc:docMk/>
            <pc:sldMk cId="1535325943" sldId="609"/>
            <ac:inkMk id="157" creationId="{A2BCE4EC-F9B8-72CE-9595-EA4A28B833BD}"/>
          </ac:inkMkLst>
        </pc:inkChg>
        <pc:inkChg chg="del mod">
          <ac:chgData name="Luca Crocetti" userId="52efdf86-ba77-4dcf-8f92-67ea05fd85b4" providerId="ADAL" clId="{F54AB79C-CF2F-48E0-AB2B-B1BDA75FD3C3}" dt="2023-10-27T14:19:23.711" v="5385"/>
          <ac:inkMkLst>
            <pc:docMk/>
            <pc:sldMk cId="1535325943" sldId="609"/>
            <ac:inkMk id="159" creationId="{853CF5FE-A15D-5C96-6DCF-E21A074E7975}"/>
          </ac:inkMkLst>
        </pc:inkChg>
        <pc:inkChg chg="del">
          <ac:chgData name="Luca Crocetti" userId="52efdf86-ba77-4dcf-8f92-67ea05fd85b4" providerId="ADAL" clId="{F54AB79C-CF2F-48E0-AB2B-B1BDA75FD3C3}" dt="2023-10-27T14:19:23.695" v="5336"/>
          <ac:inkMkLst>
            <pc:docMk/>
            <pc:sldMk cId="1535325943" sldId="609"/>
            <ac:inkMk id="160" creationId="{95268CCF-A6BE-CE21-D12E-AD50DE413F3A}"/>
          </ac:inkMkLst>
        </pc:inkChg>
        <pc:inkChg chg="del mod">
          <ac:chgData name="Luca Crocetti" userId="52efdf86-ba77-4dcf-8f92-67ea05fd85b4" providerId="ADAL" clId="{F54AB79C-CF2F-48E0-AB2B-B1BDA75FD3C3}" dt="2023-10-27T14:19:23.695" v="5354"/>
          <ac:inkMkLst>
            <pc:docMk/>
            <pc:sldMk cId="1535325943" sldId="609"/>
            <ac:inkMk id="161" creationId="{650892E4-7F83-C9CA-ACBE-99A1B31D8B9D}"/>
          </ac:inkMkLst>
        </pc:inkChg>
        <pc:inkChg chg="del mod">
          <ac:chgData name="Luca Crocetti" userId="52efdf86-ba77-4dcf-8f92-67ea05fd85b4" providerId="ADAL" clId="{F54AB79C-CF2F-48E0-AB2B-B1BDA75FD3C3}" dt="2023-10-27T14:19:23.711" v="5382"/>
          <ac:inkMkLst>
            <pc:docMk/>
            <pc:sldMk cId="1535325943" sldId="609"/>
            <ac:inkMk id="163" creationId="{FF36176D-87A4-A24C-5D73-514F5840A1F8}"/>
          </ac:inkMkLst>
        </pc:inkChg>
        <pc:inkChg chg="del mod">
          <ac:chgData name="Luca Crocetti" userId="52efdf86-ba77-4dcf-8f92-67ea05fd85b4" providerId="ADAL" clId="{F54AB79C-CF2F-48E0-AB2B-B1BDA75FD3C3}" dt="2023-10-27T14:19:23.695" v="5364"/>
          <ac:inkMkLst>
            <pc:docMk/>
            <pc:sldMk cId="1535325943" sldId="609"/>
            <ac:inkMk id="164" creationId="{11B31594-FCD8-1BC6-6CCE-25634DFFD331}"/>
          </ac:inkMkLst>
        </pc:inkChg>
        <pc:inkChg chg="del mod">
          <ac:chgData name="Luca Crocetti" userId="52efdf86-ba77-4dcf-8f92-67ea05fd85b4" providerId="ADAL" clId="{F54AB79C-CF2F-48E0-AB2B-B1BDA75FD3C3}" dt="2023-10-27T14:19:23.711" v="5405"/>
          <ac:inkMkLst>
            <pc:docMk/>
            <pc:sldMk cId="1535325943" sldId="609"/>
            <ac:inkMk id="165" creationId="{6901C148-D142-33FD-AC9A-AAAA63279D83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66" creationId="{6A24C500-411F-0C50-2AE3-BF3D76A43058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67" creationId="{AE91BA00-42EC-EE3E-146D-25486847F7BA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68" creationId="{E6253A35-4385-66FF-3096-BC21C65608F6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69" creationId="{1CD4DB68-1451-92E8-FC93-29837EF7C6C5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70" creationId="{D6A60467-1CE6-F185-2811-C3AD55E5FA0E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71" creationId="{7AD33158-C541-467A-D0A5-B7088847EB41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72" creationId="{0A98C3C0-CF7A-EFCF-E3C1-CC46865B991E}"/>
          </ac:inkMkLst>
        </pc:inkChg>
        <pc:inkChg chg="del mod">
          <ac:chgData name="Luca Crocetti" userId="52efdf86-ba77-4dcf-8f92-67ea05fd85b4" providerId="ADAL" clId="{F54AB79C-CF2F-48E0-AB2B-B1BDA75FD3C3}" dt="2023-10-27T14:19:23.695" v="5340"/>
          <ac:inkMkLst>
            <pc:docMk/>
            <pc:sldMk cId="1535325943" sldId="609"/>
            <ac:inkMk id="173" creationId="{20A1E24C-6829-79D8-2992-FF7F053B5A52}"/>
          </ac:inkMkLst>
        </pc:inkChg>
        <pc:inkChg chg="del mod">
          <ac:chgData name="Luca Crocetti" userId="52efdf86-ba77-4dcf-8f92-67ea05fd85b4" providerId="ADAL" clId="{F54AB79C-CF2F-48E0-AB2B-B1BDA75FD3C3}" dt="2023-10-27T14:19:23.695" v="5350"/>
          <ac:inkMkLst>
            <pc:docMk/>
            <pc:sldMk cId="1535325943" sldId="609"/>
            <ac:inkMk id="174" creationId="{01FE6B6F-8704-5FB6-AB68-9E95D8BE05A4}"/>
          </ac:inkMkLst>
        </pc:inkChg>
        <pc:inkChg chg="del mod">
          <ac:chgData name="Luca Crocetti" userId="52efdf86-ba77-4dcf-8f92-67ea05fd85b4" providerId="ADAL" clId="{F54AB79C-CF2F-48E0-AB2B-B1BDA75FD3C3}" dt="2023-10-27T14:19:23.711" v="5379"/>
          <ac:inkMkLst>
            <pc:docMk/>
            <pc:sldMk cId="1535325943" sldId="609"/>
            <ac:inkMk id="175" creationId="{7D5654A3-0BF1-9B47-8FD2-A5D690DA7F65}"/>
          </ac:inkMkLst>
        </pc:inkChg>
        <pc:inkChg chg="del mod">
          <ac:chgData name="Luca Crocetti" userId="52efdf86-ba77-4dcf-8f92-67ea05fd85b4" providerId="ADAL" clId="{F54AB79C-CF2F-48E0-AB2B-B1BDA75FD3C3}" dt="2023-10-27T14:19:23.711" v="5395"/>
          <ac:inkMkLst>
            <pc:docMk/>
            <pc:sldMk cId="1535325943" sldId="609"/>
            <ac:inkMk id="176" creationId="{F362FC44-D8D6-BB31-A8E1-BC500EE640EA}"/>
          </ac:inkMkLst>
        </pc:inkChg>
        <pc:inkChg chg="del mod">
          <ac:chgData name="Luca Crocetti" userId="52efdf86-ba77-4dcf-8f92-67ea05fd85b4" providerId="ADAL" clId="{F54AB79C-CF2F-48E0-AB2B-B1BDA75FD3C3}" dt="2023-10-27T14:19:23.711" v="5409"/>
          <ac:inkMkLst>
            <pc:docMk/>
            <pc:sldMk cId="1535325943" sldId="609"/>
            <ac:inkMk id="177" creationId="{06DEBBCE-875A-E97E-0F25-FFE935E10A0A}"/>
          </ac:inkMkLst>
        </pc:inkChg>
        <pc:inkChg chg="del mod">
          <ac:chgData name="Luca Crocetti" userId="52efdf86-ba77-4dcf-8f92-67ea05fd85b4" providerId="ADAL" clId="{F54AB79C-CF2F-48E0-AB2B-B1BDA75FD3C3}" dt="2023-10-27T14:19:23.711" v="5391"/>
          <ac:inkMkLst>
            <pc:docMk/>
            <pc:sldMk cId="1535325943" sldId="609"/>
            <ac:inkMk id="178" creationId="{BA1C5D87-AF92-B8DF-4D55-2A5F7E14A990}"/>
          </ac:inkMkLst>
        </pc:inkChg>
        <pc:inkChg chg="del mod">
          <ac:chgData name="Luca Crocetti" userId="52efdf86-ba77-4dcf-8f92-67ea05fd85b4" providerId="ADAL" clId="{F54AB79C-CF2F-48E0-AB2B-B1BDA75FD3C3}" dt="2023-10-27T14:19:23.695" v="5325"/>
          <ac:inkMkLst>
            <pc:docMk/>
            <pc:sldMk cId="1535325943" sldId="609"/>
            <ac:inkMk id="179" creationId="{82425696-D5CB-12CF-710D-60037797BF30}"/>
          </ac:inkMkLst>
        </pc:inkChg>
        <pc:inkChg chg="del mod">
          <ac:chgData name="Luca Crocetti" userId="52efdf86-ba77-4dcf-8f92-67ea05fd85b4" providerId="ADAL" clId="{F54AB79C-CF2F-48E0-AB2B-B1BDA75FD3C3}" dt="2023-10-27T14:19:23.695" v="5319"/>
          <ac:inkMkLst>
            <pc:docMk/>
            <pc:sldMk cId="1535325943" sldId="609"/>
            <ac:inkMk id="180" creationId="{6E4C9865-5EE9-2DEA-E4B2-9BD9C3DC0C19}"/>
          </ac:inkMkLst>
        </pc:inkChg>
        <pc:inkChg chg="del mod">
          <ac:chgData name="Luca Crocetti" userId="52efdf86-ba77-4dcf-8f92-67ea05fd85b4" providerId="ADAL" clId="{F54AB79C-CF2F-48E0-AB2B-B1BDA75FD3C3}" dt="2023-10-27T14:19:23.711" v="5392"/>
          <ac:inkMkLst>
            <pc:docMk/>
            <pc:sldMk cId="1535325943" sldId="609"/>
            <ac:inkMk id="181" creationId="{C2F8DFA2-F0A0-C3EC-5FBE-BF8DA4FFB284}"/>
          </ac:inkMkLst>
        </pc:inkChg>
        <pc:inkChg chg="del">
          <ac:chgData name="Luca Crocetti" userId="52efdf86-ba77-4dcf-8f92-67ea05fd85b4" providerId="ADAL" clId="{F54AB79C-CF2F-48E0-AB2B-B1BDA75FD3C3}" dt="2023-10-27T14:19:23.695" v="5342"/>
          <ac:inkMkLst>
            <pc:docMk/>
            <pc:sldMk cId="1535325943" sldId="609"/>
            <ac:inkMk id="183" creationId="{581EDAE9-EB53-F814-9C91-28FA9E0CBB06}"/>
          </ac:inkMkLst>
        </pc:inkChg>
        <pc:inkChg chg="del">
          <ac:chgData name="Luca Crocetti" userId="52efdf86-ba77-4dcf-8f92-67ea05fd85b4" providerId="ADAL" clId="{F54AB79C-CF2F-48E0-AB2B-B1BDA75FD3C3}" dt="2023-10-27T14:19:23.695" v="5326"/>
          <ac:inkMkLst>
            <pc:docMk/>
            <pc:sldMk cId="1535325943" sldId="609"/>
            <ac:inkMk id="184" creationId="{42195469-359D-26ED-2890-6F526BE2C11C}"/>
          </ac:inkMkLst>
        </pc:inkChg>
        <pc:inkChg chg="del">
          <ac:chgData name="Luca Crocetti" userId="52efdf86-ba77-4dcf-8f92-67ea05fd85b4" providerId="ADAL" clId="{F54AB79C-CF2F-48E0-AB2B-B1BDA75FD3C3}" dt="2023-10-27T14:19:23.695" v="5362"/>
          <ac:inkMkLst>
            <pc:docMk/>
            <pc:sldMk cId="1535325943" sldId="609"/>
            <ac:inkMk id="185" creationId="{02282986-AF08-63F2-F048-D8AF394229C9}"/>
          </ac:inkMkLst>
        </pc:inkChg>
        <pc:inkChg chg="del mod">
          <ac:chgData name="Luca Crocetti" userId="52efdf86-ba77-4dcf-8f92-67ea05fd85b4" providerId="ADAL" clId="{F54AB79C-CF2F-48E0-AB2B-B1BDA75FD3C3}" dt="2023-10-27T14:19:23.711" v="5414"/>
          <ac:inkMkLst>
            <pc:docMk/>
            <pc:sldMk cId="1535325943" sldId="609"/>
            <ac:inkMk id="186" creationId="{DED0CE21-BD38-E0F8-1153-F294DAF4E1C0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88" creationId="{CABE5DDA-B25F-1B3B-8991-1AE26DA91496}"/>
          </ac:inkMkLst>
        </pc:inkChg>
        <pc:inkChg chg="del">
          <ac:chgData name="Luca Crocetti" userId="52efdf86-ba77-4dcf-8f92-67ea05fd85b4" providerId="ADAL" clId="{F54AB79C-CF2F-48E0-AB2B-B1BDA75FD3C3}" dt="2023-10-27T14:19:23.695" v="5329"/>
          <ac:inkMkLst>
            <pc:docMk/>
            <pc:sldMk cId="1535325943" sldId="609"/>
            <ac:inkMk id="189" creationId="{EB2E7CEE-D3C2-81E2-6335-A910E10D228F}"/>
          </ac:inkMkLst>
        </pc:inkChg>
        <pc:inkChg chg="del">
          <ac:chgData name="Luca Crocetti" userId="52efdf86-ba77-4dcf-8f92-67ea05fd85b4" providerId="ADAL" clId="{F54AB79C-CF2F-48E0-AB2B-B1BDA75FD3C3}" dt="2023-10-27T14:19:23.711" v="5376"/>
          <ac:inkMkLst>
            <pc:docMk/>
            <pc:sldMk cId="1535325943" sldId="609"/>
            <ac:inkMk id="190" creationId="{BA546467-585A-5815-377F-B9826CF20F6D}"/>
          </ac:inkMkLst>
        </pc:inkChg>
        <pc:inkChg chg="del mod">
          <ac:chgData name="Luca Crocetti" userId="52efdf86-ba77-4dcf-8f92-67ea05fd85b4" providerId="ADAL" clId="{F54AB79C-CF2F-48E0-AB2B-B1BDA75FD3C3}" dt="2023-10-27T14:19:23.711" v="5377"/>
          <ac:inkMkLst>
            <pc:docMk/>
            <pc:sldMk cId="1535325943" sldId="609"/>
            <ac:inkMk id="191" creationId="{A8012943-11F9-41E9-3D33-01FD90FDC8AA}"/>
          </ac:inkMkLst>
        </pc:inkChg>
        <pc:inkChg chg="del">
          <ac:chgData name="Luca Crocetti" userId="52efdf86-ba77-4dcf-8f92-67ea05fd85b4" providerId="ADAL" clId="{F54AB79C-CF2F-48E0-AB2B-B1BDA75FD3C3}" dt="2023-10-27T14:19:23.711" v="5371"/>
          <ac:inkMkLst>
            <pc:docMk/>
            <pc:sldMk cId="1535325943" sldId="609"/>
            <ac:inkMk id="192" creationId="{D8FAF99C-BF54-9E50-4CC0-8B25E325514D}"/>
          </ac:inkMkLst>
        </pc:inkChg>
        <pc:inkChg chg="del mod">
          <ac:chgData name="Luca Crocetti" userId="52efdf86-ba77-4dcf-8f92-67ea05fd85b4" providerId="ADAL" clId="{F54AB79C-CF2F-48E0-AB2B-B1BDA75FD3C3}" dt="2023-10-27T14:19:23.711" v="5420"/>
          <ac:inkMkLst>
            <pc:docMk/>
            <pc:sldMk cId="1535325943" sldId="609"/>
            <ac:inkMk id="194" creationId="{1812BE9C-A23A-90C1-8103-C509AD3EF69F}"/>
          </ac:inkMkLst>
        </pc:inkChg>
        <pc:inkChg chg="del mod">
          <ac:chgData name="Luca Crocetti" userId="52efdf86-ba77-4dcf-8f92-67ea05fd85b4" providerId="ADAL" clId="{F54AB79C-CF2F-48E0-AB2B-B1BDA75FD3C3}" dt="2023-10-27T14:19:23.695" v="5339"/>
          <ac:inkMkLst>
            <pc:docMk/>
            <pc:sldMk cId="1535325943" sldId="609"/>
            <ac:inkMk id="196" creationId="{E9B60375-F4C1-9E51-B1E3-21BB4B260F0F}"/>
          </ac:inkMkLst>
        </pc:inkChg>
        <pc:inkChg chg="del">
          <ac:chgData name="Luca Crocetti" userId="52efdf86-ba77-4dcf-8f92-67ea05fd85b4" providerId="ADAL" clId="{F54AB79C-CF2F-48E0-AB2B-B1BDA75FD3C3}" dt="2023-10-27T14:19:23.695" v="5320"/>
          <ac:inkMkLst>
            <pc:docMk/>
            <pc:sldMk cId="1535325943" sldId="609"/>
            <ac:inkMk id="197" creationId="{B025BA24-25FE-2D09-AC86-DB5DBE2AE10B}"/>
          </ac:inkMkLst>
        </pc:inkChg>
        <pc:inkChg chg="del mod">
          <ac:chgData name="Luca Crocetti" userId="52efdf86-ba77-4dcf-8f92-67ea05fd85b4" providerId="ADAL" clId="{F54AB79C-CF2F-48E0-AB2B-B1BDA75FD3C3}" dt="2023-10-27T14:19:23.711" v="5389"/>
          <ac:inkMkLst>
            <pc:docMk/>
            <pc:sldMk cId="1535325943" sldId="609"/>
            <ac:inkMk id="198" creationId="{1DC50E01-A764-031F-2FA4-4FF1BE452AC8}"/>
          </ac:inkMkLst>
        </pc:inkChg>
        <pc:inkChg chg="del mod">
          <ac:chgData name="Luca Crocetti" userId="52efdf86-ba77-4dcf-8f92-67ea05fd85b4" providerId="ADAL" clId="{F54AB79C-CF2F-48E0-AB2B-B1BDA75FD3C3}" dt="2023-10-27T14:19:23.695" v="5324"/>
          <ac:inkMkLst>
            <pc:docMk/>
            <pc:sldMk cId="1535325943" sldId="609"/>
            <ac:inkMk id="199" creationId="{2C180947-A32C-9FFF-5BDA-FF37F1856F3A}"/>
          </ac:inkMkLst>
        </pc:inkChg>
        <pc:inkChg chg="del mod">
          <ac:chgData name="Luca Crocetti" userId="52efdf86-ba77-4dcf-8f92-67ea05fd85b4" providerId="ADAL" clId="{F54AB79C-CF2F-48E0-AB2B-B1BDA75FD3C3}" dt="2023-10-27T14:19:23.711" v="5378"/>
          <ac:inkMkLst>
            <pc:docMk/>
            <pc:sldMk cId="1535325943" sldId="609"/>
            <ac:inkMk id="201" creationId="{7E8F30F0-3F22-14E0-8256-97F37E60EACC}"/>
          </ac:inkMkLst>
        </pc:inkChg>
        <pc:inkChg chg="del mod">
          <ac:chgData name="Luca Crocetti" userId="52efdf86-ba77-4dcf-8f92-67ea05fd85b4" providerId="ADAL" clId="{F54AB79C-CF2F-48E0-AB2B-B1BDA75FD3C3}" dt="2023-10-27T14:19:23.695" v="5360"/>
          <ac:inkMkLst>
            <pc:docMk/>
            <pc:sldMk cId="1535325943" sldId="609"/>
            <ac:inkMk id="202" creationId="{C5DB984F-6E26-9D98-3A36-2DD2347E9AC1}"/>
          </ac:inkMkLst>
        </pc:inkChg>
        <pc:inkChg chg="del mod">
          <ac:chgData name="Luca Crocetti" userId="52efdf86-ba77-4dcf-8f92-67ea05fd85b4" providerId="ADAL" clId="{F54AB79C-CF2F-48E0-AB2B-B1BDA75FD3C3}" dt="2023-10-27T14:19:23.711" v="5411"/>
          <ac:inkMkLst>
            <pc:docMk/>
            <pc:sldMk cId="1535325943" sldId="609"/>
            <ac:inkMk id="203" creationId="{1A42CF4A-97CD-FDE7-180F-F25481B12BA6}"/>
          </ac:inkMkLst>
        </pc:inkChg>
        <pc:inkChg chg="del mod">
          <ac:chgData name="Luca Crocetti" userId="52efdf86-ba77-4dcf-8f92-67ea05fd85b4" providerId="ADAL" clId="{F54AB79C-CF2F-48E0-AB2B-B1BDA75FD3C3}" dt="2023-10-27T14:19:23.695" v="5343"/>
          <ac:inkMkLst>
            <pc:docMk/>
            <pc:sldMk cId="1535325943" sldId="609"/>
            <ac:inkMk id="204" creationId="{DA399270-02C1-3482-044E-9737630EDA03}"/>
          </ac:inkMkLst>
        </pc:inkChg>
        <pc:inkChg chg="del mod">
          <ac:chgData name="Luca Crocetti" userId="52efdf86-ba77-4dcf-8f92-67ea05fd85b4" providerId="ADAL" clId="{F54AB79C-CF2F-48E0-AB2B-B1BDA75FD3C3}" dt="2023-10-27T14:19:23.711" v="5406"/>
          <ac:inkMkLst>
            <pc:docMk/>
            <pc:sldMk cId="1535325943" sldId="609"/>
            <ac:inkMk id="205" creationId="{52098F0A-50C1-9042-5C5F-0869D7954494}"/>
          </ac:inkMkLst>
        </pc:inkChg>
        <pc:inkChg chg="del mod">
          <ac:chgData name="Luca Crocetti" userId="52efdf86-ba77-4dcf-8f92-67ea05fd85b4" providerId="ADAL" clId="{F54AB79C-CF2F-48E0-AB2B-B1BDA75FD3C3}" dt="2023-10-27T14:19:23.695" v="5346"/>
          <ac:inkMkLst>
            <pc:docMk/>
            <pc:sldMk cId="1535325943" sldId="609"/>
            <ac:inkMk id="207" creationId="{34F2B3CC-DA44-514F-D276-3B5CDC6CB239}"/>
          </ac:inkMkLst>
        </pc:inkChg>
        <pc:inkChg chg="del mod">
          <ac:chgData name="Luca Crocetti" userId="52efdf86-ba77-4dcf-8f92-67ea05fd85b4" providerId="ADAL" clId="{F54AB79C-CF2F-48E0-AB2B-B1BDA75FD3C3}" dt="2023-10-27T14:19:23.711" v="5397"/>
          <ac:inkMkLst>
            <pc:docMk/>
            <pc:sldMk cId="1535325943" sldId="609"/>
            <ac:inkMk id="208" creationId="{F09A438E-61DB-27AE-D187-6738F6C25FC1}"/>
          </ac:inkMkLst>
        </pc:inkChg>
        <pc:inkChg chg="del mod">
          <ac:chgData name="Luca Crocetti" userId="52efdf86-ba77-4dcf-8f92-67ea05fd85b4" providerId="ADAL" clId="{F54AB79C-CF2F-48E0-AB2B-B1BDA75FD3C3}" dt="2023-10-27T14:19:23.711" v="5404"/>
          <ac:inkMkLst>
            <pc:docMk/>
            <pc:sldMk cId="1535325943" sldId="609"/>
            <ac:inkMk id="209" creationId="{09644084-8221-0C83-B692-EDDDBE577864}"/>
          </ac:inkMkLst>
        </pc:inkChg>
        <pc:inkChg chg="del mod">
          <ac:chgData name="Luca Crocetti" userId="52efdf86-ba77-4dcf-8f92-67ea05fd85b4" providerId="ADAL" clId="{F54AB79C-CF2F-48E0-AB2B-B1BDA75FD3C3}" dt="2023-10-27T14:19:23.695" v="5338"/>
          <ac:inkMkLst>
            <pc:docMk/>
            <pc:sldMk cId="1535325943" sldId="609"/>
            <ac:inkMk id="210" creationId="{A115D5E6-F1F3-CDCE-3C41-D74940AFB439}"/>
          </ac:inkMkLst>
        </pc:inkChg>
        <pc:inkChg chg="del mod">
          <ac:chgData name="Luca Crocetti" userId="52efdf86-ba77-4dcf-8f92-67ea05fd85b4" providerId="ADAL" clId="{F54AB79C-CF2F-48E0-AB2B-B1BDA75FD3C3}" dt="2023-10-27T14:19:23.711" v="5412"/>
          <ac:inkMkLst>
            <pc:docMk/>
            <pc:sldMk cId="1535325943" sldId="609"/>
            <ac:inkMk id="211" creationId="{A7934014-C25D-900C-3945-65BE77813562}"/>
          </ac:inkMkLst>
        </pc:inkChg>
        <pc:inkChg chg="del mod">
          <ac:chgData name="Luca Crocetti" userId="52efdf86-ba77-4dcf-8f92-67ea05fd85b4" providerId="ADAL" clId="{F54AB79C-CF2F-48E0-AB2B-B1BDA75FD3C3}" dt="2023-10-27T14:19:23.711" v="5370"/>
          <ac:inkMkLst>
            <pc:docMk/>
            <pc:sldMk cId="1535325943" sldId="609"/>
            <ac:inkMk id="212" creationId="{7857C630-06D0-7768-3BB3-7F9A64F092A0}"/>
          </ac:inkMkLst>
        </pc:inkChg>
        <pc:inkChg chg="del mod">
          <ac:chgData name="Luca Crocetti" userId="52efdf86-ba77-4dcf-8f92-67ea05fd85b4" providerId="ADAL" clId="{F54AB79C-CF2F-48E0-AB2B-B1BDA75FD3C3}" dt="2023-10-27T14:19:23.695" v="5322"/>
          <ac:inkMkLst>
            <pc:docMk/>
            <pc:sldMk cId="1535325943" sldId="609"/>
            <ac:inkMk id="213" creationId="{A53F6766-0E62-5703-BE73-7BDCEE3F0A80}"/>
          </ac:inkMkLst>
        </pc:inkChg>
        <pc:inkChg chg="del mod">
          <ac:chgData name="Luca Crocetti" userId="52efdf86-ba77-4dcf-8f92-67ea05fd85b4" providerId="ADAL" clId="{F54AB79C-CF2F-48E0-AB2B-B1BDA75FD3C3}" dt="2023-10-27T14:19:23.695" v="5337"/>
          <ac:inkMkLst>
            <pc:docMk/>
            <pc:sldMk cId="1535325943" sldId="609"/>
            <ac:inkMk id="214" creationId="{013C4545-8594-16C9-D5F9-BB77FAD2868F}"/>
          </ac:inkMkLst>
        </pc:inkChg>
        <pc:inkChg chg="del mod">
          <ac:chgData name="Luca Crocetti" userId="52efdf86-ba77-4dcf-8f92-67ea05fd85b4" providerId="ADAL" clId="{F54AB79C-CF2F-48E0-AB2B-B1BDA75FD3C3}" dt="2023-10-27T14:19:23.695" v="5355"/>
          <ac:inkMkLst>
            <pc:docMk/>
            <pc:sldMk cId="1535325943" sldId="609"/>
            <ac:inkMk id="215" creationId="{28E5E079-D3B5-E4F2-1A9B-E1BCE3DBB96F}"/>
          </ac:inkMkLst>
        </pc:inkChg>
        <pc:inkChg chg="del">
          <ac:chgData name="Luca Crocetti" userId="52efdf86-ba77-4dcf-8f92-67ea05fd85b4" providerId="ADAL" clId="{F54AB79C-CF2F-48E0-AB2B-B1BDA75FD3C3}" dt="2023-10-27T14:19:23.695" v="5321"/>
          <ac:inkMkLst>
            <pc:docMk/>
            <pc:sldMk cId="1535325943" sldId="609"/>
            <ac:inkMk id="216" creationId="{8905B05E-1600-1AF4-463B-5EF9F431E81C}"/>
          </ac:inkMkLst>
        </pc:inkChg>
        <pc:inkChg chg="add del mod">
          <ac:chgData name="Luca Crocetti" userId="52efdf86-ba77-4dcf-8f92-67ea05fd85b4" providerId="ADAL" clId="{F54AB79C-CF2F-48E0-AB2B-B1BDA75FD3C3}" dt="2023-10-27T14:20:52.468" v="5543"/>
          <ac:inkMkLst>
            <pc:docMk/>
            <pc:sldMk cId="1535325943" sldId="609"/>
            <ac:inkMk id="221" creationId="{62B41DC4-FC21-1058-3A9D-7850BBF2B369}"/>
          </ac:inkMkLst>
        </pc:inkChg>
        <pc:inkChg chg="add del mod">
          <ac:chgData name="Luca Crocetti" userId="52efdf86-ba77-4dcf-8f92-67ea05fd85b4" providerId="ADAL" clId="{F54AB79C-CF2F-48E0-AB2B-B1BDA75FD3C3}" dt="2023-10-27T14:20:52.468" v="5544"/>
          <ac:inkMkLst>
            <pc:docMk/>
            <pc:sldMk cId="1535325943" sldId="609"/>
            <ac:inkMk id="222" creationId="{501CB2A8-D56D-DE7E-4A43-C249C987D761}"/>
          </ac:inkMkLst>
        </pc:inkChg>
        <pc:inkChg chg="add del mod">
          <ac:chgData name="Luca Crocetti" userId="52efdf86-ba77-4dcf-8f92-67ea05fd85b4" providerId="ADAL" clId="{F54AB79C-CF2F-48E0-AB2B-B1BDA75FD3C3}" dt="2023-10-27T14:20:44.728" v="5529"/>
          <ac:inkMkLst>
            <pc:docMk/>
            <pc:sldMk cId="1535325943" sldId="609"/>
            <ac:inkMk id="223" creationId="{09CB31F1-A3D5-65DB-5CFC-A6429060FB24}"/>
          </ac:inkMkLst>
        </pc:inkChg>
        <pc:inkChg chg="del mod">
          <ac:chgData name="Luca Crocetti" userId="52efdf86-ba77-4dcf-8f92-67ea05fd85b4" providerId="ADAL" clId="{F54AB79C-CF2F-48E0-AB2B-B1BDA75FD3C3}" dt="2023-10-27T14:19:23.695" v="5363"/>
          <ac:inkMkLst>
            <pc:docMk/>
            <pc:sldMk cId="1535325943" sldId="609"/>
            <ac:inkMk id="224" creationId="{B1300809-9386-DB22-9D96-213A6A8058AB}"/>
          </ac:inkMkLst>
        </pc:inkChg>
        <pc:inkChg chg="del mod">
          <ac:chgData name="Luca Crocetti" userId="52efdf86-ba77-4dcf-8f92-67ea05fd85b4" providerId="ADAL" clId="{F54AB79C-CF2F-48E0-AB2B-B1BDA75FD3C3}" dt="2023-10-27T14:19:23.695" v="5356"/>
          <ac:inkMkLst>
            <pc:docMk/>
            <pc:sldMk cId="1535325943" sldId="609"/>
            <ac:inkMk id="225" creationId="{9C823088-092E-5476-E4E2-8B301FC5C319}"/>
          </ac:inkMkLst>
        </pc:inkChg>
        <pc:inkChg chg="del mod">
          <ac:chgData name="Luca Crocetti" userId="52efdf86-ba77-4dcf-8f92-67ea05fd85b4" providerId="ADAL" clId="{F54AB79C-CF2F-48E0-AB2B-B1BDA75FD3C3}" dt="2023-10-27T14:19:23.711" v="5380"/>
          <ac:inkMkLst>
            <pc:docMk/>
            <pc:sldMk cId="1535325943" sldId="609"/>
            <ac:inkMk id="226" creationId="{9CA68EC8-1B6D-1BB5-4783-802A7CDD19E8}"/>
          </ac:inkMkLst>
        </pc:inkChg>
        <pc:inkChg chg="del mod">
          <ac:chgData name="Luca Crocetti" userId="52efdf86-ba77-4dcf-8f92-67ea05fd85b4" providerId="ADAL" clId="{F54AB79C-CF2F-48E0-AB2B-B1BDA75FD3C3}" dt="2023-10-27T14:19:23.711" v="5410"/>
          <ac:inkMkLst>
            <pc:docMk/>
            <pc:sldMk cId="1535325943" sldId="609"/>
            <ac:inkMk id="227" creationId="{9DB79825-FEF1-8321-6DDD-B0AC41611A86}"/>
          </ac:inkMkLst>
        </pc:inkChg>
        <pc:inkChg chg="del mod">
          <ac:chgData name="Luca Crocetti" userId="52efdf86-ba77-4dcf-8f92-67ea05fd85b4" providerId="ADAL" clId="{F54AB79C-CF2F-48E0-AB2B-B1BDA75FD3C3}" dt="2023-10-27T14:19:23.695" v="5331"/>
          <ac:inkMkLst>
            <pc:docMk/>
            <pc:sldMk cId="1535325943" sldId="609"/>
            <ac:inkMk id="228" creationId="{A3A4E07A-A2F6-FE22-9918-573453FC5BAF}"/>
          </ac:inkMkLst>
        </pc:inkChg>
        <pc:inkChg chg="del">
          <ac:chgData name="Luca Crocetti" userId="52efdf86-ba77-4dcf-8f92-67ea05fd85b4" providerId="ADAL" clId="{F54AB79C-CF2F-48E0-AB2B-B1BDA75FD3C3}" dt="2023-10-27T14:19:23.695" v="5318"/>
          <ac:inkMkLst>
            <pc:docMk/>
            <pc:sldMk cId="1535325943" sldId="609"/>
            <ac:inkMk id="229" creationId="{D6DDC54F-2EBB-E50B-9D52-676792D843F6}"/>
          </ac:inkMkLst>
        </pc:inkChg>
        <pc:inkChg chg="add del mod">
          <ac:chgData name="Luca Crocetti" userId="52efdf86-ba77-4dcf-8f92-67ea05fd85b4" providerId="ADAL" clId="{F54AB79C-CF2F-48E0-AB2B-B1BDA75FD3C3}" dt="2023-10-27T14:20:44.728" v="5530"/>
          <ac:inkMkLst>
            <pc:docMk/>
            <pc:sldMk cId="1535325943" sldId="609"/>
            <ac:inkMk id="230" creationId="{65839CB1-EA08-1985-C3B8-063189E5EB65}"/>
          </ac:inkMkLst>
        </pc:inkChg>
        <pc:inkChg chg="del mod">
          <ac:chgData name="Luca Crocetti" userId="52efdf86-ba77-4dcf-8f92-67ea05fd85b4" providerId="ADAL" clId="{F54AB79C-CF2F-48E0-AB2B-B1BDA75FD3C3}" dt="2023-10-27T14:19:23.711" v="5413"/>
          <ac:inkMkLst>
            <pc:docMk/>
            <pc:sldMk cId="1535325943" sldId="609"/>
            <ac:inkMk id="233" creationId="{B89A3A74-DC42-59C5-E4BA-FD392E4BB68F}"/>
          </ac:inkMkLst>
        </pc:inkChg>
        <pc:inkChg chg="del mod">
          <ac:chgData name="Luca Crocetti" userId="52efdf86-ba77-4dcf-8f92-67ea05fd85b4" providerId="ADAL" clId="{F54AB79C-CF2F-48E0-AB2B-B1BDA75FD3C3}" dt="2023-10-27T14:19:23.711" v="5398"/>
          <ac:inkMkLst>
            <pc:docMk/>
            <pc:sldMk cId="1535325943" sldId="609"/>
            <ac:inkMk id="234" creationId="{7D14D825-E57A-105A-8F8A-3502736D084E}"/>
          </ac:inkMkLst>
        </pc:inkChg>
        <pc:inkChg chg="del mod">
          <ac:chgData name="Luca Crocetti" userId="52efdf86-ba77-4dcf-8f92-67ea05fd85b4" providerId="ADAL" clId="{F54AB79C-CF2F-48E0-AB2B-B1BDA75FD3C3}" dt="2023-10-27T14:19:23.695" v="5345"/>
          <ac:inkMkLst>
            <pc:docMk/>
            <pc:sldMk cId="1535325943" sldId="609"/>
            <ac:inkMk id="235" creationId="{DF2B11B6-6336-7E4F-15C9-776F6D7014E1}"/>
          </ac:inkMkLst>
        </pc:inkChg>
        <pc:inkChg chg="del mod">
          <ac:chgData name="Luca Crocetti" userId="52efdf86-ba77-4dcf-8f92-67ea05fd85b4" providerId="ADAL" clId="{F54AB79C-CF2F-48E0-AB2B-B1BDA75FD3C3}" dt="2023-10-27T14:19:23.695" v="5323"/>
          <ac:inkMkLst>
            <pc:docMk/>
            <pc:sldMk cId="1535325943" sldId="609"/>
            <ac:inkMk id="236" creationId="{DB0844E7-7330-4FC3-5B62-D3C2B7F8EF5F}"/>
          </ac:inkMkLst>
        </pc:inkChg>
        <pc:inkChg chg="del mod">
          <ac:chgData name="Luca Crocetti" userId="52efdf86-ba77-4dcf-8f92-67ea05fd85b4" providerId="ADAL" clId="{F54AB79C-CF2F-48E0-AB2B-B1BDA75FD3C3}" dt="2023-10-27T14:19:23.711" v="5373"/>
          <ac:inkMkLst>
            <pc:docMk/>
            <pc:sldMk cId="1535325943" sldId="609"/>
            <ac:inkMk id="237" creationId="{5F587B91-3376-B015-AD48-24B515E00045}"/>
          </ac:inkMkLst>
        </pc:inkChg>
        <pc:inkChg chg="del mod">
          <ac:chgData name="Luca Crocetti" userId="52efdf86-ba77-4dcf-8f92-67ea05fd85b4" providerId="ADAL" clId="{F54AB79C-CF2F-48E0-AB2B-B1BDA75FD3C3}" dt="2023-10-27T14:19:23.711" v="5388"/>
          <ac:inkMkLst>
            <pc:docMk/>
            <pc:sldMk cId="1535325943" sldId="609"/>
            <ac:inkMk id="238" creationId="{4A288C9F-4666-6B9B-1739-824087EAD00A}"/>
          </ac:inkMkLst>
        </pc:inkChg>
        <pc:inkChg chg="del mod">
          <ac:chgData name="Luca Crocetti" userId="52efdf86-ba77-4dcf-8f92-67ea05fd85b4" providerId="ADAL" clId="{F54AB79C-CF2F-48E0-AB2B-B1BDA75FD3C3}" dt="2023-10-27T14:19:23.711" v="5381"/>
          <ac:inkMkLst>
            <pc:docMk/>
            <pc:sldMk cId="1535325943" sldId="609"/>
            <ac:inkMk id="239" creationId="{F6E45395-A9EB-1EB9-53F6-C262CB890466}"/>
          </ac:inkMkLst>
        </pc:inkChg>
        <pc:inkChg chg="add mod">
          <ac:chgData name="Luca Crocetti" userId="52efdf86-ba77-4dcf-8f92-67ea05fd85b4" providerId="ADAL" clId="{F54AB79C-CF2F-48E0-AB2B-B1BDA75FD3C3}" dt="2023-10-27T14:20:48.332" v="5534"/>
          <ac:inkMkLst>
            <pc:docMk/>
            <pc:sldMk cId="1535325943" sldId="609"/>
            <ac:inkMk id="240" creationId="{AE83D841-4B28-DB5B-F808-738B1E07CFFF}"/>
          </ac:inkMkLst>
        </pc:inkChg>
        <pc:inkChg chg="add mod">
          <ac:chgData name="Luca Crocetti" userId="52efdf86-ba77-4dcf-8f92-67ea05fd85b4" providerId="ADAL" clId="{F54AB79C-CF2F-48E0-AB2B-B1BDA75FD3C3}" dt="2023-10-27T14:20:48.332" v="5534"/>
          <ac:inkMkLst>
            <pc:docMk/>
            <pc:sldMk cId="1535325943" sldId="609"/>
            <ac:inkMk id="241" creationId="{2D90E107-1CC2-4808-CEBF-C466D2C4EFB0}"/>
          </ac:inkMkLst>
        </pc:inkChg>
        <pc:inkChg chg="del mod">
          <ac:chgData name="Luca Crocetti" userId="52efdf86-ba77-4dcf-8f92-67ea05fd85b4" providerId="ADAL" clId="{F54AB79C-CF2F-48E0-AB2B-B1BDA75FD3C3}" dt="2023-10-27T14:19:23.711" v="5421"/>
          <ac:inkMkLst>
            <pc:docMk/>
            <pc:sldMk cId="1535325943" sldId="609"/>
            <ac:inkMk id="242" creationId="{FF1B22A2-F13A-480E-43E1-43FA5A0B2492}"/>
          </ac:inkMkLst>
        </pc:inkChg>
        <pc:inkChg chg="add mod">
          <ac:chgData name="Luca Crocetti" userId="52efdf86-ba77-4dcf-8f92-67ea05fd85b4" providerId="ADAL" clId="{F54AB79C-CF2F-48E0-AB2B-B1BDA75FD3C3}" dt="2023-10-27T14:20:48.332" v="5534"/>
          <ac:inkMkLst>
            <pc:docMk/>
            <pc:sldMk cId="1535325943" sldId="609"/>
            <ac:inkMk id="244" creationId="{FCD558DD-B519-11C3-8309-1A09BAEABFCF}"/>
          </ac:inkMkLst>
        </pc:inkChg>
        <pc:inkChg chg="add mod">
          <ac:chgData name="Luca Crocetti" userId="52efdf86-ba77-4dcf-8f92-67ea05fd85b4" providerId="ADAL" clId="{F54AB79C-CF2F-48E0-AB2B-B1BDA75FD3C3}" dt="2023-10-27T14:20:51.584" v="5542"/>
          <ac:inkMkLst>
            <pc:docMk/>
            <pc:sldMk cId="1535325943" sldId="609"/>
            <ac:inkMk id="246" creationId="{F406C3E2-27A8-CD8F-6E0B-909A33A33FAC}"/>
          </ac:inkMkLst>
        </pc:inkChg>
        <pc:inkChg chg="add mod">
          <ac:chgData name="Luca Crocetti" userId="52efdf86-ba77-4dcf-8f92-67ea05fd85b4" providerId="ADAL" clId="{F54AB79C-CF2F-48E0-AB2B-B1BDA75FD3C3}" dt="2023-10-27T14:20:51.584" v="5542"/>
          <ac:inkMkLst>
            <pc:docMk/>
            <pc:sldMk cId="1535325943" sldId="609"/>
            <ac:inkMk id="247" creationId="{A2DAE9B3-47DC-3A03-B051-4E787F378BE0}"/>
          </ac:inkMkLst>
        </pc:inkChg>
        <pc:inkChg chg="add mod">
          <ac:chgData name="Luca Crocetti" userId="52efdf86-ba77-4dcf-8f92-67ea05fd85b4" providerId="ADAL" clId="{F54AB79C-CF2F-48E0-AB2B-B1BDA75FD3C3}" dt="2023-10-27T14:20:51.584" v="5542"/>
          <ac:inkMkLst>
            <pc:docMk/>
            <pc:sldMk cId="1535325943" sldId="609"/>
            <ac:inkMk id="248" creationId="{B4F0B6D2-678F-5CA3-6352-6D40E1D2F4B3}"/>
          </ac:inkMkLst>
        </pc:inkChg>
        <pc:inkChg chg="add mod">
          <ac:chgData name="Luca Crocetti" userId="52efdf86-ba77-4dcf-8f92-67ea05fd85b4" providerId="ADAL" clId="{F54AB79C-CF2F-48E0-AB2B-B1BDA75FD3C3}" dt="2023-10-27T14:20:51.584" v="5542"/>
          <ac:inkMkLst>
            <pc:docMk/>
            <pc:sldMk cId="1535325943" sldId="609"/>
            <ac:inkMk id="249" creationId="{2F5434E2-1E71-1CC2-DB62-C3FA02D76EBC}"/>
          </ac:inkMkLst>
        </pc:inkChg>
        <pc:inkChg chg="add mod">
          <ac:chgData name="Luca Crocetti" userId="52efdf86-ba77-4dcf-8f92-67ea05fd85b4" providerId="ADAL" clId="{F54AB79C-CF2F-48E0-AB2B-B1BDA75FD3C3}" dt="2023-10-27T14:20:51.584" v="5542"/>
          <ac:inkMkLst>
            <pc:docMk/>
            <pc:sldMk cId="1535325943" sldId="609"/>
            <ac:inkMk id="250" creationId="{D1087F25-A50F-CCB7-22EC-506C164FFFCE}"/>
          </ac:inkMkLst>
        </pc:inkChg>
        <pc:inkChg chg="add mod">
          <ac:chgData name="Luca Crocetti" userId="52efdf86-ba77-4dcf-8f92-67ea05fd85b4" providerId="ADAL" clId="{F54AB79C-CF2F-48E0-AB2B-B1BDA75FD3C3}" dt="2023-10-27T14:20:51.584" v="5542"/>
          <ac:inkMkLst>
            <pc:docMk/>
            <pc:sldMk cId="1535325943" sldId="609"/>
            <ac:inkMk id="251" creationId="{2AF5370C-71E0-81F2-750B-06C44C8A70DB}"/>
          </ac:inkMkLst>
        </pc:inkChg>
        <pc:inkChg chg="add mod">
          <ac:chgData name="Luca Crocetti" userId="52efdf86-ba77-4dcf-8f92-67ea05fd85b4" providerId="ADAL" clId="{F54AB79C-CF2F-48E0-AB2B-B1BDA75FD3C3}" dt="2023-10-27T14:20:51.584" v="5542"/>
          <ac:inkMkLst>
            <pc:docMk/>
            <pc:sldMk cId="1535325943" sldId="609"/>
            <ac:inkMk id="252" creationId="{144F12E5-8D31-0FD6-A331-8ADA46471D79}"/>
          </ac:inkMkLst>
        </pc:inkChg>
        <pc:inkChg chg="add mod">
          <ac:chgData name="Luca Crocetti" userId="52efdf86-ba77-4dcf-8f92-67ea05fd85b4" providerId="ADAL" clId="{F54AB79C-CF2F-48E0-AB2B-B1BDA75FD3C3}" dt="2023-10-27T14:20:59.416" v="5555"/>
          <ac:inkMkLst>
            <pc:docMk/>
            <pc:sldMk cId="1535325943" sldId="609"/>
            <ac:inkMk id="254" creationId="{C4E1CA6F-6858-43FD-A7B4-317570A881E4}"/>
          </ac:inkMkLst>
        </pc:inkChg>
        <pc:inkChg chg="add mod">
          <ac:chgData name="Luca Crocetti" userId="52efdf86-ba77-4dcf-8f92-67ea05fd85b4" providerId="ADAL" clId="{F54AB79C-CF2F-48E0-AB2B-B1BDA75FD3C3}" dt="2023-10-27T14:20:59.416" v="5555"/>
          <ac:inkMkLst>
            <pc:docMk/>
            <pc:sldMk cId="1535325943" sldId="609"/>
            <ac:inkMk id="255" creationId="{5F5E7D37-8CA6-1124-2B26-60C8459458E5}"/>
          </ac:inkMkLst>
        </pc:inkChg>
        <pc:inkChg chg="add mod">
          <ac:chgData name="Luca Crocetti" userId="52efdf86-ba77-4dcf-8f92-67ea05fd85b4" providerId="ADAL" clId="{F54AB79C-CF2F-48E0-AB2B-B1BDA75FD3C3}" dt="2023-10-27T14:20:59.416" v="5555"/>
          <ac:inkMkLst>
            <pc:docMk/>
            <pc:sldMk cId="1535325943" sldId="609"/>
            <ac:inkMk id="256" creationId="{DF92C64F-D777-1D6A-3C0C-59356DB08318}"/>
          </ac:inkMkLst>
        </pc:inkChg>
        <pc:inkChg chg="add mod">
          <ac:chgData name="Luca Crocetti" userId="52efdf86-ba77-4dcf-8f92-67ea05fd85b4" providerId="ADAL" clId="{F54AB79C-CF2F-48E0-AB2B-B1BDA75FD3C3}" dt="2023-10-27T14:20:59.416" v="5555"/>
          <ac:inkMkLst>
            <pc:docMk/>
            <pc:sldMk cId="1535325943" sldId="609"/>
            <ac:inkMk id="257" creationId="{49DA1C3C-001E-5E44-F633-3C384CB0E02D}"/>
          </ac:inkMkLst>
        </pc:inkChg>
        <pc:inkChg chg="add mod">
          <ac:chgData name="Luca Crocetti" userId="52efdf86-ba77-4dcf-8f92-67ea05fd85b4" providerId="ADAL" clId="{F54AB79C-CF2F-48E0-AB2B-B1BDA75FD3C3}" dt="2023-10-27T14:20:59.416" v="5555"/>
          <ac:inkMkLst>
            <pc:docMk/>
            <pc:sldMk cId="1535325943" sldId="609"/>
            <ac:inkMk id="258" creationId="{FE075350-89A5-C718-E6CB-805CF62F120F}"/>
          </ac:inkMkLst>
        </pc:inkChg>
        <pc:inkChg chg="add mod">
          <ac:chgData name="Luca Crocetti" userId="52efdf86-ba77-4dcf-8f92-67ea05fd85b4" providerId="ADAL" clId="{F54AB79C-CF2F-48E0-AB2B-B1BDA75FD3C3}" dt="2023-10-27T14:20:59.416" v="5555"/>
          <ac:inkMkLst>
            <pc:docMk/>
            <pc:sldMk cId="1535325943" sldId="609"/>
            <ac:inkMk id="259" creationId="{84F237C4-4C68-04A8-8FE5-9E44C23FF9C6}"/>
          </ac:inkMkLst>
        </pc:inkChg>
        <pc:inkChg chg="add mod">
          <ac:chgData name="Luca Crocetti" userId="52efdf86-ba77-4dcf-8f92-67ea05fd85b4" providerId="ADAL" clId="{F54AB79C-CF2F-48E0-AB2B-B1BDA75FD3C3}" dt="2023-10-27T14:20:59.416" v="5555"/>
          <ac:inkMkLst>
            <pc:docMk/>
            <pc:sldMk cId="1535325943" sldId="609"/>
            <ac:inkMk id="260" creationId="{B1E73B5B-C103-9DF2-ADF8-6C49170530DB}"/>
          </ac:inkMkLst>
        </pc:inkChg>
        <pc:inkChg chg="add mod">
          <ac:chgData name="Luca Crocetti" userId="52efdf86-ba77-4dcf-8f92-67ea05fd85b4" providerId="ADAL" clId="{F54AB79C-CF2F-48E0-AB2B-B1BDA75FD3C3}" dt="2023-10-27T14:20:59.416" v="5555"/>
          <ac:inkMkLst>
            <pc:docMk/>
            <pc:sldMk cId="1535325943" sldId="609"/>
            <ac:inkMk id="261" creationId="{58AAE5E9-A68D-BE67-198A-15BD9426F3F7}"/>
          </ac:inkMkLst>
        </pc:inkChg>
        <pc:inkChg chg="add mod">
          <ac:chgData name="Luca Crocetti" userId="52efdf86-ba77-4dcf-8f92-67ea05fd85b4" providerId="ADAL" clId="{F54AB79C-CF2F-48E0-AB2B-B1BDA75FD3C3}" dt="2023-10-27T14:20:59.416" v="5555"/>
          <ac:inkMkLst>
            <pc:docMk/>
            <pc:sldMk cId="1535325943" sldId="609"/>
            <ac:inkMk id="262" creationId="{95D70098-7B1A-C85B-ACBC-88343D1F5D4F}"/>
          </ac:inkMkLst>
        </pc:inkChg>
        <pc:inkChg chg="add mod">
          <ac:chgData name="Luca Crocetti" userId="52efdf86-ba77-4dcf-8f92-67ea05fd85b4" providerId="ADAL" clId="{F54AB79C-CF2F-48E0-AB2B-B1BDA75FD3C3}" dt="2023-10-27T14:20:59.416" v="5555"/>
          <ac:inkMkLst>
            <pc:docMk/>
            <pc:sldMk cId="1535325943" sldId="609"/>
            <ac:inkMk id="263" creationId="{C9BE0A35-26F2-56A7-88EE-FA9391DA54B3}"/>
          </ac:inkMkLst>
        </pc:inkChg>
        <pc:inkChg chg="add mod">
          <ac:chgData name="Luca Crocetti" userId="52efdf86-ba77-4dcf-8f92-67ea05fd85b4" providerId="ADAL" clId="{F54AB79C-CF2F-48E0-AB2B-B1BDA75FD3C3}" dt="2023-10-27T14:21:02.962" v="5561"/>
          <ac:inkMkLst>
            <pc:docMk/>
            <pc:sldMk cId="1535325943" sldId="609"/>
            <ac:inkMk id="265" creationId="{4264F289-5D23-1B2D-03E0-AB78C7430478}"/>
          </ac:inkMkLst>
        </pc:inkChg>
        <pc:inkChg chg="add mod">
          <ac:chgData name="Luca Crocetti" userId="52efdf86-ba77-4dcf-8f92-67ea05fd85b4" providerId="ADAL" clId="{F54AB79C-CF2F-48E0-AB2B-B1BDA75FD3C3}" dt="2023-10-27T14:21:02.962" v="5561"/>
          <ac:inkMkLst>
            <pc:docMk/>
            <pc:sldMk cId="1535325943" sldId="609"/>
            <ac:inkMk id="266" creationId="{77480734-D9A3-AEFB-044C-8964785BCA81}"/>
          </ac:inkMkLst>
        </pc:inkChg>
        <pc:inkChg chg="add mod">
          <ac:chgData name="Luca Crocetti" userId="52efdf86-ba77-4dcf-8f92-67ea05fd85b4" providerId="ADAL" clId="{F54AB79C-CF2F-48E0-AB2B-B1BDA75FD3C3}" dt="2023-10-27T14:21:02.962" v="5561"/>
          <ac:inkMkLst>
            <pc:docMk/>
            <pc:sldMk cId="1535325943" sldId="609"/>
            <ac:inkMk id="267" creationId="{BAB3986B-6EDE-7A57-542C-26A2A1FB8942}"/>
          </ac:inkMkLst>
        </pc:inkChg>
        <pc:inkChg chg="add mod">
          <ac:chgData name="Luca Crocetti" userId="52efdf86-ba77-4dcf-8f92-67ea05fd85b4" providerId="ADAL" clId="{F54AB79C-CF2F-48E0-AB2B-B1BDA75FD3C3}" dt="2023-10-27T14:21:02.962" v="5561"/>
          <ac:inkMkLst>
            <pc:docMk/>
            <pc:sldMk cId="1535325943" sldId="609"/>
            <ac:inkMk id="268" creationId="{830F2328-F061-EF19-E05F-1F944EC54B7E}"/>
          </ac:inkMkLst>
        </pc:inkChg>
        <pc:inkChg chg="add mod">
          <ac:chgData name="Luca Crocetti" userId="52efdf86-ba77-4dcf-8f92-67ea05fd85b4" providerId="ADAL" clId="{F54AB79C-CF2F-48E0-AB2B-B1BDA75FD3C3}" dt="2023-10-27T14:21:02.962" v="5561"/>
          <ac:inkMkLst>
            <pc:docMk/>
            <pc:sldMk cId="1535325943" sldId="609"/>
            <ac:inkMk id="269" creationId="{1007FCCD-718E-9585-6CD0-EC9C553B6AB3}"/>
          </ac:inkMkLst>
        </pc:inkChg>
        <pc:inkChg chg="add mod">
          <ac:chgData name="Luca Crocetti" userId="52efdf86-ba77-4dcf-8f92-67ea05fd85b4" providerId="ADAL" clId="{F54AB79C-CF2F-48E0-AB2B-B1BDA75FD3C3}" dt="2023-10-27T14:21:09.943" v="5573"/>
          <ac:inkMkLst>
            <pc:docMk/>
            <pc:sldMk cId="1535325943" sldId="609"/>
            <ac:inkMk id="271" creationId="{D3E3BDD9-233B-E2A9-B06E-0E2FBF8733B1}"/>
          </ac:inkMkLst>
        </pc:inkChg>
        <pc:inkChg chg="add mod">
          <ac:chgData name="Luca Crocetti" userId="52efdf86-ba77-4dcf-8f92-67ea05fd85b4" providerId="ADAL" clId="{F54AB79C-CF2F-48E0-AB2B-B1BDA75FD3C3}" dt="2023-10-27T14:21:09.943" v="5573"/>
          <ac:inkMkLst>
            <pc:docMk/>
            <pc:sldMk cId="1535325943" sldId="609"/>
            <ac:inkMk id="272" creationId="{63F11E4C-79D9-0BC7-4FF8-74B5B42F0FBB}"/>
          </ac:inkMkLst>
        </pc:inkChg>
        <pc:inkChg chg="add mod">
          <ac:chgData name="Luca Crocetti" userId="52efdf86-ba77-4dcf-8f92-67ea05fd85b4" providerId="ADAL" clId="{F54AB79C-CF2F-48E0-AB2B-B1BDA75FD3C3}" dt="2023-10-27T14:21:09.943" v="5573"/>
          <ac:inkMkLst>
            <pc:docMk/>
            <pc:sldMk cId="1535325943" sldId="609"/>
            <ac:inkMk id="273" creationId="{F73D6FB3-1F55-D2AE-B448-E011F636B663}"/>
          </ac:inkMkLst>
        </pc:inkChg>
        <pc:inkChg chg="add mod">
          <ac:chgData name="Luca Crocetti" userId="52efdf86-ba77-4dcf-8f92-67ea05fd85b4" providerId="ADAL" clId="{F54AB79C-CF2F-48E0-AB2B-B1BDA75FD3C3}" dt="2023-10-27T14:21:09.943" v="5573"/>
          <ac:inkMkLst>
            <pc:docMk/>
            <pc:sldMk cId="1535325943" sldId="609"/>
            <ac:inkMk id="274" creationId="{19D1DE8C-F249-0CA6-B103-FA7B4A4DD8D9}"/>
          </ac:inkMkLst>
        </pc:inkChg>
        <pc:inkChg chg="add mod">
          <ac:chgData name="Luca Crocetti" userId="52efdf86-ba77-4dcf-8f92-67ea05fd85b4" providerId="ADAL" clId="{F54AB79C-CF2F-48E0-AB2B-B1BDA75FD3C3}" dt="2023-10-27T14:21:09.943" v="5573"/>
          <ac:inkMkLst>
            <pc:docMk/>
            <pc:sldMk cId="1535325943" sldId="609"/>
            <ac:inkMk id="275" creationId="{1F70D149-4B57-6A29-7E66-1D4F19AF4FB4}"/>
          </ac:inkMkLst>
        </pc:inkChg>
        <pc:inkChg chg="add mod">
          <ac:chgData name="Luca Crocetti" userId="52efdf86-ba77-4dcf-8f92-67ea05fd85b4" providerId="ADAL" clId="{F54AB79C-CF2F-48E0-AB2B-B1BDA75FD3C3}" dt="2023-10-27T14:21:09.943" v="5573"/>
          <ac:inkMkLst>
            <pc:docMk/>
            <pc:sldMk cId="1535325943" sldId="609"/>
            <ac:inkMk id="276" creationId="{0C4F44BD-2225-C9D0-2365-6D957DC3C2D4}"/>
          </ac:inkMkLst>
        </pc:inkChg>
        <pc:inkChg chg="add mod">
          <ac:chgData name="Luca Crocetti" userId="52efdf86-ba77-4dcf-8f92-67ea05fd85b4" providerId="ADAL" clId="{F54AB79C-CF2F-48E0-AB2B-B1BDA75FD3C3}" dt="2023-10-27T14:21:09.943" v="5573"/>
          <ac:inkMkLst>
            <pc:docMk/>
            <pc:sldMk cId="1535325943" sldId="609"/>
            <ac:inkMk id="277" creationId="{ABE10BC6-5F13-2DDC-2AAF-6077E805FC34}"/>
          </ac:inkMkLst>
        </pc:inkChg>
        <pc:inkChg chg="add mod">
          <ac:chgData name="Luca Crocetti" userId="52efdf86-ba77-4dcf-8f92-67ea05fd85b4" providerId="ADAL" clId="{F54AB79C-CF2F-48E0-AB2B-B1BDA75FD3C3}" dt="2023-10-27T14:21:09.943" v="5573"/>
          <ac:inkMkLst>
            <pc:docMk/>
            <pc:sldMk cId="1535325943" sldId="609"/>
            <ac:inkMk id="278" creationId="{DC1874B7-DA1D-D732-C7CB-7225E66B6F02}"/>
          </ac:inkMkLst>
        </pc:inkChg>
        <pc:inkChg chg="add mod">
          <ac:chgData name="Luca Crocetti" userId="52efdf86-ba77-4dcf-8f92-67ea05fd85b4" providerId="ADAL" clId="{F54AB79C-CF2F-48E0-AB2B-B1BDA75FD3C3}" dt="2023-10-27T14:21:09.943" v="5573"/>
          <ac:inkMkLst>
            <pc:docMk/>
            <pc:sldMk cId="1535325943" sldId="609"/>
            <ac:inkMk id="279" creationId="{E1756134-7457-A127-2BB2-411CFB23F36C}"/>
          </ac:inkMkLst>
        </pc:inkChg>
        <pc:inkChg chg="add mod">
          <ac:chgData name="Luca Crocetti" userId="52efdf86-ba77-4dcf-8f92-67ea05fd85b4" providerId="ADAL" clId="{F54AB79C-CF2F-48E0-AB2B-B1BDA75FD3C3}" dt="2023-10-27T14:21:09.943" v="5573"/>
          <ac:inkMkLst>
            <pc:docMk/>
            <pc:sldMk cId="1535325943" sldId="609"/>
            <ac:inkMk id="280" creationId="{09FD9EF2-2475-FF40-BE54-99647D098E64}"/>
          </ac:inkMkLst>
        </pc:inkChg>
        <pc:inkChg chg="add mod">
          <ac:chgData name="Luca Crocetti" userId="52efdf86-ba77-4dcf-8f92-67ea05fd85b4" providerId="ADAL" clId="{F54AB79C-CF2F-48E0-AB2B-B1BDA75FD3C3}" dt="2023-10-27T14:21:09.943" v="5573"/>
          <ac:inkMkLst>
            <pc:docMk/>
            <pc:sldMk cId="1535325943" sldId="609"/>
            <ac:inkMk id="281" creationId="{B7FDAF91-628C-1036-76BF-B38F8998D5D5}"/>
          </ac:inkMkLst>
        </pc:inkChg>
        <pc:inkChg chg="add mod">
          <ac:chgData name="Luca Crocetti" userId="52efdf86-ba77-4dcf-8f92-67ea05fd85b4" providerId="ADAL" clId="{F54AB79C-CF2F-48E0-AB2B-B1BDA75FD3C3}" dt="2023-10-27T14:21:17.440" v="5591"/>
          <ac:inkMkLst>
            <pc:docMk/>
            <pc:sldMk cId="1535325943" sldId="609"/>
            <ac:inkMk id="283" creationId="{47C8BB92-85FE-3A87-BF4A-493DDD758E73}"/>
          </ac:inkMkLst>
        </pc:inkChg>
        <pc:inkChg chg="add mod">
          <ac:chgData name="Luca Crocetti" userId="52efdf86-ba77-4dcf-8f92-67ea05fd85b4" providerId="ADAL" clId="{F54AB79C-CF2F-48E0-AB2B-B1BDA75FD3C3}" dt="2023-10-27T14:21:17.440" v="5591"/>
          <ac:inkMkLst>
            <pc:docMk/>
            <pc:sldMk cId="1535325943" sldId="609"/>
            <ac:inkMk id="284" creationId="{7A90DD9E-2EEC-6EE4-2F9D-5A1AB125B890}"/>
          </ac:inkMkLst>
        </pc:inkChg>
        <pc:inkChg chg="add mod">
          <ac:chgData name="Luca Crocetti" userId="52efdf86-ba77-4dcf-8f92-67ea05fd85b4" providerId="ADAL" clId="{F54AB79C-CF2F-48E0-AB2B-B1BDA75FD3C3}" dt="2023-10-27T14:21:17.440" v="5591"/>
          <ac:inkMkLst>
            <pc:docMk/>
            <pc:sldMk cId="1535325943" sldId="609"/>
            <ac:inkMk id="285" creationId="{DECBD28C-13E0-2247-8A6A-C597BDBBEC6B}"/>
          </ac:inkMkLst>
        </pc:inkChg>
        <pc:inkChg chg="add mod">
          <ac:chgData name="Luca Crocetti" userId="52efdf86-ba77-4dcf-8f92-67ea05fd85b4" providerId="ADAL" clId="{F54AB79C-CF2F-48E0-AB2B-B1BDA75FD3C3}" dt="2023-10-27T14:21:17.440" v="5591"/>
          <ac:inkMkLst>
            <pc:docMk/>
            <pc:sldMk cId="1535325943" sldId="609"/>
            <ac:inkMk id="286" creationId="{530B371C-D3B3-ECDE-627F-0F124930FC22}"/>
          </ac:inkMkLst>
        </pc:inkChg>
        <pc:inkChg chg="add mod">
          <ac:chgData name="Luca Crocetti" userId="52efdf86-ba77-4dcf-8f92-67ea05fd85b4" providerId="ADAL" clId="{F54AB79C-CF2F-48E0-AB2B-B1BDA75FD3C3}" dt="2023-10-27T14:21:17.440" v="5591"/>
          <ac:inkMkLst>
            <pc:docMk/>
            <pc:sldMk cId="1535325943" sldId="609"/>
            <ac:inkMk id="287" creationId="{9538548A-F04D-05BD-FB97-178F520BB232}"/>
          </ac:inkMkLst>
        </pc:inkChg>
        <pc:inkChg chg="add mod">
          <ac:chgData name="Luca Crocetti" userId="52efdf86-ba77-4dcf-8f92-67ea05fd85b4" providerId="ADAL" clId="{F54AB79C-CF2F-48E0-AB2B-B1BDA75FD3C3}" dt="2023-10-27T14:21:17.440" v="5591"/>
          <ac:inkMkLst>
            <pc:docMk/>
            <pc:sldMk cId="1535325943" sldId="609"/>
            <ac:inkMk id="288" creationId="{F1C5720A-1E70-E0C5-AA90-ECA9635B1E44}"/>
          </ac:inkMkLst>
        </pc:inkChg>
        <pc:inkChg chg="add mod">
          <ac:chgData name="Luca Crocetti" userId="52efdf86-ba77-4dcf-8f92-67ea05fd85b4" providerId="ADAL" clId="{F54AB79C-CF2F-48E0-AB2B-B1BDA75FD3C3}" dt="2023-10-27T14:21:17.440" v="5591"/>
          <ac:inkMkLst>
            <pc:docMk/>
            <pc:sldMk cId="1535325943" sldId="609"/>
            <ac:inkMk id="289" creationId="{8B7D0764-6C59-4B16-B8AC-D58B4D495303}"/>
          </ac:inkMkLst>
        </pc:inkChg>
        <pc:inkChg chg="add mod">
          <ac:chgData name="Luca Crocetti" userId="52efdf86-ba77-4dcf-8f92-67ea05fd85b4" providerId="ADAL" clId="{F54AB79C-CF2F-48E0-AB2B-B1BDA75FD3C3}" dt="2023-10-27T14:21:17.440" v="5591"/>
          <ac:inkMkLst>
            <pc:docMk/>
            <pc:sldMk cId="1535325943" sldId="609"/>
            <ac:inkMk id="290" creationId="{62212F99-C0D5-AED5-9EBA-2FC2E777FE27}"/>
          </ac:inkMkLst>
        </pc:inkChg>
        <pc:inkChg chg="add mod">
          <ac:chgData name="Luca Crocetti" userId="52efdf86-ba77-4dcf-8f92-67ea05fd85b4" providerId="ADAL" clId="{F54AB79C-CF2F-48E0-AB2B-B1BDA75FD3C3}" dt="2023-10-27T14:21:17.440" v="5591"/>
          <ac:inkMkLst>
            <pc:docMk/>
            <pc:sldMk cId="1535325943" sldId="609"/>
            <ac:inkMk id="291" creationId="{1E48B215-54FD-500B-88D4-DB414207C68E}"/>
          </ac:inkMkLst>
        </pc:inkChg>
        <pc:inkChg chg="add mod">
          <ac:chgData name="Luca Crocetti" userId="52efdf86-ba77-4dcf-8f92-67ea05fd85b4" providerId="ADAL" clId="{F54AB79C-CF2F-48E0-AB2B-B1BDA75FD3C3}" dt="2023-10-27T14:21:17.440" v="5591"/>
          <ac:inkMkLst>
            <pc:docMk/>
            <pc:sldMk cId="1535325943" sldId="609"/>
            <ac:inkMk id="292" creationId="{CD8AF3DC-CF87-846D-1E63-5B6D4173F9DA}"/>
          </ac:inkMkLst>
        </pc:inkChg>
        <pc:inkChg chg="add mod">
          <ac:chgData name="Luca Crocetti" userId="52efdf86-ba77-4dcf-8f92-67ea05fd85b4" providerId="ADAL" clId="{F54AB79C-CF2F-48E0-AB2B-B1BDA75FD3C3}" dt="2023-10-27T14:21:17.440" v="5591"/>
          <ac:inkMkLst>
            <pc:docMk/>
            <pc:sldMk cId="1535325943" sldId="609"/>
            <ac:inkMk id="293" creationId="{A22EC86A-E076-1F69-1A1C-30EB0D1E5906}"/>
          </ac:inkMkLst>
        </pc:inkChg>
        <pc:inkChg chg="add mod">
          <ac:chgData name="Luca Crocetti" userId="52efdf86-ba77-4dcf-8f92-67ea05fd85b4" providerId="ADAL" clId="{F54AB79C-CF2F-48E0-AB2B-B1BDA75FD3C3}" dt="2023-10-27T14:21:17.440" v="5591"/>
          <ac:inkMkLst>
            <pc:docMk/>
            <pc:sldMk cId="1535325943" sldId="609"/>
            <ac:inkMk id="294" creationId="{249F3CEB-7BD5-C831-EA33-C7143CBAF797}"/>
          </ac:inkMkLst>
        </pc:inkChg>
        <pc:inkChg chg="add mod">
          <ac:chgData name="Luca Crocetti" userId="52efdf86-ba77-4dcf-8f92-67ea05fd85b4" providerId="ADAL" clId="{F54AB79C-CF2F-48E0-AB2B-B1BDA75FD3C3}" dt="2023-10-27T14:21:17.440" v="5591"/>
          <ac:inkMkLst>
            <pc:docMk/>
            <pc:sldMk cId="1535325943" sldId="609"/>
            <ac:inkMk id="295" creationId="{D8649451-C174-EF68-5275-F150533F7B94}"/>
          </ac:inkMkLst>
        </pc:inkChg>
        <pc:inkChg chg="add mod">
          <ac:chgData name="Luca Crocetti" userId="52efdf86-ba77-4dcf-8f92-67ea05fd85b4" providerId="ADAL" clId="{F54AB79C-CF2F-48E0-AB2B-B1BDA75FD3C3}" dt="2023-10-27T14:21:17.440" v="5591"/>
          <ac:inkMkLst>
            <pc:docMk/>
            <pc:sldMk cId="1535325943" sldId="609"/>
            <ac:inkMk id="296" creationId="{1A2D0FCF-5A80-5E2C-BD92-D8E39823C352}"/>
          </ac:inkMkLst>
        </pc:inkChg>
        <pc:inkChg chg="add mod">
          <ac:chgData name="Luca Crocetti" userId="52efdf86-ba77-4dcf-8f92-67ea05fd85b4" providerId="ADAL" clId="{F54AB79C-CF2F-48E0-AB2B-B1BDA75FD3C3}" dt="2023-10-27T14:21:17.440" v="5591"/>
          <ac:inkMkLst>
            <pc:docMk/>
            <pc:sldMk cId="1535325943" sldId="609"/>
            <ac:inkMk id="297" creationId="{BA5FE46B-3B3A-0365-B9B1-B0D4D2768D59}"/>
          </ac:inkMkLst>
        </pc:inkChg>
        <pc:inkChg chg="add mod">
          <ac:chgData name="Luca Crocetti" userId="52efdf86-ba77-4dcf-8f92-67ea05fd85b4" providerId="ADAL" clId="{F54AB79C-CF2F-48E0-AB2B-B1BDA75FD3C3}" dt="2023-10-27T14:21:17.440" v="5591"/>
          <ac:inkMkLst>
            <pc:docMk/>
            <pc:sldMk cId="1535325943" sldId="609"/>
            <ac:inkMk id="298" creationId="{9074F0A7-6844-4A68-9920-84F5626E1974}"/>
          </ac:inkMkLst>
        </pc:inkChg>
        <pc:inkChg chg="add mod">
          <ac:chgData name="Luca Crocetti" userId="52efdf86-ba77-4dcf-8f92-67ea05fd85b4" providerId="ADAL" clId="{F54AB79C-CF2F-48E0-AB2B-B1BDA75FD3C3}" dt="2023-10-27T14:21:17.440" v="5591"/>
          <ac:inkMkLst>
            <pc:docMk/>
            <pc:sldMk cId="1535325943" sldId="609"/>
            <ac:inkMk id="299" creationId="{81F75A1E-6CD5-7EFD-3ACA-8E442E2DFEA6}"/>
          </ac:inkMkLst>
        </pc:inkChg>
        <pc:inkChg chg="add mod">
          <ac:chgData name="Luca Crocetti" userId="52efdf86-ba77-4dcf-8f92-67ea05fd85b4" providerId="ADAL" clId="{F54AB79C-CF2F-48E0-AB2B-B1BDA75FD3C3}" dt="2023-10-27T14:21:25.489" v="5608"/>
          <ac:inkMkLst>
            <pc:docMk/>
            <pc:sldMk cId="1535325943" sldId="609"/>
            <ac:inkMk id="302" creationId="{7FB67FD8-5BEF-827E-DAE2-E76DEBCB48DE}"/>
          </ac:inkMkLst>
        </pc:inkChg>
        <pc:inkChg chg="add mod">
          <ac:chgData name="Luca Crocetti" userId="52efdf86-ba77-4dcf-8f92-67ea05fd85b4" providerId="ADAL" clId="{F54AB79C-CF2F-48E0-AB2B-B1BDA75FD3C3}" dt="2023-10-27T14:21:25.489" v="5608"/>
          <ac:inkMkLst>
            <pc:docMk/>
            <pc:sldMk cId="1535325943" sldId="609"/>
            <ac:inkMk id="303" creationId="{22D2E4E8-E004-C669-FA5A-D85D344A99DC}"/>
          </ac:inkMkLst>
        </pc:inkChg>
        <pc:inkChg chg="add mod">
          <ac:chgData name="Luca Crocetti" userId="52efdf86-ba77-4dcf-8f92-67ea05fd85b4" providerId="ADAL" clId="{F54AB79C-CF2F-48E0-AB2B-B1BDA75FD3C3}" dt="2023-10-27T14:21:25.489" v="5608"/>
          <ac:inkMkLst>
            <pc:docMk/>
            <pc:sldMk cId="1535325943" sldId="609"/>
            <ac:inkMk id="304" creationId="{BBC1B910-15DF-E5E3-A751-D38E8B939995}"/>
          </ac:inkMkLst>
        </pc:inkChg>
        <pc:inkChg chg="add mod">
          <ac:chgData name="Luca Crocetti" userId="52efdf86-ba77-4dcf-8f92-67ea05fd85b4" providerId="ADAL" clId="{F54AB79C-CF2F-48E0-AB2B-B1BDA75FD3C3}" dt="2023-10-27T14:21:25.489" v="5608"/>
          <ac:inkMkLst>
            <pc:docMk/>
            <pc:sldMk cId="1535325943" sldId="609"/>
            <ac:inkMk id="305" creationId="{CC50C3F4-9FA4-6AEC-E507-FA50E90959E5}"/>
          </ac:inkMkLst>
        </pc:inkChg>
        <pc:inkChg chg="add mod">
          <ac:chgData name="Luca Crocetti" userId="52efdf86-ba77-4dcf-8f92-67ea05fd85b4" providerId="ADAL" clId="{F54AB79C-CF2F-48E0-AB2B-B1BDA75FD3C3}" dt="2023-10-27T14:21:25.489" v="5608"/>
          <ac:inkMkLst>
            <pc:docMk/>
            <pc:sldMk cId="1535325943" sldId="609"/>
            <ac:inkMk id="306" creationId="{A343A5B7-393F-3675-9614-AD2F6C474B47}"/>
          </ac:inkMkLst>
        </pc:inkChg>
        <pc:inkChg chg="add mod">
          <ac:chgData name="Luca Crocetti" userId="52efdf86-ba77-4dcf-8f92-67ea05fd85b4" providerId="ADAL" clId="{F54AB79C-CF2F-48E0-AB2B-B1BDA75FD3C3}" dt="2023-10-27T14:21:25.489" v="5608"/>
          <ac:inkMkLst>
            <pc:docMk/>
            <pc:sldMk cId="1535325943" sldId="609"/>
            <ac:inkMk id="307" creationId="{520096A8-2BEA-C9DE-05C1-B553EB430AD1}"/>
          </ac:inkMkLst>
        </pc:inkChg>
        <pc:inkChg chg="add del mod">
          <ac:chgData name="Luca Crocetti" userId="52efdf86-ba77-4dcf-8f92-67ea05fd85b4" providerId="ADAL" clId="{F54AB79C-CF2F-48E0-AB2B-B1BDA75FD3C3}" dt="2023-10-27T14:21:22.780" v="5605"/>
          <ac:inkMkLst>
            <pc:docMk/>
            <pc:sldMk cId="1535325943" sldId="609"/>
            <ac:inkMk id="308" creationId="{F6518F47-5E7A-AB7E-A429-8B62C15B1F74}"/>
          </ac:inkMkLst>
        </pc:inkChg>
        <pc:inkChg chg="add del mod">
          <ac:chgData name="Luca Crocetti" userId="52efdf86-ba77-4dcf-8f92-67ea05fd85b4" providerId="ADAL" clId="{F54AB79C-CF2F-48E0-AB2B-B1BDA75FD3C3}" dt="2023-10-27T14:21:22.780" v="5604"/>
          <ac:inkMkLst>
            <pc:docMk/>
            <pc:sldMk cId="1535325943" sldId="609"/>
            <ac:inkMk id="309" creationId="{EE9D20B0-E575-FA12-2144-C08191B7C278}"/>
          </ac:inkMkLst>
        </pc:inkChg>
        <pc:inkChg chg="add mod">
          <ac:chgData name="Luca Crocetti" userId="52efdf86-ba77-4dcf-8f92-67ea05fd85b4" providerId="ADAL" clId="{F54AB79C-CF2F-48E0-AB2B-B1BDA75FD3C3}" dt="2023-10-27T14:21:25.489" v="5608"/>
          <ac:inkMkLst>
            <pc:docMk/>
            <pc:sldMk cId="1535325943" sldId="609"/>
            <ac:inkMk id="310" creationId="{E4B1AF53-58A8-AB21-73A7-53C5EB8A013E}"/>
          </ac:inkMkLst>
        </pc:inkChg>
        <pc:inkChg chg="add mod">
          <ac:chgData name="Luca Crocetti" userId="52efdf86-ba77-4dcf-8f92-67ea05fd85b4" providerId="ADAL" clId="{F54AB79C-CF2F-48E0-AB2B-B1BDA75FD3C3}" dt="2023-10-27T14:21:25.489" v="5608"/>
          <ac:inkMkLst>
            <pc:docMk/>
            <pc:sldMk cId="1535325943" sldId="609"/>
            <ac:inkMk id="311" creationId="{5A498226-7D08-D5EE-9509-A693AABECB58}"/>
          </ac:inkMkLst>
        </pc:inkChg>
        <pc:inkChg chg="add mod">
          <ac:chgData name="Luca Crocetti" userId="52efdf86-ba77-4dcf-8f92-67ea05fd85b4" providerId="ADAL" clId="{F54AB79C-CF2F-48E0-AB2B-B1BDA75FD3C3}" dt="2023-10-27T14:21:25.489" v="5608"/>
          <ac:inkMkLst>
            <pc:docMk/>
            <pc:sldMk cId="1535325943" sldId="609"/>
            <ac:inkMk id="312" creationId="{91F3C386-5015-047C-95F9-388A490D5EDC}"/>
          </ac:inkMkLst>
        </pc:inkChg>
        <pc:inkChg chg="add mod">
          <ac:chgData name="Luca Crocetti" userId="52efdf86-ba77-4dcf-8f92-67ea05fd85b4" providerId="ADAL" clId="{F54AB79C-CF2F-48E0-AB2B-B1BDA75FD3C3}" dt="2023-10-27T14:21:25.489" v="5608"/>
          <ac:inkMkLst>
            <pc:docMk/>
            <pc:sldMk cId="1535325943" sldId="609"/>
            <ac:inkMk id="314" creationId="{080E8FA0-6204-CDD1-7FF5-3A8A946B6A13}"/>
          </ac:inkMkLst>
        </pc:inkChg>
        <pc:inkChg chg="add mod">
          <ac:chgData name="Luca Crocetti" userId="52efdf86-ba77-4dcf-8f92-67ea05fd85b4" providerId="ADAL" clId="{F54AB79C-CF2F-48E0-AB2B-B1BDA75FD3C3}" dt="2023-10-27T14:21:25.489" v="5608"/>
          <ac:inkMkLst>
            <pc:docMk/>
            <pc:sldMk cId="1535325943" sldId="609"/>
            <ac:inkMk id="315" creationId="{135D7E1F-DBAA-05DB-BC30-958A3D23CBD7}"/>
          </ac:inkMkLst>
        </pc:inkChg>
        <pc:inkChg chg="add">
          <ac:chgData name="Luca Crocetti" userId="52efdf86-ba77-4dcf-8f92-67ea05fd85b4" providerId="ADAL" clId="{F54AB79C-CF2F-48E0-AB2B-B1BDA75FD3C3}" dt="2023-10-27T14:21:26.854" v="5609" actId="9405"/>
          <ac:inkMkLst>
            <pc:docMk/>
            <pc:sldMk cId="1535325943" sldId="609"/>
            <ac:inkMk id="317" creationId="{826EB0C2-9465-C1B7-F06B-C115313A9520}"/>
          </ac:inkMkLst>
        </pc:inkChg>
      </pc:sldChg>
      <pc:sldChg chg="addSp delSp modSp add mod">
        <pc:chgData name="Luca Crocetti" userId="52efdf86-ba77-4dcf-8f92-67ea05fd85b4" providerId="ADAL" clId="{F54AB79C-CF2F-48E0-AB2B-B1BDA75FD3C3}" dt="2023-10-27T14:22:35.480" v="5836"/>
        <pc:sldMkLst>
          <pc:docMk/>
          <pc:sldMk cId="2259080661" sldId="610"/>
        </pc:sldMkLst>
        <pc:grpChg chg="del mod">
          <ac:chgData name="Luca Crocetti" userId="52efdf86-ba77-4dcf-8f92-67ea05fd85b4" providerId="ADAL" clId="{F54AB79C-CF2F-48E0-AB2B-B1BDA75FD3C3}" dt="2023-10-27T14:22:02.395" v="5770"/>
          <ac:grpSpMkLst>
            <pc:docMk/>
            <pc:sldMk cId="2259080661" sldId="610"/>
            <ac:grpSpMk id="27" creationId="{F9279A7B-E584-33A5-1B0A-0EED819E4570}"/>
          </ac:grpSpMkLst>
        </pc:grpChg>
        <pc:grpChg chg="del mod">
          <ac:chgData name="Luca Crocetti" userId="52efdf86-ba77-4dcf-8f92-67ea05fd85b4" providerId="ADAL" clId="{F54AB79C-CF2F-48E0-AB2B-B1BDA75FD3C3}" dt="2023-10-27T14:21:50.469" v="5729"/>
          <ac:grpSpMkLst>
            <pc:docMk/>
            <pc:sldMk cId="2259080661" sldId="610"/>
            <ac:grpSpMk id="42" creationId="{EDE3D2E7-80FC-9FD4-151A-EDDA56322BED}"/>
          </ac:grpSpMkLst>
        </pc:grpChg>
        <pc:grpChg chg="del mod">
          <ac:chgData name="Luca Crocetti" userId="52efdf86-ba77-4dcf-8f92-67ea05fd85b4" providerId="ADAL" clId="{F54AB79C-CF2F-48E0-AB2B-B1BDA75FD3C3}" dt="2023-10-27T14:21:50.469" v="5736"/>
          <ac:grpSpMkLst>
            <pc:docMk/>
            <pc:sldMk cId="2259080661" sldId="610"/>
            <ac:grpSpMk id="43" creationId="{17455353-DA02-2007-7B38-F57594D012DB}"/>
          </ac:grpSpMkLst>
        </pc:grpChg>
        <pc:grpChg chg="del mod">
          <ac:chgData name="Luca Crocetti" userId="52efdf86-ba77-4dcf-8f92-67ea05fd85b4" providerId="ADAL" clId="{F54AB79C-CF2F-48E0-AB2B-B1BDA75FD3C3}" dt="2023-10-27T14:21:50.469" v="5726"/>
          <ac:grpSpMkLst>
            <pc:docMk/>
            <pc:sldMk cId="2259080661" sldId="610"/>
            <ac:grpSpMk id="44" creationId="{5C2A5FBF-D882-F807-1045-D11E78457FA7}"/>
          </ac:grpSpMkLst>
        </pc:grpChg>
        <pc:grpChg chg="del mod">
          <ac:chgData name="Luca Crocetti" userId="52efdf86-ba77-4dcf-8f92-67ea05fd85b4" providerId="ADAL" clId="{F54AB79C-CF2F-48E0-AB2B-B1BDA75FD3C3}" dt="2023-10-27T14:21:50.469" v="5747"/>
          <ac:grpSpMkLst>
            <pc:docMk/>
            <pc:sldMk cId="2259080661" sldId="610"/>
            <ac:grpSpMk id="45" creationId="{2A33FCD4-6610-35F7-3D4A-69C713B7CBA7}"/>
          </ac:grpSpMkLst>
        </pc:grpChg>
        <pc:grpChg chg="del mod">
          <ac:chgData name="Luca Crocetti" userId="52efdf86-ba77-4dcf-8f92-67ea05fd85b4" providerId="ADAL" clId="{F54AB79C-CF2F-48E0-AB2B-B1BDA75FD3C3}" dt="2023-10-27T14:21:50.453" v="5709"/>
          <ac:grpSpMkLst>
            <pc:docMk/>
            <pc:sldMk cId="2259080661" sldId="610"/>
            <ac:grpSpMk id="46" creationId="{D37E4C63-5FB6-D658-1CF3-76862B3DBC1D}"/>
          </ac:grpSpMkLst>
        </pc:grpChg>
        <pc:grpChg chg="mod">
          <ac:chgData name="Luca Crocetti" userId="52efdf86-ba77-4dcf-8f92-67ea05fd85b4" providerId="ADAL" clId="{F54AB79C-CF2F-48E0-AB2B-B1BDA75FD3C3}" dt="2023-10-27T14:22:10.198" v="5783"/>
          <ac:grpSpMkLst>
            <pc:docMk/>
            <pc:sldMk cId="2259080661" sldId="610"/>
            <ac:grpSpMk id="76" creationId="{EB6CCE67-7E5F-0B6B-06D1-5B93A46BC455}"/>
          </ac:grpSpMkLst>
        </pc:grpChg>
        <pc:grpChg chg="del mod">
          <ac:chgData name="Luca Crocetti" userId="52efdf86-ba77-4dcf-8f92-67ea05fd85b4" providerId="ADAL" clId="{F54AB79C-CF2F-48E0-AB2B-B1BDA75FD3C3}" dt="2023-10-27T14:21:50.453" v="5680"/>
          <ac:grpSpMkLst>
            <pc:docMk/>
            <pc:sldMk cId="2259080661" sldId="610"/>
            <ac:grpSpMk id="80" creationId="{03981F81-06A2-025C-0DEC-2934078D5FA6}"/>
          </ac:grpSpMkLst>
        </pc:grpChg>
        <pc:grpChg chg="del mod">
          <ac:chgData name="Luca Crocetti" userId="52efdf86-ba77-4dcf-8f92-67ea05fd85b4" providerId="ADAL" clId="{F54AB79C-CF2F-48E0-AB2B-B1BDA75FD3C3}" dt="2023-10-27T14:21:50.469" v="5721"/>
          <ac:grpSpMkLst>
            <pc:docMk/>
            <pc:sldMk cId="2259080661" sldId="610"/>
            <ac:grpSpMk id="91" creationId="{55DC0098-0400-89F2-572B-D020C09E37AF}"/>
          </ac:grpSpMkLst>
        </pc:grpChg>
        <pc:grpChg chg="del mod">
          <ac:chgData name="Luca Crocetti" userId="52efdf86-ba77-4dcf-8f92-67ea05fd85b4" providerId="ADAL" clId="{F54AB79C-CF2F-48E0-AB2B-B1BDA75FD3C3}" dt="2023-10-27T14:21:50.469" v="5754"/>
          <ac:grpSpMkLst>
            <pc:docMk/>
            <pc:sldMk cId="2259080661" sldId="610"/>
            <ac:grpSpMk id="98" creationId="{69A5208D-7D1C-5F86-5761-D397F3C23412}"/>
          </ac:grpSpMkLst>
        </pc:grpChg>
        <pc:grpChg chg="del mod">
          <ac:chgData name="Luca Crocetti" userId="52efdf86-ba77-4dcf-8f92-67ea05fd85b4" providerId="ADAL" clId="{F54AB79C-CF2F-48E0-AB2B-B1BDA75FD3C3}" dt="2023-10-27T14:21:50.469" v="5728"/>
          <ac:grpSpMkLst>
            <pc:docMk/>
            <pc:sldMk cId="2259080661" sldId="610"/>
            <ac:grpSpMk id="101" creationId="{022222B3-8CD1-53A4-5FA5-2EF19E126258}"/>
          </ac:grpSpMkLst>
        </pc:grpChg>
        <pc:grpChg chg="mod">
          <ac:chgData name="Luca Crocetti" userId="52efdf86-ba77-4dcf-8f92-67ea05fd85b4" providerId="ADAL" clId="{F54AB79C-CF2F-48E0-AB2B-B1BDA75FD3C3}" dt="2023-10-27T14:22:35.480" v="5836"/>
          <ac:grpSpMkLst>
            <pc:docMk/>
            <pc:sldMk cId="2259080661" sldId="610"/>
            <ac:grpSpMk id="163" creationId="{30DAA901-AF02-A717-542B-874A4BA2BE51}"/>
          </ac:grpSpMkLst>
        </pc:grpChg>
        <pc:grpChg chg="mod">
          <ac:chgData name="Luca Crocetti" userId="52efdf86-ba77-4dcf-8f92-67ea05fd85b4" providerId="ADAL" clId="{F54AB79C-CF2F-48E0-AB2B-B1BDA75FD3C3}" dt="2023-10-27T14:22:35.480" v="5836"/>
          <ac:grpSpMkLst>
            <pc:docMk/>
            <pc:sldMk cId="2259080661" sldId="610"/>
            <ac:grpSpMk id="164" creationId="{6AF4F269-C613-BFB9-853C-49F0EBCF01A5}"/>
          </ac:grpSpMkLst>
        </pc:grpChg>
        <pc:grpChg chg="mod">
          <ac:chgData name="Luca Crocetti" userId="52efdf86-ba77-4dcf-8f92-67ea05fd85b4" providerId="ADAL" clId="{F54AB79C-CF2F-48E0-AB2B-B1BDA75FD3C3}" dt="2023-10-27T14:22:35.480" v="5836"/>
          <ac:grpSpMkLst>
            <pc:docMk/>
            <pc:sldMk cId="2259080661" sldId="610"/>
            <ac:grpSpMk id="165" creationId="{C6D69D21-173B-DBF2-F0B2-B5E019004356}"/>
          </ac:grpSpMkLst>
        </pc:grpChg>
        <pc:grpChg chg="mod">
          <ac:chgData name="Luca Crocetti" userId="52efdf86-ba77-4dcf-8f92-67ea05fd85b4" providerId="ADAL" clId="{F54AB79C-CF2F-48E0-AB2B-B1BDA75FD3C3}" dt="2023-10-27T14:22:35.480" v="5836"/>
          <ac:grpSpMkLst>
            <pc:docMk/>
            <pc:sldMk cId="2259080661" sldId="610"/>
            <ac:grpSpMk id="173" creationId="{3A3363A9-A744-2BF4-1AB0-721234A0CEDA}"/>
          </ac:grpSpMkLst>
        </pc:grpChg>
        <pc:grpChg chg="mod">
          <ac:chgData name="Luca Crocetti" userId="52efdf86-ba77-4dcf-8f92-67ea05fd85b4" providerId="ADAL" clId="{F54AB79C-CF2F-48E0-AB2B-B1BDA75FD3C3}" dt="2023-10-27T14:22:35.480" v="5836"/>
          <ac:grpSpMkLst>
            <pc:docMk/>
            <pc:sldMk cId="2259080661" sldId="610"/>
            <ac:grpSpMk id="174" creationId="{CCEDB927-D9D1-CCAA-2886-941C87BEFB00}"/>
          </ac:grpSpMkLst>
        </pc:grpChg>
        <pc:grpChg chg="mod">
          <ac:chgData name="Luca Crocetti" userId="52efdf86-ba77-4dcf-8f92-67ea05fd85b4" providerId="ADAL" clId="{F54AB79C-CF2F-48E0-AB2B-B1BDA75FD3C3}" dt="2023-10-27T14:22:35.480" v="5836"/>
          <ac:grpSpMkLst>
            <pc:docMk/>
            <pc:sldMk cId="2259080661" sldId="610"/>
            <ac:grpSpMk id="175" creationId="{4384B945-9BF2-6338-C220-BCEF6C7E2920}"/>
          </ac:grpSpMkLst>
        </pc:grpChg>
        <pc:grpChg chg="mod">
          <ac:chgData name="Luca Crocetti" userId="52efdf86-ba77-4dcf-8f92-67ea05fd85b4" providerId="ADAL" clId="{F54AB79C-CF2F-48E0-AB2B-B1BDA75FD3C3}" dt="2023-10-27T14:22:35.480" v="5836"/>
          <ac:grpSpMkLst>
            <pc:docMk/>
            <pc:sldMk cId="2259080661" sldId="610"/>
            <ac:grpSpMk id="176" creationId="{D5B5F435-156F-D049-D9CF-EB34CC9FA969}"/>
          </ac:grpSpMkLst>
        </pc:grpChg>
        <pc:grpChg chg="del mod">
          <ac:chgData name="Luca Crocetti" userId="52efdf86-ba77-4dcf-8f92-67ea05fd85b4" providerId="ADAL" clId="{F54AB79C-CF2F-48E0-AB2B-B1BDA75FD3C3}" dt="2023-10-27T14:21:50.469" v="5716"/>
          <ac:grpSpMkLst>
            <pc:docMk/>
            <pc:sldMk cId="2259080661" sldId="610"/>
            <ac:grpSpMk id="193" creationId="{6057DC76-3B41-2001-435F-657144DC632D}"/>
          </ac:grpSpMkLst>
        </pc:grpChg>
        <pc:grpChg chg="del mod">
          <ac:chgData name="Luca Crocetti" userId="52efdf86-ba77-4dcf-8f92-67ea05fd85b4" providerId="ADAL" clId="{F54AB79C-CF2F-48E0-AB2B-B1BDA75FD3C3}" dt="2023-10-27T14:21:50.469" v="5711"/>
          <ac:grpSpMkLst>
            <pc:docMk/>
            <pc:sldMk cId="2259080661" sldId="610"/>
            <ac:grpSpMk id="206" creationId="{DE435D4B-4CD1-692F-2CD2-79DE8213608D}"/>
          </ac:grpSpMkLst>
        </pc:grpChg>
        <pc:grpChg chg="del mod">
          <ac:chgData name="Luca Crocetti" userId="52efdf86-ba77-4dcf-8f92-67ea05fd85b4" providerId="ADAL" clId="{F54AB79C-CF2F-48E0-AB2B-B1BDA75FD3C3}" dt="2023-10-27T14:21:50.453" v="5654"/>
          <ac:grpSpMkLst>
            <pc:docMk/>
            <pc:sldMk cId="2259080661" sldId="610"/>
            <ac:grpSpMk id="218" creationId="{BF17A344-645A-BB83-028A-B6BD4DF7A92D}"/>
          </ac:grpSpMkLst>
        </pc:grpChg>
        <pc:grpChg chg="del mod">
          <ac:chgData name="Luca Crocetti" userId="52efdf86-ba77-4dcf-8f92-67ea05fd85b4" providerId="ADAL" clId="{F54AB79C-CF2F-48E0-AB2B-B1BDA75FD3C3}" dt="2023-10-27T14:21:50.469" v="5730"/>
          <ac:grpSpMkLst>
            <pc:docMk/>
            <pc:sldMk cId="2259080661" sldId="610"/>
            <ac:grpSpMk id="219" creationId="{C6F0FB44-4E1F-A771-332D-F3ECA7532737}"/>
          </ac:grpSpMkLst>
        </pc:grpChg>
        <pc:grpChg chg="del mod">
          <ac:chgData name="Luca Crocetti" userId="52efdf86-ba77-4dcf-8f92-67ea05fd85b4" providerId="ADAL" clId="{F54AB79C-CF2F-48E0-AB2B-B1BDA75FD3C3}" dt="2023-10-27T14:21:50.453" v="5673"/>
          <ac:grpSpMkLst>
            <pc:docMk/>
            <pc:sldMk cId="2259080661" sldId="610"/>
            <ac:grpSpMk id="220" creationId="{614CE960-0989-D032-1406-9CC70375483D}"/>
          </ac:grpSpMkLst>
        </pc:grpChg>
        <pc:grpChg chg="del mod">
          <ac:chgData name="Luca Crocetti" userId="52efdf86-ba77-4dcf-8f92-67ea05fd85b4" providerId="ADAL" clId="{F54AB79C-CF2F-48E0-AB2B-B1BDA75FD3C3}" dt="2023-10-27T14:21:50.438" v="5634"/>
          <ac:grpSpMkLst>
            <pc:docMk/>
            <pc:sldMk cId="2259080661" sldId="610"/>
            <ac:grpSpMk id="245" creationId="{CF51537C-6F11-F0B1-7722-BD3CBBFED93D}"/>
          </ac:grpSpMkLst>
        </pc:grpChg>
        <pc:grpChg chg="del mod">
          <ac:chgData name="Luca Crocetti" userId="52efdf86-ba77-4dcf-8f92-67ea05fd85b4" providerId="ADAL" clId="{F54AB79C-CF2F-48E0-AB2B-B1BDA75FD3C3}" dt="2023-10-27T14:21:50.469" v="5719"/>
          <ac:grpSpMkLst>
            <pc:docMk/>
            <pc:sldMk cId="2259080661" sldId="610"/>
            <ac:grpSpMk id="253" creationId="{501E625A-B335-DA0E-0004-64B44D86C426}"/>
          </ac:grpSpMkLst>
        </pc:grpChg>
        <pc:grpChg chg="del mod">
          <ac:chgData name="Luca Crocetti" userId="52efdf86-ba77-4dcf-8f92-67ea05fd85b4" providerId="ADAL" clId="{F54AB79C-CF2F-48E0-AB2B-B1BDA75FD3C3}" dt="2023-10-27T14:21:50.469" v="5727"/>
          <ac:grpSpMkLst>
            <pc:docMk/>
            <pc:sldMk cId="2259080661" sldId="610"/>
            <ac:grpSpMk id="264" creationId="{19BDBEAA-6AEE-0D66-D873-6126B865245D}"/>
          </ac:grpSpMkLst>
        </pc:grpChg>
        <pc:grpChg chg="del mod">
          <ac:chgData name="Luca Crocetti" userId="52efdf86-ba77-4dcf-8f92-67ea05fd85b4" providerId="ADAL" clId="{F54AB79C-CF2F-48E0-AB2B-B1BDA75FD3C3}" dt="2023-10-27T14:21:50.453" v="5700"/>
          <ac:grpSpMkLst>
            <pc:docMk/>
            <pc:sldMk cId="2259080661" sldId="610"/>
            <ac:grpSpMk id="270" creationId="{9E942F4B-2DDE-A860-93A9-5F15CD70E388}"/>
          </ac:grpSpMkLst>
        </pc:grpChg>
        <pc:grpChg chg="del mod">
          <ac:chgData name="Luca Crocetti" userId="52efdf86-ba77-4dcf-8f92-67ea05fd85b4" providerId="ADAL" clId="{F54AB79C-CF2F-48E0-AB2B-B1BDA75FD3C3}" dt="2023-10-27T14:21:50.469" v="5748"/>
          <ac:grpSpMkLst>
            <pc:docMk/>
            <pc:sldMk cId="2259080661" sldId="610"/>
            <ac:grpSpMk id="282" creationId="{8AF78C65-6DDB-3FAC-7354-74ACE705CEE4}"/>
          </ac:grpSpMkLst>
        </pc:grpChg>
        <pc:grpChg chg="del mod">
          <ac:chgData name="Luca Crocetti" userId="52efdf86-ba77-4dcf-8f92-67ea05fd85b4" providerId="ADAL" clId="{F54AB79C-CF2F-48E0-AB2B-B1BDA75FD3C3}" dt="2023-10-27T14:21:50.469" v="5713"/>
          <ac:grpSpMkLst>
            <pc:docMk/>
            <pc:sldMk cId="2259080661" sldId="610"/>
            <ac:grpSpMk id="300" creationId="{DAF16A72-0DFD-5F7F-B694-854DC050BD64}"/>
          </ac:grpSpMkLst>
        </pc:grpChg>
        <pc:grpChg chg="del mod">
          <ac:chgData name="Luca Crocetti" userId="52efdf86-ba77-4dcf-8f92-67ea05fd85b4" providerId="ADAL" clId="{F54AB79C-CF2F-48E0-AB2B-B1BDA75FD3C3}" dt="2023-10-27T14:21:50.469" v="5722"/>
          <ac:grpSpMkLst>
            <pc:docMk/>
            <pc:sldMk cId="2259080661" sldId="610"/>
            <ac:grpSpMk id="301" creationId="{9B453C45-057D-7183-4D5E-3F0A87A88EBA}"/>
          </ac:grpSpMkLst>
        </pc:grpChg>
        <pc:grpChg chg="del mod">
          <ac:chgData name="Luca Crocetti" userId="52efdf86-ba77-4dcf-8f92-67ea05fd85b4" providerId="ADAL" clId="{F54AB79C-CF2F-48E0-AB2B-B1BDA75FD3C3}" dt="2023-10-27T14:21:50.469" v="5745"/>
          <ac:grpSpMkLst>
            <pc:docMk/>
            <pc:sldMk cId="2259080661" sldId="610"/>
            <ac:grpSpMk id="316" creationId="{CBA55E83-C1D1-F1CB-863D-176BEE90B326}"/>
          </ac:grpSpMkLst>
        </pc:grpChg>
        <pc:inkChg chg="del">
          <ac:chgData name="Luca Crocetti" userId="52efdf86-ba77-4dcf-8f92-67ea05fd85b4" providerId="ADAL" clId="{F54AB79C-CF2F-48E0-AB2B-B1BDA75FD3C3}" dt="2023-10-27T14:21:50.453" v="5656"/>
          <ac:inkMkLst>
            <pc:docMk/>
            <pc:sldMk cId="2259080661" sldId="610"/>
            <ac:inkMk id="6" creationId="{26943C19-BCE4-0C72-8932-C6D3A451675D}"/>
          </ac:inkMkLst>
        </pc:inkChg>
        <pc:inkChg chg="del mod">
          <ac:chgData name="Luca Crocetti" userId="52efdf86-ba77-4dcf-8f92-67ea05fd85b4" providerId="ADAL" clId="{F54AB79C-CF2F-48E0-AB2B-B1BDA75FD3C3}" dt="2023-10-27T14:21:52.695" v="5759"/>
          <ac:inkMkLst>
            <pc:docMk/>
            <pc:sldMk cId="2259080661" sldId="610"/>
            <ac:inkMk id="7" creationId="{5563C00B-DC7E-FE16-D86B-6DE75D3DE9E8}"/>
          </ac:inkMkLst>
        </pc:inkChg>
        <pc:inkChg chg="del mod">
          <ac:chgData name="Luca Crocetti" userId="52efdf86-ba77-4dcf-8f92-67ea05fd85b4" providerId="ADAL" clId="{F54AB79C-CF2F-48E0-AB2B-B1BDA75FD3C3}" dt="2023-10-27T14:21:50.453" v="5709"/>
          <ac:inkMkLst>
            <pc:docMk/>
            <pc:sldMk cId="2259080661" sldId="610"/>
            <ac:inkMk id="8" creationId="{99FABBEA-556D-81F3-4A54-934B8D35A16B}"/>
          </ac:inkMkLst>
        </pc:inkChg>
        <pc:inkChg chg="del mod">
          <ac:chgData name="Luca Crocetti" userId="52efdf86-ba77-4dcf-8f92-67ea05fd85b4" providerId="ADAL" clId="{F54AB79C-CF2F-48E0-AB2B-B1BDA75FD3C3}" dt="2023-10-27T14:21:50.453" v="5660"/>
          <ac:inkMkLst>
            <pc:docMk/>
            <pc:sldMk cId="2259080661" sldId="610"/>
            <ac:inkMk id="9" creationId="{09EEEFB1-2BD6-2530-C2A2-45CF73985F1B}"/>
          </ac:inkMkLst>
        </pc:inkChg>
        <pc:inkChg chg="del mod">
          <ac:chgData name="Luca Crocetti" userId="52efdf86-ba77-4dcf-8f92-67ea05fd85b4" providerId="ADAL" clId="{F54AB79C-CF2F-48E0-AB2B-B1BDA75FD3C3}" dt="2023-10-27T14:21:52.695" v="5757"/>
          <ac:inkMkLst>
            <pc:docMk/>
            <pc:sldMk cId="2259080661" sldId="610"/>
            <ac:inkMk id="10" creationId="{FE0584CD-CCA8-FF74-D578-365115944E79}"/>
          </ac:inkMkLst>
        </pc:inkChg>
        <pc:inkChg chg="del mod">
          <ac:chgData name="Luca Crocetti" userId="52efdf86-ba77-4dcf-8f92-67ea05fd85b4" providerId="ADAL" clId="{F54AB79C-CF2F-48E0-AB2B-B1BDA75FD3C3}" dt="2023-10-27T14:21:50.469" v="5744"/>
          <ac:inkMkLst>
            <pc:docMk/>
            <pc:sldMk cId="2259080661" sldId="610"/>
            <ac:inkMk id="11" creationId="{0866F2DF-9E90-B266-4A5C-1EFB364060B0}"/>
          </ac:inkMkLst>
        </pc:inkChg>
        <pc:inkChg chg="del">
          <ac:chgData name="Luca Crocetti" userId="52efdf86-ba77-4dcf-8f92-67ea05fd85b4" providerId="ADAL" clId="{F54AB79C-CF2F-48E0-AB2B-B1BDA75FD3C3}" dt="2023-10-27T14:21:50.438" v="5632"/>
          <ac:inkMkLst>
            <pc:docMk/>
            <pc:sldMk cId="2259080661" sldId="610"/>
            <ac:inkMk id="12" creationId="{52435DC4-5CB8-BA21-81E4-42524198CB78}"/>
          </ac:inkMkLst>
        </pc:inkChg>
        <pc:inkChg chg="del mod">
          <ac:chgData name="Luca Crocetti" userId="52efdf86-ba77-4dcf-8f92-67ea05fd85b4" providerId="ADAL" clId="{F54AB79C-CF2F-48E0-AB2B-B1BDA75FD3C3}" dt="2023-10-27T14:21:50.453" v="5704"/>
          <ac:inkMkLst>
            <pc:docMk/>
            <pc:sldMk cId="2259080661" sldId="610"/>
            <ac:inkMk id="13" creationId="{898C6A67-25E6-EE15-74A0-05079AD95638}"/>
          </ac:inkMkLst>
        </pc:inkChg>
        <pc:inkChg chg="del mod">
          <ac:chgData name="Luca Crocetti" userId="52efdf86-ba77-4dcf-8f92-67ea05fd85b4" providerId="ADAL" clId="{F54AB79C-CF2F-48E0-AB2B-B1BDA75FD3C3}" dt="2023-10-27T14:21:50.453" v="5667"/>
          <ac:inkMkLst>
            <pc:docMk/>
            <pc:sldMk cId="2259080661" sldId="610"/>
            <ac:inkMk id="14" creationId="{CD4CE3DB-6176-0620-23B6-6BEE43EDC7AE}"/>
          </ac:inkMkLst>
        </pc:inkChg>
        <pc:inkChg chg="del mod">
          <ac:chgData name="Luca Crocetti" userId="52efdf86-ba77-4dcf-8f92-67ea05fd85b4" providerId="ADAL" clId="{F54AB79C-CF2F-48E0-AB2B-B1BDA75FD3C3}" dt="2023-10-27T14:21:50.469" v="5747"/>
          <ac:inkMkLst>
            <pc:docMk/>
            <pc:sldMk cId="2259080661" sldId="610"/>
            <ac:inkMk id="15" creationId="{99EAA5CA-1404-61C4-F1C3-486478B11E05}"/>
          </ac:inkMkLst>
        </pc:inkChg>
        <pc:inkChg chg="del mod">
          <ac:chgData name="Luca Crocetti" userId="52efdf86-ba77-4dcf-8f92-67ea05fd85b4" providerId="ADAL" clId="{F54AB79C-CF2F-48E0-AB2B-B1BDA75FD3C3}" dt="2023-10-27T14:21:50.453" v="5694"/>
          <ac:inkMkLst>
            <pc:docMk/>
            <pc:sldMk cId="2259080661" sldId="610"/>
            <ac:inkMk id="16" creationId="{329393A9-71EC-ADF4-B748-2C1D2B4B08A0}"/>
          </ac:inkMkLst>
        </pc:inkChg>
        <pc:inkChg chg="del mod">
          <ac:chgData name="Luca Crocetti" userId="52efdf86-ba77-4dcf-8f92-67ea05fd85b4" providerId="ADAL" clId="{F54AB79C-CF2F-48E0-AB2B-B1BDA75FD3C3}" dt="2023-10-27T14:21:50.453" v="5699"/>
          <ac:inkMkLst>
            <pc:docMk/>
            <pc:sldMk cId="2259080661" sldId="610"/>
            <ac:inkMk id="17" creationId="{B9EBDA95-FAC4-F53F-D552-CFD340AF1308}"/>
          </ac:inkMkLst>
        </pc:inkChg>
        <pc:inkChg chg="del mod">
          <ac:chgData name="Luca Crocetti" userId="52efdf86-ba77-4dcf-8f92-67ea05fd85b4" providerId="ADAL" clId="{F54AB79C-CF2F-48E0-AB2B-B1BDA75FD3C3}" dt="2023-10-27T14:21:50.453" v="5693"/>
          <ac:inkMkLst>
            <pc:docMk/>
            <pc:sldMk cId="2259080661" sldId="610"/>
            <ac:inkMk id="18" creationId="{AAA92A2F-02E5-3FD3-B7A1-E5020C4B6876}"/>
          </ac:inkMkLst>
        </pc:inkChg>
        <pc:inkChg chg="del mod">
          <ac:chgData name="Luca Crocetti" userId="52efdf86-ba77-4dcf-8f92-67ea05fd85b4" providerId="ADAL" clId="{F54AB79C-CF2F-48E0-AB2B-B1BDA75FD3C3}" dt="2023-10-27T14:21:50.469" v="5734"/>
          <ac:inkMkLst>
            <pc:docMk/>
            <pc:sldMk cId="2259080661" sldId="610"/>
            <ac:inkMk id="19" creationId="{CB817629-F4D4-4823-0611-D168C26AF696}"/>
          </ac:inkMkLst>
        </pc:inkChg>
        <pc:inkChg chg="del mod">
          <ac:chgData name="Luca Crocetti" userId="52efdf86-ba77-4dcf-8f92-67ea05fd85b4" providerId="ADAL" clId="{F54AB79C-CF2F-48E0-AB2B-B1BDA75FD3C3}" dt="2023-10-27T14:21:50.469" v="5726"/>
          <ac:inkMkLst>
            <pc:docMk/>
            <pc:sldMk cId="2259080661" sldId="610"/>
            <ac:inkMk id="20" creationId="{2AD77564-9089-4908-E740-719C70FBB6A5}"/>
          </ac:inkMkLst>
        </pc:inkChg>
        <pc:inkChg chg="del">
          <ac:chgData name="Luca Crocetti" userId="52efdf86-ba77-4dcf-8f92-67ea05fd85b4" providerId="ADAL" clId="{F54AB79C-CF2F-48E0-AB2B-B1BDA75FD3C3}" dt="2023-10-27T14:21:50.453" v="5674"/>
          <ac:inkMkLst>
            <pc:docMk/>
            <pc:sldMk cId="2259080661" sldId="610"/>
            <ac:inkMk id="21" creationId="{257418E4-B842-10A4-3EF3-48AF96501DC1}"/>
          </ac:inkMkLst>
        </pc:inkChg>
        <pc:inkChg chg="add del">
          <ac:chgData name="Luca Crocetti" userId="52efdf86-ba77-4dcf-8f92-67ea05fd85b4" providerId="ADAL" clId="{F54AB79C-CF2F-48E0-AB2B-B1BDA75FD3C3}" dt="2023-10-27T14:21:58.246" v="5766"/>
          <ac:inkMkLst>
            <pc:docMk/>
            <pc:sldMk cId="2259080661" sldId="610"/>
            <ac:inkMk id="22" creationId="{08571AE7-BF3A-3213-A8EF-943153925A23}"/>
          </ac:inkMkLst>
        </pc:inkChg>
        <pc:inkChg chg="add del">
          <ac:chgData name="Luca Crocetti" userId="52efdf86-ba77-4dcf-8f92-67ea05fd85b4" providerId="ADAL" clId="{F54AB79C-CF2F-48E0-AB2B-B1BDA75FD3C3}" dt="2023-10-27T14:21:58.246" v="5765"/>
          <ac:inkMkLst>
            <pc:docMk/>
            <pc:sldMk cId="2259080661" sldId="610"/>
            <ac:inkMk id="23" creationId="{36CBFC56-2F73-AD74-55F5-4C9E745591DD}"/>
          </ac:inkMkLst>
        </pc:inkChg>
        <pc:inkChg chg="add del">
          <ac:chgData name="Luca Crocetti" userId="52efdf86-ba77-4dcf-8f92-67ea05fd85b4" providerId="ADAL" clId="{F54AB79C-CF2F-48E0-AB2B-B1BDA75FD3C3}" dt="2023-10-27T14:21:58.246" v="5764"/>
          <ac:inkMkLst>
            <pc:docMk/>
            <pc:sldMk cId="2259080661" sldId="610"/>
            <ac:inkMk id="24" creationId="{7D2C4DBD-B226-8E94-408E-2BA8DDA9E72E}"/>
          </ac:inkMkLst>
        </pc:inkChg>
        <pc:inkChg chg="add del mod">
          <ac:chgData name="Luca Crocetti" userId="52efdf86-ba77-4dcf-8f92-67ea05fd85b4" providerId="ADAL" clId="{F54AB79C-CF2F-48E0-AB2B-B1BDA75FD3C3}" dt="2023-10-27T14:22:02.395" v="5770"/>
          <ac:inkMkLst>
            <pc:docMk/>
            <pc:sldMk cId="2259080661" sldId="610"/>
            <ac:inkMk id="25" creationId="{C12AAD2A-F202-47F2-F3D9-600F591B3811}"/>
          </ac:inkMkLst>
        </pc:inkChg>
        <pc:inkChg chg="add del mod">
          <ac:chgData name="Luca Crocetti" userId="52efdf86-ba77-4dcf-8f92-67ea05fd85b4" providerId="ADAL" clId="{F54AB79C-CF2F-48E0-AB2B-B1BDA75FD3C3}" dt="2023-10-27T14:22:02.395" v="5771"/>
          <ac:inkMkLst>
            <pc:docMk/>
            <pc:sldMk cId="2259080661" sldId="610"/>
            <ac:inkMk id="26" creationId="{01407F87-EC04-0428-B73B-36024AF2A181}"/>
          </ac:inkMkLst>
        </pc:inkChg>
        <pc:inkChg chg="del mod">
          <ac:chgData name="Luca Crocetti" userId="52efdf86-ba77-4dcf-8f92-67ea05fd85b4" providerId="ADAL" clId="{F54AB79C-CF2F-48E0-AB2B-B1BDA75FD3C3}" dt="2023-10-27T14:21:50.453" v="5679"/>
          <ac:inkMkLst>
            <pc:docMk/>
            <pc:sldMk cId="2259080661" sldId="610"/>
            <ac:inkMk id="28" creationId="{EB31B402-438D-66F8-437C-1DAF01A99864}"/>
          </ac:inkMkLst>
        </pc:inkChg>
        <pc:inkChg chg="add mod">
          <ac:chgData name="Luca Crocetti" userId="52efdf86-ba77-4dcf-8f92-67ea05fd85b4" providerId="ADAL" clId="{F54AB79C-CF2F-48E0-AB2B-B1BDA75FD3C3}" dt="2023-10-27T14:22:10.198" v="5783"/>
          <ac:inkMkLst>
            <pc:docMk/>
            <pc:sldMk cId="2259080661" sldId="610"/>
            <ac:inkMk id="29" creationId="{017EEA76-C946-F892-735C-3E8B308B1B90}"/>
          </ac:inkMkLst>
        </pc:inkChg>
        <pc:inkChg chg="add mod">
          <ac:chgData name="Luca Crocetti" userId="52efdf86-ba77-4dcf-8f92-67ea05fd85b4" providerId="ADAL" clId="{F54AB79C-CF2F-48E0-AB2B-B1BDA75FD3C3}" dt="2023-10-27T14:22:10.198" v="5783"/>
          <ac:inkMkLst>
            <pc:docMk/>
            <pc:sldMk cId="2259080661" sldId="610"/>
            <ac:inkMk id="30" creationId="{977E207F-5A39-51ED-162C-FC80C4CAEE1D}"/>
          </ac:inkMkLst>
        </pc:inkChg>
        <pc:inkChg chg="add mod">
          <ac:chgData name="Luca Crocetti" userId="52efdf86-ba77-4dcf-8f92-67ea05fd85b4" providerId="ADAL" clId="{F54AB79C-CF2F-48E0-AB2B-B1BDA75FD3C3}" dt="2023-10-27T14:22:10.198" v="5783"/>
          <ac:inkMkLst>
            <pc:docMk/>
            <pc:sldMk cId="2259080661" sldId="610"/>
            <ac:inkMk id="31" creationId="{48013B7B-7335-2320-20A3-0403DB63368C}"/>
          </ac:inkMkLst>
        </pc:inkChg>
        <pc:inkChg chg="del mod">
          <ac:chgData name="Luca Crocetti" userId="52efdf86-ba77-4dcf-8f92-67ea05fd85b4" providerId="ADAL" clId="{F54AB79C-CF2F-48E0-AB2B-B1BDA75FD3C3}" dt="2023-10-27T14:21:50.469" v="5736"/>
          <ac:inkMkLst>
            <pc:docMk/>
            <pc:sldMk cId="2259080661" sldId="610"/>
            <ac:inkMk id="32" creationId="{F87EEEC2-49EF-5DFF-E407-F25FFBCF9E8A}"/>
          </ac:inkMkLst>
        </pc:inkChg>
        <pc:inkChg chg="del">
          <ac:chgData name="Luca Crocetti" userId="52efdf86-ba77-4dcf-8f92-67ea05fd85b4" providerId="ADAL" clId="{F54AB79C-CF2F-48E0-AB2B-B1BDA75FD3C3}" dt="2023-10-27T14:21:50.469" v="5718"/>
          <ac:inkMkLst>
            <pc:docMk/>
            <pc:sldMk cId="2259080661" sldId="610"/>
            <ac:inkMk id="33" creationId="{2C605140-C157-A808-C035-6FBA44AC7478}"/>
          </ac:inkMkLst>
        </pc:inkChg>
        <pc:inkChg chg="del mod">
          <ac:chgData name="Luca Crocetti" userId="52efdf86-ba77-4dcf-8f92-67ea05fd85b4" providerId="ADAL" clId="{F54AB79C-CF2F-48E0-AB2B-B1BDA75FD3C3}" dt="2023-10-27T14:21:50.469" v="5742"/>
          <ac:inkMkLst>
            <pc:docMk/>
            <pc:sldMk cId="2259080661" sldId="610"/>
            <ac:inkMk id="34" creationId="{1213CCAC-4251-12E7-346F-7B8D61CFD9D1}"/>
          </ac:inkMkLst>
        </pc:inkChg>
        <pc:inkChg chg="del">
          <ac:chgData name="Luca Crocetti" userId="52efdf86-ba77-4dcf-8f92-67ea05fd85b4" providerId="ADAL" clId="{F54AB79C-CF2F-48E0-AB2B-B1BDA75FD3C3}" dt="2023-10-27T14:21:50.453" v="5686"/>
          <ac:inkMkLst>
            <pc:docMk/>
            <pc:sldMk cId="2259080661" sldId="610"/>
            <ac:inkMk id="35" creationId="{DCE73196-DC05-87A1-13A1-3198DD76E7B0}"/>
          </ac:inkMkLst>
        </pc:inkChg>
        <pc:inkChg chg="del mod">
          <ac:chgData name="Luca Crocetti" userId="52efdf86-ba77-4dcf-8f92-67ea05fd85b4" providerId="ADAL" clId="{F54AB79C-CF2F-48E0-AB2B-B1BDA75FD3C3}" dt="2023-10-27T14:21:50.438" v="5638"/>
          <ac:inkMkLst>
            <pc:docMk/>
            <pc:sldMk cId="2259080661" sldId="610"/>
            <ac:inkMk id="36" creationId="{1B203717-F66F-1FD6-FBE2-858427E78D21}"/>
          </ac:inkMkLst>
        </pc:inkChg>
        <pc:inkChg chg="del">
          <ac:chgData name="Luca Crocetti" userId="52efdf86-ba77-4dcf-8f92-67ea05fd85b4" providerId="ADAL" clId="{F54AB79C-CF2F-48E0-AB2B-B1BDA75FD3C3}" dt="2023-10-27T14:21:50.438" v="5619"/>
          <ac:inkMkLst>
            <pc:docMk/>
            <pc:sldMk cId="2259080661" sldId="610"/>
            <ac:inkMk id="37" creationId="{1D4268FE-2878-954F-D6B7-440759CB6C41}"/>
          </ac:inkMkLst>
        </pc:inkChg>
        <pc:inkChg chg="del mod">
          <ac:chgData name="Luca Crocetti" userId="52efdf86-ba77-4dcf-8f92-67ea05fd85b4" providerId="ADAL" clId="{F54AB79C-CF2F-48E0-AB2B-B1BDA75FD3C3}" dt="2023-10-27T14:21:50.453" v="5681"/>
          <ac:inkMkLst>
            <pc:docMk/>
            <pc:sldMk cId="2259080661" sldId="610"/>
            <ac:inkMk id="38" creationId="{22152C8F-6143-F9EE-A1AF-5C3AFBB07BFD}"/>
          </ac:inkMkLst>
        </pc:inkChg>
        <pc:inkChg chg="del mod">
          <ac:chgData name="Luca Crocetti" userId="52efdf86-ba77-4dcf-8f92-67ea05fd85b4" providerId="ADAL" clId="{F54AB79C-CF2F-48E0-AB2B-B1BDA75FD3C3}" dt="2023-10-27T14:21:50.469" v="5724"/>
          <ac:inkMkLst>
            <pc:docMk/>
            <pc:sldMk cId="2259080661" sldId="610"/>
            <ac:inkMk id="39" creationId="{60CC1189-711B-B481-5421-6A995106FA70}"/>
          </ac:inkMkLst>
        </pc:inkChg>
        <pc:inkChg chg="del mod">
          <ac:chgData name="Luca Crocetti" userId="52efdf86-ba77-4dcf-8f92-67ea05fd85b4" providerId="ADAL" clId="{F54AB79C-CF2F-48E0-AB2B-B1BDA75FD3C3}" dt="2023-10-27T14:21:50.469" v="5751"/>
          <ac:inkMkLst>
            <pc:docMk/>
            <pc:sldMk cId="2259080661" sldId="610"/>
            <ac:inkMk id="40" creationId="{FF2220A3-D765-A0D9-D9EE-1CA5084FC24B}"/>
          </ac:inkMkLst>
        </pc:inkChg>
        <pc:inkChg chg="del mod">
          <ac:chgData name="Luca Crocetti" userId="52efdf86-ba77-4dcf-8f92-67ea05fd85b4" providerId="ADAL" clId="{F54AB79C-CF2F-48E0-AB2B-B1BDA75FD3C3}" dt="2023-10-27T14:21:50.469" v="5729"/>
          <ac:inkMkLst>
            <pc:docMk/>
            <pc:sldMk cId="2259080661" sldId="610"/>
            <ac:inkMk id="41" creationId="{57C5E93C-1729-1B9D-E946-2D9770CB81A3}"/>
          </ac:inkMkLst>
        </pc:inkChg>
        <pc:inkChg chg="del mod">
          <ac:chgData name="Luca Crocetti" userId="52efdf86-ba77-4dcf-8f92-67ea05fd85b4" providerId="ADAL" clId="{F54AB79C-CF2F-48E0-AB2B-B1BDA75FD3C3}" dt="2023-10-27T14:21:50.453" v="5640"/>
          <ac:inkMkLst>
            <pc:docMk/>
            <pc:sldMk cId="2259080661" sldId="610"/>
            <ac:inkMk id="47" creationId="{B49BD440-780B-8A44-504F-A8EC74F6665D}"/>
          </ac:inkMkLst>
        </pc:inkChg>
        <pc:inkChg chg="del mod">
          <ac:chgData name="Luca Crocetti" userId="52efdf86-ba77-4dcf-8f92-67ea05fd85b4" providerId="ADAL" clId="{F54AB79C-CF2F-48E0-AB2B-B1BDA75FD3C3}" dt="2023-10-27T14:21:50.453" v="5663"/>
          <ac:inkMkLst>
            <pc:docMk/>
            <pc:sldMk cId="2259080661" sldId="610"/>
            <ac:inkMk id="48" creationId="{5F1E3ABA-AF5B-C64F-6101-183818B8269C}"/>
          </ac:inkMkLst>
        </pc:inkChg>
        <pc:inkChg chg="del mod">
          <ac:chgData name="Luca Crocetti" userId="52efdf86-ba77-4dcf-8f92-67ea05fd85b4" providerId="ADAL" clId="{F54AB79C-CF2F-48E0-AB2B-B1BDA75FD3C3}" dt="2023-10-27T14:21:50.453" v="5692"/>
          <ac:inkMkLst>
            <pc:docMk/>
            <pc:sldMk cId="2259080661" sldId="610"/>
            <ac:inkMk id="49" creationId="{6691B90E-658B-2FF3-F776-80B8A9A8684A}"/>
          </ac:inkMkLst>
        </pc:inkChg>
        <pc:inkChg chg="del mod">
          <ac:chgData name="Luca Crocetti" userId="52efdf86-ba77-4dcf-8f92-67ea05fd85b4" providerId="ADAL" clId="{F54AB79C-CF2F-48E0-AB2B-B1BDA75FD3C3}" dt="2023-10-27T14:21:50.453" v="5696"/>
          <ac:inkMkLst>
            <pc:docMk/>
            <pc:sldMk cId="2259080661" sldId="610"/>
            <ac:inkMk id="50" creationId="{0E532959-D1D1-DA20-5BF0-278BBECDEDC3}"/>
          </ac:inkMkLst>
        </pc:inkChg>
        <pc:inkChg chg="del mod">
          <ac:chgData name="Luca Crocetti" userId="52efdf86-ba77-4dcf-8f92-67ea05fd85b4" providerId="ADAL" clId="{F54AB79C-CF2F-48E0-AB2B-B1BDA75FD3C3}" dt="2023-10-27T14:21:50.469" v="5717"/>
          <ac:inkMkLst>
            <pc:docMk/>
            <pc:sldMk cId="2259080661" sldId="610"/>
            <ac:inkMk id="51" creationId="{BB9D955A-B18D-F857-B095-5183338F6858}"/>
          </ac:inkMkLst>
        </pc:inkChg>
        <pc:inkChg chg="add mod">
          <ac:chgData name="Luca Crocetti" userId="52efdf86-ba77-4dcf-8f92-67ea05fd85b4" providerId="ADAL" clId="{F54AB79C-CF2F-48E0-AB2B-B1BDA75FD3C3}" dt="2023-10-27T14:22:10.198" v="5783"/>
          <ac:inkMkLst>
            <pc:docMk/>
            <pc:sldMk cId="2259080661" sldId="610"/>
            <ac:inkMk id="52" creationId="{72D7B700-43CB-D5B8-0AC5-DE29AE61D6F2}"/>
          </ac:inkMkLst>
        </pc:inkChg>
        <pc:inkChg chg="del">
          <ac:chgData name="Luca Crocetti" userId="52efdf86-ba77-4dcf-8f92-67ea05fd85b4" providerId="ADAL" clId="{F54AB79C-CF2F-48E0-AB2B-B1BDA75FD3C3}" dt="2023-10-27T14:21:50.438" v="5612"/>
          <ac:inkMkLst>
            <pc:docMk/>
            <pc:sldMk cId="2259080661" sldId="610"/>
            <ac:inkMk id="53" creationId="{8EBC28DD-C442-D8FF-D614-CBACDAD70811}"/>
          </ac:inkMkLst>
        </pc:inkChg>
        <pc:inkChg chg="add mod">
          <ac:chgData name="Luca Crocetti" userId="52efdf86-ba77-4dcf-8f92-67ea05fd85b4" providerId="ADAL" clId="{F54AB79C-CF2F-48E0-AB2B-B1BDA75FD3C3}" dt="2023-10-27T14:22:10.198" v="5783"/>
          <ac:inkMkLst>
            <pc:docMk/>
            <pc:sldMk cId="2259080661" sldId="610"/>
            <ac:inkMk id="54" creationId="{0CC71F22-7AC8-692F-4083-901657D332AE}"/>
          </ac:inkMkLst>
        </pc:inkChg>
        <pc:inkChg chg="del mod">
          <ac:chgData name="Luca Crocetti" userId="52efdf86-ba77-4dcf-8f92-67ea05fd85b4" providerId="ADAL" clId="{F54AB79C-CF2F-48E0-AB2B-B1BDA75FD3C3}" dt="2023-10-27T14:21:50.469" v="5723"/>
          <ac:inkMkLst>
            <pc:docMk/>
            <pc:sldMk cId="2259080661" sldId="610"/>
            <ac:inkMk id="55" creationId="{646011B5-757E-EDF0-6685-D8629D193B26}"/>
          </ac:inkMkLst>
        </pc:inkChg>
        <pc:inkChg chg="add mod">
          <ac:chgData name="Luca Crocetti" userId="52efdf86-ba77-4dcf-8f92-67ea05fd85b4" providerId="ADAL" clId="{F54AB79C-CF2F-48E0-AB2B-B1BDA75FD3C3}" dt="2023-10-27T14:22:10.198" v="5783"/>
          <ac:inkMkLst>
            <pc:docMk/>
            <pc:sldMk cId="2259080661" sldId="610"/>
            <ac:inkMk id="56" creationId="{B958ECDD-3EF0-57E1-04E1-E1D05EB2351C}"/>
          </ac:inkMkLst>
        </pc:inkChg>
        <pc:inkChg chg="add mod">
          <ac:chgData name="Luca Crocetti" userId="52efdf86-ba77-4dcf-8f92-67ea05fd85b4" providerId="ADAL" clId="{F54AB79C-CF2F-48E0-AB2B-B1BDA75FD3C3}" dt="2023-10-27T14:22:10.198" v="5783"/>
          <ac:inkMkLst>
            <pc:docMk/>
            <pc:sldMk cId="2259080661" sldId="610"/>
            <ac:inkMk id="57" creationId="{EF22184C-F82D-4D61-6323-832EAC39DE68}"/>
          </ac:inkMkLst>
        </pc:inkChg>
        <pc:inkChg chg="add mod">
          <ac:chgData name="Luca Crocetti" userId="52efdf86-ba77-4dcf-8f92-67ea05fd85b4" providerId="ADAL" clId="{F54AB79C-CF2F-48E0-AB2B-B1BDA75FD3C3}" dt="2023-10-27T14:22:10.198" v="5783"/>
          <ac:inkMkLst>
            <pc:docMk/>
            <pc:sldMk cId="2259080661" sldId="610"/>
            <ac:inkMk id="58" creationId="{FB2756B4-1ECD-18ED-81FE-5E9DBD7FF93A}"/>
          </ac:inkMkLst>
        </pc:inkChg>
        <pc:inkChg chg="add mod">
          <ac:chgData name="Luca Crocetti" userId="52efdf86-ba77-4dcf-8f92-67ea05fd85b4" providerId="ADAL" clId="{F54AB79C-CF2F-48E0-AB2B-B1BDA75FD3C3}" dt="2023-10-27T14:22:10.198" v="5783"/>
          <ac:inkMkLst>
            <pc:docMk/>
            <pc:sldMk cId="2259080661" sldId="610"/>
            <ac:inkMk id="59" creationId="{5E04C2E8-F219-304F-EB10-75CED6CC88AE}"/>
          </ac:inkMkLst>
        </pc:inkChg>
        <pc:inkChg chg="del mod">
          <ac:chgData name="Luca Crocetti" userId="52efdf86-ba77-4dcf-8f92-67ea05fd85b4" providerId="ADAL" clId="{F54AB79C-CF2F-48E0-AB2B-B1BDA75FD3C3}" dt="2023-10-27T14:21:50.453" v="5676"/>
          <ac:inkMkLst>
            <pc:docMk/>
            <pc:sldMk cId="2259080661" sldId="610"/>
            <ac:inkMk id="60" creationId="{55306513-1DBB-D539-6B4E-D80E9AA88EBB}"/>
          </ac:inkMkLst>
        </pc:inkChg>
        <pc:inkChg chg="add mod">
          <ac:chgData name="Luca Crocetti" userId="52efdf86-ba77-4dcf-8f92-67ea05fd85b4" providerId="ADAL" clId="{F54AB79C-CF2F-48E0-AB2B-B1BDA75FD3C3}" dt="2023-10-27T14:22:10.198" v="5783"/>
          <ac:inkMkLst>
            <pc:docMk/>
            <pc:sldMk cId="2259080661" sldId="610"/>
            <ac:inkMk id="61" creationId="{69A54551-6043-6B59-A328-C24D2E328340}"/>
          </ac:inkMkLst>
        </pc:inkChg>
        <pc:inkChg chg="del mod">
          <ac:chgData name="Luca Crocetti" userId="52efdf86-ba77-4dcf-8f92-67ea05fd85b4" providerId="ADAL" clId="{F54AB79C-CF2F-48E0-AB2B-B1BDA75FD3C3}" dt="2023-10-27T14:21:50.453" v="5706"/>
          <ac:inkMkLst>
            <pc:docMk/>
            <pc:sldMk cId="2259080661" sldId="610"/>
            <ac:inkMk id="62" creationId="{10E224BB-CD8E-3415-3672-A72845FAA0DE}"/>
          </ac:inkMkLst>
        </pc:inkChg>
        <pc:inkChg chg="del mod">
          <ac:chgData name="Luca Crocetti" userId="52efdf86-ba77-4dcf-8f92-67ea05fd85b4" providerId="ADAL" clId="{F54AB79C-CF2F-48E0-AB2B-B1BDA75FD3C3}" dt="2023-10-27T14:21:50.453" v="5671"/>
          <ac:inkMkLst>
            <pc:docMk/>
            <pc:sldMk cId="2259080661" sldId="610"/>
            <ac:inkMk id="63" creationId="{D0D3EC08-9206-7049-D77C-8C692BB928AE}"/>
          </ac:inkMkLst>
        </pc:inkChg>
        <pc:inkChg chg="del mod">
          <ac:chgData name="Luca Crocetti" userId="52efdf86-ba77-4dcf-8f92-67ea05fd85b4" providerId="ADAL" clId="{F54AB79C-CF2F-48E0-AB2B-B1BDA75FD3C3}" dt="2023-10-27T14:21:50.469" v="5725"/>
          <ac:inkMkLst>
            <pc:docMk/>
            <pc:sldMk cId="2259080661" sldId="610"/>
            <ac:inkMk id="64" creationId="{66BFC3B1-C68A-C9E9-5BEA-DA99FF1AF5F5}"/>
          </ac:inkMkLst>
        </pc:inkChg>
        <pc:inkChg chg="del mod">
          <ac:chgData name="Luca Crocetti" userId="52efdf86-ba77-4dcf-8f92-67ea05fd85b4" providerId="ADAL" clId="{F54AB79C-CF2F-48E0-AB2B-B1BDA75FD3C3}" dt="2023-10-27T14:21:50.453" v="5648"/>
          <ac:inkMkLst>
            <pc:docMk/>
            <pc:sldMk cId="2259080661" sldId="610"/>
            <ac:inkMk id="65" creationId="{D7E5C24A-D3CD-0678-E7E5-7EA084DC794E}"/>
          </ac:inkMkLst>
        </pc:inkChg>
        <pc:inkChg chg="del mod">
          <ac:chgData name="Luca Crocetti" userId="52efdf86-ba77-4dcf-8f92-67ea05fd85b4" providerId="ADAL" clId="{F54AB79C-CF2F-48E0-AB2B-B1BDA75FD3C3}" dt="2023-10-27T14:21:50.469" v="5750"/>
          <ac:inkMkLst>
            <pc:docMk/>
            <pc:sldMk cId="2259080661" sldId="610"/>
            <ac:inkMk id="66" creationId="{E245B5BD-1B9A-9BD8-550E-587073F52D8C}"/>
          </ac:inkMkLst>
        </pc:inkChg>
        <pc:inkChg chg="del mod">
          <ac:chgData name="Luca Crocetti" userId="52efdf86-ba77-4dcf-8f92-67ea05fd85b4" providerId="ADAL" clId="{F54AB79C-CF2F-48E0-AB2B-B1BDA75FD3C3}" dt="2023-10-27T14:21:50.453" v="5705"/>
          <ac:inkMkLst>
            <pc:docMk/>
            <pc:sldMk cId="2259080661" sldId="610"/>
            <ac:inkMk id="67" creationId="{8721FA35-B3E7-6D1F-47CC-0614CD89E8A9}"/>
          </ac:inkMkLst>
        </pc:inkChg>
        <pc:inkChg chg="del mod">
          <ac:chgData name="Luca Crocetti" userId="52efdf86-ba77-4dcf-8f92-67ea05fd85b4" providerId="ADAL" clId="{F54AB79C-CF2F-48E0-AB2B-B1BDA75FD3C3}" dt="2023-10-27T14:21:50.453" v="5701"/>
          <ac:inkMkLst>
            <pc:docMk/>
            <pc:sldMk cId="2259080661" sldId="610"/>
            <ac:inkMk id="68" creationId="{F0ED4A88-9E0B-EDFA-CA3A-FE5961707046}"/>
          </ac:inkMkLst>
        </pc:inkChg>
        <pc:inkChg chg="del mod">
          <ac:chgData name="Luca Crocetti" userId="52efdf86-ba77-4dcf-8f92-67ea05fd85b4" providerId="ADAL" clId="{F54AB79C-CF2F-48E0-AB2B-B1BDA75FD3C3}" dt="2023-10-27T14:21:50.453" v="5665"/>
          <ac:inkMkLst>
            <pc:docMk/>
            <pc:sldMk cId="2259080661" sldId="610"/>
            <ac:inkMk id="69" creationId="{8100C2E2-63BE-1A1A-D91D-A4265788705E}"/>
          </ac:inkMkLst>
        </pc:inkChg>
        <pc:inkChg chg="del mod">
          <ac:chgData name="Luca Crocetti" userId="52efdf86-ba77-4dcf-8f92-67ea05fd85b4" providerId="ADAL" clId="{F54AB79C-CF2F-48E0-AB2B-B1BDA75FD3C3}" dt="2023-10-27T14:21:50.469" v="5740"/>
          <ac:inkMkLst>
            <pc:docMk/>
            <pc:sldMk cId="2259080661" sldId="610"/>
            <ac:inkMk id="70" creationId="{DD3660AC-AB77-ABB7-2AC8-7EC4DAC12665}"/>
          </ac:inkMkLst>
        </pc:inkChg>
        <pc:inkChg chg="del mod">
          <ac:chgData name="Luca Crocetti" userId="52efdf86-ba77-4dcf-8f92-67ea05fd85b4" providerId="ADAL" clId="{F54AB79C-CF2F-48E0-AB2B-B1BDA75FD3C3}" dt="2023-10-27T14:21:50.469" v="5754"/>
          <ac:inkMkLst>
            <pc:docMk/>
            <pc:sldMk cId="2259080661" sldId="610"/>
            <ac:inkMk id="71" creationId="{E68F07B0-3EE8-83CE-30F3-F75B4B69526D}"/>
          </ac:inkMkLst>
        </pc:inkChg>
        <pc:inkChg chg="del mod">
          <ac:chgData name="Luca Crocetti" userId="52efdf86-ba77-4dcf-8f92-67ea05fd85b4" providerId="ADAL" clId="{F54AB79C-CF2F-48E0-AB2B-B1BDA75FD3C3}" dt="2023-10-27T14:21:50.453" v="5680"/>
          <ac:inkMkLst>
            <pc:docMk/>
            <pc:sldMk cId="2259080661" sldId="610"/>
            <ac:inkMk id="72" creationId="{BC15D760-F4A3-A02F-719F-F60C3F0FC617}"/>
          </ac:inkMkLst>
        </pc:inkChg>
        <pc:inkChg chg="del mod">
          <ac:chgData name="Luca Crocetti" userId="52efdf86-ba77-4dcf-8f92-67ea05fd85b4" providerId="ADAL" clId="{F54AB79C-CF2F-48E0-AB2B-B1BDA75FD3C3}" dt="2023-10-27T14:21:50.469" v="5753"/>
          <ac:inkMkLst>
            <pc:docMk/>
            <pc:sldMk cId="2259080661" sldId="610"/>
            <ac:inkMk id="73" creationId="{C5C54375-EEEA-EC93-1A92-9E7732874DED}"/>
          </ac:inkMkLst>
        </pc:inkChg>
        <pc:inkChg chg="del">
          <ac:chgData name="Luca Crocetti" userId="52efdf86-ba77-4dcf-8f92-67ea05fd85b4" providerId="ADAL" clId="{F54AB79C-CF2F-48E0-AB2B-B1BDA75FD3C3}" dt="2023-10-27T14:21:50.453" v="5644"/>
          <ac:inkMkLst>
            <pc:docMk/>
            <pc:sldMk cId="2259080661" sldId="610"/>
            <ac:inkMk id="74" creationId="{40940CE2-D9DC-EC75-E89F-6E15FDAD9FA2}"/>
          </ac:inkMkLst>
        </pc:inkChg>
        <pc:inkChg chg="add mod">
          <ac:chgData name="Luca Crocetti" userId="52efdf86-ba77-4dcf-8f92-67ea05fd85b4" providerId="ADAL" clId="{F54AB79C-CF2F-48E0-AB2B-B1BDA75FD3C3}" dt="2023-10-27T14:22:10.198" v="5783"/>
          <ac:inkMkLst>
            <pc:docMk/>
            <pc:sldMk cId="2259080661" sldId="610"/>
            <ac:inkMk id="75" creationId="{87B90670-4520-9198-200F-C84007A3D299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77" creationId="{607E3A03-B800-E0DE-BCE8-02C9880D6693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78" creationId="{A8CCB14B-7BC0-B8F8-04D4-499C0FC43D45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79" creationId="{ABB90B11-46A4-C795-F1F6-3805205D980A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81" creationId="{F6D1A1AF-51CC-EAB5-E351-9B1DF32FFB15}"/>
          </ac:inkMkLst>
        </pc:inkChg>
        <pc:inkChg chg="del mod">
          <ac:chgData name="Luca Crocetti" userId="52efdf86-ba77-4dcf-8f92-67ea05fd85b4" providerId="ADAL" clId="{F54AB79C-CF2F-48E0-AB2B-B1BDA75FD3C3}" dt="2023-10-27T14:21:50.469" v="5721"/>
          <ac:inkMkLst>
            <pc:docMk/>
            <pc:sldMk cId="2259080661" sldId="610"/>
            <ac:inkMk id="82" creationId="{0F5D86E0-F216-1A3A-7E55-1878BF88DE1B}"/>
          </ac:inkMkLst>
        </pc:inkChg>
        <pc:inkChg chg="del mod">
          <ac:chgData name="Luca Crocetti" userId="52efdf86-ba77-4dcf-8f92-67ea05fd85b4" providerId="ADAL" clId="{F54AB79C-CF2F-48E0-AB2B-B1BDA75FD3C3}" dt="2023-10-27T14:21:50.453" v="5655"/>
          <ac:inkMkLst>
            <pc:docMk/>
            <pc:sldMk cId="2259080661" sldId="610"/>
            <ac:inkMk id="83" creationId="{A5D8FA3A-2C2B-0F24-77C2-9408E8D414BE}"/>
          </ac:inkMkLst>
        </pc:inkChg>
        <pc:inkChg chg="del">
          <ac:chgData name="Luca Crocetti" userId="52efdf86-ba77-4dcf-8f92-67ea05fd85b4" providerId="ADAL" clId="{F54AB79C-CF2F-48E0-AB2B-B1BDA75FD3C3}" dt="2023-10-27T14:21:50.438" v="5635"/>
          <ac:inkMkLst>
            <pc:docMk/>
            <pc:sldMk cId="2259080661" sldId="610"/>
            <ac:inkMk id="84" creationId="{420800B8-E2C7-6C97-F077-AA8EBC0D92E3}"/>
          </ac:inkMkLst>
        </pc:inkChg>
        <pc:inkChg chg="del mod">
          <ac:chgData name="Luca Crocetti" userId="52efdf86-ba77-4dcf-8f92-67ea05fd85b4" providerId="ADAL" clId="{F54AB79C-CF2F-48E0-AB2B-B1BDA75FD3C3}" dt="2023-10-27T14:21:50.469" v="5741"/>
          <ac:inkMkLst>
            <pc:docMk/>
            <pc:sldMk cId="2259080661" sldId="610"/>
            <ac:inkMk id="85" creationId="{EDB68E12-124F-AC28-BA18-D09C1A1C7A34}"/>
          </ac:inkMkLst>
        </pc:inkChg>
        <pc:inkChg chg="del mod">
          <ac:chgData name="Luca Crocetti" userId="52efdf86-ba77-4dcf-8f92-67ea05fd85b4" providerId="ADAL" clId="{F54AB79C-CF2F-48E0-AB2B-B1BDA75FD3C3}" dt="2023-10-27T14:21:50.453" v="5646"/>
          <ac:inkMkLst>
            <pc:docMk/>
            <pc:sldMk cId="2259080661" sldId="610"/>
            <ac:inkMk id="86" creationId="{A7B93421-7D96-889A-95A7-ED620C7556EA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87" creationId="{52B0F8CF-6DF9-697A-3FA0-8A4CE37FBA58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88" creationId="{2E05A04F-02AA-8CB8-316E-81E451429937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89" creationId="{3E917ABD-8436-3CFF-7A9E-B80BD7F4F077}"/>
          </ac:inkMkLst>
        </pc:inkChg>
        <pc:inkChg chg="del mod">
          <ac:chgData name="Luca Crocetti" userId="52efdf86-ba77-4dcf-8f92-67ea05fd85b4" providerId="ADAL" clId="{F54AB79C-CF2F-48E0-AB2B-B1BDA75FD3C3}" dt="2023-10-27T14:21:50.453" v="5684"/>
          <ac:inkMkLst>
            <pc:docMk/>
            <pc:sldMk cId="2259080661" sldId="610"/>
            <ac:inkMk id="90" creationId="{4E427026-FD0D-B737-753D-75952F2C264E}"/>
          </ac:inkMkLst>
        </pc:inkChg>
        <pc:inkChg chg="del mod">
          <ac:chgData name="Luca Crocetti" userId="52efdf86-ba77-4dcf-8f92-67ea05fd85b4" providerId="ADAL" clId="{F54AB79C-CF2F-48E0-AB2B-B1BDA75FD3C3}" dt="2023-10-27T14:21:50.469" v="5733"/>
          <ac:inkMkLst>
            <pc:docMk/>
            <pc:sldMk cId="2259080661" sldId="610"/>
            <ac:inkMk id="92" creationId="{58102444-A93F-6E4C-90F0-1DC87A357B3A}"/>
          </ac:inkMkLst>
        </pc:inkChg>
        <pc:inkChg chg="del">
          <ac:chgData name="Luca Crocetti" userId="52efdf86-ba77-4dcf-8f92-67ea05fd85b4" providerId="ADAL" clId="{F54AB79C-CF2F-48E0-AB2B-B1BDA75FD3C3}" dt="2023-10-27T14:21:50.453" v="5682"/>
          <ac:inkMkLst>
            <pc:docMk/>
            <pc:sldMk cId="2259080661" sldId="610"/>
            <ac:inkMk id="93" creationId="{C9752304-3378-7FCB-4F50-EC55CAB73EA7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94" creationId="{596C272B-6B8F-63DF-007D-3D53D5BFCFDD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95" creationId="{AB941FF5-FEB2-53F3-D24E-3CA4496165A7}"/>
          </ac:inkMkLst>
        </pc:inkChg>
        <pc:inkChg chg="del mod">
          <ac:chgData name="Luca Crocetti" userId="52efdf86-ba77-4dcf-8f92-67ea05fd85b4" providerId="ADAL" clId="{F54AB79C-CF2F-48E0-AB2B-B1BDA75FD3C3}" dt="2023-10-27T14:21:50.469" v="5728"/>
          <ac:inkMkLst>
            <pc:docMk/>
            <pc:sldMk cId="2259080661" sldId="610"/>
            <ac:inkMk id="96" creationId="{25527218-0427-1B9F-AA2C-E27D693BB5A0}"/>
          </ac:inkMkLst>
        </pc:inkChg>
        <pc:inkChg chg="del mod">
          <ac:chgData name="Luca Crocetti" userId="52efdf86-ba77-4dcf-8f92-67ea05fd85b4" providerId="ADAL" clId="{F54AB79C-CF2F-48E0-AB2B-B1BDA75FD3C3}" dt="2023-10-27T14:21:50.469" v="5755"/>
          <ac:inkMkLst>
            <pc:docMk/>
            <pc:sldMk cId="2259080661" sldId="610"/>
            <ac:inkMk id="97" creationId="{C8EE7CBA-F5EE-808A-EB67-A863056D4004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99" creationId="{BAEE5D53-A17E-9908-92F5-5BB4D2A70CCE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00" creationId="{DAA52E7F-A3A4-5835-E1D5-8731448B22AF}"/>
          </ac:inkMkLst>
        </pc:inkChg>
        <pc:inkChg chg="del mod">
          <ac:chgData name="Luca Crocetti" userId="52efdf86-ba77-4dcf-8f92-67ea05fd85b4" providerId="ADAL" clId="{F54AB79C-CF2F-48E0-AB2B-B1BDA75FD3C3}" dt="2023-10-27T14:21:52.695" v="5758"/>
          <ac:inkMkLst>
            <pc:docMk/>
            <pc:sldMk cId="2259080661" sldId="610"/>
            <ac:inkMk id="102" creationId="{479F540F-AC47-6D5F-78AA-1CFB67265464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03" creationId="{4085920B-8D4A-62D9-04BB-93E0E2BE199B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04" creationId="{BB32F816-0477-B50F-C5D2-90AC889E3BE9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05" creationId="{5F0E0E48-0670-81B5-0DDC-D89BABD45D38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06" creationId="{1B7449E0-D39A-CAC4-E33D-FEE8D16CDF51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07" creationId="{724394FE-722B-DB5B-5157-B7F5CEE5FF79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08" creationId="{30C58DC9-480F-4B8E-7665-A6918C67FB53}"/>
          </ac:inkMkLst>
        </pc:inkChg>
        <pc:inkChg chg="del">
          <ac:chgData name="Luca Crocetti" userId="52efdf86-ba77-4dcf-8f92-67ea05fd85b4" providerId="ADAL" clId="{F54AB79C-CF2F-48E0-AB2B-B1BDA75FD3C3}" dt="2023-10-27T14:21:50.453" v="5673"/>
          <ac:inkMkLst>
            <pc:docMk/>
            <pc:sldMk cId="2259080661" sldId="610"/>
            <ac:inkMk id="109" creationId="{A5B4739E-75CC-C36E-9E85-9F9C46A0BFD4}"/>
          </ac:inkMkLst>
        </pc:inkChg>
        <pc:inkChg chg="del mod">
          <ac:chgData name="Luca Crocetti" userId="52efdf86-ba77-4dcf-8f92-67ea05fd85b4" providerId="ADAL" clId="{F54AB79C-CF2F-48E0-AB2B-B1BDA75FD3C3}" dt="2023-10-27T14:21:50.469" v="5730"/>
          <ac:inkMkLst>
            <pc:docMk/>
            <pc:sldMk cId="2259080661" sldId="610"/>
            <ac:inkMk id="110" creationId="{3298EE9A-DA92-F7B1-5B88-F52081B786BB}"/>
          </ac:inkMkLst>
        </pc:inkChg>
        <pc:inkChg chg="del">
          <ac:chgData name="Luca Crocetti" userId="52efdf86-ba77-4dcf-8f92-67ea05fd85b4" providerId="ADAL" clId="{F54AB79C-CF2F-48E0-AB2B-B1BDA75FD3C3}" dt="2023-10-27T14:21:50.438" v="5628"/>
          <ac:inkMkLst>
            <pc:docMk/>
            <pc:sldMk cId="2259080661" sldId="610"/>
            <ac:inkMk id="111" creationId="{AC8D6C3C-0E10-ADA2-6860-44F65A9D3201}"/>
          </ac:inkMkLst>
        </pc:inkChg>
        <pc:inkChg chg="del mod">
          <ac:chgData name="Luca Crocetti" userId="52efdf86-ba77-4dcf-8f92-67ea05fd85b4" providerId="ADAL" clId="{F54AB79C-CF2F-48E0-AB2B-B1BDA75FD3C3}" dt="2023-10-27T14:21:50.469" v="5749"/>
          <ac:inkMkLst>
            <pc:docMk/>
            <pc:sldMk cId="2259080661" sldId="610"/>
            <ac:inkMk id="112" creationId="{ECD1E673-827C-BE61-3042-B790769B9B59}"/>
          </ac:inkMkLst>
        </pc:inkChg>
        <pc:inkChg chg="del mod">
          <ac:chgData name="Luca Crocetti" userId="52efdf86-ba77-4dcf-8f92-67ea05fd85b4" providerId="ADAL" clId="{F54AB79C-CF2F-48E0-AB2B-B1BDA75FD3C3}" dt="2023-10-27T14:21:50.453" v="5685"/>
          <ac:inkMkLst>
            <pc:docMk/>
            <pc:sldMk cId="2259080661" sldId="610"/>
            <ac:inkMk id="113" creationId="{CA770C7D-A982-DAAD-B704-504DE82C4661}"/>
          </ac:inkMkLst>
        </pc:inkChg>
        <pc:inkChg chg="del mod">
          <ac:chgData name="Luca Crocetti" userId="52efdf86-ba77-4dcf-8f92-67ea05fd85b4" providerId="ADAL" clId="{F54AB79C-CF2F-48E0-AB2B-B1BDA75FD3C3}" dt="2023-10-27T14:21:50.453" v="5641"/>
          <ac:inkMkLst>
            <pc:docMk/>
            <pc:sldMk cId="2259080661" sldId="610"/>
            <ac:inkMk id="114" creationId="{58767A27-CA86-2F73-4D77-BC4C539CDE03}"/>
          </ac:inkMkLst>
        </pc:inkChg>
        <pc:inkChg chg="del mod">
          <ac:chgData name="Luca Crocetti" userId="52efdf86-ba77-4dcf-8f92-67ea05fd85b4" providerId="ADAL" clId="{F54AB79C-CF2F-48E0-AB2B-B1BDA75FD3C3}" dt="2023-10-27T14:21:50.438" v="5625"/>
          <ac:inkMkLst>
            <pc:docMk/>
            <pc:sldMk cId="2259080661" sldId="610"/>
            <ac:inkMk id="115" creationId="{B8AB758D-FD48-C81E-183D-1B4C914E7561}"/>
          </ac:inkMkLst>
        </pc:inkChg>
        <pc:inkChg chg="del">
          <ac:chgData name="Luca Crocetti" userId="52efdf86-ba77-4dcf-8f92-67ea05fd85b4" providerId="ADAL" clId="{F54AB79C-CF2F-48E0-AB2B-B1BDA75FD3C3}" dt="2023-10-27T14:21:50.438" v="5621"/>
          <ac:inkMkLst>
            <pc:docMk/>
            <pc:sldMk cId="2259080661" sldId="610"/>
            <ac:inkMk id="116" creationId="{0C7B9340-FF4F-772F-048A-FB95E4B5B451}"/>
          </ac:inkMkLst>
        </pc:inkChg>
        <pc:inkChg chg="del mod">
          <ac:chgData name="Luca Crocetti" userId="52efdf86-ba77-4dcf-8f92-67ea05fd85b4" providerId="ADAL" clId="{F54AB79C-CF2F-48E0-AB2B-B1BDA75FD3C3}" dt="2023-10-27T14:21:50.453" v="5654"/>
          <ac:inkMkLst>
            <pc:docMk/>
            <pc:sldMk cId="2259080661" sldId="610"/>
            <ac:inkMk id="117" creationId="{EB860838-491D-19B9-CD42-98EAE96D4DE8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18" creationId="{6B4946D5-F5D7-10D3-8841-CC326C1650A4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19" creationId="{4FD10795-9167-81D1-2636-96F9121B6167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20" creationId="{0762B47C-ED37-C772-1E6D-1BDCD6063988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21" creationId="{3CF28427-8FA2-9CE5-01EB-911EF2303887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22" creationId="{FE3CE1A7-079A-C51F-8A40-68B1880F934D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23" creationId="{007E0238-CCD8-9F23-D196-4F4AF62B3B69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24" creationId="{92A5AD2C-C7AB-5653-F23A-022CD9528EF8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25" creationId="{B411EDB8-5C37-DBA9-FAF1-B4EABC316DC8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26" creationId="{E3EE3AB4-1079-3833-FF5C-69F3F0CCA2C5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27" creationId="{F0F4356C-DA8E-CD4D-F7A4-C0CD9B4C5A83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28" creationId="{D9553ECF-B1DE-F831-7551-30AAD8187CD2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29" creationId="{FC0F12C6-FFB9-09A3-AE7B-CB8E3BCFFDA1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30" creationId="{19376CE5-E64C-D4E3-EFAD-8456F1C0ECF9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31" creationId="{DE9F4525-66C2-A679-4DEB-39C574D70DEF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32" creationId="{15AFBFF8-05C5-4AB6-E31B-70056C63F174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33" creationId="{7201850A-5420-FB0D-5F77-79B0638153A2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34" creationId="{9E85CD53-91C3-2105-22A0-58C01A6773CD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35" creationId="{12A60382-A39A-4000-909F-458729288A45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36" creationId="{2DDD175B-18C2-3970-B156-4F0456844841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37" creationId="{E3819B1B-0F60-4605-F80A-10EE10D983F7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38" creationId="{AE575FAD-FBEC-5322-F662-6D0E3CB376E8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39" creationId="{0E74593D-6AD5-8CB7-6663-AE916A53CB4E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40" creationId="{0AF03FDE-9EA1-AABC-BF2F-3178F9B68137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41" creationId="{A406FD9D-4980-5D11-C0F9-59984C2D96A0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42" creationId="{75715BB5-E23C-F03F-75B7-CCDBAADE8E3E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43" creationId="{64B98224-8D6D-343D-723F-DEA1A9088D89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44" creationId="{EC2682D5-5489-CCA7-701A-4FB540BFDD4D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45" creationId="{EA0C9450-E6A4-56B6-2BD4-6F78CD60DCEB}"/>
          </ac:inkMkLst>
        </pc:inkChg>
        <pc:inkChg chg="del mod">
          <ac:chgData name="Luca Crocetti" userId="52efdf86-ba77-4dcf-8f92-67ea05fd85b4" providerId="ADAL" clId="{F54AB79C-CF2F-48E0-AB2B-B1BDA75FD3C3}" dt="2023-10-27T14:21:50.453" v="5675"/>
          <ac:inkMkLst>
            <pc:docMk/>
            <pc:sldMk cId="2259080661" sldId="610"/>
            <ac:inkMk id="146" creationId="{7211363D-B51F-7672-804C-8035E4DBEB88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47" creationId="{CE75FB13-9794-E9EC-D7A2-766132A46957}"/>
          </ac:inkMkLst>
        </pc:inkChg>
        <pc:inkChg chg="del">
          <ac:chgData name="Luca Crocetti" userId="52efdf86-ba77-4dcf-8f92-67ea05fd85b4" providerId="ADAL" clId="{F54AB79C-CF2F-48E0-AB2B-B1BDA75FD3C3}" dt="2023-10-27T14:21:50.438" v="5623"/>
          <ac:inkMkLst>
            <pc:docMk/>
            <pc:sldMk cId="2259080661" sldId="610"/>
            <ac:inkMk id="148" creationId="{E5B89E58-B7A9-F1A3-0179-6D56735556DE}"/>
          </ac:inkMkLst>
        </pc:inkChg>
        <pc:inkChg chg="del mod">
          <ac:chgData name="Luca Crocetti" userId="52efdf86-ba77-4dcf-8f92-67ea05fd85b4" providerId="ADAL" clId="{F54AB79C-CF2F-48E0-AB2B-B1BDA75FD3C3}" dt="2023-10-27T14:21:50.438" v="5633"/>
          <ac:inkMkLst>
            <pc:docMk/>
            <pc:sldMk cId="2259080661" sldId="610"/>
            <ac:inkMk id="149" creationId="{E2942A30-5F4B-2EC1-9652-E462AB3553A8}"/>
          </ac:inkMkLst>
        </pc:inkChg>
        <pc:inkChg chg="del mod">
          <ac:chgData name="Luca Crocetti" userId="52efdf86-ba77-4dcf-8f92-67ea05fd85b4" providerId="ADAL" clId="{F54AB79C-CF2F-48E0-AB2B-B1BDA75FD3C3}" dt="2023-10-27T14:21:50.469" v="5711"/>
          <ac:inkMkLst>
            <pc:docMk/>
            <pc:sldMk cId="2259080661" sldId="610"/>
            <ac:inkMk id="150" creationId="{4F45C799-C0E8-1BC4-343A-56B5AE7BA92D}"/>
          </ac:inkMkLst>
        </pc:inkChg>
        <pc:inkChg chg="del mod">
          <ac:chgData name="Luca Crocetti" userId="52efdf86-ba77-4dcf-8f92-67ea05fd85b4" providerId="ADAL" clId="{F54AB79C-CF2F-48E0-AB2B-B1BDA75FD3C3}" dt="2023-10-27T14:21:50.453" v="5691"/>
          <ac:inkMkLst>
            <pc:docMk/>
            <pc:sldMk cId="2259080661" sldId="610"/>
            <ac:inkMk id="151" creationId="{AF8C43D6-59EE-0FFE-2BA8-642AA0906E4B}"/>
          </ac:inkMkLst>
        </pc:inkChg>
        <pc:inkChg chg="del mod">
          <ac:chgData name="Luca Crocetti" userId="52efdf86-ba77-4dcf-8f92-67ea05fd85b4" providerId="ADAL" clId="{F54AB79C-CF2F-48E0-AB2B-B1BDA75FD3C3}" dt="2023-10-27T14:21:50.469" v="5731"/>
          <ac:inkMkLst>
            <pc:docMk/>
            <pc:sldMk cId="2259080661" sldId="610"/>
            <ac:inkMk id="152" creationId="{6826E23A-8A2D-7148-3429-A56D00AE6F48}"/>
          </ac:inkMkLst>
        </pc:inkChg>
        <pc:inkChg chg="del mod">
          <ac:chgData name="Luca Crocetti" userId="52efdf86-ba77-4dcf-8f92-67ea05fd85b4" providerId="ADAL" clId="{F54AB79C-CF2F-48E0-AB2B-B1BDA75FD3C3}" dt="2023-10-27T14:21:50.438" v="5636"/>
          <ac:inkMkLst>
            <pc:docMk/>
            <pc:sldMk cId="2259080661" sldId="610"/>
            <ac:inkMk id="153" creationId="{F8228DC5-5525-0663-C266-8A03D85071F2}"/>
          </ac:inkMkLst>
        </pc:inkChg>
        <pc:inkChg chg="del mod">
          <ac:chgData name="Luca Crocetti" userId="52efdf86-ba77-4dcf-8f92-67ea05fd85b4" providerId="ADAL" clId="{F54AB79C-CF2F-48E0-AB2B-B1BDA75FD3C3}" dt="2023-10-27T14:21:50.453" v="5669"/>
          <ac:inkMkLst>
            <pc:docMk/>
            <pc:sldMk cId="2259080661" sldId="610"/>
            <ac:inkMk id="154" creationId="{A6EF098B-195B-A6AC-5F60-4E07E2C1DA5C}"/>
          </ac:inkMkLst>
        </pc:inkChg>
        <pc:inkChg chg="del">
          <ac:chgData name="Luca Crocetti" userId="52efdf86-ba77-4dcf-8f92-67ea05fd85b4" providerId="ADAL" clId="{F54AB79C-CF2F-48E0-AB2B-B1BDA75FD3C3}" dt="2023-10-27T14:21:50.438" v="5615"/>
          <ac:inkMkLst>
            <pc:docMk/>
            <pc:sldMk cId="2259080661" sldId="610"/>
            <ac:inkMk id="155" creationId="{98E6ED8D-F6A1-9E46-D535-4C5CA76BD1DB}"/>
          </ac:inkMkLst>
        </pc:inkChg>
        <pc:inkChg chg="del mod">
          <ac:chgData name="Luca Crocetti" userId="52efdf86-ba77-4dcf-8f92-67ea05fd85b4" providerId="ADAL" clId="{F54AB79C-CF2F-48E0-AB2B-B1BDA75FD3C3}" dt="2023-10-27T14:21:50.469" v="5714"/>
          <ac:inkMkLst>
            <pc:docMk/>
            <pc:sldMk cId="2259080661" sldId="610"/>
            <ac:inkMk id="156" creationId="{83576AEE-D6AD-527A-E61B-3927283E4EEF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57" creationId="{176894F2-FC6A-F718-0990-CAA9CC08932B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58" creationId="{40AC2108-D2AC-4368-2DA8-CD390E758FC9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59" creationId="{49984B57-11F8-486B-1775-2C09258114EA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60" creationId="{3738242D-A74B-EE7A-C365-F65E2141B89D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61" creationId="{03D83A42-AFDA-7F63-EF6B-D43A3F28B87C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62" creationId="{850D8DD6-5CCD-A9D8-6ECA-FB261A62A8B0}"/>
          </ac:inkMkLst>
        </pc:inkChg>
        <pc:inkChg chg="del mod">
          <ac:chgData name="Luca Crocetti" userId="52efdf86-ba77-4dcf-8f92-67ea05fd85b4" providerId="ADAL" clId="{F54AB79C-CF2F-48E0-AB2B-B1BDA75FD3C3}" dt="2023-10-27T14:21:50.453" v="5708"/>
          <ac:inkMkLst>
            <pc:docMk/>
            <pc:sldMk cId="2259080661" sldId="610"/>
            <ac:inkMk id="166" creationId="{6A24C500-411F-0C50-2AE3-BF3D76A43058}"/>
          </ac:inkMkLst>
        </pc:inkChg>
        <pc:inkChg chg="del mod">
          <ac:chgData name="Luca Crocetti" userId="52efdf86-ba77-4dcf-8f92-67ea05fd85b4" providerId="ADAL" clId="{F54AB79C-CF2F-48E0-AB2B-B1BDA75FD3C3}" dt="2023-10-27T14:21:50.469" v="5716"/>
          <ac:inkMkLst>
            <pc:docMk/>
            <pc:sldMk cId="2259080661" sldId="610"/>
            <ac:inkMk id="167" creationId="{AE91BA00-42EC-EE3E-146D-25486847F7BA}"/>
          </ac:inkMkLst>
        </pc:inkChg>
        <pc:inkChg chg="del mod">
          <ac:chgData name="Luca Crocetti" userId="52efdf86-ba77-4dcf-8f92-67ea05fd85b4" providerId="ADAL" clId="{F54AB79C-CF2F-48E0-AB2B-B1BDA75FD3C3}" dt="2023-10-27T14:21:50.453" v="5688"/>
          <ac:inkMkLst>
            <pc:docMk/>
            <pc:sldMk cId="2259080661" sldId="610"/>
            <ac:inkMk id="168" creationId="{E6253A35-4385-66FF-3096-BC21C65608F6}"/>
          </ac:inkMkLst>
        </pc:inkChg>
        <pc:inkChg chg="del mod">
          <ac:chgData name="Luca Crocetti" userId="52efdf86-ba77-4dcf-8f92-67ea05fd85b4" providerId="ADAL" clId="{F54AB79C-CF2F-48E0-AB2B-B1BDA75FD3C3}" dt="2023-10-27T14:21:50.469" v="5737"/>
          <ac:inkMkLst>
            <pc:docMk/>
            <pc:sldMk cId="2259080661" sldId="610"/>
            <ac:inkMk id="169" creationId="{1CD4DB68-1451-92E8-FC93-29837EF7C6C5}"/>
          </ac:inkMkLst>
        </pc:inkChg>
        <pc:inkChg chg="del mod">
          <ac:chgData name="Luca Crocetti" userId="52efdf86-ba77-4dcf-8f92-67ea05fd85b4" providerId="ADAL" clId="{F54AB79C-CF2F-48E0-AB2B-B1BDA75FD3C3}" dt="2023-10-27T14:21:50.453" v="5650"/>
          <ac:inkMkLst>
            <pc:docMk/>
            <pc:sldMk cId="2259080661" sldId="610"/>
            <ac:inkMk id="170" creationId="{D6A60467-1CE6-F185-2811-C3AD55E5FA0E}"/>
          </ac:inkMkLst>
        </pc:inkChg>
        <pc:inkChg chg="del mod">
          <ac:chgData name="Luca Crocetti" userId="52efdf86-ba77-4dcf-8f92-67ea05fd85b4" providerId="ADAL" clId="{F54AB79C-CF2F-48E0-AB2B-B1BDA75FD3C3}" dt="2023-10-27T14:21:50.453" v="5668"/>
          <ac:inkMkLst>
            <pc:docMk/>
            <pc:sldMk cId="2259080661" sldId="610"/>
            <ac:inkMk id="171" creationId="{7AD33158-C541-467A-D0A5-B7088847EB41}"/>
          </ac:inkMkLst>
        </pc:inkChg>
        <pc:inkChg chg="del mod">
          <ac:chgData name="Luca Crocetti" userId="52efdf86-ba77-4dcf-8f92-67ea05fd85b4" providerId="ADAL" clId="{F54AB79C-CF2F-48E0-AB2B-B1BDA75FD3C3}" dt="2023-10-27T14:21:50.453" v="5677"/>
          <ac:inkMkLst>
            <pc:docMk/>
            <pc:sldMk cId="2259080661" sldId="610"/>
            <ac:inkMk id="172" creationId="{0A98C3C0-CF7A-EFCF-E3C1-CC46865B991E}"/>
          </ac:inkMkLst>
        </pc:inkChg>
        <pc:inkChg chg="del mod">
          <ac:chgData name="Luca Crocetti" userId="52efdf86-ba77-4dcf-8f92-67ea05fd85b4" providerId="ADAL" clId="{F54AB79C-CF2F-48E0-AB2B-B1BDA75FD3C3}" dt="2023-10-27T14:21:50.438" v="5617"/>
          <ac:inkMkLst>
            <pc:docMk/>
            <pc:sldMk cId="2259080661" sldId="610"/>
            <ac:inkMk id="188" creationId="{CABE5DDA-B25F-1B3B-8991-1AE26DA91496}"/>
          </ac:inkMkLst>
        </pc:inkChg>
        <pc:inkChg chg="del mod">
          <ac:chgData name="Luca Crocetti" userId="52efdf86-ba77-4dcf-8f92-67ea05fd85b4" providerId="ADAL" clId="{F54AB79C-CF2F-48E0-AB2B-B1BDA75FD3C3}" dt="2023-10-27T14:21:50.469" v="5735"/>
          <ac:inkMkLst>
            <pc:docMk/>
            <pc:sldMk cId="2259080661" sldId="610"/>
            <ac:inkMk id="240" creationId="{AE83D841-4B28-DB5B-F808-738B1E07CFFF}"/>
          </ac:inkMkLst>
        </pc:inkChg>
        <pc:inkChg chg="del mod">
          <ac:chgData name="Luca Crocetti" userId="52efdf86-ba77-4dcf-8f92-67ea05fd85b4" providerId="ADAL" clId="{F54AB79C-CF2F-48E0-AB2B-B1BDA75FD3C3}" dt="2023-10-27T14:21:50.438" v="5634"/>
          <ac:inkMkLst>
            <pc:docMk/>
            <pc:sldMk cId="2259080661" sldId="610"/>
            <ac:inkMk id="241" creationId="{2D90E107-1CC2-4808-CEBF-C466D2C4EFB0}"/>
          </ac:inkMkLst>
        </pc:inkChg>
        <pc:inkChg chg="del">
          <ac:chgData name="Luca Crocetti" userId="52efdf86-ba77-4dcf-8f92-67ea05fd85b4" providerId="ADAL" clId="{F54AB79C-CF2F-48E0-AB2B-B1BDA75FD3C3}" dt="2023-10-27T14:21:50.438" v="5620"/>
          <ac:inkMkLst>
            <pc:docMk/>
            <pc:sldMk cId="2259080661" sldId="610"/>
            <ac:inkMk id="244" creationId="{FCD558DD-B519-11C3-8309-1A09BAEABFCF}"/>
          </ac:inkMkLst>
        </pc:inkChg>
        <pc:inkChg chg="del mod">
          <ac:chgData name="Luca Crocetti" userId="52efdf86-ba77-4dcf-8f92-67ea05fd85b4" providerId="ADAL" clId="{F54AB79C-CF2F-48E0-AB2B-B1BDA75FD3C3}" dt="2023-10-27T14:21:50.469" v="5719"/>
          <ac:inkMkLst>
            <pc:docMk/>
            <pc:sldMk cId="2259080661" sldId="610"/>
            <ac:inkMk id="246" creationId="{F406C3E2-27A8-CD8F-6E0B-909A33A33FAC}"/>
          </ac:inkMkLst>
        </pc:inkChg>
        <pc:inkChg chg="del mod">
          <ac:chgData name="Luca Crocetti" userId="52efdf86-ba77-4dcf-8f92-67ea05fd85b4" providerId="ADAL" clId="{F54AB79C-CF2F-48E0-AB2B-B1BDA75FD3C3}" dt="2023-10-27T14:21:50.453" v="5658"/>
          <ac:inkMkLst>
            <pc:docMk/>
            <pc:sldMk cId="2259080661" sldId="610"/>
            <ac:inkMk id="247" creationId="{A2DAE9B3-47DC-3A03-B051-4E787F378BE0}"/>
          </ac:inkMkLst>
        </pc:inkChg>
        <pc:inkChg chg="del">
          <ac:chgData name="Luca Crocetti" userId="52efdf86-ba77-4dcf-8f92-67ea05fd85b4" providerId="ADAL" clId="{F54AB79C-CF2F-48E0-AB2B-B1BDA75FD3C3}" dt="2023-10-27T14:21:50.453" v="5642"/>
          <ac:inkMkLst>
            <pc:docMk/>
            <pc:sldMk cId="2259080661" sldId="610"/>
            <ac:inkMk id="248" creationId="{B4F0B6D2-678F-5CA3-6352-6D40E1D2F4B3}"/>
          </ac:inkMkLst>
        </pc:inkChg>
        <pc:inkChg chg="del mod">
          <ac:chgData name="Luca Crocetti" userId="52efdf86-ba77-4dcf-8f92-67ea05fd85b4" providerId="ADAL" clId="{F54AB79C-CF2F-48E0-AB2B-B1BDA75FD3C3}" dt="2023-10-27T14:21:50.469" v="5710"/>
          <ac:inkMkLst>
            <pc:docMk/>
            <pc:sldMk cId="2259080661" sldId="610"/>
            <ac:inkMk id="249" creationId="{2F5434E2-1E71-1CC2-DB62-C3FA02D76EBC}"/>
          </ac:inkMkLst>
        </pc:inkChg>
        <pc:inkChg chg="del mod">
          <ac:chgData name="Luca Crocetti" userId="52efdf86-ba77-4dcf-8f92-67ea05fd85b4" providerId="ADAL" clId="{F54AB79C-CF2F-48E0-AB2B-B1BDA75FD3C3}" dt="2023-10-27T14:21:50.469" v="5715"/>
          <ac:inkMkLst>
            <pc:docMk/>
            <pc:sldMk cId="2259080661" sldId="610"/>
            <ac:inkMk id="250" creationId="{D1087F25-A50F-CCB7-22EC-506C164FFFCE}"/>
          </ac:inkMkLst>
        </pc:inkChg>
        <pc:inkChg chg="del mod">
          <ac:chgData name="Luca Crocetti" userId="52efdf86-ba77-4dcf-8f92-67ea05fd85b4" providerId="ADAL" clId="{F54AB79C-CF2F-48E0-AB2B-B1BDA75FD3C3}" dt="2023-10-27T14:21:50.453" v="5703"/>
          <ac:inkMkLst>
            <pc:docMk/>
            <pc:sldMk cId="2259080661" sldId="610"/>
            <ac:inkMk id="251" creationId="{2AF5370C-71E0-81F2-750B-06C44C8A70DB}"/>
          </ac:inkMkLst>
        </pc:inkChg>
        <pc:inkChg chg="del mod">
          <ac:chgData name="Luca Crocetti" userId="52efdf86-ba77-4dcf-8f92-67ea05fd85b4" providerId="ADAL" clId="{F54AB79C-CF2F-48E0-AB2B-B1BDA75FD3C3}" dt="2023-10-27T14:21:50.469" v="5732"/>
          <ac:inkMkLst>
            <pc:docMk/>
            <pc:sldMk cId="2259080661" sldId="610"/>
            <ac:inkMk id="252" creationId="{144F12E5-8D31-0FD6-A331-8ADA46471D79}"/>
          </ac:inkMkLst>
        </pc:inkChg>
        <pc:inkChg chg="del mod">
          <ac:chgData name="Luca Crocetti" userId="52efdf86-ba77-4dcf-8f92-67ea05fd85b4" providerId="ADAL" clId="{F54AB79C-CF2F-48E0-AB2B-B1BDA75FD3C3}" dt="2023-10-27T14:21:50.438" v="5622"/>
          <ac:inkMkLst>
            <pc:docMk/>
            <pc:sldMk cId="2259080661" sldId="610"/>
            <ac:inkMk id="254" creationId="{C4E1CA6F-6858-43FD-A7B4-317570A881E4}"/>
          </ac:inkMkLst>
        </pc:inkChg>
        <pc:inkChg chg="del mod">
          <ac:chgData name="Luca Crocetti" userId="52efdf86-ba77-4dcf-8f92-67ea05fd85b4" providerId="ADAL" clId="{F54AB79C-CF2F-48E0-AB2B-B1BDA75FD3C3}" dt="2023-10-27T14:21:50.453" v="5687"/>
          <ac:inkMkLst>
            <pc:docMk/>
            <pc:sldMk cId="2259080661" sldId="610"/>
            <ac:inkMk id="255" creationId="{5F5E7D37-8CA6-1124-2B26-60C8459458E5}"/>
          </ac:inkMkLst>
        </pc:inkChg>
        <pc:inkChg chg="del">
          <ac:chgData name="Luca Crocetti" userId="52efdf86-ba77-4dcf-8f92-67ea05fd85b4" providerId="ADAL" clId="{F54AB79C-CF2F-48E0-AB2B-B1BDA75FD3C3}" dt="2023-10-27T14:21:50.438" v="5618"/>
          <ac:inkMkLst>
            <pc:docMk/>
            <pc:sldMk cId="2259080661" sldId="610"/>
            <ac:inkMk id="256" creationId="{DF92C64F-D777-1D6A-3C0C-59356DB08318}"/>
          </ac:inkMkLst>
        </pc:inkChg>
        <pc:inkChg chg="del mod">
          <ac:chgData name="Luca Crocetti" userId="52efdf86-ba77-4dcf-8f92-67ea05fd85b4" providerId="ADAL" clId="{F54AB79C-CF2F-48E0-AB2B-B1BDA75FD3C3}" dt="2023-10-27T14:21:50.453" v="5643"/>
          <ac:inkMkLst>
            <pc:docMk/>
            <pc:sldMk cId="2259080661" sldId="610"/>
            <ac:inkMk id="257" creationId="{49DA1C3C-001E-5E44-F633-3C384CB0E02D}"/>
          </ac:inkMkLst>
        </pc:inkChg>
        <pc:inkChg chg="del mod">
          <ac:chgData name="Luca Crocetti" userId="52efdf86-ba77-4dcf-8f92-67ea05fd85b4" providerId="ADAL" clId="{F54AB79C-CF2F-48E0-AB2B-B1BDA75FD3C3}" dt="2023-10-27T14:21:50.453" v="5659"/>
          <ac:inkMkLst>
            <pc:docMk/>
            <pc:sldMk cId="2259080661" sldId="610"/>
            <ac:inkMk id="258" creationId="{FE075350-89A5-C718-E6CB-805CF62F120F}"/>
          </ac:inkMkLst>
        </pc:inkChg>
        <pc:inkChg chg="del mod">
          <ac:chgData name="Luca Crocetti" userId="52efdf86-ba77-4dcf-8f92-67ea05fd85b4" providerId="ADAL" clId="{F54AB79C-CF2F-48E0-AB2B-B1BDA75FD3C3}" dt="2023-10-27T14:21:50.453" v="5670"/>
          <ac:inkMkLst>
            <pc:docMk/>
            <pc:sldMk cId="2259080661" sldId="610"/>
            <ac:inkMk id="259" creationId="{84F237C4-4C68-04A8-8FE5-9E44C23FF9C6}"/>
          </ac:inkMkLst>
        </pc:inkChg>
        <pc:inkChg chg="del mod">
          <ac:chgData name="Luca Crocetti" userId="52efdf86-ba77-4dcf-8f92-67ea05fd85b4" providerId="ADAL" clId="{F54AB79C-CF2F-48E0-AB2B-B1BDA75FD3C3}" dt="2023-10-27T14:21:50.438" v="5626"/>
          <ac:inkMkLst>
            <pc:docMk/>
            <pc:sldMk cId="2259080661" sldId="610"/>
            <ac:inkMk id="260" creationId="{B1E73B5B-C103-9DF2-ADF8-6C49170530DB}"/>
          </ac:inkMkLst>
        </pc:inkChg>
        <pc:inkChg chg="del mod">
          <ac:chgData name="Luca Crocetti" userId="52efdf86-ba77-4dcf-8f92-67ea05fd85b4" providerId="ADAL" clId="{F54AB79C-CF2F-48E0-AB2B-B1BDA75FD3C3}" dt="2023-10-27T14:21:50.469" v="5746"/>
          <ac:inkMkLst>
            <pc:docMk/>
            <pc:sldMk cId="2259080661" sldId="610"/>
            <ac:inkMk id="261" creationId="{58AAE5E9-A68D-BE67-198A-15BD9426F3F7}"/>
          </ac:inkMkLst>
        </pc:inkChg>
        <pc:inkChg chg="del mod">
          <ac:chgData name="Luca Crocetti" userId="52efdf86-ba77-4dcf-8f92-67ea05fd85b4" providerId="ADAL" clId="{F54AB79C-CF2F-48E0-AB2B-B1BDA75FD3C3}" dt="2023-10-27T14:21:50.453" v="5651"/>
          <ac:inkMkLst>
            <pc:docMk/>
            <pc:sldMk cId="2259080661" sldId="610"/>
            <ac:inkMk id="262" creationId="{95D70098-7B1A-C85B-ACBC-88343D1F5D4F}"/>
          </ac:inkMkLst>
        </pc:inkChg>
        <pc:inkChg chg="del mod">
          <ac:chgData name="Luca Crocetti" userId="52efdf86-ba77-4dcf-8f92-67ea05fd85b4" providerId="ADAL" clId="{F54AB79C-CF2F-48E0-AB2B-B1BDA75FD3C3}" dt="2023-10-27T14:21:50.469" v="5727"/>
          <ac:inkMkLst>
            <pc:docMk/>
            <pc:sldMk cId="2259080661" sldId="610"/>
            <ac:inkMk id="263" creationId="{C9BE0A35-26F2-56A7-88EE-FA9391DA54B3}"/>
          </ac:inkMkLst>
        </pc:inkChg>
        <pc:inkChg chg="del mod">
          <ac:chgData name="Luca Crocetti" userId="52efdf86-ba77-4dcf-8f92-67ea05fd85b4" providerId="ADAL" clId="{F54AB79C-CF2F-48E0-AB2B-B1BDA75FD3C3}" dt="2023-10-27T14:21:50.453" v="5700"/>
          <ac:inkMkLst>
            <pc:docMk/>
            <pc:sldMk cId="2259080661" sldId="610"/>
            <ac:inkMk id="265" creationId="{4264F289-5D23-1B2D-03E0-AB78C7430478}"/>
          </ac:inkMkLst>
        </pc:inkChg>
        <pc:inkChg chg="del mod">
          <ac:chgData name="Luca Crocetti" userId="52efdf86-ba77-4dcf-8f92-67ea05fd85b4" providerId="ADAL" clId="{F54AB79C-CF2F-48E0-AB2B-B1BDA75FD3C3}" dt="2023-10-27T14:21:50.469" v="5743"/>
          <ac:inkMkLst>
            <pc:docMk/>
            <pc:sldMk cId="2259080661" sldId="610"/>
            <ac:inkMk id="266" creationId="{77480734-D9A3-AEFB-044C-8964785BCA81}"/>
          </ac:inkMkLst>
        </pc:inkChg>
        <pc:inkChg chg="del mod">
          <ac:chgData name="Luca Crocetti" userId="52efdf86-ba77-4dcf-8f92-67ea05fd85b4" providerId="ADAL" clId="{F54AB79C-CF2F-48E0-AB2B-B1BDA75FD3C3}" dt="2023-10-27T14:21:50.453" v="5697"/>
          <ac:inkMkLst>
            <pc:docMk/>
            <pc:sldMk cId="2259080661" sldId="610"/>
            <ac:inkMk id="267" creationId="{BAB3986B-6EDE-7A57-542C-26A2A1FB8942}"/>
          </ac:inkMkLst>
        </pc:inkChg>
        <pc:inkChg chg="del mod">
          <ac:chgData name="Luca Crocetti" userId="52efdf86-ba77-4dcf-8f92-67ea05fd85b4" providerId="ADAL" clId="{F54AB79C-CF2F-48E0-AB2B-B1BDA75FD3C3}" dt="2023-10-27T14:21:50.438" v="5631"/>
          <ac:inkMkLst>
            <pc:docMk/>
            <pc:sldMk cId="2259080661" sldId="610"/>
            <ac:inkMk id="268" creationId="{830F2328-F061-EF19-E05F-1F944EC54B7E}"/>
          </ac:inkMkLst>
        </pc:inkChg>
        <pc:inkChg chg="del">
          <ac:chgData name="Luca Crocetti" userId="52efdf86-ba77-4dcf-8f92-67ea05fd85b4" providerId="ADAL" clId="{F54AB79C-CF2F-48E0-AB2B-B1BDA75FD3C3}" dt="2023-10-27T14:21:50.438" v="5624"/>
          <ac:inkMkLst>
            <pc:docMk/>
            <pc:sldMk cId="2259080661" sldId="610"/>
            <ac:inkMk id="269" creationId="{1007FCCD-718E-9585-6CD0-EC9C553B6AB3}"/>
          </ac:inkMkLst>
        </pc:inkChg>
        <pc:inkChg chg="del mod">
          <ac:chgData name="Luca Crocetti" userId="52efdf86-ba77-4dcf-8f92-67ea05fd85b4" providerId="ADAL" clId="{F54AB79C-CF2F-48E0-AB2B-B1BDA75FD3C3}" dt="2023-10-27T14:21:50.453" v="5649"/>
          <ac:inkMkLst>
            <pc:docMk/>
            <pc:sldMk cId="2259080661" sldId="610"/>
            <ac:inkMk id="271" creationId="{D3E3BDD9-233B-E2A9-B06E-0E2FBF8733B1}"/>
          </ac:inkMkLst>
        </pc:inkChg>
        <pc:inkChg chg="del mod">
          <ac:chgData name="Luca Crocetti" userId="52efdf86-ba77-4dcf-8f92-67ea05fd85b4" providerId="ADAL" clId="{F54AB79C-CF2F-48E0-AB2B-B1BDA75FD3C3}" dt="2023-10-27T14:21:50.453" v="5689"/>
          <ac:inkMkLst>
            <pc:docMk/>
            <pc:sldMk cId="2259080661" sldId="610"/>
            <ac:inkMk id="272" creationId="{63F11E4C-79D9-0BC7-4FF8-74B5B42F0FBB}"/>
          </ac:inkMkLst>
        </pc:inkChg>
        <pc:inkChg chg="del mod">
          <ac:chgData name="Luca Crocetti" userId="52efdf86-ba77-4dcf-8f92-67ea05fd85b4" providerId="ADAL" clId="{F54AB79C-CF2F-48E0-AB2B-B1BDA75FD3C3}" dt="2023-10-27T14:21:50.453" v="5678"/>
          <ac:inkMkLst>
            <pc:docMk/>
            <pc:sldMk cId="2259080661" sldId="610"/>
            <ac:inkMk id="273" creationId="{F73D6FB3-1F55-D2AE-B448-E011F636B663}"/>
          </ac:inkMkLst>
        </pc:inkChg>
        <pc:inkChg chg="del mod">
          <ac:chgData name="Luca Crocetti" userId="52efdf86-ba77-4dcf-8f92-67ea05fd85b4" providerId="ADAL" clId="{F54AB79C-CF2F-48E0-AB2B-B1BDA75FD3C3}" dt="2023-10-27T14:21:50.453" v="5698"/>
          <ac:inkMkLst>
            <pc:docMk/>
            <pc:sldMk cId="2259080661" sldId="610"/>
            <ac:inkMk id="274" creationId="{19D1DE8C-F249-0CA6-B103-FA7B4A4DD8D9}"/>
          </ac:inkMkLst>
        </pc:inkChg>
        <pc:inkChg chg="del mod">
          <ac:chgData name="Luca Crocetti" userId="52efdf86-ba77-4dcf-8f92-67ea05fd85b4" providerId="ADAL" clId="{F54AB79C-CF2F-48E0-AB2B-B1BDA75FD3C3}" dt="2023-10-27T14:21:53.516" v="5760"/>
          <ac:inkMkLst>
            <pc:docMk/>
            <pc:sldMk cId="2259080661" sldId="610"/>
            <ac:inkMk id="275" creationId="{1F70D149-4B57-6A29-7E66-1D4F19AF4FB4}"/>
          </ac:inkMkLst>
        </pc:inkChg>
        <pc:inkChg chg="del mod">
          <ac:chgData name="Luca Crocetti" userId="52efdf86-ba77-4dcf-8f92-67ea05fd85b4" providerId="ADAL" clId="{F54AB79C-CF2F-48E0-AB2B-B1BDA75FD3C3}" dt="2023-10-27T14:21:50.469" v="5739"/>
          <ac:inkMkLst>
            <pc:docMk/>
            <pc:sldMk cId="2259080661" sldId="610"/>
            <ac:inkMk id="276" creationId="{0C4F44BD-2225-C9D0-2365-6D957DC3C2D4}"/>
          </ac:inkMkLst>
        </pc:inkChg>
        <pc:inkChg chg="del mod">
          <ac:chgData name="Luca Crocetti" userId="52efdf86-ba77-4dcf-8f92-67ea05fd85b4" providerId="ADAL" clId="{F54AB79C-CF2F-48E0-AB2B-B1BDA75FD3C3}" dt="2023-10-27T14:21:50.438" v="5637"/>
          <ac:inkMkLst>
            <pc:docMk/>
            <pc:sldMk cId="2259080661" sldId="610"/>
            <ac:inkMk id="277" creationId="{ABE10BC6-5F13-2DDC-2AAF-6077E805FC34}"/>
          </ac:inkMkLst>
        </pc:inkChg>
        <pc:inkChg chg="del mod">
          <ac:chgData name="Luca Crocetti" userId="52efdf86-ba77-4dcf-8f92-67ea05fd85b4" providerId="ADAL" clId="{F54AB79C-CF2F-48E0-AB2B-B1BDA75FD3C3}" dt="2023-10-27T14:21:50.453" v="5707"/>
          <ac:inkMkLst>
            <pc:docMk/>
            <pc:sldMk cId="2259080661" sldId="610"/>
            <ac:inkMk id="278" creationId="{DC1874B7-DA1D-D732-C7CB-7225E66B6F02}"/>
          </ac:inkMkLst>
        </pc:inkChg>
        <pc:inkChg chg="del">
          <ac:chgData name="Luca Crocetti" userId="52efdf86-ba77-4dcf-8f92-67ea05fd85b4" providerId="ADAL" clId="{F54AB79C-CF2F-48E0-AB2B-B1BDA75FD3C3}" dt="2023-10-27T14:21:50.438" v="5629"/>
          <ac:inkMkLst>
            <pc:docMk/>
            <pc:sldMk cId="2259080661" sldId="610"/>
            <ac:inkMk id="279" creationId="{E1756134-7457-A127-2BB2-411CFB23F36C}"/>
          </ac:inkMkLst>
        </pc:inkChg>
        <pc:inkChg chg="del mod">
          <ac:chgData name="Luca Crocetti" userId="52efdf86-ba77-4dcf-8f92-67ea05fd85b4" providerId="ADAL" clId="{F54AB79C-CF2F-48E0-AB2B-B1BDA75FD3C3}" dt="2023-10-27T14:21:50.469" v="5748"/>
          <ac:inkMkLst>
            <pc:docMk/>
            <pc:sldMk cId="2259080661" sldId="610"/>
            <ac:inkMk id="280" creationId="{09FD9EF2-2475-FF40-BE54-99647D098E64}"/>
          </ac:inkMkLst>
        </pc:inkChg>
        <pc:inkChg chg="del mod">
          <ac:chgData name="Luca Crocetti" userId="52efdf86-ba77-4dcf-8f92-67ea05fd85b4" providerId="ADAL" clId="{F54AB79C-CF2F-48E0-AB2B-B1BDA75FD3C3}" dt="2023-10-27T14:21:50.453" v="5666"/>
          <ac:inkMkLst>
            <pc:docMk/>
            <pc:sldMk cId="2259080661" sldId="610"/>
            <ac:inkMk id="281" creationId="{B7FDAF91-628C-1036-76BF-B38F8998D5D5}"/>
          </ac:inkMkLst>
        </pc:inkChg>
        <pc:inkChg chg="del mod">
          <ac:chgData name="Luca Crocetti" userId="52efdf86-ba77-4dcf-8f92-67ea05fd85b4" providerId="ADAL" clId="{F54AB79C-CF2F-48E0-AB2B-B1BDA75FD3C3}" dt="2023-10-27T14:21:50.453" v="5695"/>
          <ac:inkMkLst>
            <pc:docMk/>
            <pc:sldMk cId="2259080661" sldId="610"/>
            <ac:inkMk id="283" creationId="{47C8BB92-85FE-3A87-BF4A-493DDD758E73}"/>
          </ac:inkMkLst>
        </pc:inkChg>
        <pc:inkChg chg="del mod">
          <ac:chgData name="Luca Crocetti" userId="52efdf86-ba77-4dcf-8f92-67ea05fd85b4" providerId="ADAL" clId="{F54AB79C-CF2F-48E0-AB2B-B1BDA75FD3C3}" dt="2023-10-27T14:21:50.469" v="5722"/>
          <ac:inkMkLst>
            <pc:docMk/>
            <pc:sldMk cId="2259080661" sldId="610"/>
            <ac:inkMk id="284" creationId="{7A90DD9E-2EEC-6EE4-2F9D-5A1AB125B890}"/>
          </ac:inkMkLst>
        </pc:inkChg>
        <pc:inkChg chg="del mod">
          <ac:chgData name="Luca Crocetti" userId="52efdf86-ba77-4dcf-8f92-67ea05fd85b4" providerId="ADAL" clId="{F54AB79C-CF2F-48E0-AB2B-B1BDA75FD3C3}" dt="2023-10-27T14:21:50.469" v="5756"/>
          <ac:inkMkLst>
            <pc:docMk/>
            <pc:sldMk cId="2259080661" sldId="610"/>
            <ac:inkMk id="285" creationId="{DECBD28C-13E0-2247-8A6A-C597BDBBEC6B}"/>
          </ac:inkMkLst>
        </pc:inkChg>
        <pc:inkChg chg="del">
          <ac:chgData name="Luca Crocetti" userId="52efdf86-ba77-4dcf-8f92-67ea05fd85b4" providerId="ADAL" clId="{F54AB79C-CF2F-48E0-AB2B-B1BDA75FD3C3}" dt="2023-10-27T14:21:50.438" v="5614"/>
          <ac:inkMkLst>
            <pc:docMk/>
            <pc:sldMk cId="2259080661" sldId="610"/>
            <ac:inkMk id="286" creationId="{530B371C-D3B3-ECDE-627F-0F124930FC22}"/>
          </ac:inkMkLst>
        </pc:inkChg>
        <pc:inkChg chg="del mod">
          <ac:chgData name="Luca Crocetti" userId="52efdf86-ba77-4dcf-8f92-67ea05fd85b4" providerId="ADAL" clId="{F54AB79C-CF2F-48E0-AB2B-B1BDA75FD3C3}" dt="2023-10-27T14:21:50.453" v="5647"/>
          <ac:inkMkLst>
            <pc:docMk/>
            <pc:sldMk cId="2259080661" sldId="610"/>
            <ac:inkMk id="287" creationId="{9538548A-F04D-05BD-FB97-178F520BB232}"/>
          </ac:inkMkLst>
        </pc:inkChg>
        <pc:inkChg chg="del mod">
          <ac:chgData name="Luca Crocetti" userId="52efdf86-ba77-4dcf-8f92-67ea05fd85b4" providerId="ADAL" clId="{F54AB79C-CF2F-48E0-AB2B-B1BDA75FD3C3}" dt="2023-10-27T14:21:50.453" v="5672"/>
          <ac:inkMkLst>
            <pc:docMk/>
            <pc:sldMk cId="2259080661" sldId="610"/>
            <ac:inkMk id="288" creationId="{F1C5720A-1E70-E0C5-AA90-ECA9635B1E44}"/>
          </ac:inkMkLst>
        </pc:inkChg>
        <pc:inkChg chg="del">
          <ac:chgData name="Luca Crocetti" userId="52efdf86-ba77-4dcf-8f92-67ea05fd85b4" providerId="ADAL" clId="{F54AB79C-CF2F-48E0-AB2B-B1BDA75FD3C3}" dt="2023-10-27T14:21:50.438" v="5616"/>
          <ac:inkMkLst>
            <pc:docMk/>
            <pc:sldMk cId="2259080661" sldId="610"/>
            <ac:inkMk id="289" creationId="{8B7D0764-6C59-4B16-B8AC-D58B4D495303}"/>
          </ac:inkMkLst>
        </pc:inkChg>
        <pc:inkChg chg="del mod">
          <ac:chgData name="Luca Crocetti" userId="52efdf86-ba77-4dcf-8f92-67ea05fd85b4" providerId="ADAL" clId="{F54AB79C-CF2F-48E0-AB2B-B1BDA75FD3C3}" dt="2023-10-27T14:21:50.469" v="5738"/>
          <ac:inkMkLst>
            <pc:docMk/>
            <pc:sldMk cId="2259080661" sldId="610"/>
            <ac:inkMk id="290" creationId="{62212F99-C0D5-AED5-9EBA-2FC2E777FE27}"/>
          </ac:inkMkLst>
        </pc:inkChg>
        <pc:inkChg chg="del mod">
          <ac:chgData name="Luca Crocetti" userId="52efdf86-ba77-4dcf-8f92-67ea05fd85b4" providerId="ADAL" clId="{F54AB79C-CF2F-48E0-AB2B-B1BDA75FD3C3}" dt="2023-10-27T14:21:50.453" v="5657"/>
          <ac:inkMkLst>
            <pc:docMk/>
            <pc:sldMk cId="2259080661" sldId="610"/>
            <ac:inkMk id="291" creationId="{1E48B215-54FD-500B-88D4-DB414207C68E}"/>
          </ac:inkMkLst>
        </pc:inkChg>
        <pc:inkChg chg="del mod">
          <ac:chgData name="Luca Crocetti" userId="52efdf86-ba77-4dcf-8f92-67ea05fd85b4" providerId="ADAL" clId="{F54AB79C-CF2F-48E0-AB2B-B1BDA75FD3C3}" dt="2023-10-27T14:21:50.453" v="5664"/>
          <ac:inkMkLst>
            <pc:docMk/>
            <pc:sldMk cId="2259080661" sldId="610"/>
            <ac:inkMk id="292" creationId="{CD8AF3DC-CF87-846D-1E63-5B6D4173F9DA}"/>
          </ac:inkMkLst>
        </pc:inkChg>
        <pc:inkChg chg="del mod">
          <ac:chgData name="Luca Crocetti" userId="52efdf86-ba77-4dcf-8f92-67ea05fd85b4" providerId="ADAL" clId="{F54AB79C-CF2F-48E0-AB2B-B1BDA75FD3C3}" dt="2023-10-27T14:21:50.453" v="5645"/>
          <ac:inkMkLst>
            <pc:docMk/>
            <pc:sldMk cId="2259080661" sldId="610"/>
            <ac:inkMk id="293" creationId="{A22EC86A-E076-1F69-1A1C-30EB0D1E5906}"/>
          </ac:inkMkLst>
        </pc:inkChg>
        <pc:inkChg chg="del mod">
          <ac:chgData name="Luca Crocetti" userId="52efdf86-ba77-4dcf-8f92-67ea05fd85b4" providerId="ADAL" clId="{F54AB79C-CF2F-48E0-AB2B-B1BDA75FD3C3}" dt="2023-10-27T14:21:50.469" v="5713"/>
          <ac:inkMkLst>
            <pc:docMk/>
            <pc:sldMk cId="2259080661" sldId="610"/>
            <ac:inkMk id="294" creationId="{249F3CEB-7BD5-C831-EA33-C7143CBAF797}"/>
          </ac:inkMkLst>
        </pc:inkChg>
        <pc:inkChg chg="del mod">
          <ac:chgData name="Luca Crocetti" userId="52efdf86-ba77-4dcf-8f92-67ea05fd85b4" providerId="ADAL" clId="{F54AB79C-CF2F-48E0-AB2B-B1BDA75FD3C3}" dt="2023-10-27T14:21:50.453" v="5683"/>
          <ac:inkMkLst>
            <pc:docMk/>
            <pc:sldMk cId="2259080661" sldId="610"/>
            <ac:inkMk id="295" creationId="{D8649451-C174-EF68-5275-F150533F7B94}"/>
          </ac:inkMkLst>
        </pc:inkChg>
        <pc:inkChg chg="del mod">
          <ac:chgData name="Luca Crocetti" userId="52efdf86-ba77-4dcf-8f92-67ea05fd85b4" providerId="ADAL" clId="{F54AB79C-CF2F-48E0-AB2B-B1BDA75FD3C3}" dt="2023-10-27T14:21:50.453" v="5661"/>
          <ac:inkMkLst>
            <pc:docMk/>
            <pc:sldMk cId="2259080661" sldId="610"/>
            <ac:inkMk id="296" creationId="{1A2D0FCF-5A80-5E2C-BD92-D8E39823C352}"/>
          </ac:inkMkLst>
        </pc:inkChg>
        <pc:inkChg chg="del mod">
          <ac:chgData name="Luca Crocetti" userId="52efdf86-ba77-4dcf-8f92-67ea05fd85b4" providerId="ADAL" clId="{F54AB79C-CF2F-48E0-AB2B-B1BDA75FD3C3}" dt="2023-10-27T14:21:50.453" v="5653"/>
          <ac:inkMkLst>
            <pc:docMk/>
            <pc:sldMk cId="2259080661" sldId="610"/>
            <ac:inkMk id="297" creationId="{BA5FE46B-3B3A-0365-B9B1-B0D4D2768D59}"/>
          </ac:inkMkLst>
        </pc:inkChg>
        <pc:inkChg chg="del mod">
          <ac:chgData name="Luca Crocetti" userId="52efdf86-ba77-4dcf-8f92-67ea05fd85b4" providerId="ADAL" clId="{F54AB79C-CF2F-48E0-AB2B-B1BDA75FD3C3}" dt="2023-10-27T14:21:50.469" v="5712"/>
          <ac:inkMkLst>
            <pc:docMk/>
            <pc:sldMk cId="2259080661" sldId="610"/>
            <ac:inkMk id="298" creationId="{9074F0A7-6844-4A68-9920-84F5626E1974}"/>
          </ac:inkMkLst>
        </pc:inkChg>
        <pc:inkChg chg="del mod">
          <ac:chgData name="Luca Crocetti" userId="52efdf86-ba77-4dcf-8f92-67ea05fd85b4" providerId="ADAL" clId="{F54AB79C-CF2F-48E0-AB2B-B1BDA75FD3C3}" dt="2023-10-27T14:21:50.453" v="5690"/>
          <ac:inkMkLst>
            <pc:docMk/>
            <pc:sldMk cId="2259080661" sldId="610"/>
            <ac:inkMk id="299" creationId="{81F75A1E-6CD5-7EFD-3ACA-8E442E2DFEA6}"/>
          </ac:inkMkLst>
        </pc:inkChg>
        <pc:inkChg chg="del mod">
          <ac:chgData name="Luca Crocetti" userId="52efdf86-ba77-4dcf-8f92-67ea05fd85b4" providerId="ADAL" clId="{F54AB79C-CF2F-48E0-AB2B-B1BDA75FD3C3}" dt="2023-10-27T14:21:50.469" v="5720"/>
          <ac:inkMkLst>
            <pc:docMk/>
            <pc:sldMk cId="2259080661" sldId="610"/>
            <ac:inkMk id="302" creationId="{7FB67FD8-5BEF-827E-DAE2-E76DEBCB48DE}"/>
          </ac:inkMkLst>
        </pc:inkChg>
        <pc:inkChg chg="del mod">
          <ac:chgData name="Luca Crocetti" userId="52efdf86-ba77-4dcf-8f92-67ea05fd85b4" providerId="ADAL" clId="{F54AB79C-CF2F-48E0-AB2B-B1BDA75FD3C3}" dt="2023-10-27T14:21:50.438" v="5613"/>
          <ac:inkMkLst>
            <pc:docMk/>
            <pc:sldMk cId="2259080661" sldId="610"/>
            <ac:inkMk id="303" creationId="{22D2E4E8-E004-C669-FA5A-D85D344A99DC}"/>
          </ac:inkMkLst>
        </pc:inkChg>
        <pc:inkChg chg="del mod">
          <ac:chgData name="Luca Crocetti" userId="52efdf86-ba77-4dcf-8f92-67ea05fd85b4" providerId="ADAL" clId="{F54AB79C-CF2F-48E0-AB2B-B1BDA75FD3C3}" dt="2023-10-27T14:21:50.438" v="5630"/>
          <ac:inkMkLst>
            <pc:docMk/>
            <pc:sldMk cId="2259080661" sldId="610"/>
            <ac:inkMk id="304" creationId="{BBC1B910-15DF-E5E3-A751-D38E8B939995}"/>
          </ac:inkMkLst>
        </pc:inkChg>
        <pc:inkChg chg="del mod">
          <ac:chgData name="Luca Crocetti" userId="52efdf86-ba77-4dcf-8f92-67ea05fd85b4" providerId="ADAL" clId="{F54AB79C-CF2F-48E0-AB2B-B1BDA75FD3C3}" dt="2023-10-27T14:21:50.469" v="5745"/>
          <ac:inkMkLst>
            <pc:docMk/>
            <pc:sldMk cId="2259080661" sldId="610"/>
            <ac:inkMk id="305" creationId="{CC50C3F4-9FA4-6AEC-E507-FA50E90959E5}"/>
          </ac:inkMkLst>
        </pc:inkChg>
        <pc:inkChg chg="del mod">
          <ac:chgData name="Luca Crocetti" userId="52efdf86-ba77-4dcf-8f92-67ea05fd85b4" providerId="ADAL" clId="{F54AB79C-CF2F-48E0-AB2B-B1BDA75FD3C3}" dt="2023-10-27T14:21:50.453" v="5662"/>
          <ac:inkMkLst>
            <pc:docMk/>
            <pc:sldMk cId="2259080661" sldId="610"/>
            <ac:inkMk id="306" creationId="{A343A5B7-393F-3675-9614-AD2F6C474B47}"/>
          </ac:inkMkLst>
        </pc:inkChg>
        <pc:inkChg chg="del">
          <ac:chgData name="Luca Crocetti" userId="52efdf86-ba77-4dcf-8f92-67ea05fd85b4" providerId="ADAL" clId="{F54AB79C-CF2F-48E0-AB2B-B1BDA75FD3C3}" dt="2023-10-27T14:21:50.438" v="5611"/>
          <ac:inkMkLst>
            <pc:docMk/>
            <pc:sldMk cId="2259080661" sldId="610"/>
            <ac:inkMk id="307" creationId="{520096A8-2BEA-C9DE-05C1-B553EB430AD1}"/>
          </ac:inkMkLst>
        </pc:inkChg>
        <pc:inkChg chg="del mod">
          <ac:chgData name="Luca Crocetti" userId="52efdf86-ba77-4dcf-8f92-67ea05fd85b4" providerId="ADAL" clId="{F54AB79C-CF2F-48E0-AB2B-B1BDA75FD3C3}" dt="2023-10-27T14:21:50.453" v="5639"/>
          <ac:inkMkLst>
            <pc:docMk/>
            <pc:sldMk cId="2259080661" sldId="610"/>
            <ac:inkMk id="310" creationId="{E4B1AF53-58A8-AB21-73A7-53C5EB8A013E}"/>
          </ac:inkMkLst>
        </pc:inkChg>
        <pc:inkChg chg="del mod">
          <ac:chgData name="Luca Crocetti" userId="52efdf86-ba77-4dcf-8f92-67ea05fd85b4" providerId="ADAL" clId="{F54AB79C-CF2F-48E0-AB2B-B1BDA75FD3C3}" dt="2023-10-27T14:21:50.469" v="5752"/>
          <ac:inkMkLst>
            <pc:docMk/>
            <pc:sldMk cId="2259080661" sldId="610"/>
            <ac:inkMk id="311" creationId="{5A498226-7D08-D5EE-9509-A693AABECB58}"/>
          </ac:inkMkLst>
        </pc:inkChg>
        <pc:inkChg chg="del mod">
          <ac:chgData name="Luca Crocetti" userId="52efdf86-ba77-4dcf-8f92-67ea05fd85b4" providerId="ADAL" clId="{F54AB79C-CF2F-48E0-AB2B-B1BDA75FD3C3}" dt="2023-10-27T14:21:50.438" v="5627"/>
          <ac:inkMkLst>
            <pc:docMk/>
            <pc:sldMk cId="2259080661" sldId="610"/>
            <ac:inkMk id="312" creationId="{91F3C386-5015-047C-95F9-388A490D5EDC}"/>
          </ac:inkMkLst>
        </pc:inkChg>
        <pc:inkChg chg="del mod">
          <ac:chgData name="Luca Crocetti" userId="52efdf86-ba77-4dcf-8f92-67ea05fd85b4" providerId="ADAL" clId="{F54AB79C-CF2F-48E0-AB2B-B1BDA75FD3C3}" dt="2023-10-27T14:21:50.453" v="5702"/>
          <ac:inkMkLst>
            <pc:docMk/>
            <pc:sldMk cId="2259080661" sldId="610"/>
            <ac:inkMk id="314" creationId="{080E8FA0-6204-CDD1-7FF5-3A8A946B6A13}"/>
          </ac:inkMkLst>
        </pc:inkChg>
        <pc:inkChg chg="del mod">
          <ac:chgData name="Luca Crocetti" userId="52efdf86-ba77-4dcf-8f92-67ea05fd85b4" providerId="ADAL" clId="{F54AB79C-CF2F-48E0-AB2B-B1BDA75FD3C3}" dt="2023-10-27T14:21:50.453" v="5652"/>
          <ac:inkMkLst>
            <pc:docMk/>
            <pc:sldMk cId="2259080661" sldId="610"/>
            <ac:inkMk id="315" creationId="{135D7E1F-DBAA-05DB-BC30-958A3D23CBD7}"/>
          </ac:inkMkLst>
        </pc:inkChg>
      </pc:sldChg>
      <pc:sldChg chg="addSp delSp modSp add mod">
        <pc:chgData name="Luca Crocetti" userId="52efdf86-ba77-4dcf-8f92-67ea05fd85b4" providerId="ADAL" clId="{F54AB79C-CF2F-48E0-AB2B-B1BDA75FD3C3}" dt="2023-10-28T19:09:37.974" v="8071"/>
        <pc:sldMkLst>
          <pc:docMk/>
          <pc:sldMk cId="3552117480" sldId="611"/>
        </pc:sldMkLst>
        <pc:grpChg chg="del mod">
          <ac:chgData name="Luca Crocetti" userId="52efdf86-ba77-4dcf-8f92-67ea05fd85b4" providerId="ADAL" clId="{F54AB79C-CF2F-48E0-AB2B-B1BDA75FD3C3}" dt="2023-10-28T18:29:18.477" v="6186"/>
          <ac:grpSpMkLst>
            <pc:docMk/>
            <pc:sldMk cId="3552117480" sldId="611"/>
            <ac:grpSpMk id="9" creationId="{C2FC7C71-8B14-7E0E-100A-D40A3B06E522}"/>
          </ac:grpSpMkLst>
        </pc:grpChg>
        <pc:grpChg chg="del mod">
          <ac:chgData name="Luca Crocetti" userId="52efdf86-ba77-4dcf-8f92-67ea05fd85b4" providerId="ADAL" clId="{F54AB79C-CF2F-48E0-AB2B-B1BDA75FD3C3}" dt="2023-10-28T18:29:38.222" v="6224"/>
          <ac:grpSpMkLst>
            <pc:docMk/>
            <pc:sldMk cId="3552117480" sldId="611"/>
            <ac:grpSpMk id="19" creationId="{5A03414B-4A1F-EFFF-0DD8-9FFB6A527792}"/>
          </ac:grpSpMkLst>
        </pc:grpChg>
        <pc:grpChg chg="del mod">
          <ac:chgData name="Luca Crocetti" userId="52efdf86-ba77-4dcf-8f92-67ea05fd85b4" providerId="ADAL" clId="{F54AB79C-CF2F-48E0-AB2B-B1BDA75FD3C3}" dt="2023-10-28T18:29:46.324" v="6237"/>
          <ac:grpSpMkLst>
            <pc:docMk/>
            <pc:sldMk cId="3552117480" sldId="611"/>
            <ac:grpSpMk id="33" creationId="{CBC2AF6D-02EF-D1E4-C11F-F277319CD022}"/>
          </ac:grpSpMkLst>
        </pc:grpChg>
        <pc:grpChg chg="del mod">
          <ac:chgData name="Luca Crocetti" userId="52efdf86-ba77-4dcf-8f92-67ea05fd85b4" providerId="ADAL" clId="{F54AB79C-CF2F-48E0-AB2B-B1BDA75FD3C3}" dt="2023-10-28T18:30:20.017" v="6299"/>
          <ac:grpSpMkLst>
            <pc:docMk/>
            <pc:sldMk cId="3552117480" sldId="611"/>
            <ac:grpSpMk id="46" creationId="{C5890F71-22A2-23A5-2F5A-F7A36C3A2D18}"/>
          </ac:grpSpMkLst>
        </pc:grpChg>
        <pc:grpChg chg="del mod">
          <ac:chgData name="Luca Crocetti" userId="52efdf86-ba77-4dcf-8f92-67ea05fd85b4" providerId="ADAL" clId="{F54AB79C-CF2F-48E0-AB2B-B1BDA75FD3C3}" dt="2023-10-28T18:29:50.274" v="6249"/>
          <ac:grpSpMkLst>
            <pc:docMk/>
            <pc:sldMk cId="3552117480" sldId="611"/>
            <ac:grpSpMk id="53" creationId="{C99DBF13-1665-C6E0-9DE6-FF9C343C7AE3}"/>
          </ac:grpSpMkLst>
        </pc:grpChg>
        <pc:grpChg chg="mod">
          <ac:chgData name="Luca Crocetti" userId="52efdf86-ba77-4dcf-8f92-67ea05fd85b4" providerId="ADAL" clId="{F54AB79C-CF2F-48E0-AB2B-B1BDA75FD3C3}" dt="2023-10-28T18:30:00.464" v="6261"/>
          <ac:grpSpMkLst>
            <pc:docMk/>
            <pc:sldMk cId="3552117480" sldId="611"/>
            <ac:grpSpMk id="62" creationId="{A5E49E66-F66C-8B0D-5456-1351D866E58F}"/>
          </ac:grpSpMkLst>
        </pc:grpChg>
        <pc:grpChg chg="mod">
          <ac:chgData name="Luca Crocetti" userId="52efdf86-ba77-4dcf-8f92-67ea05fd85b4" providerId="ADAL" clId="{F54AB79C-CF2F-48E0-AB2B-B1BDA75FD3C3}" dt="2023-10-28T18:30:09.452" v="6281"/>
          <ac:grpSpMkLst>
            <pc:docMk/>
            <pc:sldMk cId="3552117480" sldId="611"/>
            <ac:grpSpMk id="77" creationId="{4A0C2220-1F54-EA33-9711-7B57F4BEC626}"/>
          </ac:grpSpMkLst>
        </pc:grpChg>
        <pc:grpChg chg="mod">
          <ac:chgData name="Luca Crocetti" userId="52efdf86-ba77-4dcf-8f92-67ea05fd85b4" providerId="ADAL" clId="{F54AB79C-CF2F-48E0-AB2B-B1BDA75FD3C3}" dt="2023-10-28T18:30:20.017" v="6299"/>
          <ac:grpSpMkLst>
            <pc:docMk/>
            <pc:sldMk cId="3552117480" sldId="611"/>
            <ac:grpSpMk id="95" creationId="{C5323B39-1D80-80FA-35B9-AE2011F48E5B}"/>
          </ac:grpSpMkLst>
        </pc:grpChg>
        <pc:grpChg chg="mod">
          <ac:chgData name="Luca Crocetti" userId="52efdf86-ba77-4dcf-8f92-67ea05fd85b4" providerId="ADAL" clId="{F54AB79C-CF2F-48E0-AB2B-B1BDA75FD3C3}" dt="2023-10-28T18:30:20.017" v="6299"/>
          <ac:grpSpMkLst>
            <pc:docMk/>
            <pc:sldMk cId="3552117480" sldId="611"/>
            <ac:grpSpMk id="96" creationId="{8E842588-8FCA-E415-8B6A-A7D4D261B1F1}"/>
          </ac:grpSpMkLst>
        </pc:grpChg>
        <pc:grpChg chg="mod">
          <ac:chgData name="Luca Crocetti" userId="52efdf86-ba77-4dcf-8f92-67ea05fd85b4" providerId="ADAL" clId="{F54AB79C-CF2F-48E0-AB2B-B1BDA75FD3C3}" dt="2023-10-28T18:30:56.246" v="6315"/>
          <ac:grpSpMkLst>
            <pc:docMk/>
            <pc:sldMk cId="3552117480" sldId="611"/>
            <ac:grpSpMk id="112" creationId="{E6D46F21-E67B-3FF5-7E72-42A065D93C29}"/>
          </ac:grpSpMkLst>
        </pc:grpChg>
        <pc:grpChg chg="mod">
          <ac:chgData name="Luca Crocetti" userId="52efdf86-ba77-4dcf-8f92-67ea05fd85b4" providerId="ADAL" clId="{F54AB79C-CF2F-48E0-AB2B-B1BDA75FD3C3}" dt="2023-10-28T18:30:56.246" v="6315"/>
          <ac:grpSpMkLst>
            <pc:docMk/>
            <pc:sldMk cId="3552117480" sldId="611"/>
            <ac:grpSpMk id="113" creationId="{61ED3032-F06E-976C-1691-46B350804F11}"/>
          </ac:grpSpMkLst>
        </pc:grpChg>
        <pc:grpChg chg="mod">
          <ac:chgData name="Luca Crocetti" userId="52efdf86-ba77-4dcf-8f92-67ea05fd85b4" providerId="ADAL" clId="{F54AB79C-CF2F-48E0-AB2B-B1BDA75FD3C3}" dt="2023-10-28T18:30:59.382" v="6319"/>
          <ac:grpSpMkLst>
            <pc:docMk/>
            <pc:sldMk cId="3552117480" sldId="611"/>
            <ac:grpSpMk id="117" creationId="{47715854-7045-5C47-4CDF-DF3BB0A3E6D0}"/>
          </ac:grpSpMkLst>
        </pc:grpChg>
        <pc:grpChg chg="del mod">
          <ac:chgData name="Luca Crocetti" userId="52efdf86-ba77-4dcf-8f92-67ea05fd85b4" providerId="ADAL" clId="{F54AB79C-CF2F-48E0-AB2B-B1BDA75FD3C3}" dt="2023-10-28T18:31:04.368" v="6332"/>
          <ac:grpSpMkLst>
            <pc:docMk/>
            <pc:sldMk cId="3552117480" sldId="611"/>
            <ac:grpSpMk id="126" creationId="{F3765B62-7B3A-9390-7A0D-A93BCA0B3836}"/>
          </ac:grpSpMkLst>
        </pc:grpChg>
        <pc:grpChg chg="mod">
          <ac:chgData name="Luca Crocetti" userId="52efdf86-ba77-4dcf-8f92-67ea05fd85b4" providerId="ADAL" clId="{F54AB79C-CF2F-48E0-AB2B-B1BDA75FD3C3}" dt="2023-10-28T18:31:03.387" v="6328"/>
          <ac:grpSpMkLst>
            <pc:docMk/>
            <pc:sldMk cId="3552117480" sldId="611"/>
            <ac:grpSpMk id="127" creationId="{9EB7FFE4-463F-12E4-9AAC-CD694A3268AD}"/>
          </ac:grpSpMkLst>
        </pc:grpChg>
        <pc:grpChg chg="mod">
          <ac:chgData name="Luca Crocetti" userId="52efdf86-ba77-4dcf-8f92-67ea05fd85b4" providerId="ADAL" clId="{F54AB79C-CF2F-48E0-AB2B-B1BDA75FD3C3}" dt="2023-10-28T18:31:12.772" v="6355"/>
          <ac:grpSpMkLst>
            <pc:docMk/>
            <pc:sldMk cId="3552117480" sldId="611"/>
            <ac:grpSpMk id="141" creationId="{4FB17A0F-9C57-FB1F-13C3-E30705514FA1}"/>
          </ac:grpSpMkLst>
        </pc:grpChg>
        <pc:grpChg chg="del mod">
          <ac:chgData name="Luca Crocetti" userId="52efdf86-ba77-4dcf-8f92-67ea05fd85b4" providerId="ADAL" clId="{F54AB79C-CF2F-48E0-AB2B-B1BDA75FD3C3}" dt="2023-10-28T18:31:29.777" v="6387"/>
          <ac:grpSpMkLst>
            <pc:docMk/>
            <pc:sldMk cId="3552117480" sldId="611"/>
            <ac:grpSpMk id="163" creationId="{CBEF2DAF-4D0E-D002-59CE-4DBCBC70FD83}"/>
          </ac:grpSpMkLst>
        </pc:grpChg>
        <pc:grpChg chg="mod">
          <ac:chgData name="Luca Crocetti" userId="52efdf86-ba77-4dcf-8f92-67ea05fd85b4" providerId="ADAL" clId="{F54AB79C-CF2F-48E0-AB2B-B1BDA75FD3C3}" dt="2023-10-28T18:31:27.153" v="6384"/>
          <ac:grpSpMkLst>
            <pc:docMk/>
            <pc:sldMk cId="3552117480" sldId="611"/>
            <ac:grpSpMk id="164" creationId="{A7BD9726-0221-BF9D-0CB4-B642F01375A1}"/>
          </ac:grpSpMkLst>
        </pc:grpChg>
        <pc:grpChg chg="mod">
          <ac:chgData name="Luca Crocetti" userId="52efdf86-ba77-4dcf-8f92-67ea05fd85b4" providerId="ADAL" clId="{F54AB79C-CF2F-48E0-AB2B-B1BDA75FD3C3}" dt="2023-10-28T18:31:27.153" v="6384"/>
          <ac:grpSpMkLst>
            <pc:docMk/>
            <pc:sldMk cId="3552117480" sldId="611"/>
            <ac:grpSpMk id="165" creationId="{B67A4657-B1E3-FF7C-49C4-558136DCAEB3}"/>
          </ac:grpSpMkLst>
        </pc:grpChg>
        <pc:grpChg chg="mod">
          <ac:chgData name="Luca Crocetti" userId="52efdf86-ba77-4dcf-8f92-67ea05fd85b4" providerId="ADAL" clId="{F54AB79C-CF2F-48E0-AB2B-B1BDA75FD3C3}" dt="2023-10-28T18:31:29.777" v="6387"/>
          <ac:grpSpMkLst>
            <pc:docMk/>
            <pc:sldMk cId="3552117480" sldId="611"/>
            <ac:grpSpMk id="168" creationId="{45102D37-AE42-5FAC-F509-F47406978BED}"/>
          </ac:grpSpMkLst>
        </pc:grpChg>
        <pc:grpChg chg="mod">
          <ac:chgData name="Luca Crocetti" userId="52efdf86-ba77-4dcf-8f92-67ea05fd85b4" providerId="ADAL" clId="{F54AB79C-CF2F-48E0-AB2B-B1BDA75FD3C3}" dt="2023-10-28T19:09:08.603" v="8038"/>
          <ac:grpSpMkLst>
            <pc:docMk/>
            <pc:sldMk cId="3552117480" sldId="611"/>
            <ac:grpSpMk id="181" creationId="{28ACA794-598D-DBD1-A31C-4089CE07991B}"/>
          </ac:grpSpMkLst>
        </pc:grpChg>
        <pc:grpChg chg="del mod">
          <ac:chgData name="Luca Crocetti" userId="52efdf86-ba77-4dcf-8f92-67ea05fd85b4" providerId="ADAL" clId="{F54AB79C-CF2F-48E0-AB2B-B1BDA75FD3C3}" dt="2023-10-28T19:09:18.698" v="8059"/>
          <ac:grpSpMkLst>
            <pc:docMk/>
            <pc:sldMk cId="3552117480" sldId="611"/>
            <ac:grpSpMk id="196" creationId="{48792118-B990-7B0C-D609-830C40CC9D6D}"/>
          </ac:grpSpMkLst>
        </pc:grpChg>
        <pc:grpChg chg="del mod">
          <ac:chgData name="Luca Crocetti" userId="52efdf86-ba77-4dcf-8f92-67ea05fd85b4" providerId="ADAL" clId="{F54AB79C-CF2F-48E0-AB2B-B1BDA75FD3C3}" dt="2023-10-28T19:09:20.684" v="8062"/>
          <ac:grpSpMkLst>
            <pc:docMk/>
            <pc:sldMk cId="3552117480" sldId="611"/>
            <ac:grpSpMk id="197" creationId="{D9C49D8E-0150-19BB-E9A7-948A55BDB273}"/>
          </ac:grpSpMkLst>
        </pc:grpChg>
        <pc:grpChg chg="del mod">
          <ac:chgData name="Luca Crocetti" userId="52efdf86-ba77-4dcf-8f92-67ea05fd85b4" providerId="ADAL" clId="{F54AB79C-CF2F-48E0-AB2B-B1BDA75FD3C3}" dt="2023-10-28T19:09:20.684" v="8062"/>
          <ac:grpSpMkLst>
            <pc:docMk/>
            <pc:sldMk cId="3552117480" sldId="611"/>
            <ac:grpSpMk id="203" creationId="{0CB8B5B4-50BB-CA3C-E374-4164E5C06629}"/>
          </ac:grpSpMkLst>
        </pc:grpChg>
        <pc:grpChg chg="mod">
          <ac:chgData name="Luca Crocetti" userId="52efdf86-ba77-4dcf-8f92-67ea05fd85b4" providerId="ADAL" clId="{F54AB79C-CF2F-48E0-AB2B-B1BDA75FD3C3}" dt="2023-10-28T19:09:28.820" v="8065"/>
          <ac:grpSpMkLst>
            <pc:docMk/>
            <pc:sldMk cId="3552117480" sldId="611"/>
            <ac:grpSpMk id="206" creationId="{3109E597-70E8-E4C9-AA1F-31346F886F46}"/>
          </ac:grpSpMkLst>
        </pc:grpChg>
        <pc:grpChg chg="mod">
          <ac:chgData name="Luca Crocetti" userId="52efdf86-ba77-4dcf-8f92-67ea05fd85b4" providerId="ADAL" clId="{F54AB79C-CF2F-48E0-AB2B-B1BDA75FD3C3}" dt="2023-10-28T19:09:36.289" v="8069"/>
          <ac:grpSpMkLst>
            <pc:docMk/>
            <pc:sldMk cId="3552117480" sldId="611"/>
            <ac:grpSpMk id="210" creationId="{B9A47FDC-E0C3-7E5A-CD71-2B0903B2F242}"/>
          </ac:grpSpMkLst>
        </pc:grpChg>
        <pc:grpChg chg="mod">
          <ac:chgData name="Luca Crocetti" userId="52efdf86-ba77-4dcf-8f92-67ea05fd85b4" providerId="ADAL" clId="{F54AB79C-CF2F-48E0-AB2B-B1BDA75FD3C3}" dt="2023-10-28T19:09:37.974" v="8071"/>
          <ac:grpSpMkLst>
            <pc:docMk/>
            <pc:sldMk cId="3552117480" sldId="611"/>
            <ac:grpSpMk id="212" creationId="{F7BEE9D4-5132-BB83-A04A-239351E3CC49}"/>
          </ac:grpSpMkLst>
        </pc:grpChg>
        <pc:picChg chg="del">
          <ac:chgData name="Luca Crocetti" userId="52efdf86-ba77-4dcf-8f92-67ea05fd85b4" providerId="ADAL" clId="{F54AB79C-CF2F-48E0-AB2B-B1BDA75FD3C3}" dt="2023-10-27T14:28:58" v="5891" actId="478"/>
          <ac:picMkLst>
            <pc:docMk/>
            <pc:sldMk cId="3552117480" sldId="611"/>
            <ac:picMk id="4" creationId="{4E338619-8D51-156F-4AA1-2359DA916826}"/>
          </ac:picMkLst>
        </pc:picChg>
        <pc:picChg chg="mod">
          <ac:chgData name="Luca Crocetti" userId="52efdf86-ba77-4dcf-8f92-67ea05fd85b4" providerId="ADAL" clId="{F54AB79C-CF2F-48E0-AB2B-B1BDA75FD3C3}" dt="2023-10-27T14:29:16.339" v="5901" actId="1076"/>
          <ac:picMkLst>
            <pc:docMk/>
            <pc:sldMk cId="3552117480" sldId="611"/>
            <ac:picMk id="7" creationId="{4DC0C2CB-E9B4-8FE8-AB1A-16F2004CF1DA}"/>
          </ac:picMkLst>
        </pc:picChg>
        <pc:picChg chg="del">
          <ac:chgData name="Luca Crocetti" userId="52efdf86-ba77-4dcf-8f92-67ea05fd85b4" providerId="ADAL" clId="{F54AB79C-CF2F-48E0-AB2B-B1BDA75FD3C3}" dt="2023-10-27T14:28:58" v="5891" actId="478"/>
          <ac:picMkLst>
            <pc:docMk/>
            <pc:sldMk cId="3552117480" sldId="611"/>
            <ac:picMk id="9" creationId="{1D24608A-5D5E-BC64-0957-0530A57C1E28}"/>
          </ac:picMkLst>
        </pc:picChg>
        <pc:inkChg chg="add mod">
          <ac:chgData name="Luca Crocetti" userId="52efdf86-ba77-4dcf-8f92-67ea05fd85b4" providerId="ADAL" clId="{F54AB79C-CF2F-48E0-AB2B-B1BDA75FD3C3}" dt="2023-10-28T18:29:18.477" v="6186"/>
          <ac:inkMkLst>
            <pc:docMk/>
            <pc:sldMk cId="3552117480" sldId="611"/>
            <ac:inkMk id="3" creationId="{C54727EB-ADE9-A1B3-4CC0-F6AAEB721445}"/>
          </ac:inkMkLst>
        </pc:inkChg>
        <pc:inkChg chg="add del mod">
          <ac:chgData name="Luca Crocetti" userId="52efdf86-ba77-4dcf-8f92-67ea05fd85b4" providerId="ADAL" clId="{F54AB79C-CF2F-48E0-AB2B-B1BDA75FD3C3}" dt="2023-10-28T18:29:18.476" v="6184"/>
          <ac:inkMkLst>
            <pc:docMk/>
            <pc:sldMk cId="3552117480" sldId="611"/>
            <ac:inkMk id="4" creationId="{5209A34D-48FC-93DB-6EC0-1B4D02F929F9}"/>
          </ac:inkMkLst>
        </pc:inkChg>
        <pc:inkChg chg="add del mod">
          <ac:chgData name="Luca Crocetti" userId="52efdf86-ba77-4dcf-8f92-67ea05fd85b4" providerId="ADAL" clId="{F54AB79C-CF2F-48E0-AB2B-B1BDA75FD3C3}" dt="2023-10-28T18:29:18.477" v="6185"/>
          <ac:inkMkLst>
            <pc:docMk/>
            <pc:sldMk cId="3552117480" sldId="611"/>
            <ac:inkMk id="6" creationId="{6DCF06CF-C1C2-734E-FDF3-FF7980679B69}"/>
          </ac:inkMkLst>
        </pc:inkChg>
        <pc:inkChg chg="add del mod">
          <ac:chgData name="Luca Crocetti" userId="52efdf86-ba77-4dcf-8f92-67ea05fd85b4" providerId="ADAL" clId="{F54AB79C-CF2F-48E0-AB2B-B1BDA75FD3C3}" dt="2023-10-28T18:29:18.477" v="6186"/>
          <ac:inkMkLst>
            <pc:docMk/>
            <pc:sldMk cId="3552117480" sldId="611"/>
            <ac:inkMk id="8" creationId="{E06F87CC-F4E5-E2B1-0458-63A0C108BD4E}"/>
          </ac:inkMkLst>
        </pc:inkChg>
        <pc:inkChg chg="add del">
          <ac:chgData name="Luca Crocetti" userId="52efdf86-ba77-4dcf-8f92-67ea05fd85b4" providerId="ADAL" clId="{F54AB79C-CF2F-48E0-AB2B-B1BDA75FD3C3}" dt="2023-10-28T18:29:21.895" v="6188"/>
          <ac:inkMkLst>
            <pc:docMk/>
            <pc:sldMk cId="3552117480" sldId="611"/>
            <ac:inkMk id="10" creationId="{ACCF07A9-8C29-1B6B-8704-758F488C9D22}"/>
          </ac:inkMkLst>
        </pc:inkChg>
        <pc:inkChg chg="add mod">
          <ac:chgData name="Luca Crocetti" userId="52efdf86-ba77-4dcf-8f92-67ea05fd85b4" providerId="ADAL" clId="{F54AB79C-CF2F-48E0-AB2B-B1BDA75FD3C3}" dt="2023-10-28T18:29:46.324" v="6237"/>
          <ac:inkMkLst>
            <pc:docMk/>
            <pc:sldMk cId="3552117480" sldId="611"/>
            <ac:inkMk id="11" creationId="{0F4C3CF2-3651-5A2C-84CD-6F94D2389364}"/>
          </ac:inkMkLst>
        </pc:inkChg>
        <pc:inkChg chg="add mod">
          <ac:chgData name="Luca Crocetti" userId="52efdf86-ba77-4dcf-8f92-67ea05fd85b4" providerId="ADAL" clId="{F54AB79C-CF2F-48E0-AB2B-B1BDA75FD3C3}" dt="2023-10-28T18:29:46.324" v="6237"/>
          <ac:inkMkLst>
            <pc:docMk/>
            <pc:sldMk cId="3552117480" sldId="611"/>
            <ac:inkMk id="12" creationId="{31C5AB70-6170-A316-5434-8C63FE4726FD}"/>
          </ac:inkMkLst>
        </pc:inkChg>
        <pc:inkChg chg="add mod">
          <ac:chgData name="Luca Crocetti" userId="52efdf86-ba77-4dcf-8f92-67ea05fd85b4" providerId="ADAL" clId="{F54AB79C-CF2F-48E0-AB2B-B1BDA75FD3C3}" dt="2023-10-28T18:29:46.324" v="6237"/>
          <ac:inkMkLst>
            <pc:docMk/>
            <pc:sldMk cId="3552117480" sldId="611"/>
            <ac:inkMk id="13" creationId="{8779E6E1-95A6-66E2-3A4D-262E559E2B07}"/>
          </ac:inkMkLst>
        </pc:inkChg>
        <pc:inkChg chg="add del">
          <ac:chgData name="Luca Crocetti" userId="52efdf86-ba77-4dcf-8f92-67ea05fd85b4" providerId="ADAL" clId="{F54AB79C-CF2F-48E0-AB2B-B1BDA75FD3C3}" dt="2023-10-28T18:29:28.989" v="6197"/>
          <ac:inkMkLst>
            <pc:docMk/>
            <pc:sldMk cId="3552117480" sldId="611"/>
            <ac:inkMk id="14" creationId="{B1021966-1587-B292-1DF5-992B7EE1315B}"/>
          </ac:inkMkLst>
        </pc:inkChg>
        <pc:inkChg chg="add del">
          <ac:chgData name="Luca Crocetti" userId="52efdf86-ba77-4dcf-8f92-67ea05fd85b4" providerId="ADAL" clId="{F54AB79C-CF2F-48E0-AB2B-B1BDA75FD3C3}" dt="2023-10-28T18:29:28.991" v="6200"/>
          <ac:inkMkLst>
            <pc:docMk/>
            <pc:sldMk cId="3552117480" sldId="611"/>
            <ac:inkMk id="15" creationId="{0394B7C8-11C2-F5BC-7F48-B135AF7BE4F8}"/>
          </ac:inkMkLst>
        </pc:inkChg>
        <pc:inkChg chg="add del">
          <ac:chgData name="Luca Crocetti" userId="52efdf86-ba77-4dcf-8f92-67ea05fd85b4" providerId="ADAL" clId="{F54AB79C-CF2F-48E0-AB2B-B1BDA75FD3C3}" dt="2023-10-28T18:29:28.990" v="6199"/>
          <ac:inkMkLst>
            <pc:docMk/>
            <pc:sldMk cId="3552117480" sldId="611"/>
            <ac:inkMk id="16" creationId="{82BA8DD9-0B28-1B08-B730-1C6A912D2214}"/>
          </ac:inkMkLst>
        </pc:inkChg>
        <pc:inkChg chg="add del">
          <ac:chgData name="Luca Crocetti" userId="52efdf86-ba77-4dcf-8f92-67ea05fd85b4" providerId="ADAL" clId="{F54AB79C-CF2F-48E0-AB2B-B1BDA75FD3C3}" dt="2023-10-28T18:29:28.991" v="6201"/>
          <ac:inkMkLst>
            <pc:docMk/>
            <pc:sldMk cId="3552117480" sldId="611"/>
            <ac:inkMk id="17" creationId="{7F879FBF-4A30-5681-0257-682CC8D67295}"/>
          </ac:inkMkLst>
        </pc:inkChg>
        <pc:inkChg chg="add del">
          <ac:chgData name="Luca Crocetti" userId="52efdf86-ba77-4dcf-8f92-67ea05fd85b4" providerId="ADAL" clId="{F54AB79C-CF2F-48E0-AB2B-B1BDA75FD3C3}" dt="2023-10-28T18:29:28.990" v="6198"/>
          <ac:inkMkLst>
            <pc:docMk/>
            <pc:sldMk cId="3552117480" sldId="611"/>
            <ac:inkMk id="18" creationId="{B17EBD03-9597-A38D-7583-B2998A5CF22A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20" creationId="{47BA61AC-B59B-36B7-AFC3-8C804D96B1EB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21" creationId="{977DEB47-E145-A928-191F-C80E2DDA1C10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22" creationId="{1C5A24CD-EB78-62EE-05F6-00F1ECA20A2B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23" creationId="{5C4663FD-8A84-52AC-F759-747E6EFD0020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24" creationId="{D7C4CC0C-0254-8518-90C2-13BA52DC4E69}"/>
          </ac:inkMkLst>
        </pc:inkChg>
        <pc:inkChg chg="add del">
          <ac:chgData name="Luca Crocetti" userId="52efdf86-ba77-4dcf-8f92-67ea05fd85b4" providerId="ADAL" clId="{F54AB79C-CF2F-48E0-AB2B-B1BDA75FD3C3}" dt="2023-10-28T18:29:37.818" v="6217"/>
          <ac:inkMkLst>
            <pc:docMk/>
            <pc:sldMk cId="3552117480" sldId="611"/>
            <ac:inkMk id="25" creationId="{14B7706D-A476-5009-6723-C3B55FBEBE65}"/>
          </ac:inkMkLst>
        </pc:inkChg>
        <pc:inkChg chg="add del">
          <ac:chgData name="Luca Crocetti" userId="52efdf86-ba77-4dcf-8f92-67ea05fd85b4" providerId="ADAL" clId="{F54AB79C-CF2F-48E0-AB2B-B1BDA75FD3C3}" dt="2023-10-28T18:29:37.819" v="6220"/>
          <ac:inkMkLst>
            <pc:docMk/>
            <pc:sldMk cId="3552117480" sldId="611"/>
            <ac:inkMk id="26" creationId="{0E2FD397-D1A1-73D5-41DB-8E04B6CF1316}"/>
          </ac:inkMkLst>
        </pc:inkChg>
        <pc:inkChg chg="add del">
          <ac:chgData name="Luca Crocetti" userId="52efdf86-ba77-4dcf-8f92-67ea05fd85b4" providerId="ADAL" clId="{F54AB79C-CF2F-48E0-AB2B-B1BDA75FD3C3}" dt="2023-10-28T18:29:37.818" v="6216"/>
          <ac:inkMkLst>
            <pc:docMk/>
            <pc:sldMk cId="3552117480" sldId="611"/>
            <ac:inkMk id="27" creationId="{335B42DD-880E-C2ED-2A27-5B803363ADE1}"/>
          </ac:inkMkLst>
        </pc:inkChg>
        <pc:inkChg chg="add del">
          <ac:chgData name="Luca Crocetti" userId="52efdf86-ba77-4dcf-8f92-67ea05fd85b4" providerId="ADAL" clId="{F54AB79C-CF2F-48E0-AB2B-B1BDA75FD3C3}" dt="2023-10-28T18:29:37.818" v="6218"/>
          <ac:inkMkLst>
            <pc:docMk/>
            <pc:sldMk cId="3552117480" sldId="611"/>
            <ac:inkMk id="28" creationId="{18788357-78F2-A133-12C6-CF38A6EF83F3}"/>
          </ac:inkMkLst>
        </pc:inkChg>
        <pc:inkChg chg="add del">
          <ac:chgData name="Luca Crocetti" userId="52efdf86-ba77-4dcf-8f92-67ea05fd85b4" providerId="ADAL" clId="{F54AB79C-CF2F-48E0-AB2B-B1BDA75FD3C3}" dt="2023-10-28T18:29:37.819" v="6222"/>
          <ac:inkMkLst>
            <pc:docMk/>
            <pc:sldMk cId="3552117480" sldId="611"/>
            <ac:inkMk id="29" creationId="{BAF9FCDF-D65E-D077-21C6-35E19326E89F}"/>
          </ac:inkMkLst>
        </pc:inkChg>
        <pc:inkChg chg="add del">
          <ac:chgData name="Luca Crocetti" userId="52efdf86-ba77-4dcf-8f92-67ea05fd85b4" providerId="ADAL" clId="{F54AB79C-CF2F-48E0-AB2B-B1BDA75FD3C3}" dt="2023-10-28T18:29:37.819" v="6219"/>
          <ac:inkMkLst>
            <pc:docMk/>
            <pc:sldMk cId="3552117480" sldId="611"/>
            <ac:inkMk id="30" creationId="{49953BD0-7CB1-BF55-22C8-24ACD0C48020}"/>
          </ac:inkMkLst>
        </pc:inkChg>
        <pc:inkChg chg="add del">
          <ac:chgData name="Luca Crocetti" userId="52efdf86-ba77-4dcf-8f92-67ea05fd85b4" providerId="ADAL" clId="{F54AB79C-CF2F-48E0-AB2B-B1BDA75FD3C3}" dt="2023-10-28T18:29:37.819" v="6223"/>
          <ac:inkMkLst>
            <pc:docMk/>
            <pc:sldMk cId="3552117480" sldId="611"/>
            <ac:inkMk id="31" creationId="{EA00734E-83AA-F6F8-FAD6-11CFBF481E6E}"/>
          </ac:inkMkLst>
        </pc:inkChg>
        <pc:inkChg chg="add del">
          <ac:chgData name="Luca Crocetti" userId="52efdf86-ba77-4dcf-8f92-67ea05fd85b4" providerId="ADAL" clId="{F54AB79C-CF2F-48E0-AB2B-B1BDA75FD3C3}" dt="2023-10-28T18:29:37.819" v="6221"/>
          <ac:inkMkLst>
            <pc:docMk/>
            <pc:sldMk cId="3552117480" sldId="611"/>
            <ac:inkMk id="32" creationId="{E0671450-3316-F3F2-73B1-51CA7393FBE0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34" creationId="{55139B5C-CE37-9418-C2E1-C0CDB588D897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35" creationId="{0DAAAD90-093A-7CD7-ECAE-043527251C48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36" creationId="{C937664A-8C51-4BC9-8620-7C5603EC3181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37" creationId="{B03B3A59-E476-5EAB-30C3-ED578588059E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38" creationId="{90BFA0C6-4FB0-8215-3D5E-1AD94123DCA7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39" creationId="{A1271137-48CB-B8B2-0090-3B0C0A5FC5D8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40" creationId="{CC84D5F8-4973-DAFE-A89E-06F2812E0301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41" creationId="{8BB4B85C-6D32-98A5-ECB0-00D2C95B1E09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42" creationId="{F710978D-3352-EF87-A112-8D0B1983BF34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43" creationId="{394FB556-D0A5-C60B-EC13-AED59F46E717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44" creationId="{06D81B07-BAFB-419A-3765-10B5EDD996DE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45" creationId="{4FB78388-1F66-8345-000F-4257972610A9}"/>
          </ac:inkMkLst>
        </pc:inkChg>
        <pc:inkChg chg="add del mod">
          <ac:chgData name="Luca Crocetti" userId="52efdf86-ba77-4dcf-8f92-67ea05fd85b4" providerId="ADAL" clId="{F54AB79C-CF2F-48E0-AB2B-B1BDA75FD3C3}" dt="2023-10-28T18:29:50.274" v="6250"/>
          <ac:inkMkLst>
            <pc:docMk/>
            <pc:sldMk cId="3552117480" sldId="611"/>
            <ac:inkMk id="47" creationId="{012111E1-82F7-3C90-9820-0D15ED3D68B4}"/>
          </ac:inkMkLst>
        </pc:inkChg>
        <pc:inkChg chg="add del mod">
          <ac:chgData name="Luca Crocetti" userId="52efdf86-ba77-4dcf-8f92-67ea05fd85b4" providerId="ADAL" clId="{F54AB79C-CF2F-48E0-AB2B-B1BDA75FD3C3}" dt="2023-10-28T18:29:50.273" v="6246"/>
          <ac:inkMkLst>
            <pc:docMk/>
            <pc:sldMk cId="3552117480" sldId="611"/>
            <ac:inkMk id="48" creationId="{14BBFDBE-C7FC-0566-FA48-43F527548588}"/>
          </ac:inkMkLst>
        </pc:inkChg>
        <pc:inkChg chg="add del mod">
          <ac:chgData name="Luca Crocetti" userId="52efdf86-ba77-4dcf-8f92-67ea05fd85b4" providerId="ADAL" clId="{F54AB79C-CF2F-48E0-AB2B-B1BDA75FD3C3}" dt="2023-10-28T18:29:50.274" v="6248"/>
          <ac:inkMkLst>
            <pc:docMk/>
            <pc:sldMk cId="3552117480" sldId="611"/>
            <ac:inkMk id="49" creationId="{F29F74B2-5699-488D-564E-0E7BF2E24B56}"/>
          </ac:inkMkLst>
        </pc:inkChg>
        <pc:inkChg chg="add del mod">
          <ac:chgData name="Luca Crocetti" userId="52efdf86-ba77-4dcf-8f92-67ea05fd85b4" providerId="ADAL" clId="{F54AB79C-CF2F-48E0-AB2B-B1BDA75FD3C3}" dt="2023-10-28T18:29:50.273" v="6247"/>
          <ac:inkMkLst>
            <pc:docMk/>
            <pc:sldMk cId="3552117480" sldId="611"/>
            <ac:inkMk id="50" creationId="{1253ADEF-3DC9-64D6-45A4-4BA6E4C180B6}"/>
          </ac:inkMkLst>
        </pc:inkChg>
        <pc:inkChg chg="add del mod">
          <ac:chgData name="Luca Crocetti" userId="52efdf86-ba77-4dcf-8f92-67ea05fd85b4" providerId="ADAL" clId="{F54AB79C-CF2F-48E0-AB2B-B1BDA75FD3C3}" dt="2023-10-28T18:29:50.274" v="6249"/>
          <ac:inkMkLst>
            <pc:docMk/>
            <pc:sldMk cId="3552117480" sldId="611"/>
            <ac:inkMk id="51" creationId="{835D07CF-2B1A-0262-6472-E91CE076110F}"/>
          </ac:inkMkLst>
        </pc:inkChg>
        <pc:inkChg chg="add del mod">
          <ac:chgData name="Luca Crocetti" userId="52efdf86-ba77-4dcf-8f92-67ea05fd85b4" providerId="ADAL" clId="{F54AB79C-CF2F-48E0-AB2B-B1BDA75FD3C3}" dt="2023-10-28T18:29:50.273" v="6245"/>
          <ac:inkMkLst>
            <pc:docMk/>
            <pc:sldMk cId="3552117480" sldId="611"/>
            <ac:inkMk id="52" creationId="{C35653FF-17F2-F04D-F170-EA530E7607F6}"/>
          </ac:inkMkLst>
        </pc:inkChg>
        <pc:inkChg chg="add del">
          <ac:chgData name="Luca Crocetti" userId="52efdf86-ba77-4dcf-8f92-67ea05fd85b4" providerId="ADAL" clId="{F54AB79C-CF2F-48E0-AB2B-B1BDA75FD3C3}" dt="2023-10-28T18:29:54.875" v="6254"/>
          <ac:inkMkLst>
            <pc:docMk/>
            <pc:sldMk cId="3552117480" sldId="611"/>
            <ac:inkMk id="54" creationId="{FC9C8269-0B17-1FBF-2BD7-1A2EFC9023B0}"/>
          </ac:inkMkLst>
        </pc:inkChg>
        <pc:inkChg chg="add del">
          <ac:chgData name="Luca Crocetti" userId="52efdf86-ba77-4dcf-8f92-67ea05fd85b4" providerId="ADAL" clId="{F54AB79C-CF2F-48E0-AB2B-B1BDA75FD3C3}" dt="2023-10-28T18:29:54.874" v="6253"/>
          <ac:inkMkLst>
            <pc:docMk/>
            <pc:sldMk cId="3552117480" sldId="611"/>
            <ac:inkMk id="55" creationId="{94C0D619-827F-62F9-1B9F-6C770DBDD695}"/>
          </ac:inkMkLst>
        </pc:inkChg>
        <pc:inkChg chg="add mod">
          <ac:chgData name="Luca Crocetti" userId="52efdf86-ba77-4dcf-8f92-67ea05fd85b4" providerId="ADAL" clId="{F54AB79C-CF2F-48E0-AB2B-B1BDA75FD3C3}" dt="2023-10-28T18:30:00.464" v="6261"/>
          <ac:inkMkLst>
            <pc:docMk/>
            <pc:sldMk cId="3552117480" sldId="611"/>
            <ac:inkMk id="56" creationId="{21FAF232-82C0-7085-4814-5624E6E88095}"/>
          </ac:inkMkLst>
        </pc:inkChg>
        <pc:inkChg chg="add mod">
          <ac:chgData name="Luca Crocetti" userId="52efdf86-ba77-4dcf-8f92-67ea05fd85b4" providerId="ADAL" clId="{F54AB79C-CF2F-48E0-AB2B-B1BDA75FD3C3}" dt="2023-10-28T18:30:00.464" v="6261"/>
          <ac:inkMkLst>
            <pc:docMk/>
            <pc:sldMk cId="3552117480" sldId="611"/>
            <ac:inkMk id="57" creationId="{5CFC0830-2C86-E596-658A-77A86E979262}"/>
          </ac:inkMkLst>
        </pc:inkChg>
        <pc:inkChg chg="add mod">
          <ac:chgData name="Luca Crocetti" userId="52efdf86-ba77-4dcf-8f92-67ea05fd85b4" providerId="ADAL" clId="{F54AB79C-CF2F-48E0-AB2B-B1BDA75FD3C3}" dt="2023-10-28T18:30:00.464" v="6261"/>
          <ac:inkMkLst>
            <pc:docMk/>
            <pc:sldMk cId="3552117480" sldId="611"/>
            <ac:inkMk id="58" creationId="{5E3B9C12-9B8E-1433-4474-5E752426431E}"/>
          </ac:inkMkLst>
        </pc:inkChg>
        <pc:inkChg chg="add mod">
          <ac:chgData name="Luca Crocetti" userId="52efdf86-ba77-4dcf-8f92-67ea05fd85b4" providerId="ADAL" clId="{F54AB79C-CF2F-48E0-AB2B-B1BDA75FD3C3}" dt="2023-10-28T18:30:00.464" v="6261"/>
          <ac:inkMkLst>
            <pc:docMk/>
            <pc:sldMk cId="3552117480" sldId="611"/>
            <ac:inkMk id="59" creationId="{603629E1-E1FC-B07F-6F7E-71B59CBAEBCD}"/>
          </ac:inkMkLst>
        </pc:inkChg>
        <pc:inkChg chg="add mod">
          <ac:chgData name="Luca Crocetti" userId="52efdf86-ba77-4dcf-8f92-67ea05fd85b4" providerId="ADAL" clId="{F54AB79C-CF2F-48E0-AB2B-B1BDA75FD3C3}" dt="2023-10-28T18:30:00.464" v="6261"/>
          <ac:inkMkLst>
            <pc:docMk/>
            <pc:sldMk cId="3552117480" sldId="611"/>
            <ac:inkMk id="60" creationId="{45049123-C3C7-76CF-9532-3CF89A7859DA}"/>
          </ac:inkMkLst>
        </pc:inkChg>
        <pc:inkChg chg="add mod">
          <ac:chgData name="Luca Crocetti" userId="52efdf86-ba77-4dcf-8f92-67ea05fd85b4" providerId="ADAL" clId="{F54AB79C-CF2F-48E0-AB2B-B1BDA75FD3C3}" dt="2023-10-28T18:30:00.464" v="6261"/>
          <ac:inkMkLst>
            <pc:docMk/>
            <pc:sldMk cId="3552117480" sldId="611"/>
            <ac:inkMk id="61" creationId="{C5C1857D-062F-FCDE-B32B-8F08617C2C42}"/>
          </ac:inkMkLst>
        </pc:inkChg>
        <pc:inkChg chg="add">
          <ac:chgData name="Luca Crocetti" userId="52efdf86-ba77-4dcf-8f92-67ea05fd85b4" providerId="ADAL" clId="{F54AB79C-CF2F-48E0-AB2B-B1BDA75FD3C3}" dt="2023-10-28T18:30:01.457" v="6262" actId="9405"/>
          <ac:inkMkLst>
            <pc:docMk/>
            <pc:sldMk cId="3552117480" sldId="611"/>
            <ac:inkMk id="63" creationId="{2BE0D6D3-70A7-A171-C77C-8EF60115A3B6}"/>
          </ac:inkMkLst>
        </pc:inkChg>
        <pc:inkChg chg="add mod">
          <ac:chgData name="Luca Crocetti" userId="52efdf86-ba77-4dcf-8f92-67ea05fd85b4" providerId="ADAL" clId="{F54AB79C-CF2F-48E0-AB2B-B1BDA75FD3C3}" dt="2023-10-28T18:30:09.452" v="6281"/>
          <ac:inkMkLst>
            <pc:docMk/>
            <pc:sldMk cId="3552117480" sldId="611"/>
            <ac:inkMk id="64" creationId="{2DDA145D-63C6-A7C6-AAEC-1B29B17307A7}"/>
          </ac:inkMkLst>
        </pc:inkChg>
        <pc:inkChg chg="add mod">
          <ac:chgData name="Luca Crocetti" userId="52efdf86-ba77-4dcf-8f92-67ea05fd85b4" providerId="ADAL" clId="{F54AB79C-CF2F-48E0-AB2B-B1BDA75FD3C3}" dt="2023-10-28T18:30:09.452" v="6281"/>
          <ac:inkMkLst>
            <pc:docMk/>
            <pc:sldMk cId="3552117480" sldId="611"/>
            <ac:inkMk id="65" creationId="{9A7674F6-8B30-54F1-CAB9-DC6A4BDE8C6A}"/>
          </ac:inkMkLst>
        </pc:inkChg>
        <pc:inkChg chg="add mod">
          <ac:chgData name="Luca Crocetti" userId="52efdf86-ba77-4dcf-8f92-67ea05fd85b4" providerId="ADAL" clId="{F54AB79C-CF2F-48E0-AB2B-B1BDA75FD3C3}" dt="2023-10-28T18:30:09.452" v="6281"/>
          <ac:inkMkLst>
            <pc:docMk/>
            <pc:sldMk cId="3552117480" sldId="611"/>
            <ac:inkMk id="66" creationId="{0186E416-6D3B-9BE5-4218-6D7C6285F62E}"/>
          </ac:inkMkLst>
        </pc:inkChg>
        <pc:inkChg chg="add mod">
          <ac:chgData name="Luca Crocetti" userId="52efdf86-ba77-4dcf-8f92-67ea05fd85b4" providerId="ADAL" clId="{F54AB79C-CF2F-48E0-AB2B-B1BDA75FD3C3}" dt="2023-10-28T18:30:09.452" v="6281"/>
          <ac:inkMkLst>
            <pc:docMk/>
            <pc:sldMk cId="3552117480" sldId="611"/>
            <ac:inkMk id="67" creationId="{E7B69D9C-6474-95AF-941B-C28C0C1E9CA6}"/>
          </ac:inkMkLst>
        </pc:inkChg>
        <pc:inkChg chg="add mod">
          <ac:chgData name="Luca Crocetti" userId="52efdf86-ba77-4dcf-8f92-67ea05fd85b4" providerId="ADAL" clId="{F54AB79C-CF2F-48E0-AB2B-B1BDA75FD3C3}" dt="2023-10-28T18:30:09.452" v="6281"/>
          <ac:inkMkLst>
            <pc:docMk/>
            <pc:sldMk cId="3552117480" sldId="611"/>
            <ac:inkMk id="68" creationId="{9EDBCE9B-2C2F-18A7-C334-EF601D660587}"/>
          </ac:inkMkLst>
        </pc:inkChg>
        <pc:inkChg chg="add mod">
          <ac:chgData name="Luca Crocetti" userId="52efdf86-ba77-4dcf-8f92-67ea05fd85b4" providerId="ADAL" clId="{F54AB79C-CF2F-48E0-AB2B-B1BDA75FD3C3}" dt="2023-10-28T18:30:09.452" v="6281"/>
          <ac:inkMkLst>
            <pc:docMk/>
            <pc:sldMk cId="3552117480" sldId="611"/>
            <ac:inkMk id="69" creationId="{ABF17193-1E9C-FF76-1F15-3B6EB5E51434}"/>
          </ac:inkMkLst>
        </pc:inkChg>
        <pc:inkChg chg="add mod">
          <ac:chgData name="Luca Crocetti" userId="52efdf86-ba77-4dcf-8f92-67ea05fd85b4" providerId="ADAL" clId="{F54AB79C-CF2F-48E0-AB2B-B1BDA75FD3C3}" dt="2023-10-28T18:30:09.452" v="6281"/>
          <ac:inkMkLst>
            <pc:docMk/>
            <pc:sldMk cId="3552117480" sldId="611"/>
            <ac:inkMk id="70" creationId="{B5A3794C-836A-37DF-6609-82CB689E4A1E}"/>
          </ac:inkMkLst>
        </pc:inkChg>
        <pc:inkChg chg="add mod">
          <ac:chgData name="Luca Crocetti" userId="52efdf86-ba77-4dcf-8f92-67ea05fd85b4" providerId="ADAL" clId="{F54AB79C-CF2F-48E0-AB2B-B1BDA75FD3C3}" dt="2023-10-28T18:30:09.452" v="6281"/>
          <ac:inkMkLst>
            <pc:docMk/>
            <pc:sldMk cId="3552117480" sldId="611"/>
            <ac:inkMk id="71" creationId="{96DEBE03-98E6-B8D2-196B-398213B3F2B8}"/>
          </ac:inkMkLst>
        </pc:inkChg>
        <pc:inkChg chg="add del">
          <ac:chgData name="Luca Crocetti" userId="52efdf86-ba77-4dcf-8f92-67ea05fd85b4" providerId="ADAL" clId="{F54AB79C-CF2F-48E0-AB2B-B1BDA75FD3C3}" dt="2023-10-28T18:30:09.089" v="6277"/>
          <ac:inkMkLst>
            <pc:docMk/>
            <pc:sldMk cId="3552117480" sldId="611"/>
            <ac:inkMk id="72" creationId="{6B23C05C-95C5-F580-49F2-BA1CD42C6ABB}"/>
          </ac:inkMkLst>
        </pc:inkChg>
        <pc:inkChg chg="add del">
          <ac:chgData name="Luca Crocetti" userId="52efdf86-ba77-4dcf-8f92-67ea05fd85b4" providerId="ADAL" clId="{F54AB79C-CF2F-48E0-AB2B-B1BDA75FD3C3}" dt="2023-10-28T18:30:09.089" v="6278"/>
          <ac:inkMkLst>
            <pc:docMk/>
            <pc:sldMk cId="3552117480" sldId="611"/>
            <ac:inkMk id="73" creationId="{8EF51120-ACD8-79F9-6240-5896D41D2493}"/>
          </ac:inkMkLst>
        </pc:inkChg>
        <pc:inkChg chg="add del">
          <ac:chgData name="Luca Crocetti" userId="52efdf86-ba77-4dcf-8f92-67ea05fd85b4" providerId="ADAL" clId="{F54AB79C-CF2F-48E0-AB2B-B1BDA75FD3C3}" dt="2023-10-28T18:30:09.089" v="6279"/>
          <ac:inkMkLst>
            <pc:docMk/>
            <pc:sldMk cId="3552117480" sldId="611"/>
            <ac:inkMk id="74" creationId="{1B88B1DE-3412-4FB7-044A-0277805A99FC}"/>
          </ac:inkMkLst>
        </pc:inkChg>
        <pc:inkChg chg="add del">
          <ac:chgData name="Luca Crocetti" userId="52efdf86-ba77-4dcf-8f92-67ea05fd85b4" providerId="ADAL" clId="{F54AB79C-CF2F-48E0-AB2B-B1BDA75FD3C3}" dt="2023-10-28T18:30:09.088" v="6276"/>
          <ac:inkMkLst>
            <pc:docMk/>
            <pc:sldMk cId="3552117480" sldId="611"/>
            <ac:inkMk id="75" creationId="{79824409-3B7B-1A8D-7FA4-84AE451B9447}"/>
          </ac:inkMkLst>
        </pc:inkChg>
        <pc:inkChg chg="add del">
          <ac:chgData name="Luca Crocetti" userId="52efdf86-ba77-4dcf-8f92-67ea05fd85b4" providerId="ADAL" clId="{F54AB79C-CF2F-48E0-AB2B-B1BDA75FD3C3}" dt="2023-10-28T18:30:09.090" v="6280"/>
          <ac:inkMkLst>
            <pc:docMk/>
            <pc:sldMk cId="3552117480" sldId="611"/>
            <ac:inkMk id="76" creationId="{4E1EF9DB-9123-4A80-B708-4A915BA95FFC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78" creationId="{D3C24869-2384-F10B-5F64-EF0772E48897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79" creationId="{95F3BFF9-FF00-1CA9-4F0D-844F2B0D5FED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80" creationId="{260EE495-036E-7C58-2DF0-02E61AD8E6FC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81" creationId="{2ACE7C31-0993-44AE-DAFF-7EFEA0E3F2DA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82" creationId="{901AB230-0AD1-8370-9724-EB5C2DC77D0B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83" creationId="{7E8D8A12-8DB4-5A19-1140-A9A7E65A81DE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84" creationId="{66F30B44-57FF-BE47-E018-07751FF58271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85" creationId="{FD202F3B-EB8D-E727-6792-F076D14C5202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86" creationId="{BDC05C9C-F5F9-5283-4FBE-B7EEC1F6D546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87" creationId="{0CC111AE-F38A-FADF-7C1C-201989E1FBB8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88" creationId="{DA50199A-0A4C-0B82-944A-ED93263E67FC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89" creationId="{FA849395-D229-E1CD-0949-F7497BB35EC5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90" creationId="{8F3B925D-18F4-F7D5-AA31-17D73A68E364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91" creationId="{F5BB352C-5A28-5BB0-751C-FD773147BA78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92" creationId="{852FB280-9D91-F9ED-4EEA-B588089DD4DC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93" creationId="{976E3955-F88A-45FB-4EA9-17FFB6391EB8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94" creationId="{17AB3415-7D8C-88DF-6558-C13EFC629F96}"/>
          </ac:inkMkLst>
        </pc:inkChg>
        <pc:inkChg chg="add">
          <ac:chgData name="Luca Crocetti" userId="52efdf86-ba77-4dcf-8f92-67ea05fd85b4" providerId="ADAL" clId="{F54AB79C-CF2F-48E0-AB2B-B1BDA75FD3C3}" dt="2023-10-28T18:30:23.504" v="6300" actId="9405"/>
          <ac:inkMkLst>
            <pc:docMk/>
            <pc:sldMk cId="3552117480" sldId="611"/>
            <ac:inkMk id="97" creationId="{B7A6AD91-5DA5-0F34-397F-3C250F2ABC46}"/>
          </ac:inkMkLst>
        </pc:inkChg>
        <pc:inkChg chg="add">
          <ac:chgData name="Luca Crocetti" userId="52efdf86-ba77-4dcf-8f92-67ea05fd85b4" providerId="ADAL" clId="{F54AB79C-CF2F-48E0-AB2B-B1BDA75FD3C3}" dt="2023-10-28T18:30:28.414" v="6301" actId="9405"/>
          <ac:inkMkLst>
            <pc:docMk/>
            <pc:sldMk cId="3552117480" sldId="611"/>
            <ac:inkMk id="98" creationId="{266047CB-909C-2749-54B6-3C805E9EEA31}"/>
          </ac:inkMkLst>
        </pc:inkChg>
        <pc:inkChg chg="add">
          <ac:chgData name="Luca Crocetti" userId="52efdf86-ba77-4dcf-8f92-67ea05fd85b4" providerId="ADAL" clId="{F54AB79C-CF2F-48E0-AB2B-B1BDA75FD3C3}" dt="2023-10-28T18:30:31.457" v="6302" actId="9405"/>
          <ac:inkMkLst>
            <pc:docMk/>
            <pc:sldMk cId="3552117480" sldId="611"/>
            <ac:inkMk id="99" creationId="{7E4EC4A3-2FD8-9ABE-3D1D-4AD358A885B0}"/>
          </ac:inkMkLst>
        </pc:inkChg>
        <pc:inkChg chg="add">
          <ac:chgData name="Luca Crocetti" userId="52efdf86-ba77-4dcf-8f92-67ea05fd85b4" providerId="ADAL" clId="{F54AB79C-CF2F-48E0-AB2B-B1BDA75FD3C3}" dt="2023-10-28T18:30:33.549" v="6303" actId="9405"/>
          <ac:inkMkLst>
            <pc:docMk/>
            <pc:sldMk cId="3552117480" sldId="611"/>
            <ac:inkMk id="100" creationId="{479A52E8-9CCE-C653-2EAB-2645A4ACC43C}"/>
          </ac:inkMkLst>
        </pc:inkChg>
        <pc:inkChg chg="add">
          <ac:chgData name="Luca Crocetti" userId="52efdf86-ba77-4dcf-8f92-67ea05fd85b4" providerId="ADAL" clId="{F54AB79C-CF2F-48E0-AB2B-B1BDA75FD3C3}" dt="2023-10-28T18:30:49.051" v="6304" actId="9405"/>
          <ac:inkMkLst>
            <pc:docMk/>
            <pc:sldMk cId="3552117480" sldId="611"/>
            <ac:inkMk id="101" creationId="{2B4B45FA-7FD8-D907-ADD6-3BCF98474837}"/>
          </ac:inkMkLst>
        </pc:inkChg>
        <pc:inkChg chg="add mod">
          <ac:chgData name="Luca Crocetti" userId="52efdf86-ba77-4dcf-8f92-67ea05fd85b4" providerId="ADAL" clId="{F54AB79C-CF2F-48E0-AB2B-B1BDA75FD3C3}" dt="2023-10-28T18:30:56.246" v="6315"/>
          <ac:inkMkLst>
            <pc:docMk/>
            <pc:sldMk cId="3552117480" sldId="611"/>
            <ac:inkMk id="102" creationId="{1FB802D9-CE28-8532-DE22-B077862A1554}"/>
          </ac:inkMkLst>
        </pc:inkChg>
        <pc:inkChg chg="add mod">
          <ac:chgData name="Luca Crocetti" userId="52efdf86-ba77-4dcf-8f92-67ea05fd85b4" providerId="ADAL" clId="{F54AB79C-CF2F-48E0-AB2B-B1BDA75FD3C3}" dt="2023-10-28T18:30:56.246" v="6315"/>
          <ac:inkMkLst>
            <pc:docMk/>
            <pc:sldMk cId="3552117480" sldId="611"/>
            <ac:inkMk id="103" creationId="{B79A5F69-0E34-8CC7-36C2-569A30281EDE}"/>
          </ac:inkMkLst>
        </pc:inkChg>
        <pc:inkChg chg="add mod">
          <ac:chgData name="Luca Crocetti" userId="52efdf86-ba77-4dcf-8f92-67ea05fd85b4" providerId="ADAL" clId="{F54AB79C-CF2F-48E0-AB2B-B1BDA75FD3C3}" dt="2023-10-28T18:30:56.246" v="6315"/>
          <ac:inkMkLst>
            <pc:docMk/>
            <pc:sldMk cId="3552117480" sldId="611"/>
            <ac:inkMk id="104" creationId="{84782D6E-8C5E-276F-700A-1A2B61680B27}"/>
          </ac:inkMkLst>
        </pc:inkChg>
        <pc:inkChg chg="add mod">
          <ac:chgData name="Luca Crocetti" userId="52efdf86-ba77-4dcf-8f92-67ea05fd85b4" providerId="ADAL" clId="{F54AB79C-CF2F-48E0-AB2B-B1BDA75FD3C3}" dt="2023-10-28T18:30:56.246" v="6315"/>
          <ac:inkMkLst>
            <pc:docMk/>
            <pc:sldMk cId="3552117480" sldId="611"/>
            <ac:inkMk id="105" creationId="{EB385E23-3E44-6943-83EA-65F0856900D5}"/>
          </ac:inkMkLst>
        </pc:inkChg>
        <pc:inkChg chg="add mod">
          <ac:chgData name="Luca Crocetti" userId="52efdf86-ba77-4dcf-8f92-67ea05fd85b4" providerId="ADAL" clId="{F54AB79C-CF2F-48E0-AB2B-B1BDA75FD3C3}" dt="2023-10-28T18:30:56.246" v="6315"/>
          <ac:inkMkLst>
            <pc:docMk/>
            <pc:sldMk cId="3552117480" sldId="611"/>
            <ac:inkMk id="106" creationId="{DCBF92CE-0335-DE9B-B84F-D0038213DE42}"/>
          </ac:inkMkLst>
        </pc:inkChg>
        <pc:inkChg chg="add mod">
          <ac:chgData name="Luca Crocetti" userId="52efdf86-ba77-4dcf-8f92-67ea05fd85b4" providerId="ADAL" clId="{F54AB79C-CF2F-48E0-AB2B-B1BDA75FD3C3}" dt="2023-10-28T18:30:56.246" v="6315"/>
          <ac:inkMkLst>
            <pc:docMk/>
            <pc:sldMk cId="3552117480" sldId="611"/>
            <ac:inkMk id="107" creationId="{CB486BAB-3F3D-6A2F-500F-DF1575D3D9BF}"/>
          </ac:inkMkLst>
        </pc:inkChg>
        <pc:inkChg chg="add mod">
          <ac:chgData name="Luca Crocetti" userId="52efdf86-ba77-4dcf-8f92-67ea05fd85b4" providerId="ADAL" clId="{F54AB79C-CF2F-48E0-AB2B-B1BDA75FD3C3}" dt="2023-10-28T18:30:56.246" v="6315"/>
          <ac:inkMkLst>
            <pc:docMk/>
            <pc:sldMk cId="3552117480" sldId="611"/>
            <ac:inkMk id="108" creationId="{0FE5CFE5-76E4-ADD2-80DB-D7E109088AE5}"/>
          </ac:inkMkLst>
        </pc:inkChg>
        <pc:inkChg chg="add mod">
          <ac:chgData name="Luca Crocetti" userId="52efdf86-ba77-4dcf-8f92-67ea05fd85b4" providerId="ADAL" clId="{F54AB79C-CF2F-48E0-AB2B-B1BDA75FD3C3}" dt="2023-10-28T18:30:56.246" v="6315"/>
          <ac:inkMkLst>
            <pc:docMk/>
            <pc:sldMk cId="3552117480" sldId="611"/>
            <ac:inkMk id="109" creationId="{8466AF19-9303-060A-45CA-C0B925DD2085}"/>
          </ac:inkMkLst>
        </pc:inkChg>
        <pc:inkChg chg="add mod">
          <ac:chgData name="Luca Crocetti" userId="52efdf86-ba77-4dcf-8f92-67ea05fd85b4" providerId="ADAL" clId="{F54AB79C-CF2F-48E0-AB2B-B1BDA75FD3C3}" dt="2023-10-28T18:30:56.246" v="6315"/>
          <ac:inkMkLst>
            <pc:docMk/>
            <pc:sldMk cId="3552117480" sldId="611"/>
            <ac:inkMk id="110" creationId="{0E166415-A863-DA1C-5D31-B978DFBCA40C}"/>
          </ac:inkMkLst>
        </pc:inkChg>
        <pc:inkChg chg="add mod">
          <ac:chgData name="Luca Crocetti" userId="52efdf86-ba77-4dcf-8f92-67ea05fd85b4" providerId="ADAL" clId="{F54AB79C-CF2F-48E0-AB2B-B1BDA75FD3C3}" dt="2023-10-28T18:30:56.246" v="6315"/>
          <ac:inkMkLst>
            <pc:docMk/>
            <pc:sldMk cId="3552117480" sldId="611"/>
            <ac:inkMk id="111" creationId="{AD8A0B27-D1FE-6337-9127-DA5F0FF3909E}"/>
          </ac:inkMkLst>
        </pc:inkChg>
        <pc:inkChg chg="add mod">
          <ac:chgData name="Luca Crocetti" userId="52efdf86-ba77-4dcf-8f92-67ea05fd85b4" providerId="ADAL" clId="{F54AB79C-CF2F-48E0-AB2B-B1BDA75FD3C3}" dt="2023-10-28T18:30:59.382" v="6319"/>
          <ac:inkMkLst>
            <pc:docMk/>
            <pc:sldMk cId="3552117480" sldId="611"/>
            <ac:inkMk id="114" creationId="{1CA82DC3-49DE-91EC-207A-60758D099FE9}"/>
          </ac:inkMkLst>
        </pc:inkChg>
        <pc:inkChg chg="add mod">
          <ac:chgData name="Luca Crocetti" userId="52efdf86-ba77-4dcf-8f92-67ea05fd85b4" providerId="ADAL" clId="{F54AB79C-CF2F-48E0-AB2B-B1BDA75FD3C3}" dt="2023-10-28T18:30:59.382" v="6319"/>
          <ac:inkMkLst>
            <pc:docMk/>
            <pc:sldMk cId="3552117480" sldId="611"/>
            <ac:inkMk id="115" creationId="{27C9BC0F-1655-0F46-3EB8-4BBAB621555D}"/>
          </ac:inkMkLst>
        </pc:inkChg>
        <pc:inkChg chg="add">
          <ac:chgData name="Luca Crocetti" userId="52efdf86-ba77-4dcf-8f92-67ea05fd85b4" providerId="ADAL" clId="{F54AB79C-CF2F-48E0-AB2B-B1BDA75FD3C3}" dt="2023-10-28T18:30:58.617" v="6318" actId="9405"/>
          <ac:inkMkLst>
            <pc:docMk/>
            <pc:sldMk cId="3552117480" sldId="611"/>
            <ac:inkMk id="116" creationId="{B596BBD2-33BB-E244-91D7-6C500CEBD3DF}"/>
          </ac:inkMkLst>
        </pc:inkChg>
        <pc:inkChg chg="add mod">
          <ac:chgData name="Luca Crocetti" userId="52efdf86-ba77-4dcf-8f92-67ea05fd85b4" providerId="ADAL" clId="{F54AB79C-CF2F-48E0-AB2B-B1BDA75FD3C3}" dt="2023-10-28T18:31:03.387" v="6328"/>
          <ac:inkMkLst>
            <pc:docMk/>
            <pc:sldMk cId="3552117480" sldId="611"/>
            <ac:inkMk id="118" creationId="{3C178C8A-38D6-0E3D-AFA0-0D25B7ECE8B4}"/>
          </ac:inkMkLst>
        </pc:inkChg>
        <pc:inkChg chg="add mod">
          <ac:chgData name="Luca Crocetti" userId="52efdf86-ba77-4dcf-8f92-67ea05fd85b4" providerId="ADAL" clId="{F54AB79C-CF2F-48E0-AB2B-B1BDA75FD3C3}" dt="2023-10-28T18:31:03.387" v="6328"/>
          <ac:inkMkLst>
            <pc:docMk/>
            <pc:sldMk cId="3552117480" sldId="611"/>
            <ac:inkMk id="119" creationId="{309A6DD9-6A7D-DBD6-F9C0-80B1567138F7}"/>
          </ac:inkMkLst>
        </pc:inkChg>
        <pc:inkChg chg="add mod">
          <ac:chgData name="Luca Crocetti" userId="52efdf86-ba77-4dcf-8f92-67ea05fd85b4" providerId="ADAL" clId="{F54AB79C-CF2F-48E0-AB2B-B1BDA75FD3C3}" dt="2023-10-28T18:31:03.387" v="6328"/>
          <ac:inkMkLst>
            <pc:docMk/>
            <pc:sldMk cId="3552117480" sldId="611"/>
            <ac:inkMk id="120" creationId="{2F77DCC3-1268-C412-A227-02151861B03E}"/>
          </ac:inkMkLst>
        </pc:inkChg>
        <pc:inkChg chg="add del mod">
          <ac:chgData name="Luca Crocetti" userId="52efdf86-ba77-4dcf-8f92-67ea05fd85b4" providerId="ADAL" clId="{F54AB79C-CF2F-48E0-AB2B-B1BDA75FD3C3}" dt="2023-10-28T18:31:04.367" v="6330"/>
          <ac:inkMkLst>
            <pc:docMk/>
            <pc:sldMk cId="3552117480" sldId="611"/>
            <ac:inkMk id="121" creationId="{03C6586B-24EC-19E8-A335-4A127AE60C34}"/>
          </ac:inkMkLst>
        </pc:inkChg>
        <pc:inkChg chg="add del mod">
          <ac:chgData name="Luca Crocetti" userId="52efdf86-ba77-4dcf-8f92-67ea05fd85b4" providerId="ADAL" clId="{F54AB79C-CF2F-48E0-AB2B-B1BDA75FD3C3}" dt="2023-10-28T18:31:04.368" v="6333"/>
          <ac:inkMkLst>
            <pc:docMk/>
            <pc:sldMk cId="3552117480" sldId="611"/>
            <ac:inkMk id="122" creationId="{58376BB0-28DE-A5D9-1FA7-A8A5572FEC44}"/>
          </ac:inkMkLst>
        </pc:inkChg>
        <pc:inkChg chg="add del mod">
          <ac:chgData name="Luca Crocetti" userId="52efdf86-ba77-4dcf-8f92-67ea05fd85b4" providerId="ADAL" clId="{F54AB79C-CF2F-48E0-AB2B-B1BDA75FD3C3}" dt="2023-10-28T18:31:04.368" v="6332"/>
          <ac:inkMkLst>
            <pc:docMk/>
            <pc:sldMk cId="3552117480" sldId="611"/>
            <ac:inkMk id="123" creationId="{C42BC975-E0EB-649C-C66E-A812077CFEC2}"/>
          </ac:inkMkLst>
        </pc:inkChg>
        <pc:inkChg chg="add del mod">
          <ac:chgData name="Luca Crocetti" userId="52efdf86-ba77-4dcf-8f92-67ea05fd85b4" providerId="ADAL" clId="{F54AB79C-CF2F-48E0-AB2B-B1BDA75FD3C3}" dt="2023-10-28T18:31:04.367" v="6331"/>
          <ac:inkMkLst>
            <pc:docMk/>
            <pc:sldMk cId="3552117480" sldId="611"/>
            <ac:inkMk id="124" creationId="{E8D9B5D3-5296-CF39-1444-3DC4E949325C}"/>
          </ac:inkMkLst>
        </pc:inkChg>
        <pc:inkChg chg="add del mod">
          <ac:chgData name="Luca Crocetti" userId="52efdf86-ba77-4dcf-8f92-67ea05fd85b4" providerId="ADAL" clId="{F54AB79C-CF2F-48E0-AB2B-B1BDA75FD3C3}" dt="2023-10-28T18:31:04.366" v="6329"/>
          <ac:inkMkLst>
            <pc:docMk/>
            <pc:sldMk cId="3552117480" sldId="611"/>
            <ac:inkMk id="125" creationId="{74080CE5-CBD9-5747-F082-5E857A7C440E}"/>
          </ac:inkMkLst>
        </pc:inkChg>
        <pc:inkChg chg="add mod">
          <ac:chgData name="Luca Crocetti" userId="52efdf86-ba77-4dcf-8f92-67ea05fd85b4" providerId="ADAL" clId="{F54AB79C-CF2F-48E0-AB2B-B1BDA75FD3C3}" dt="2023-10-28T18:31:12.772" v="6355"/>
          <ac:inkMkLst>
            <pc:docMk/>
            <pc:sldMk cId="3552117480" sldId="611"/>
            <ac:inkMk id="128" creationId="{1191D8D0-C8AD-AC52-A512-0CF6A9750E10}"/>
          </ac:inkMkLst>
        </pc:inkChg>
        <pc:inkChg chg="add mod">
          <ac:chgData name="Luca Crocetti" userId="52efdf86-ba77-4dcf-8f92-67ea05fd85b4" providerId="ADAL" clId="{F54AB79C-CF2F-48E0-AB2B-B1BDA75FD3C3}" dt="2023-10-28T18:31:12.772" v="6355"/>
          <ac:inkMkLst>
            <pc:docMk/>
            <pc:sldMk cId="3552117480" sldId="611"/>
            <ac:inkMk id="129" creationId="{75E18112-5611-B205-CA6D-9DBBD8445835}"/>
          </ac:inkMkLst>
        </pc:inkChg>
        <pc:inkChg chg="add mod">
          <ac:chgData name="Luca Crocetti" userId="52efdf86-ba77-4dcf-8f92-67ea05fd85b4" providerId="ADAL" clId="{F54AB79C-CF2F-48E0-AB2B-B1BDA75FD3C3}" dt="2023-10-28T18:31:12.772" v="6355"/>
          <ac:inkMkLst>
            <pc:docMk/>
            <pc:sldMk cId="3552117480" sldId="611"/>
            <ac:inkMk id="130" creationId="{D091C3C5-2107-D671-B680-5236BF40F760}"/>
          </ac:inkMkLst>
        </pc:inkChg>
        <pc:inkChg chg="add mod">
          <ac:chgData name="Luca Crocetti" userId="52efdf86-ba77-4dcf-8f92-67ea05fd85b4" providerId="ADAL" clId="{F54AB79C-CF2F-48E0-AB2B-B1BDA75FD3C3}" dt="2023-10-28T18:31:12.772" v="6355"/>
          <ac:inkMkLst>
            <pc:docMk/>
            <pc:sldMk cId="3552117480" sldId="611"/>
            <ac:inkMk id="131" creationId="{0CF2933B-EDB5-2717-ACA6-42323B4E4B5E}"/>
          </ac:inkMkLst>
        </pc:inkChg>
        <pc:inkChg chg="add mod">
          <ac:chgData name="Luca Crocetti" userId="52efdf86-ba77-4dcf-8f92-67ea05fd85b4" providerId="ADAL" clId="{F54AB79C-CF2F-48E0-AB2B-B1BDA75FD3C3}" dt="2023-10-28T18:31:12.772" v="6355"/>
          <ac:inkMkLst>
            <pc:docMk/>
            <pc:sldMk cId="3552117480" sldId="611"/>
            <ac:inkMk id="132" creationId="{C6CE2BBB-2AFF-E037-BCB6-C0D8C7CF4147}"/>
          </ac:inkMkLst>
        </pc:inkChg>
        <pc:inkChg chg="add del">
          <ac:chgData name="Luca Crocetti" userId="52efdf86-ba77-4dcf-8f92-67ea05fd85b4" providerId="ADAL" clId="{F54AB79C-CF2F-48E0-AB2B-B1BDA75FD3C3}" dt="2023-10-28T18:31:12.149" v="6350"/>
          <ac:inkMkLst>
            <pc:docMk/>
            <pc:sldMk cId="3552117480" sldId="611"/>
            <ac:inkMk id="133" creationId="{9DCE81EF-10D7-E95D-5803-A9E896D86E79}"/>
          </ac:inkMkLst>
        </pc:inkChg>
        <pc:inkChg chg="add del">
          <ac:chgData name="Luca Crocetti" userId="52efdf86-ba77-4dcf-8f92-67ea05fd85b4" providerId="ADAL" clId="{F54AB79C-CF2F-48E0-AB2B-B1BDA75FD3C3}" dt="2023-10-28T18:31:12.150" v="6352"/>
          <ac:inkMkLst>
            <pc:docMk/>
            <pc:sldMk cId="3552117480" sldId="611"/>
            <ac:inkMk id="134" creationId="{44AB5518-8997-E6F9-57D2-3C71E2230D41}"/>
          </ac:inkMkLst>
        </pc:inkChg>
        <pc:inkChg chg="add del">
          <ac:chgData name="Luca Crocetti" userId="52efdf86-ba77-4dcf-8f92-67ea05fd85b4" providerId="ADAL" clId="{F54AB79C-CF2F-48E0-AB2B-B1BDA75FD3C3}" dt="2023-10-28T18:31:12.148" v="6347"/>
          <ac:inkMkLst>
            <pc:docMk/>
            <pc:sldMk cId="3552117480" sldId="611"/>
            <ac:inkMk id="135" creationId="{CEDF006D-F1B8-0839-AD1D-F5E4A1B55A43}"/>
          </ac:inkMkLst>
        </pc:inkChg>
        <pc:inkChg chg="add del">
          <ac:chgData name="Luca Crocetti" userId="52efdf86-ba77-4dcf-8f92-67ea05fd85b4" providerId="ADAL" clId="{F54AB79C-CF2F-48E0-AB2B-B1BDA75FD3C3}" dt="2023-10-28T18:31:12.150" v="6354"/>
          <ac:inkMkLst>
            <pc:docMk/>
            <pc:sldMk cId="3552117480" sldId="611"/>
            <ac:inkMk id="136" creationId="{77816DB8-14E8-201D-53C7-276D2053674F}"/>
          </ac:inkMkLst>
        </pc:inkChg>
        <pc:inkChg chg="add del">
          <ac:chgData name="Luca Crocetti" userId="52efdf86-ba77-4dcf-8f92-67ea05fd85b4" providerId="ADAL" clId="{F54AB79C-CF2F-48E0-AB2B-B1BDA75FD3C3}" dt="2023-10-28T18:31:12.149" v="6349"/>
          <ac:inkMkLst>
            <pc:docMk/>
            <pc:sldMk cId="3552117480" sldId="611"/>
            <ac:inkMk id="137" creationId="{54D827D2-0F45-8A53-F14A-28BF75AFF6DA}"/>
          </ac:inkMkLst>
        </pc:inkChg>
        <pc:inkChg chg="add del">
          <ac:chgData name="Luca Crocetti" userId="52efdf86-ba77-4dcf-8f92-67ea05fd85b4" providerId="ADAL" clId="{F54AB79C-CF2F-48E0-AB2B-B1BDA75FD3C3}" dt="2023-10-28T18:31:12.148" v="6348"/>
          <ac:inkMkLst>
            <pc:docMk/>
            <pc:sldMk cId="3552117480" sldId="611"/>
            <ac:inkMk id="138" creationId="{2D378C06-8159-7FEC-89BF-8E284011079A}"/>
          </ac:inkMkLst>
        </pc:inkChg>
        <pc:inkChg chg="add del">
          <ac:chgData name="Luca Crocetti" userId="52efdf86-ba77-4dcf-8f92-67ea05fd85b4" providerId="ADAL" clId="{F54AB79C-CF2F-48E0-AB2B-B1BDA75FD3C3}" dt="2023-10-28T18:31:12.149" v="6351"/>
          <ac:inkMkLst>
            <pc:docMk/>
            <pc:sldMk cId="3552117480" sldId="611"/>
            <ac:inkMk id="139" creationId="{E333AF19-440E-59A7-5DF7-BB24DEAD2ACF}"/>
          </ac:inkMkLst>
        </pc:inkChg>
        <pc:inkChg chg="add del">
          <ac:chgData name="Luca Crocetti" userId="52efdf86-ba77-4dcf-8f92-67ea05fd85b4" providerId="ADAL" clId="{F54AB79C-CF2F-48E0-AB2B-B1BDA75FD3C3}" dt="2023-10-28T18:31:12.150" v="6353"/>
          <ac:inkMkLst>
            <pc:docMk/>
            <pc:sldMk cId="3552117480" sldId="611"/>
            <ac:inkMk id="140" creationId="{9DEFEC9D-6BE6-2F39-EE42-2B27BB005C99}"/>
          </ac:inkMkLst>
        </pc:inkChg>
        <pc:inkChg chg="add del">
          <ac:chgData name="Luca Crocetti" userId="52efdf86-ba77-4dcf-8f92-67ea05fd85b4" providerId="ADAL" clId="{F54AB79C-CF2F-48E0-AB2B-B1BDA75FD3C3}" dt="2023-10-28T18:31:17.969" v="6367"/>
          <ac:inkMkLst>
            <pc:docMk/>
            <pc:sldMk cId="3552117480" sldId="611"/>
            <ac:inkMk id="142" creationId="{5152B148-5976-1636-D0EC-C87962254044}"/>
          </ac:inkMkLst>
        </pc:inkChg>
        <pc:inkChg chg="add del">
          <ac:chgData name="Luca Crocetti" userId="52efdf86-ba77-4dcf-8f92-67ea05fd85b4" providerId="ADAL" clId="{F54AB79C-CF2F-48E0-AB2B-B1BDA75FD3C3}" dt="2023-10-28T18:31:17.969" v="6366"/>
          <ac:inkMkLst>
            <pc:docMk/>
            <pc:sldMk cId="3552117480" sldId="611"/>
            <ac:inkMk id="143" creationId="{7B43EC15-1D04-C969-CC48-0620FA6F158A}"/>
          </ac:inkMkLst>
        </pc:inkChg>
        <pc:inkChg chg="add del">
          <ac:chgData name="Luca Crocetti" userId="52efdf86-ba77-4dcf-8f92-67ea05fd85b4" providerId="ADAL" clId="{F54AB79C-CF2F-48E0-AB2B-B1BDA75FD3C3}" dt="2023-10-28T18:31:17.969" v="6364"/>
          <ac:inkMkLst>
            <pc:docMk/>
            <pc:sldMk cId="3552117480" sldId="611"/>
            <ac:inkMk id="144" creationId="{A81F872C-AA9B-5980-B71D-51EC2CAC0D03}"/>
          </ac:inkMkLst>
        </pc:inkChg>
        <pc:inkChg chg="add del">
          <ac:chgData name="Luca Crocetti" userId="52efdf86-ba77-4dcf-8f92-67ea05fd85b4" providerId="ADAL" clId="{F54AB79C-CF2F-48E0-AB2B-B1BDA75FD3C3}" dt="2023-10-28T18:31:17.969" v="6369"/>
          <ac:inkMkLst>
            <pc:docMk/>
            <pc:sldMk cId="3552117480" sldId="611"/>
            <ac:inkMk id="145" creationId="{2A20DBEE-7471-1B10-49A8-A06A3B7C69A4}"/>
          </ac:inkMkLst>
        </pc:inkChg>
        <pc:inkChg chg="add del">
          <ac:chgData name="Luca Crocetti" userId="52efdf86-ba77-4dcf-8f92-67ea05fd85b4" providerId="ADAL" clId="{F54AB79C-CF2F-48E0-AB2B-B1BDA75FD3C3}" dt="2023-10-28T18:31:17.968" v="6363"/>
          <ac:inkMkLst>
            <pc:docMk/>
            <pc:sldMk cId="3552117480" sldId="611"/>
            <ac:inkMk id="146" creationId="{590D1111-76F9-767F-D362-D6C7A3BAEA35}"/>
          </ac:inkMkLst>
        </pc:inkChg>
        <pc:inkChg chg="add del">
          <ac:chgData name="Luca Crocetti" userId="52efdf86-ba77-4dcf-8f92-67ea05fd85b4" providerId="ADAL" clId="{F54AB79C-CF2F-48E0-AB2B-B1BDA75FD3C3}" dt="2023-10-28T18:31:17.969" v="6368"/>
          <ac:inkMkLst>
            <pc:docMk/>
            <pc:sldMk cId="3552117480" sldId="611"/>
            <ac:inkMk id="147" creationId="{88FD7E1D-AA24-95EE-9708-F8D8CB36C7CE}"/>
          </ac:inkMkLst>
        </pc:inkChg>
        <pc:inkChg chg="add del">
          <ac:chgData name="Luca Crocetti" userId="52efdf86-ba77-4dcf-8f92-67ea05fd85b4" providerId="ADAL" clId="{F54AB79C-CF2F-48E0-AB2B-B1BDA75FD3C3}" dt="2023-10-28T18:31:17.969" v="6365"/>
          <ac:inkMkLst>
            <pc:docMk/>
            <pc:sldMk cId="3552117480" sldId="611"/>
            <ac:inkMk id="148" creationId="{2C48DDCE-38CF-D2C3-8796-03874DB7B246}"/>
          </ac:inkMkLst>
        </pc:inkChg>
        <pc:inkChg chg="add mod">
          <ac:chgData name="Luca Crocetti" userId="52efdf86-ba77-4dcf-8f92-67ea05fd85b4" providerId="ADAL" clId="{F54AB79C-CF2F-48E0-AB2B-B1BDA75FD3C3}" dt="2023-10-28T18:31:27.153" v="6384"/>
          <ac:inkMkLst>
            <pc:docMk/>
            <pc:sldMk cId="3552117480" sldId="611"/>
            <ac:inkMk id="149" creationId="{140FCE2A-11DE-2AA0-DB83-14B63C7D368C}"/>
          </ac:inkMkLst>
        </pc:inkChg>
        <pc:inkChg chg="add mod">
          <ac:chgData name="Luca Crocetti" userId="52efdf86-ba77-4dcf-8f92-67ea05fd85b4" providerId="ADAL" clId="{F54AB79C-CF2F-48E0-AB2B-B1BDA75FD3C3}" dt="2023-10-28T18:31:27.153" v="6384"/>
          <ac:inkMkLst>
            <pc:docMk/>
            <pc:sldMk cId="3552117480" sldId="611"/>
            <ac:inkMk id="150" creationId="{F2631049-3FE1-BD34-6B6D-F71FACAF028E}"/>
          </ac:inkMkLst>
        </pc:inkChg>
        <pc:inkChg chg="add mod">
          <ac:chgData name="Luca Crocetti" userId="52efdf86-ba77-4dcf-8f92-67ea05fd85b4" providerId="ADAL" clId="{F54AB79C-CF2F-48E0-AB2B-B1BDA75FD3C3}" dt="2023-10-28T18:31:27.153" v="6384"/>
          <ac:inkMkLst>
            <pc:docMk/>
            <pc:sldMk cId="3552117480" sldId="611"/>
            <ac:inkMk id="151" creationId="{AFFE68DA-D9C7-44CA-AEB6-E405134F3DA1}"/>
          </ac:inkMkLst>
        </pc:inkChg>
        <pc:inkChg chg="add mod">
          <ac:chgData name="Luca Crocetti" userId="52efdf86-ba77-4dcf-8f92-67ea05fd85b4" providerId="ADAL" clId="{F54AB79C-CF2F-48E0-AB2B-B1BDA75FD3C3}" dt="2023-10-28T18:31:27.153" v="6384"/>
          <ac:inkMkLst>
            <pc:docMk/>
            <pc:sldMk cId="3552117480" sldId="611"/>
            <ac:inkMk id="152" creationId="{07D0DCDA-EE4B-3D8B-DBE8-960098AFFA78}"/>
          </ac:inkMkLst>
        </pc:inkChg>
        <pc:inkChg chg="add mod">
          <ac:chgData name="Luca Crocetti" userId="52efdf86-ba77-4dcf-8f92-67ea05fd85b4" providerId="ADAL" clId="{F54AB79C-CF2F-48E0-AB2B-B1BDA75FD3C3}" dt="2023-10-28T18:31:27.153" v="6384"/>
          <ac:inkMkLst>
            <pc:docMk/>
            <pc:sldMk cId="3552117480" sldId="611"/>
            <ac:inkMk id="153" creationId="{D8276444-886E-1B5A-4BD4-B192B6EF9472}"/>
          </ac:inkMkLst>
        </pc:inkChg>
        <pc:inkChg chg="add mod">
          <ac:chgData name="Luca Crocetti" userId="52efdf86-ba77-4dcf-8f92-67ea05fd85b4" providerId="ADAL" clId="{F54AB79C-CF2F-48E0-AB2B-B1BDA75FD3C3}" dt="2023-10-28T18:31:27.153" v="6384"/>
          <ac:inkMkLst>
            <pc:docMk/>
            <pc:sldMk cId="3552117480" sldId="611"/>
            <ac:inkMk id="154" creationId="{30D5015C-7693-DF25-D39F-AAA3B93EE446}"/>
          </ac:inkMkLst>
        </pc:inkChg>
        <pc:inkChg chg="add mod">
          <ac:chgData name="Luca Crocetti" userId="52efdf86-ba77-4dcf-8f92-67ea05fd85b4" providerId="ADAL" clId="{F54AB79C-CF2F-48E0-AB2B-B1BDA75FD3C3}" dt="2023-10-28T18:31:27.153" v="6384"/>
          <ac:inkMkLst>
            <pc:docMk/>
            <pc:sldMk cId="3552117480" sldId="611"/>
            <ac:inkMk id="155" creationId="{FB0677E4-C409-12DA-3326-ED02EE593CC3}"/>
          </ac:inkMkLst>
        </pc:inkChg>
        <pc:inkChg chg="add mod">
          <ac:chgData name="Luca Crocetti" userId="52efdf86-ba77-4dcf-8f92-67ea05fd85b4" providerId="ADAL" clId="{F54AB79C-CF2F-48E0-AB2B-B1BDA75FD3C3}" dt="2023-10-28T18:31:27.153" v="6384"/>
          <ac:inkMkLst>
            <pc:docMk/>
            <pc:sldMk cId="3552117480" sldId="611"/>
            <ac:inkMk id="156" creationId="{F1F5F9AE-CABF-E956-C15C-09DF4539C8A0}"/>
          </ac:inkMkLst>
        </pc:inkChg>
        <pc:inkChg chg="add mod">
          <ac:chgData name="Luca Crocetti" userId="52efdf86-ba77-4dcf-8f92-67ea05fd85b4" providerId="ADAL" clId="{F54AB79C-CF2F-48E0-AB2B-B1BDA75FD3C3}" dt="2023-10-28T18:31:27.153" v="6384"/>
          <ac:inkMkLst>
            <pc:docMk/>
            <pc:sldMk cId="3552117480" sldId="611"/>
            <ac:inkMk id="157" creationId="{8FE371EF-B61B-0516-76EA-04AC4EE80DD2}"/>
          </ac:inkMkLst>
        </pc:inkChg>
        <pc:inkChg chg="add mod">
          <ac:chgData name="Luca Crocetti" userId="52efdf86-ba77-4dcf-8f92-67ea05fd85b4" providerId="ADAL" clId="{F54AB79C-CF2F-48E0-AB2B-B1BDA75FD3C3}" dt="2023-10-28T18:31:29.777" v="6387"/>
          <ac:inkMkLst>
            <pc:docMk/>
            <pc:sldMk cId="3552117480" sldId="611"/>
            <ac:inkMk id="158" creationId="{2A2A71C8-E185-C4BC-099C-D28B423EEF6A}"/>
          </ac:inkMkLst>
        </pc:inkChg>
        <pc:inkChg chg="add mod">
          <ac:chgData name="Luca Crocetti" userId="52efdf86-ba77-4dcf-8f92-67ea05fd85b4" providerId="ADAL" clId="{F54AB79C-CF2F-48E0-AB2B-B1BDA75FD3C3}" dt="2023-10-28T18:31:29.777" v="6387"/>
          <ac:inkMkLst>
            <pc:docMk/>
            <pc:sldMk cId="3552117480" sldId="611"/>
            <ac:inkMk id="159" creationId="{54328FE6-2D69-0544-D2F7-14587B9D2834}"/>
          </ac:inkMkLst>
        </pc:inkChg>
        <pc:inkChg chg="add mod">
          <ac:chgData name="Luca Crocetti" userId="52efdf86-ba77-4dcf-8f92-67ea05fd85b4" providerId="ADAL" clId="{F54AB79C-CF2F-48E0-AB2B-B1BDA75FD3C3}" dt="2023-10-28T18:31:29.777" v="6387"/>
          <ac:inkMkLst>
            <pc:docMk/>
            <pc:sldMk cId="3552117480" sldId="611"/>
            <ac:inkMk id="160" creationId="{1F8F8DA5-5CEB-2207-BB3B-D2079D50F110}"/>
          </ac:inkMkLst>
        </pc:inkChg>
        <pc:inkChg chg="add mod">
          <ac:chgData name="Luca Crocetti" userId="52efdf86-ba77-4dcf-8f92-67ea05fd85b4" providerId="ADAL" clId="{F54AB79C-CF2F-48E0-AB2B-B1BDA75FD3C3}" dt="2023-10-28T18:31:29.777" v="6387"/>
          <ac:inkMkLst>
            <pc:docMk/>
            <pc:sldMk cId="3552117480" sldId="611"/>
            <ac:inkMk id="161" creationId="{D58E8090-1D21-B995-70DF-458BB2E0F74B}"/>
          </ac:inkMkLst>
        </pc:inkChg>
        <pc:inkChg chg="add mod">
          <ac:chgData name="Luca Crocetti" userId="52efdf86-ba77-4dcf-8f92-67ea05fd85b4" providerId="ADAL" clId="{F54AB79C-CF2F-48E0-AB2B-B1BDA75FD3C3}" dt="2023-10-28T18:31:29.777" v="6387"/>
          <ac:inkMkLst>
            <pc:docMk/>
            <pc:sldMk cId="3552117480" sldId="611"/>
            <ac:inkMk id="162" creationId="{B9D3E068-680F-DB3D-05A3-44D64F064DFB}"/>
          </ac:inkMkLst>
        </pc:inkChg>
        <pc:inkChg chg="add mod">
          <ac:chgData name="Luca Crocetti" userId="52efdf86-ba77-4dcf-8f92-67ea05fd85b4" providerId="ADAL" clId="{F54AB79C-CF2F-48E0-AB2B-B1BDA75FD3C3}" dt="2023-10-28T18:31:29.777" v="6387"/>
          <ac:inkMkLst>
            <pc:docMk/>
            <pc:sldMk cId="3552117480" sldId="611"/>
            <ac:inkMk id="166" creationId="{7B4E31AF-D4D6-5631-1060-969F17A1BEB4}"/>
          </ac:inkMkLst>
        </pc:inkChg>
        <pc:inkChg chg="add mod">
          <ac:chgData name="Luca Crocetti" userId="52efdf86-ba77-4dcf-8f92-67ea05fd85b4" providerId="ADAL" clId="{F54AB79C-CF2F-48E0-AB2B-B1BDA75FD3C3}" dt="2023-10-28T18:31:29.777" v="6387"/>
          <ac:inkMkLst>
            <pc:docMk/>
            <pc:sldMk cId="3552117480" sldId="611"/>
            <ac:inkMk id="167" creationId="{D7F4B309-4D3B-4796-B0B0-5E98BDB4FF54}"/>
          </ac:inkMkLst>
        </pc:inkChg>
        <pc:inkChg chg="add">
          <ac:chgData name="Luca Crocetti" userId="52efdf86-ba77-4dcf-8f92-67ea05fd85b4" providerId="ADAL" clId="{F54AB79C-CF2F-48E0-AB2B-B1BDA75FD3C3}" dt="2023-10-28T18:31:34.443" v="6388" actId="9405"/>
          <ac:inkMkLst>
            <pc:docMk/>
            <pc:sldMk cId="3552117480" sldId="611"/>
            <ac:inkMk id="169" creationId="{13875D89-131E-E5EE-EC7F-DC29FF148822}"/>
          </ac:inkMkLst>
        </pc:inkChg>
        <pc:inkChg chg="add">
          <ac:chgData name="Luca Crocetti" userId="52efdf86-ba77-4dcf-8f92-67ea05fd85b4" providerId="ADAL" clId="{F54AB79C-CF2F-48E0-AB2B-B1BDA75FD3C3}" dt="2023-10-28T19:09:02.051" v="8027" actId="9405"/>
          <ac:inkMkLst>
            <pc:docMk/>
            <pc:sldMk cId="3552117480" sldId="611"/>
            <ac:inkMk id="170" creationId="{C4D0DE4C-50D8-44EB-D68E-C3A75FDB7037}"/>
          </ac:inkMkLst>
        </pc:inkChg>
        <pc:inkChg chg="add mod">
          <ac:chgData name="Luca Crocetti" userId="52efdf86-ba77-4dcf-8f92-67ea05fd85b4" providerId="ADAL" clId="{F54AB79C-CF2F-48E0-AB2B-B1BDA75FD3C3}" dt="2023-10-28T19:09:08.603" v="8038"/>
          <ac:inkMkLst>
            <pc:docMk/>
            <pc:sldMk cId="3552117480" sldId="611"/>
            <ac:inkMk id="171" creationId="{191E5C17-07AA-505B-066C-743602824650}"/>
          </ac:inkMkLst>
        </pc:inkChg>
        <pc:inkChg chg="add mod">
          <ac:chgData name="Luca Crocetti" userId="52efdf86-ba77-4dcf-8f92-67ea05fd85b4" providerId="ADAL" clId="{F54AB79C-CF2F-48E0-AB2B-B1BDA75FD3C3}" dt="2023-10-28T19:09:08.603" v="8038"/>
          <ac:inkMkLst>
            <pc:docMk/>
            <pc:sldMk cId="3552117480" sldId="611"/>
            <ac:inkMk id="172" creationId="{7F52E854-0783-CB2F-AF42-26CAAF918917}"/>
          </ac:inkMkLst>
        </pc:inkChg>
        <pc:inkChg chg="add mod">
          <ac:chgData name="Luca Crocetti" userId="52efdf86-ba77-4dcf-8f92-67ea05fd85b4" providerId="ADAL" clId="{F54AB79C-CF2F-48E0-AB2B-B1BDA75FD3C3}" dt="2023-10-28T19:09:08.603" v="8038"/>
          <ac:inkMkLst>
            <pc:docMk/>
            <pc:sldMk cId="3552117480" sldId="611"/>
            <ac:inkMk id="173" creationId="{1AD8F43C-8E5D-ABD6-72AE-A621912F4BC0}"/>
          </ac:inkMkLst>
        </pc:inkChg>
        <pc:inkChg chg="add mod">
          <ac:chgData name="Luca Crocetti" userId="52efdf86-ba77-4dcf-8f92-67ea05fd85b4" providerId="ADAL" clId="{F54AB79C-CF2F-48E0-AB2B-B1BDA75FD3C3}" dt="2023-10-28T19:09:08.603" v="8038"/>
          <ac:inkMkLst>
            <pc:docMk/>
            <pc:sldMk cId="3552117480" sldId="611"/>
            <ac:inkMk id="174" creationId="{D91CA885-7DB0-D728-8750-75CE45F57340}"/>
          </ac:inkMkLst>
        </pc:inkChg>
        <pc:inkChg chg="add mod">
          <ac:chgData name="Luca Crocetti" userId="52efdf86-ba77-4dcf-8f92-67ea05fd85b4" providerId="ADAL" clId="{F54AB79C-CF2F-48E0-AB2B-B1BDA75FD3C3}" dt="2023-10-28T19:09:08.603" v="8038"/>
          <ac:inkMkLst>
            <pc:docMk/>
            <pc:sldMk cId="3552117480" sldId="611"/>
            <ac:inkMk id="175" creationId="{AE8C1453-6F67-1BCD-5E3A-EF97B60765F1}"/>
          </ac:inkMkLst>
        </pc:inkChg>
        <pc:inkChg chg="add mod">
          <ac:chgData name="Luca Crocetti" userId="52efdf86-ba77-4dcf-8f92-67ea05fd85b4" providerId="ADAL" clId="{F54AB79C-CF2F-48E0-AB2B-B1BDA75FD3C3}" dt="2023-10-28T19:09:08.603" v="8038"/>
          <ac:inkMkLst>
            <pc:docMk/>
            <pc:sldMk cId="3552117480" sldId="611"/>
            <ac:inkMk id="176" creationId="{711DA168-E882-8570-211C-C434E9E7E441}"/>
          </ac:inkMkLst>
        </pc:inkChg>
        <pc:inkChg chg="add mod">
          <ac:chgData name="Luca Crocetti" userId="52efdf86-ba77-4dcf-8f92-67ea05fd85b4" providerId="ADAL" clId="{F54AB79C-CF2F-48E0-AB2B-B1BDA75FD3C3}" dt="2023-10-28T19:09:08.603" v="8038"/>
          <ac:inkMkLst>
            <pc:docMk/>
            <pc:sldMk cId="3552117480" sldId="611"/>
            <ac:inkMk id="177" creationId="{14182383-F112-95B1-96D7-0AD97EC14F32}"/>
          </ac:inkMkLst>
        </pc:inkChg>
        <pc:inkChg chg="add mod">
          <ac:chgData name="Luca Crocetti" userId="52efdf86-ba77-4dcf-8f92-67ea05fd85b4" providerId="ADAL" clId="{F54AB79C-CF2F-48E0-AB2B-B1BDA75FD3C3}" dt="2023-10-28T19:09:08.603" v="8038"/>
          <ac:inkMkLst>
            <pc:docMk/>
            <pc:sldMk cId="3552117480" sldId="611"/>
            <ac:inkMk id="178" creationId="{61D34641-BB5B-0F99-D08E-32E4CA183059}"/>
          </ac:inkMkLst>
        </pc:inkChg>
        <pc:inkChg chg="add mod">
          <ac:chgData name="Luca Crocetti" userId="52efdf86-ba77-4dcf-8f92-67ea05fd85b4" providerId="ADAL" clId="{F54AB79C-CF2F-48E0-AB2B-B1BDA75FD3C3}" dt="2023-10-28T19:09:08.603" v="8038"/>
          <ac:inkMkLst>
            <pc:docMk/>
            <pc:sldMk cId="3552117480" sldId="611"/>
            <ac:inkMk id="179" creationId="{6D3D8F65-8AD8-5395-43AB-CA810F937282}"/>
          </ac:inkMkLst>
        </pc:inkChg>
        <pc:inkChg chg="add mod">
          <ac:chgData name="Luca Crocetti" userId="52efdf86-ba77-4dcf-8f92-67ea05fd85b4" providerId="ADAL" clId="{F54AB79C-CF2F-48E0-AB2B-B1BDA75FD3C3}" dt="2023-10-28T19:09:08.603" v="8038"/>
          <ac:inkMkLst>
            <pc:docMk/>
            <pc:sldMk cId="3552117480" sldId="611"/>
            <ac:inkMk id="180" creationId="{758E9816-248B-AB28-FCF7-E84357EA938B}"/>
          </ac:inkMkLst>
        </pc:inkChg>
        <pc:inkChg chg="add mod">
          <ac:chgData name="Luca Crocetti" userId="52efdf86-ba77-4dcf-8f92-67ea05fd85b4" providerId="ADAL" clId="{F54AB79C-CF2F-48E0-AB2B-B1BDA75FD3C3}" dt="2023-10-28T19:09:28.820" v="8065"/>
          <ac:inkMkLst>
            <pc:docMk/>
            <pc:sldMk cId="3552117480" sldId="611"/>
            <ac:inkMk id="182" creationId="{40916A7B-5A49-A6C0-217E-38E4012A378C}"/>
          </ac:inkMkLst>
        </pc:inkChg>
        <pc:inkChg chg="add mod">
          <ac:chgData name="Luca Crocetti" userId="52efdf86-ba77-4dcf-8f92-67ea05fd85b4" providerId="ADAL" clId="{F54AB79C-CF2F-48E0-AB2B-B1BDA75FD3C3}" dt="2023-10-28T19:09:28.820" v="8065"/>
          <ac:inkMkLst>
            <pc:docMk/>
            <pc:sldMk cId="3552117480" sldId="611"/>
            <ac:inkMk id="183" creationId="{B979E638-CBE9-36B5-8DE4-DA496FCD0C82}"/>
          </ac:inkMkLst>
        </pc:inkChg>
        <pc:inkChg chg="add mod">
          <ac:chgData name="Luca Crocetti" userId="52efdf86-ba77-4dcf-8f92-67ea05fd85b4" providerId="ADAL" clId="{F54AB79C-CF2F-48E0-AB2B-B1BDA75FD3C3}" dt="2023-10-28T19:09:28.820" v="8065"/>
          <ac:inkMkLst>
            <pc:docMk/>
            <pc:sldMk cId="3552117480" sldId="611"/>
            <ac:inkMk id="184" creationId="{0FC8DF22-B75F-BA06-2C8B-FAAD5C8CAF14}"/>
          </ac:inkMkLst>
        </pc:inkChg>
        <pc:inkChg chg="add mod">
          <ac:chgData name="Luca Crocetti" userId="52efdf86-ba77-4dcf-8f92-67ea05fd85b4" providerId="ADAL" clId="{F54AB79C-CF2F-48E0-AB2B-B1BDA75FD3C3}" dt="2023-10-28T19:09:28.820" v="8065"/>
          <ac:inkMkLst>
            <pc:docMk/>
            <pc:sldMk cId="3552117480" sldId="611"/>
            <ac:inkMk id="185" creationId="{B3BFA21E-2766-C61B-4245-275BF27BCDCA}"/>
          </ac:inkMkLst>
        </pc:inkChg>
        <pc:inkChg chg="add mod">
          <ac:chgData name="Luca Crocetti" userId="52efdf86-ba77-4dcf-8f92-67ea05fd85b4" providerId="ADAL" clId="{F54AB79C-CF2F-48E0-AB2B-B1BDA75FD3C3}" dt="2023-10-28T19:09:28.820" v="8065"/>
          <ac:inkMkLst>
            <pc:docMk/>
            <pc:sldMk cId="3552117480" sldId="611"/>
            <ac:inkMk id="186" creationId="{41C1BEA1-D8D8-40A8-1B62-5187817DE34A}"/>
          </ac:inkMkLst>
        </pc:inkChg>
        <pc:inkChg chg="add mod">
          <ac:chgData name="Luca Crocetti" userId="52efdf86-ba77-4dcf-8f92-67ea05fd85b4" providerId="ADAL" clId="{F54AB79C-CF2F-48E0-AB2B-B1BDA75FD3C3}" dt="2023-10-28T19:09:28.820" v="8065"/>
          <ac:inkMkLst>
            <pc:docMk/>
            <pc:sldMk cId="3552117480" sldId="611"/>
            <ac:inkMk id="187" creationId="{E7F705DC-3004-9847-975B-494FAA21779B}"/>
          </ac:inkMkLst>
        </pc:inkChg>
        <pc:inkChg chg="add mod">
          <ac:chgData name="Luca Crocetti" userId="52efdf86-ba77-4dcf-8f92-67ea05fd85b4" providerId="ADAL" clId="{F54AB79C-CF2F-48E0-AB2B-B1BDA75FD3C3}" dt="2023-10-28T19:09:28.820" v="8065"/>
          <ac:inkMkLst>
            <pc:docMk/>
            <pc:sldMk cId="3552117480" sldId="611"/>
            <ac:inkMk id="188" creationId="{06412318-0086-CF60-30C2-3010814A16BC}"/>
          </ac:inkMkLst>
        </pc:inkChg>
        <pc:inkChg chg="add mod">
          <ac:chgData name="Luca Crocetti" userId="52efdf86-ba77-4dcf-8f92-67ea05fd85b4" providerId="ADAL" clId="{F54AB79C-CF2F-48E0-AB2B-B1BDA75FD3C3}" dt="2023-10-28T19:09:28.820" v="8065"/>
          <ac:inkMkLst>
            <pc:docMk/>
            <pc:sldMk cId="3552117480" sldId="611"/>
            <ac:inkMk id="189" creationId="{29CC7287-817C-FBCE-B10F-4C4931AF2AAE}"/>
          </ac:inkMkLst>
        </pc:inkChg>
        <pc:inkChg chg="add mod">
          <ac:chgData name="Luca Crocetti" userId="52efdf86-ba77-4dcf-8f92-67ea05fd85b4" providerId="ADAL" clId="{F54AB79C-CF2F-48E0-AB2B-B1BDA75FD3C3}" dt="2023-10-28T19:09:28.820" v="8065"/>
          <ac:inkMkLst>
            <pc:docMk/>
            <pc:sldMk cId="3552117480" sldId="611"/>
            <ac:inkMk id="190" creationId="{DED8CB78-1DBC-F589-C929-59CED28C4A4F}"/>
          </ac:inkMkLst>
        </pc:inkChg>
        <pc:inkChg chg="add mod">
          <ac:chgData name="Luca Crocetti" userId="52efdf86-ba77-4dcf-8f92-67ea05fd85b4" providerId="ADAL" clId="{F54AB79C-CF2F-48E0-AB2B-B1BDA75FD3C3}" dt="2023-10-28T19:09:28.820" v="8065"/>
          <ac:inkMkLst>
            <pc:docMk/>
            <pc:sldMk cId="3552117480" sldId="611"/>
            <ac:inkMk id="191" creationId="{4CA1710E-4779-46F5-CF75-BEC6C036D757}"/>
          </ac:inkMkLst>
        </pc:inkChg>
        <pc:inkChg chg="add mod">
          <ac:chgData name="Luca Crocetti" userId="52efdf86-ba77-4dcf-8f92-67ea05fd85b4" providerId="ADAL" clId="{F54AB79C-CF2F-48E0-AB2B-B1BDA75FD3C3}" dt="2023-10-28T19:09:28.820" v="8065"/>
          <ac:inkMkLst>
            <pc:docMk/>
            <pc:sldMk cId="3552117480" sldId="611"/>
            <ac:inkMk id="192" creationId="{DD51C469-C235-1B47-3A49-486615A6E105}"/>
          </ac:inkMkLst>
        </pc:inkChg>
        <pc:inkChg chg="add mod">
          <ac:chgData name="Luca Crocetti" userId="52efdf86-ba77-4dcf-8f92-67ea05fd85b4" providerId="ADAL" clId="{F54AB79C-CF2F-48E0-AB2B-B1BDA75FD3C3}" dt="2023-10-28T19:09:28.820" v="8065"/>
          <ac:inkMkLst>
            <pc:docMk/>
            <pc:sldMk cId="3552117480" sldId="611"/>
            <ac:inkMk id="193" creationId="{E4BF4CA8-E954-6B7D-62F5-A6FBF4C26BEC}"/>
          </ac:inkMkLst>
        </pc:inkChg>
        <pc:inkChg chg="add mod">
          <ac:chgData name="Luca Crocetti" userId="52efdf86-ba77-4dcf-8f92-67ea05fd85b4" providerId="ADAL" clId="{F54AB79C-CF2F-48E0-AB2B-B1BDA75FD3C3}" dt="2023-10-28T19:09:28.820" v="8065"/>
          <ac:inkMkLst>
            <pc:docMk/>
            <pc:sldMk cId="3552117480" sldId="611"/>
            <ac:inkMk id="194" creationId="{CAC2A334-3EC7-4C12-D6DE-D89FFF7872E8}"/>
          </ac:inkMkLst>
        </pc:inkChg>
        <pc:inkChg chg="add mod">
          <ac:chgData name="Luca Crocetti" userId="52efdf86-ba77-4dcf-8f92-67ea05fd85b4" providerId="ADAL" clId="{F54AB79C-CF2F-48E0-AB2B-B1BDA75FD3C3}" dt="2023-10-28T19:09:28.820" v="8065"/>
          <ac:inkMkLst>
            <pc:docMk/>
            <pc:sldMk cId="3552117480" sldId="611"/>
            <ac:inkMk id="195" creationId="{3174B783-5723-4687-7376-4100DF37E25C}"/>
          </ac:inkMkLst>
        </pc:inkChg>
        <pc:inkChg chg="add mod">
          <ac:chgData name="Luca Crocetti" userId="52efdf86-ba77-4dcf-8f92-67ea05fd85b4" providerId="ADAL" clId="{F54AB79C-CF2F-48E0-AB2B-B1BDA75FD3C3}" dt="2023-10-28T19:09:28.820" v="8065"/>
          <ac:inkMkLst>
            <pc:docMk/>
            <pc:sldMk cId="3552117480" sldId="611"/>
            <ac:inkMk id="198" creationId="{05DA9069-E494-5B64-BF18-2582BF9D3429}"/>
          </ac:inkMkLst>
        </pc:inkChg>
        <pc:inkChg chg="add mod">
          <ac:chgData name="Luca Crocetti" userId="52efdf86-ba77-4dcf-8f92-67ea05fd85b4" providerId="ADAL" clId="{F54AB79C-CF2F-48E0-AB2B-B1BDA75FD3C3}" dt="2023-10-28T19:09:28.820" v="8065"/>
          <ac:inkMkLst>
            <pc:docMk/>
            <pc:sldMk cId="3552117480" sldId="611"/>
            <ac:inkMk id="199" creationId="{F63E1296-D6F9-638D-99B6-322158B4C61C}"/>
          </ac:inkMkLst>
        </pc:inkChg>
        <pc:inkChg chg="add mod">
          <ac:chgData name="Luca Crocetti" userId="52efdf86-ba77-4dcf-8f92-67ea05fd85b4" providerId="ADAL" clId="{F54AB79C-CF2F-48E0-AB2B-B1BDA75FD3C3}" dt="2023-10-28T19:09:28.820" v="8065"/>
          <ac:inkMkLst>
            <pc:docMk/>
            <pc:sldMk cId="3552117480" sldId="611"/>
            <ac:inkMk id="200" creationId="{1865EA47-02E0-5005-E7B6-0FDB789E3AA1}"/>
          </ac:inkMkLst>
        </pc:inkChg>
        <pc:inkChg chg="add mod">
          <ac:chgData name="Luca Crocetti" userId="52efdf86-ba77-4dcf-8f92-67ea05fd85b4" providerId="ADAL" clId="{F54AB79C-CF2F-48E0-AB2B-B1BDA75FD3C3}" dt="2023-10-28T19:09:28.820" v="8065"/>
          <ac:inkMkLst>
            <pc:docMk/>
            <pc:sldMk cId="3552117480" sldId="611"/>
            <ac:inkMk id="201" creationId="{A077EB37-40D6-12FD-301E-E28A9D67584E}"/>
          </ac:inkMkLst>
        </pc:inkChg>
        <pc:inkChg chg="add del mod">
          <ac:chgData name="Luca Crocetti" userId="52efdf86-ba77-4dcf-8f92-67ea05fd85b4" providerId="ADAL" clId="{F54AB79C-CF2F-48E0-AB2B-B1BDA75FD3C3}" dt="2023-10-28T19:09:27.664" v="8063"/>
          <ac:inkMkLst>
            <pc:docMk/>
            <pc:sldMk cId="3552117480" sldId="611"/>
            <ac:inkMk id="202" creationId="{B27D7D4D-02F9-F9F0-AB5F-B2B00191A3BE}"/>
          </ac:inkMkLst>
        </pc:inkChg>
        <pc:inkChg chg="add del mod">
          <ac:chgData name="Luca Crocetti" userId="52efdf86-ba77-4dcf-8f92-67ea05fd85b4" providerId="ADAL" clId="{F54AB79C-CF2F-48E0-AB2B-B1BDA75FD3C3}" dt="2023-10-28T19:09:27.665" v="8064"/>
          <ac:inkMkLst>
            <pc:docMk/>
            <pc:sldMk cId="3552117480" sldId="611"/>
            <ac:inkMk id="204" creationId="{9DD9B6A8-863F-4853-E0BA-BBD73DCC56C3}"/>
          </ac:inkMkLst>
        </pc:inkChg>
        <pc:inkChg chg="add del mod">
          <ac:chgData name="Luca Crocetti" userId="52efdf86-ba77-4dcf-8f92-67ea05fd85b4" providerId="ADAL" clId="{F54AB79C-CF2F-48E0-AB2B-B1BDA75FD3C3}" dt="2023-10-28T19:09:28.820" v="8065"/>
          <ac:inkMkLst>
            <pc:docMk/>
            <pc:sldMk cId="3552117480" sldId="611"/>
            <ac:inkMk id="205" creationId="{05593473-3EB8-2CFF-AB87-ACEB5D587B6B}"/>
          </ac:inkMkLst>
        </pc:inkChg>
        <pc:inkChg chg="add mod">
          <ac:chgData name="Luca Crocetti" userId="52efdf86-ba77-4dcf-8f92-67ea05fd85b4" providerId="ADAL" clId="{F54AB79C-CF2F-48E0-AB2B-B1BDA75FD3C3}" dt="2023-10-28T19:09:36.289" v="8069"/>
          <ac:inkMkLst>
            <pc:docMk/>
            <pc:sldMk cId="3552117480" sldId="611"/>
            <ac:inkMk id="207" creationId="{1442523E-3E87-A724-C754-55454FA1DEF3}"/>
          </ac:inkMkLst>
        </pc:inkChg>
        <pc:inkChg chg="add mod">
          <ac:chgData name="Luca Crocetti" userId="52efdf86-ba77-4dcf-8f92-67ea05fd85b4" providerId="ADAL" clId="{F54AB79C-CF2F-48E0-AB2B-B1BDA75FD3C3}" dt="2023-10-28T19:09:36.289" v="8069"/>
          <ac:inkMkLst>
            <pc:docMk/>
            <pc:sldMk cId="3552117480" sldId="611"/>
            <ac:inkMk id="208" creationId="{415FE6C4-F013-967C-F6AD-AD4162EC1999}"/>
          </ac:inkMkLst>
        </pc:inkChg>
        <pc:inkChg chg="add mod">
          <ac:chgData name="Luca Crocetti" userId="52efdf86-ba77-4dcf-8f92-67ea05fd85b4" providerId="ADAL" clId="{F54AB79C-CF2F-48E0-AB2B-B1BDA75FD3C3}" dt="2023-10-28T19:09:37.974" v="8071"/>
          <ac:inkMkLst>
            <pc:docMk/>
            <pc:sldMk cId="3552117480" sldId="611"/>
            <ac:inkMk id="209" creationId="{EE0053BF-7FEA-2344-28E6-0B27D770EABA}"/>
          </ac:inkMkLst>
        </pc:inkChg>
        <pc:inkChg chg="add mod">
          <ac:chgData name="Luca Crocetti" userId="52efdf86-ba77-4dcf-8f92-67ea05fd85b4" providerId="ADAL" clId="{F54AB79C-CF2F-48E0-AB2B-B1BDA75FD3C3}" dt="2023-10-28T19:09:37.974" v="8071"/>
          <ac:inkMkLst>
            <pc:docMk/>
            <pc:sldMk cId="3552117480" sldId="611"/>
            <ac:inkMk id="211" creationId="{3047CF37-15A0-4CD7-FD78-C6486CC8CE9E}"/>
          </ac:inkMkLst>
        </pc:inkChg>
      </pc:sldChg>
      <pc:sldChg chg="addSp delSp modSp add mod">
        <pc:chgData name="Luca Crocetti" userId="52efdf86-ba77-4dcf-8f92-67ea05fd85b4" providerId="ADAL" clId="{F54AB79C-CF2F-48E0-AB2B-B1BDA75FD3C3}" dt="2023-10-28T21:57:46.241" v="8366" actId="9405"/>
        <pc:sldMkLst>
          <pc:docMk/>
          <pc:sldMk cId="2725209380" sldId="612"/>
        </pc:sldMkLst>
        <pc:grpChg chg="mod">
          <ac:chgData name="Luca Crocetti" userId="52efdf86-ba77-4dcf-8f92-67ea05fd85b4" providerId="ADAL" clId="{F54AB79C-CF2F-48E0-AB2B-B1BDA75FD3C3}" dt="2023-10-28T18:59:54.683" v="7254"/>
          <ac:grpSpMkLst>
            <pc:docMk/>
            <pc:sldMk cId="2725209380" sldId="612"/>
            <ac:grpSpMk id="31" creationId="{2A3CA2B3-FAB5-E8D8-2B16-93AB3AB1307E}"/>
          </ac:grpSpMkLst>
        </pc:grpChg>
        <pc:grpChg chg="mod">
          <ac:chgData name="Luca Crocetti" userId="52efdf86-ba77-4dcf-8f92-67ea05fd85b4" providerId="ADAL" clId="{F54AB79C-CF2F-48E0-AB2B-B1BDA75FD3C3}" dt="2023-10-28T19:00:01.428" v="7263"/>
          <ac:grpSpMkLst>
            <pc:docMk/>
            <pc:sldMk cId="2725209380" sldId="612"/>
            <ac:grpSpMk id="40" creationId="{2863ED2E-B71E-39EF-FE55-E1F3AC45B59C}"/>
          </ac:grpSpMkLst>
        </pc:grpChg>
        <pc:grpChg chg="mod">
          <ac:chgData name="Luca Crocetti" userId="52efdf86-ba77-4dcf-8f92-67ea05fd85b4" providerId="ADAL" clId="{F54AB79C-CF2F-48E0-AB2B-B1BDA75FD3C3}" dt="2023-10-28T19:00:01.428" v="7263"/>
          <ac:grpSpMkLst>
            <pc:docMk/>
            <pc:sldMk cId="2725209380" sldId="612"/>
            <ac:grpSpMk id="41" creationId="{7695D905-090D-6045-7CD5-1FBA3BDFBA29}"/>
          </ac:grpSpMkLst>
        </pc:grpChg>
        <pc:grpChg chg="del mod">
          <ac:chgData name="Luca Crocetti" userId="52efdf86-ba77-4dcf-8f92-67ea05fd85b4" providerId="ADAL" clId="{F54AB79C-CF2F-48E0-AB2B-B1BDA75FD3C3}" dt="2023-10-28T19:00:06.866" v="7273"/>
          <ac:grpSpMkLst>
            <pc:docMk/>
            <pc:sldMk cId="2725209380" sldId="612"/>
            <ac:grpSpMk id="47" creationId="{68FCBB32-D959-4919-A23A-073E95FB579C}"/>
          </ac:grpSpMkLst>
        </pc:grpChg>
        <pc:grpChg chg="mod">
          <ac:chgData name="Luca Crocetti" userId="52efdf86-ba77-4dcf-8f92-67ea05fd85b4" providerId="ADAL" clId="{F54AB79C-CF2F-48E0-AB2B-B1BDA75FD3C3}" dt="2023-10-28T19:00:13.106" v="7283"/>
          <ac:grpSpMkLst>
            <pc:docMk/>
            <pc:sldMk cId="2725209380" sldId="612"/>
            <ac:grpSpMk id="56" creationId="{9A66BA58-5BCE-7E86-0DD8-2580046EA3C1}"/>
          </ac:grpSpMkLst>
        </pc:grpChg>
        <pc:picChg chg="add mod modCrop">
          <ac:chgData name="Luca Crocetti" userId="52efdf86-ba77-4dcf-8f92-67ea05fd85b4" providerId="ADAL" clId="{F54AB79C-CF2F-48E0-AB2B-B1BDA75FD3C3}" dt="2023-10-28T18:58:17.068" v="7221" actId="1076"/>
          <ac:picMkLst>
            <pc:docMk/>
            <pc:sldMk cId="2725209380" sldId="612"/>
            <ac:picMk id="3" creationId="{0A455B7F-A54C-830F-B1A9-0CEB62F499A9}"/>
          </ac:picMkLst>
        </pc:picChg>
        <pc:picChg chg="del">
          <ac:chgData name="Luca Crocetti" userId="52efdf86-ba77-4dcf-8f92-67ea05fd85b4" providerId="ADAL" clId="{F54AB79C-CF2F-48E0-AB2B-B1BDA75FD3C3}" dt="2023-10-27T14:29:01.303" v="5892" actId="478"/>
          <ac:picMkLst>
            <pc:docMk/>
            <pc:sldMk cId="2725209380" sldId="612"/>
            <ac:picMk id="4" creationId="{4E338619-8D51-156F-4AA1-2359DA916826}"/>
          </ac:picMkLst>
        </pc:picChg>
        <pc:picChg chg="add mod">
          <ac:chgData name="Luca Crocetti" userId="52efdf86-ba77-4dcf-8f92-67ea05fd85b4" providerId="ADAL" clId="{F54AB79C-CF2F-48E0-AB2B-B1BDA75FD3C3}" dt="2023-10-28T18:58:22.332" v="7222" actId="1076"/>
          <ac:picMkLst>
            <pc:docMk/>
            <pc:sldMk cId="2725209380" sldId="612"/>
            <ac:picMk id="6" creationId="{EF3BCCF1-017A-8718-F69E-429FF4CB66F9}"/>
          </ac:picMkLst>
        </pc:picChg>
        <pc:picChg chg="del">
          <ac:chgData name="Luca Crocetti" userId="52efdf86-ba77-4dcf-8f92-67ea05fd85b4" providerId="ADAL" clId="{F54AB79C-CF2F-48E0-AB2B-B1BDA75FD3C3}" dt="2023-10-27T14:29:01.303" v="5892" actId="478"/>
          <ac:picMkLst>
            <pc:docMk/>
            <pc:sldMk cId="2725209380" sldId="612"/>
            <ac:picMk id="7" creationId="{4DC0C2CB-E9B4-8FE8-AB1A-16F2004CF1DA}"/>
          </ac:picMkLst>
        </pc:picChg>
        <pc:picChg chg="mod modCrop">
          <ac:chgData name="Luca Crocetti" userId="52efdf86-ba77-4dcf-8f92-67ea05fd85b4" providerId="ADAL" clId="{F54AB79C-CF2F-48E0-AB2B-B1BDA75FD3C3}" dt="2023-10-28T18:58:43.879" v="7225" actId="1076"/>
          <ac:picMkLst>
            <pc:docMk/>
            <pc:sldMk cId="2725209380" sldId="612"/>
            <ac:picMk id="9" creationId="{1D24608A-5D5E-BC64-0957-0530A57C1E28}"/>
          </ac:picMkLst>
        </pc:picChg>
        <pc:picChg chg="add mod">
          <ac:chgData name="Luca Crocetti" userId="52efdf86-ba77-4dcf-8f92-67ea05fd85b4" providerId="ADAL" clId="{F54AB79C-CF2F-48E0-AB2B-B1BDA75FD3C3}" dt="2023-10-28T21:57:37.332" v="8365" actId="1076"/>
          <ac:picMkLst>
            <pc:docMk/>
            <pc:sldMk cId="2725209380" sldId="612"/>
            <ac:picMk id="27" creationId="{524F1A11-84A0-C6F5-0E04-078AA166ACA9}"/>
          </ac:picMkLst>
        </pc:picChg>
        <pc:inkChg chg="add">
          <ac:chgData name="Luca Crocetti" userId="52efdf86-ba77-4dcf-8f92-67ea05fd85b4" providerId="ADAL" clId="{F54AB79C-CF2F-48E0-AB2B-B1BDA75FD3C3}" dt="2023-10-28T18:59:00.689" v="7226" actId="9405"/>
          <ac:inkMkLst>
            <pc:docMk/>
            <pc:sldMk cId="2725209380" sldId="612"/>
            <ac:inkMk id="4" creationId="{5BD48757-5AE0-0D96-2657-901E7F44AE56}"/>
          </ac:inkMkLst>
        </pc:inkChg>
        <pc:inkChg chg="add">
          <ac:chgData name="Luca Crocetti" userId="52efdf86-ba77-4dcf-8f92-67ea05fd85b4" providerId="ADAL" clId="{F54AB79C-CF2F-48E0-AB2B-B1BDA75FD3C3}" dt="2023-10-28T18:59:01.758" v="7227" actId="9405"/>
          <ac:inkMkLst>
            <pc:docMk/>
            <pc:sldMk cId="2725209380" sldId="612"/>
            <ac:inkMk id="7" creationId="{5A5B158A-2BEB-6085-12CE-C6B6E75898CB}"/>
          </ac:inkMkLst>
        </pc:inkChg>
        <pc:inkChg chg="add">
          <ac:chgData name="Luca Crocetti" userId="52efdf86-ba77-4dcf-8f92-67ea05fd85b4" providerId="ADAL" clId="{F54AB79C-CF2F-48E0-AB2B-B1BDA75FD3C3}" dt="2023-10-27T14:30:37.640" v="5913" actId="9405"/>
          <ac:inkMkLst>
            <pc:docMk/>
            <pc:sldMk cId="2725209380" sldId="612"/>
            <ac:inkMk id="8" creationId="{DD6E3B70-1A3D-79E8-9311-684296F44F47}"/>
          </ac:inkMkLst>
        </pc:inkChg>
        <pc:inkChg chg="add">
          <ac:chgData name="Luca Crocetti" userId="52efdf86-ba77-4dcf-8f92-67ea05fd85b4" providerId="ADAL" clId="{F54AB79C-CF2F-48E0-AB2B-B1BDA75FD3C3}" dt="2023-10-28T18:59:03.086" v="7228" actId="9405"/>
          <ac:inkMkLst>
            <pc:docMk/>
            <pc:sldMk cId="2725209380" sldId="612"/>
            <ac:inkMk id="10" creationId="{9E105B8B-AEC3-C82B-D1AF-6ADF060C03B3}"/>
          </ac:inkMkLst>
        </pc:inkChg>
        <pc:inkChg chg="add">
          <ac:chgData name="Luca Crocetti" userId="52efdf86-ba77-4dcf-8f92-67ea05fd85b4" providerId="ADAL" clId="{F54AB79C-CF2F-48E0-AB2B-B1BDA75FD3C3}" dt="2023-10-28T18:59:05.388" v="7229" actId="9405"/>
          <ac:inkMkLst>
            <pc:docMk/>
            <pc:sldMk cId="2725209380" sldId="612"/>
            <ac:inkMk id="11" creationId="{A1E4DD26-DA71-2EB2-B74A-A7E0871887EC}"/>
          </ac:inkMkLst>
        </pc:inkChg>
        <pc:inkChg chg="add">
          <ac:chgData name="Luca Crocetti" userId="52efdf86-ba77-4dcf-8f92-67ea05fd85b4" providerId="ADAL" clId="{F54AB79C-CF2F-48E0-AB2B-B1BDA75FD3C3}" dt="2023-10-28T18:59:06.385" v="7230" actId="9405"/>
          <ac:inkMkLst>
            <pc:docMk/>
            <pc:sldMk cId="2725209380" sldId="612"/>
            <ac:inkMk id="12" creationId="{537EAB64-0458-6CE9-B596-D4F371B4BFD0}"/>
          </ac:inkMkLst>
        </pc:inkChg>
        <pc:inkChg chg="add">
          <ac:chgData name="Luca Crocetti" userId="52efdf86-ba77-4dcf-8f92-67ea05fd85b4" providerId="ADAL" clId="{F54AB79C-CF2F-48E0-AB2B-B1BDA75FD3C3}" dt="2023-10-28T18:59:07.321" v="7231" actId="9405"/>
          <ac:inkMkLst>
            <pc:docMk/>
            <pc:sldMk cId="2725209380" sldId="612"/>
            <ac:inkMk id="13" creationId="{0311C3F5-FC66-816E-E00F-FC32265D1FAD}"/>
          </ac:inkMkLst>
        </pc:inkChg>
        <pc:inkChg chg="add">
          <ac:chgData name="Luca Crocetti" userId="52efdf86-ba77-4dcf-8f92-67ea05fd85b4" providerId="ADAL" clId="{F54AB79C-CF2F-48E0-AB2B-B1BDA75FD3C3}" dt="2023-10-28T18:59:20.341" v="7232" actId="9405"/>
          <ac:inkMkLst>
            <pc:docMk/>
            <pc:sldMk cId="2725209380" sldId="612"/>
            <ac:inkMk id="14" creationId="{0156823E-8B03-E546-D490-0B842B82F9B3}"/>
          </ac:inkMkLst>
        </pc:inkChg>
        <pc:inkChg chg="add">
          <ac:chgData name="Luca Crocetti" userId="52efdf86-ba77-4dcf-8f92-67ea05fd85b4" providerId="ADAL" clId="{F54AB79C-CF2F-48E0-AB2B-B1BDA75FD3C3}" dt="2023-10-28T18:59:22.526" v="7233" actId="9405"/>
          <ac:inkMkLst>
            <pc:docMk/>
            <pc:sldMk cId="2725209380" sldId="612"/>
            <ac:inkMk id="15" creationId="{F2E1823A-3E2B-1489-041E-764C865C56F6}"/>
          </ac:inkMkLst>
        </pc:inkChg>
        <pc:inkChg chg="add">
          <ac:chgData name="Luca Crocetti" userId="52efdf86-ba77-4dcf-8f92-67ea05fd85b4" providerId="ADAL" clId="{F54AB79C-CF2F-48E0-AB2B-B1BDA75FD3C3}" dt="2023-10-28T18:59:36.643" v="7234" actId="9405"/>
          <ac:inkMkLst>
            <pc:docMk/>
            <pc:sldMk cId="2725209380" sldId="612"/>
            <ac:inkMk id="16" creationId="{95EE3076-45FD-D57B-28FB-E93718C19BB2}"/>
          </ac:inkMkLst>
        </pc:inkChg>
        <pc:inkChg chg="add">
          <ac:chgData name="Luca Crocetti" userId="52efdf86-ba77-4dcf-8f92-67ea05fd85b4" providerId="ADAL" clId="{F54AB79C-CF2F-48E0-AB2B-B1BDA75FD3C3}" dt="2023-10-28T18:59:38.067" v="7235" actId="9405"/>
          <ac:inkMkLst>
            <pc:docMk/>
            <pc:sldMk cId="2725209380" sldId="612"/>
            <ac:inkMk id="17" creationId="{63EA2152-9431-ACF8-C16B-E06D2DDE48AB}"/>
          </ac:inkMkLst>
        </pc:inkChg>
        <pc:inkChg chg="add del">
          <ac:chgData name="Luca Crocetti" userId="52efdf86-ba77-4dcf-8f92-67ea05fd85b4" providerId="ADAL" clId="{F54AB79C-CF2F-48E0-AB2B-B1BDA75FD3C3}" dt="2023-10-28T18:59:45.256" v="7237"/>
          <ac:inkMkLst>
            <pc:docMk/>
            <pc:sldMk cId="2725209380" sldId="612"/>
            <ac:inkMk id="18" creationId="{6D9D4A0F-19B3-B4B6-AB5E-FD32C9B2FACD}"/>
          </ac:inkMkLst>
        </pc:inkChg>
        <pc:inkChg chg="add mod">
          <ac:chgData name="Luca Crocetti" userId="52efdf86-ba77-4dcf-8f92-67ea05fd85b4" providerId="ADAL" clId="{F54AB79C-CF2F-48E0-AB2B-B1BDA75FD3C3}" dt="2023-10-28T18:59:54.683" v="7254"/>
          <ac:inkMkLst>
            <pc:docMk/>
            <pc:sldMk cId="2725209380" sldId="612"/>
            <ac:inkMk id="19" creationId="{1B08F04D-F5FF-1ED8-A881-0D5508175FF0}"/>
          </ac:inkMkLst>
        </pc:inkChg>
        <pc:inkChg chg="add mod">
          <ac:chgData name="Luca Crocetti" userId="52efdf86-ba77-4dcf-8f92-67ea05fd85b4" providerId="ADAL" clId="{F54AB79C-CF2F-48E0-AB2B-B1BDA75FD3C3}" dt="2023-10-28T18:59:54.683" v="7254"/>
          <ac:inkMkLst>
            <pc:docMk/>
            <pc:sldMk cId="2725209380" sldId="612"/>
            <ac:inkMk id="20" creationId="{5C2555ED-BE98-CF0A-BE5D-1253AF44A515}"/>
          </ac:inkMkLst>
        </pc:inkChg>
        <pc:inkChg chg="add mod">
          <ac:chgData name="Luca Crocetti" userId="52efdf86-ba77-4dcf-8f92-67ea05fd85b4" providerId="ADAL" clId="{F54AB79C-CF2F-48E0-AB2B-B1BDA75FD3C3}" dt="2023-10-28T18:59:54.683" v="7254"/>
          <ac:inkMkLst>
            <pc:docMk/>
            <pc:sldMk cId="2725209380" sldId="612"/>
            <ac:inkMk id="21" creationId="{C7AE1010-73D2-FC98-E3CD-2283FBAA6F9C}"/>
          </ac:inkMkLst>
        </pc:inkChg>
        <pc:inkChg chg="add mod">
          <ac:chgData name="Luca Crocetti" userId="52efdf86-ba77-4dcf-8f92-67ea05fd85b4" providerId="ADAL" clId="{F54AB79C-CF2F-48E0-AB2B-B1BDA75FD3C3}" dt="2023-10-28T18:59:54.683" v="7254"/>
          <ac:inkMkLst>
            <pc:docMk/>
            <pc:sldMk cId="2725209380" sldId="612"/>
            <ac:inkMk id="22" creationId="{21CFCD83-846B-6571-18E1-2C6DB66605BC}"/>
          </ac:inkMkLst>
        </pc:inkChg>
        <pc:inkChg chg="add mod">
          <ac:chgData name="Luca Crocetti" userId="52efdf86-ba77-4dcf-8f92-67ea05fd85b4" providerId="ADAL" clId="{F54AB79C-CF2F-48E0-AB2B-B1BDA75FD3C3}" dt="2023-10-28T18:59:54.683" v="7254"/>
          <ac:inkMkLst>
            <pc:docMk/>
            <pc:sldMk cId="2725209380" sldId="612"/>
            <ac:inkMk id="23" creationId="{1AC4EE8D-564A-4E47-460D-49AA378E7188}"/>
          </ac:inkMkLst>
        </pc:inkChg>
        <pc:inkChg chg="add mod">
          <ac:chgData name="Luca Crocetti" userId="52efdf86-ba77-4dcf-8f92-67ea05fd85b4" providerId="ADAL" clId="{F54AB79C-CF2F-48E0-AB2B-B1BDA75FD3C3}" dt="2023-10-28T18:59:54.683" v="7254"/>
          <ac:inkMkLst>
            <pc:docMk/>
            <pc:sldMk cId="2725209380" sldId="612"/>
            <ac:inkMk id="24" creationId="{B2AF7A77-8452-978D-128E-584BD4B96ECB}"/>
          </ac:inkMkLst>
        </pc:inkChg>
        <pc:inkChg chg="add mod">
          <ac:chgData name="Luca Crocetti" userId="52efdf86-ba77-4dcf-8f92-67ea05fd85b4" providerId="ADAL" clId="{F54AB79C-CF2F-48E0-AB2B-B1BDA75FD3C3}" dt="2023-10-28T18:59:54.683" v="7254"/>
          <ac:inkMkLst>
            <pc:docMk/>
            <pc:sldMk cId="2725209380" sldId="612"/>
            <ac:inkMk id="25" creationId="{C2A0BF2A-93F3-D548-20A6-9907E2CA192F}"/>
          </ac:inkMkLst>
        </pc:inkChg>
        <pc:inkChg chg="add mod">
          <ac:chgData name="Luca Crocetti" userId="52efdf86-ba77-4dcf-8f92-67ea05fd85b4" providerId="ADAL" clId="{F54AB79C-CF2F-48E0-AB2B-B1BDA75FD3C3}" dt="2023-10-28T18:59:54.683" v="7254"/>
          <ac:inkMkLst>
            <pc:docMk/>
            <pc:sldMk cId="2725209380" sldId="612"/>
            <ac:inkMk id="26" creationId="{E9781163-04DF-258A-785A-18612F5AF95F}"/>
          </ac:inkMkLst>
        </pc:inkChg>
        <pc:inkChg chg="add del mod">
          <ac:chgData name="Luca Crocetti" userId="52efdf86-ba77-4dcf-8f92-67ea05fd85b4" providerId="ADAL" clId="{F54AB79C-CF2F-48E0-AB2B-B1BDA75FD3C3}" dt="2023-10-28T18:59:54.682" v="7252"/>
          <ac:inkMkLst>
            <pc:docMk/>
            <pc:sldMk cId="2725209380" sldId="612"/>
            <ac:inkMk id="27" creationId="{D330A058-FDA3-C7E5-D838-7611D3CD761B}"/>
          </ac:inkMkLst>
        </pc:inkChg>
        <pc:inkChg chg="add">
          <ac:chgData name="Luca Crocetti" userId="52efdf86-ba77-4dcf-8f92-67ea05fd85b4" providerId="ADAL" clId="{F54AB79C-CF2F-48E0-AB2B-B1BDA75FD3C3}" dt="2023-10-28T21:57:46.241" v="8366" actId="9405"/>
          <ac:inkMkLst>
            <pc:docMk/>
            <pc:sldMk cId="2725209380" sldId="612"/>
            <ac:inkMk id="28" creationId="{0047591B-8299-CD39-3CEF-381854750E26}"/>
          </ac:inkMkLst>
        </pc:inkChg>
        <pc:inkChg chg="add del mod">
          <ac:chgData name="Luca Crocetti" userId="52efdf86-ba77-4dcf-8f92-67ea05fd85b4" providerId="ADAL" clId="{F54AB79C-CF2F-48E0-AB2B-B1BDA75FD3C3}" dt="2023-10-28T18:59:54.682" v="7253"/>
          <ac:inkMkLst>
            <pc:docMk/>
            <pc:sldMk cId="2725209380" sldId="612"/>
            <ac:inkMk id="28" creationId="{3B0F0901-D9C6-6C9D-7049-430C2A2A7E25}"/>
          </ac:inkMkLst>
        </pc:inkChg>
        <pc:inkChg chg="add del mod">
          <ac:chgData name="Luca Crocetti" userId="52efdf86-ba77-4dcf-8f92-67ea05fd85b4" providerId="ADAL" clId="{F54AB79C-CF2F-48E0-AB2B-B1BDA75FD3C3}" dt="2023-10-28T18:59:54.681" v="7251"/>
          <ac:inkMkLst>
            <pc:docMk/>
            <pc:sldMk cId="2725209380" sldId="612"/>
            <ac:inkMk id="29" creationId="{42E7B8AD-30D8-B0F9-604B-273FD3D460DB}"/>
          </ac:inkMkLst>
        </pc:inkChg>
        <pc:inkChg chg="add del mod">
          <ac:chgData name="Luca Crocetti" userId="52efdf86-ba77-4dcf-8f92-67ea05fd85b4" providerId="ADAL" clId="{F54AB79C-CF2F-48E0-AB2B-B1BDA75FD3C3}" dt="2023-10-28T18:59:54.683" v="7254"/>
          <ac:inkMkLst>
            <pc:docMk/>
            <pc:sldMk cId="2725209380" sldId="612"/>
            <ac:inkMk id="30" creationId="{23965B6A-6481-27E3-BA77-922E5F27D0EE}"/>
          </ac:inkMkLst>
        </pc:inkChg>
        <pc:inkChg chg="add mod">
          <ac:chgData name="Luca Crocetti" userId="52efdf86-ba77-4dcf-8f92-67ea05fd85b4" providerId="ADAL" clId="{F54AB79C-CF2F-48E0-AB2B-B1BDA75FD3C3}" dt="2023-10-28T19:00:01.428" v="7263"/>
          <ac:inkMkLst>
            <pc:docMk/>
            <pc:sldMk cId="2725209380" sldId="612"/>
            <ac:inkMk id="32" creationId="{F100CC2C-D01C-4B7C-6495-29694B89A549}"/>
          </ac:inkMkLst>
        </pc:inkChg>
        <pc:inkChg chg="add mod">
          <ac:chgData name="Luca Crocetti" userId="52efdf86-ba77-4dcf-8f92-67ea05fd85b4" providerId="ADAL" clId="{F54AB79C-CF2F-48E0-AB2B-B1BDA75FD3C3}" dt="2023-10-28T19:00:01.428" v="7263"/>
          <ac:inkMkLst>
            <pc:docMk/>
            <pc:sldMk cId="2725209380" sldId="612"/>
            <ac:inkMk id="33" creationId="{71602573-64D4-41F5-DDCF-073384108815}"/>
          </ac:inkMkLst>
        </pc:inkChg>
        <pc:inkChg chg="add mod">
          <ac:chgData name="Luca Crocetti" userId="52efdf86-ba77-4dcf-8f92-67ea05fd85b4" providerId="ADAL" clId="{F54AB79C-CF2F-48E0-AB2B-B1BDA75FD3C3}" dt="2023-10-28T19:00:01.428" v="7263"/>
          <ac:inkMkLst>
            <pc:docMk/>
            <pc:sldMk cId="2725209380" sldId="612"/>
            <ac:inkMk id="34" creationId="{632E9278-946B-4151-2D80-FDDBD79E79E2}"/>
          </ac:inkMkLst>
        </pc:inkChg>
        <pc:inkChg chg="add mod">
          <ac:chgData name="Luca Crocetti" userId="52efdf86-ba77-4dcf-8f92-67ea05fd85b4" providerId="ADAL" clId="{F54AB79C-CF2F-48E0-AB2B-B1BDA75FD3C3}" dt="2023-10-28T19:00:01.428" v="7263"/>
          <ac:inkMkLst>
            <pc:docMk/>
            <pc:sldMk cId="2725209380" sldId="612"/>
            <ac:inkMk id="35" creationId="{1A67FDA9-0D51-1391-5FE8-DA744DC44781}"/>
          </ac:inkMkLst>
        </pc:inkChg>
        <pc:inkChg chg="add mod">
          <ac:chgData name="Luca Crocetti" userId="52efdf86-ba77-4dcf-8f92-67ea05fd85b4" providerId="ADAL" clId="{F54AB79C-CF2F-48E0-AB2B-B1BDA75FD3C3}" dt="2023-10-28T19:00:01.428" v="7263"/>
          <ac:inkMkLst>
            <pc:docMk/>
            <pc:sldMk cId="2725209380" sldId="612"/>
            <ac:inkMk id="36" creationId="{7FE6A4DC-FF29-16B1-9702-3E34FCA470D3}"/>
          </ac:inkMkLst>
        </pc:inkChg>
        <pc:inkChg chg="add mod">
          <ac:chgData name="Luca Crocetti" userId="52efdf86-ba77-4dcf-8f92-67ea05fd85b4" providerId="ADAL" clId="{F54AB79C-CF2F-48E0-AB2B-B1BDA75FD3C3}" dt="2023-10-28T19:00:01.428" v="7263"/>
          <ac:inkMkLst>
            <pc:docMk/>
            <pc:sldMk cId="2725209380" sldId="612"/>
            <ac:inkMk id="37" creationId="{3E28F4BB-908F-E6CA-E23B-990C40E7F25D}"/>
          </ac:inkMkLst>
        </pc:inkChg>
        <pc:inkChg chg="add mod">
          <ac:chgData name="Luca Crocetti" userId="52efdf86-ba77-4dcf-8f92-67ea05fd85b4" providerId="ADAL" clId="{F54AB79C-CF2F-48E0-AB2B-B1BDA75FD3C3}" dt="2023-10-28T19:00:01.428" v="7263"/>
          <ac:inkMkLst>
            <pc:docMk/>
            <pc:sldMk cId="2725209380" sldId="612"/>
            <ac:inkMk id="38" creationId="{76DB6A03-1F4E-819D-882B-3C9987F3F0C9}"/>
          </ac:inkMkLst>
        </pc:inkChg>
        <pc:inkChg chg="add mod">
          <ac:chgData name="Luca Crocetti" userId="52efdf86-ba77-4dcf-8f92-67ea05fd85b4" providerId="ADAL" clId="{F54AB79C-CF2F-48E0-AB2B-B1BDA75FD3C3}" dt="2023-10-28T19:00:01.428" v="7263"/>
          <ac:inkMkLst>
            <pc:docMk/>
            <pc:sldMk cId="2725209380" sldId="612"/>
            <ac:inkMk id="39" creationId="{11589844-4F00-59CE-7D9E-D474A30DB7C5}"/>
          </ac:inkMkLst>
        </pc:inkChg>
        <pc:inkChg chg="add del mod">
          <ac:chgData name="Luca Crocetti" userId="52efdf86-ba77-4dcf-8f92-67ea05fd85b4" providerId="ADAL" clId="{F54AB79C-CF2F-48E0-AB2B-B1BDA75FD3C3}" dt="2023-10-28T19:00:06.867" v="7274"/>
          <ac:inkMkLst>
            <pc:docMk/>
            <pc:sldMk cId="2725209380" sldId="612"/>
            <ac:inkMk id="42" creationId="{D069A7D8-0287-E019-1484-46CD5C8D6E81}"/>
          </ac:inkMkLst>
        </pc:inkChg>
        <pc:inkChg chg="add del mod">
          <ac:chgData name="Luca Crocetti" userId="52efdf86-ba77-4dcf-8f92-67ea05fd85b4" providerId="ADAL" clId="{F54AB79C-CF2F-48E0-AB2B-B1BDA75FD3C3}" dt="2023-10-28T19:00:06.862" v="7270"/>
          <ac:inkMkLst>
            <pc:docMk/>
            <pc:sldMk cId="2725209380" sldId="612"/>
            <ac:inkMk id="43" creationId="{84595776-7FFF-8A08-4EB0-9D5A54E1560D}"/>
          </ac:inkMkLst>
        </pc:inkChg>
        <pc:inkChg chg="add del mod">
          <ac:chgData name="Luca Crocetti" userId="52efdf86-ba77-4dcf-8f92-67ea05fd85b4" providerId="ADAL" clId="{F54AB79C-CF2F-48E0-AB2B-B1BDA75FD3C3}" dt="2023-10-28T19:00:06.866" v="7273"/>
          <ac:inkMkLst>
            <pc:docMk/>
            <pc:sldMk cId="2725209380" sldId="612"/>
            <ac:inkMk id="44" creationId="{0A12496A-DE05-0AA4-ED6C-985E743263F3}"/>
          </ac:inkMkLst>
        </pc:inkChg>
        <pc:inkChg chg="add del mod">
          <ac:chgData name="Luca Crocetti" userId="52efdf86-ba77-4dcf-8f92-67ea05fd85b4" providerId="ADAL" clId="{F54AB79C-CF2F-48E0-AB2B-B1BDA75FD3C3}" dt="2023-10-28T19:00:06.864" v="7271"/>
          <ac:inkMkLst>
            <pc:docMk/>
            <pc:sldMk cId="2725209380" sldId="612"/>
            <ac:inkMk id="45" creationId="{535A3152-7F2C-3E12-1C90-41878B29C257}"/>
          </ac:inkMkLst>
        </pc:inkChg>
        <pc:inkChg chg="add del mod">
          <ac:chgData name="Luca Crocetti" userId="52efdf86-ba77-4dcf-8f92-67ea05fd85b4" providerId="ADAL" clId="{F54AB79C-CF2F-48E0-AB2B-B1BDA75FD3C3}" dt="2023-10-28T19:00:06.864" v="7272"/>
          <ac:inkMkLst>
            <pc:docMk/>
            <pc:sldMk cId="2725209380" sldId="612"/>
            <ac:inkMk id="46" creationId="{0BF4C4D4-3C5E-7DB9-02FF-3102C0374EB0}"/>
          </ac:inkMkLst>
        </pc:inkChg>
        <pc:inkChg chg="add mod">
          <ac:chgData name="Luca Crocetti" userId="52efdf86-ba77-4dcf-8f92-67ea05fd85b4" providerId="ADAL" clId="{F54AB79C-CF2F-48E0-AB2B-B1BDA75FD3C3}" dt="2023-10-28T19:00:13.106" v="7283"/>
          <ac:inkMkLst>
            <pc:docMk/>
            <pc:sldMk cId="2725209380" sldId="612"/>
            <ac:inkMk id="48" creationId="{92FAF289-0DA6-1C2F-2E06-CA263959AD50}"/>
          </ac:inkMkLst>
        </pc:inkChg>
        <pc:inkChg chg="add mod">
          <ac:chgData name="Luca Crocetti" userId="52efdf86-ba77-4dcf-8f92-67ea05fd85b4" providerId="ADAL" clId="{F54AB79C-CF2F-48E0-AB2B-B1BDA75FD3C3}" dt="2023-10-28T19:00:13.106" v="7283"/>
          <ac:inkMkLst>
            <pc:docMk/>
            <pc:sldMk cId="2725209380" sldId="612"/>
            <ac:inkMk id="49" creationId="{4FC741EF-68B3-CABD-47E7-309BA295B715}"/>
          </ac:inkMkLst>
        </pc:inkChg>
        <pc:inkChg chg="add mod">
          <ac:chgData name="Luca Crocetti" userId="52efdf86-ba77-4dcf-8f92-67ea05fd85b4" providerId="ADAL" clId="{F54AB79C-CF2F-48E0-AB2B-B1BDA75FD3C3}" dt="2023-10-28T19:00:13.106" v="7283"/>
          <ac:inkMkLst>
            <pc:docMk/>
            <pc:sldMk cId="2725209380" sldId="612"/>
            <ac:inkMk id="50" creationId="{614681CE-2A89-DA73-70E8-74422DECB14C}"/>
          </ac:inkMkLst>
        </pc:inkChg>
        <pc:inkChg chg="add mod">
          <ac:chgData name="Luca Crocetti" userId="52efdf86-ba77-4dcf-8f92-67ea05fd85b4" providerId="ADAL" clId="{F54AB79C-CF2F-48E0-AB2B-B1BDA75FD3C3}" dt="2023-10-28T19:00:13.106" v="7283"/>
          <ac:inkMkLst>
            <pc:docMk/>
            <pc:sldMk cId="2725209380" sldId="612"/>
            <ac:inkMk id="51" creationId="{2CD54347-DE7E-8292-F0F5-9E6DDDF2A459}"/>
          </ac:inkMkLst>
        </pc:inkChg>
        <pc:inkChg chg="add mod">
          <ac:chgData name="Luca Crocetti" userId="52efdf86-ba77-4dcf-8f92-67ea05fd85b4" providerId="ADAL" clId="{F54AB79C-CF2F-48E0-AB2B-B1BDA75FD3C3}" dt="2023-10-28T19:00:13.106" v="7283"/>
          <ac:inkMkLst>
            <pc:docMk/>
            <pc:sldMk cId="2725209380" sldId="612"/>
            <ac:inkMk id="52" creationId="{7E79FC8B-943D-B45D-EF86-C3AB9C56C274}"/>
          </ac:inkMkLst>
        </pc:inkChg>
        <pc:inkChg chg="add mod">
          <ac:chgData name="Luca Crocetti" userId="52efdf86-ba77-4dcf-8f92-67ea05fd85b4" providerId="ADAL" clId="{F54AB79C-CF2F-48E0-AB2B-B1BDA75FD3C3}" dt="2023-10-28T19:00:13.106" v="7283"/>
          <ac:inkMkLst>
            <pc:docMk/>
            <pc:sldMk cId="2725209380" sldId="612"/>
            <ac:inkMk id="53" creationId="{9C046124-50C0-9972-185E-693C8C44D8F5}"/>
          </ac:inkMkLst>
        </pc:inkChg>
        <pc:inkChg chg="add mod">
          <ac:chgData name="Luca Crocetti" userId="52efdf86-ba77-4dcf-8f92-67ea05fd85b4" providerId="ADAL" clId="{F54AB79C-CF2F-48E0-AB2B-B1BDA75FD3C3}" dt="2023-10-28T19:00:13.106" v="7283"/>
          <ac:inkMkLst>
            <pc:docMk/>
            <pc:sldMk cId="2725209380" sldId="612"/>
            <ac:inkMk id="54" creationId="{79C92FFF-0E2B-AA6E-ACB8-CB94F37871CC}"/>
          </ac:inkMkLst>
        </pc:inkChg>
        <pc:inkChg chg="add mod">
          <ac:chgData name="Luca Crocetti" userId="52efdf86-ba77-4dcf-8f92-67ea05fd85b4" providerId="ADAL" clId="{F54AB79C-CF2F-48E0-AB2B-B1BDA75FD3C3}" dt="2023-10-28T19:00:13.106" v="7283"/>
          <ac:inkMkLst>
            <pc:docMk/>
            <pc:sldMk cId="2725209380" sldId="612"/>
            <ac:inkMk id="55" creationId="{687E5444-5146-DEF6-7E27-9C6ADEBC1524}"/>
          </ac:inkMkLst>
        </pc:inkChg>
      </pc:sldChg>
      <pc:sldChg chg="addSp delSp modSp add mod ord">
        <pc:chgData name="Luca Crocetti" userId="52efdf86-ba77-4dcf-8f92-67ea05fd85b4" providerId="ADAL" clId="{F54AB79C-CF2F-48E0-AB2B-B1BDA75FD3C3}" dt="2023-10-28T18:47:23.941" v="6872"/>
        <pc:sldMkLst>
          <pc:docMk/>
          <pc:sldMk cId="1156938449" sldId="613"/>
        </pc:sldMkLst>
        <pc:grpChg chg="del mod">
          <ac:chgData name="Luca Crocetti" userId="52efdf86-ba77-4dcf-8f92-67ea05fd85b4" providerId="ADAL" clId="{F54AB79C-CF2F-48E0-AB2B-B1BDA75FD3C3}" dt="2023-10-28T18:28:08.233" v="6158"/>
          <ac:grpSpMkLst>
            <pc:docMk/>
            <pc:sldMk cId="1156938449" sldId="613"/>
            <ac:grpSpMk id="10" creationId="{87F653C5-1DC6-B52B-F63D-96A43EEB3968}"/>
          </ac:grpSpMkLst>
        </pc:grpChg>
        <pc:grpChg chg="mod">
          <ac:chgData name="Luca Crocetti" userId="52efdf86-ba77-4dcf-8f92-67ea05fd85b4" providerId="ADAL" clId="{F54AB79C-CF2F-48E0-AB2B-B1BDA75FD3C3}" dt="2023-10-28T18:28:08.233" v="6158"/>
          <ac:grpSpMkLst>
            <pc:docMk/>
            <pc:sldMk cId="1156938449" sldId="613"/>
            <ac:grpSpMk id="17" creationId="{EB5A7ADA-834B-57EE-ECD3-26179930941C}"/>
          </ac:grpSpMkLst>
        </pc:grpChg>
        <pc:grpChg chg="del mod">
          <ac:chgData name="Luca Crocetti" userId="52efdf86-ba77-4dcf-8f92-67ea05fd85b4" providerId="ADAL" clId="{F54AB79C-CF2F-48E0-AB2B-B1BDA75FD3C3}" dt="2023-10-28T18:44:51.728" v="6794"/>
          <ac:grpSpMkLst>
            <pc:docMk/>
            <pc:sldMk cId="1156938449" sldId="613"/>
            <ac:grpSpMk id="29" creationId="{13ACCA62-EC4A-846D-4D1D-C4FCCDAFF3E0}"/>
          </ac:grpSpMkLst>
        </pc:grpChg>
        <pc:grpChg chg="del mod">
          <ac:chgData name="Luca Crocetti" userId="52efdf86-ba77-4dcf-8f92-67ea05fd85b4" providerId="ADAL" clId="{F54AB79C-CF2F-48E0-AB2B-B1BDA75FD3C3}" dt="2023-10-28T18:44:33.304" v="6765"/>
          <ac:grpSpMkLst>
            <pc:docMk/>
            <pc:sldMk cId="1156938449" sldId="613"/>
            <ac:grpSpMk id="32" creationId="{F074AE56-CC66-E419-1DD9-7DB3780989CA}"/>
          </ac:grpSpMkLst>
        </pc:grpChg>
        <pc:grpChg chg="del mod">
          <ac:chgData name="Luca Crocetti" userId="52efdf86-ba77-4dcf-8f92-67ea05fd85b4" providerId="ADAL" clId="{F54AB79C-CF2F-48E0-AB2B-B1BDA75FD3C3}" dt="2023-10-28T18:45:09.844" v="6847"/>
          <ac:grpSpMkLst>
            <pc:docMk/>
            <pc:sldMk cId="1156938449" sldId="613"/>
            <ac:grpSpMk id="42" creationId="{4D4768BC-EA7F-75D1-4162-692E605C85DA}"/>
          </ac:grpSpMkLst>
        </pc:grpChg>
        <pc:grpChg chg="del mod">
          <ac:chgData name="Luca Crocetti" userId="52efdf86-ba77-4dcf-8f92-67ea05fd85b4" providerId="ADAL" clId="{F54AB79C-CF2F-48E0-AB2B-B1BDA75FD3C3}" dt="2023-10-28T18:44:51.732" v="6816"/>
          <ac:grpSpMkLst>
            <pc:docMk/>
            <pc:sldMk cId="1156938449" sldId="613"/>
            <ac:grpSpMk id="46" creationId="{FEF99D65-25B2-78A4-24D1-F159FAF49A53}"/>
          </ac:grpSpMkLst>
        </pc:grpChg>
        <pc:grpChg chg="mod">
          <ac:chgData name="Luca Crocetti" userId="52efdf86-ba77-4dcf-8f92-67ea05fd85b4" providerId="ADAL" clId="{F54AB79C-CF2F-48E0-AB2B-B1BDA75FD3C3}" dt="2023-10-28T18:44:43.687" v="6772"/>
          <ac:grpSpMkLst>
            <pc:docMk/>
            <pc:sldMk cId="1156938449" sldId="613"/>
            <ac:grpSpMk id="52" creationId="{49DFF4FF-0C1A-4F8F-955D-C25B748EFA83}"/>
          </ac:grpSpMkLst>
        </pc:grpChg>
        <pc:grpChg chg="del mod">
          <ac:chgData name="Luca Crocetti" userId="52efdf86-ba77-4dcf-8f92-67ea05fd85b4" providerId="ADAL" clId="{F54AB79C-CF2F-48E0-AB2B-B1BDA75FD3C3}" dt="2023-10-28T18:45:15.837" v="6854"/>
          <ac:grpSpMkLst>
            <pc:docMk/>
            <pc:sldMk cId="1156938449" sldId="613"/>
            <ac:grpSpMk id="61" creationId="{BDD284FE-A2AC-15F1-75F0-D9B6D54758AB}"/>
          </ac:grpSpMkLst>
        </pc:grpChg>
        <pc:grpChg chg="del mod">
          <ac:chgData name="Luca Crocetti" userId="52efdf86-ba77-4dcf-8f92-67ea05fd85b4" providerId="ADAL" clId="{F54AB79C-CF2F-48E0-AB2B-B1BDA75FD3C3}" dt="2023-10-28T18:45:20.565" v="6859"/>
          <ac:grpSpMkLst>
            <pc:docMk/>
            <pc:sldMk cId="1156938449" sldId="613"/>
            <ac:grpSpMk id="64" creationId="{699E8B20-A5D1-FF9A-BDEF-8D9CA564EB09}"/>
          </ac:grpSpMkLst>
        </pc:grpChg>
        <pc:grpChg chg="mod">
          <ac:chgData name="Luca Crocetti" userId="52efdf86-ba77-4dcf-8f92-67ea05fd85b4" providerId="ADAL" clId="{F54AB79C-CF2F-48E0-AB2B-B1BDA75FD3C3}" dt="2023-10-28T18:45:26.535" v="6865"/>
          <ac:grpSpMkLst>
            <pc:docMk/>
            <pc:sldMk cId="1156938449" sldId="613"/>
            <ac:grpSpMk id="70" creationId="{0530993F-8EFE-E8E9-803D-21C92972911C}"/>
          </ac:grpSpMkLst>
        </pc:grpChg>
        <pc:grpChg chg="del mod">
          <ac:chgData name="Luca Crocetti" userId="52efdf86-ba77-4dcf-8f92-67ea05fd85b4" providerId="ADAL" clId="{F54AB79C-CF2F-48E0-AB2B-B1BDA75FD3C3}" dt="2023-10-28T18:44:51.727" v="6791"/>
          <ac:grpSpMkLst>
            <pc:docMk/>
            <pc:sldMk cId="1156938449" sldId="613"/>
            <ac:grpSpMk id="99" creationId="{48FC528E-4052-977F-2D53-9AA8651500E6}"/>
          </ac:grpSpMkLst>
        </pc:grpChg>
        <pc:grpChg chg="del mod">
          <ac:chgData name="Luca Crocetti" userId="52efdf86-ba77-4dcf-8f92-67ea05fd85b4" providerId="ADAL" clId="{F54AB79C-CF2F-48E0-AB2B-B1BDA75FD3C3}" dt="2023-10-28T18:44:51.733" v="6830"/>
          <ac:grpSpMkLst>
            <pc:docMk/>
            <pc:sldMk cId="1156938449" sldId="613"/>
            <ac:grpSpMk id="100" creationId="{33429BFC-4AD6-7359-3A76-58BD3F8DA9E4}"/>
          </ac:grpSpMkLst>
        </pc:grpChg>
        <pc:grpChg chg="del mod">
          <ac:chgData name="Luca Crocetti" userId="52efdf86-ba77-4dcf-8f92-67ea05fd85b4" providerId="ADAL" clId="{F54AB79C-CF2F-48E0-AB2B-B1BDA75FD3C3}" dt="2023-10-28T18:44:51.734" v="6835"/>
          <ac:grpSpMkLst>
            <pc:docMk/>
            <pc:sldMk cId="1156938449" sldId="613"/>
            <ac:grpSpMk id="105" creationId="{75B8C7E3-81F7-DED1-7FFD-011B0A209F2E}"/>
          </ac:grpSpMkLst>
        </pc:grpChg>
        <pc:grpChg chg="del mod">
          <ac:chgData name="Luca Crocetti" userId="52efdf86-ba77-4dcf-8f92-67ea05fd85b4" providerId="ADAL" clId="{F54AB79C-CF2F-48E0-AB2B-B1BDA75FD3C3}" dt="2023-10-28T18:44:51.730" v="6809"/>
          <ac:grpSpMkLst>
            <pc:docMk/>
            <pc:sldMk cId="1156938449" sldId="613"/>
            <ac:grpSpMk id="118" creationId="{CD90B405-478F-0749-A4D7-1A7E09E4A984}"/>
          </ac:grpSpMkLst>
        </pc:grpChg>
        <pc:grpChg chg="del mod">
          <ac:chgData name="Luca Crocetti" userId="52efdf86-ba77-4dcf-8f92-67ea05fd85b4" providerId="ADAL" clId="{F54AB79C-CF2F-48E0-AB2B-B1BDA75FD3C3}" dt="2023-10-28T18:44:51.724" v="6774"/>
          <ac:grpSpMkLst>
            <pc:docMk/>
            <pc:sldMk cId="1156938449" sldId="613"/>
            <ac:grpSpMk id="147" creationId="{7365E759-0D27-D305-F312-424624E285D4}"/>
          </ac:grpSpMkLst>
        </pc:grpChg>
        <pc:grpChg chg="del mod">
          <ac:chgData name="Luca Crocetti" userId="52efdf86-ba77-4dcf-8f92-67ea05fd85b4" providerId="ADAL" clId="{F54AB79C-CF2F-48E0-AB2B-B1BDA75FD3C3}" dt="2023-10-28T18:44:51.733" v="6829"/>
          <ac:grpSpMkLst>
            <pc:docMk/>
            <pc:sldMk cId="1156938449" sldId="613"/>
            <ac:grpSpMk id="158" creationId="{2ED8E546-5DC3-9961-1B58-CA788705EC7F}"/>
          </ac:grpSpMkLst>
        </pc:grpChg>
        <pc:grpChg chg="del mod">
          <ac:chgData name="Luca Crocetti" userId="52efdf86-ba77-4dcf-8f92-67ea05fd85b4" providerId="ADAL" clId="{F54AB79C-CF2F-48E0-AB2B-B1BDA75FD3C3}" dt="2023-10-28T18:44:51.731" v="6815"/>
          <ac:grpSpMkLst>
            <pc:docMk/>
            <pc:sldMk cId="1156938449" sldId="613"/>
            <ac:grpSpMk id="162" creationId="{A7C8DCAE-0E7D-2F34-8031-7D51D3AD7428}"/>
          </ac:grpSpMkLst>
        </pc:grpChg>
        <pc:grpChg chg="del mod">
          <ac:chgData name="Luca Crocetti" userId="52efdf86-ba77-4dcf-8f92-67ea05fd85b4" providerId="ADAL" clId="{F54AB79C-CF2F-48E0-AB2B-B1BDA75FD3C3}" dt="2023-10-28T18:44:51.734" v="6836"/>
          <ac:grpSpMkLst>
            <pc:docMk/>
            <pc:sldMk cId="1156938449" sldId="613"/>
            <ac:grpSpMk id="182" creationId="{0611853A-4181-9D48-5D9F-8C14C545C52B}"/>
          </ac:grpSpMkLst>
        </pc:grpChg>
        <pc:grpChg chg="del mod">
          <ac:chgData name="Luca Crocetti" userId="52efdf86-ba77-4dcf-8f92-67ea05fd85b4" providerId="ADAL" clId="{F54AB79C-CF2F-48E0-AB2B-B1BDA75FD3C3}" dt="2023-10-28T18:27:17.432" v="6139"/>
          <ac:grpSpMkLst>
            <pc:docMk/>
            <pc:sldMk cId="1156938449" sldId="613"/>
            <ac:grpSpMk id="187" creationId="{B4E04036-4E00-FE23-AFF6-F71599259FD2}"/>
          </ac:grpSpMkLst>
        </pc:grpChg>
        <pc:grpChg chg="del mod">
          <ac:chgData name="Luca Crocetti" userId="52efdf86-ba77-4dcf-8f92-67ea05fd85b4" providerId="ADAL" clId="{F54AB79C-CF2F-48E0-AB2B-B1BDA75FD3C3}" dt="2023-10-28T18:27:17.035" v="6128"/>
          <ac:grpSpMkLst>
            <pc:docMk/>
            <pc:sldMk cId="1156938449" sldId="613"/>
            <ac:grpSpMk id="195" creationId="{845D76FF-8AAF-E016-D04E-A268F945D7BE}"/>
          </ac:grpSpMkLst>
        </pc:grpChg>
        <pc:grpChg chg="del mod">
          <ac:chgData name="Luca Crocetti" userId="52efdf86-ba77-4dcf-8f92-67ea05fd85b4" providerId="ADAL" clId="{F54AB79C-CF2F-48E0-AB2B-B1BDA75FD3C3}" dt="2023-10-28T18:27:17.031" v="6119"/>
          <ac:grpSpMkLst>
            <pc:docMk/>
            <pc:sldMk cId="1156938449" sldId="613"/>
            <ac:grpSpMk id="200" creationId="{BD46B82F-61D9-B53C-283B-BE82BC8706F0}"/>
          </ac:grpSpMkLst>
        </pc:grpChg>
        <pc:grpChg chg="del mod">
          <ac:chgData name="Luca Crocetti" userId="52efdf86-ba77-4dcf-8f92-67ea05fd85b4" providerId="ADAL" clId="{F54AB79C-CF2F-48E0-AB2B-B1BDA75FD3C3}" dt="2023-10-28T18:27:17.037" v="6135"/>
          <ac:grpSpMkLst>
            <pc:docMk/>
            <pc:sldMk cId="1156938449" sldId="613"/>
            <ac:grpSpMk id="217" creationId="{62B8EA56-15D9-1116-7E41-FC73A570BB6C}"/>
          </ac:grpSpMkLst>
        </pc:grpChg>
        <pc:grpChg chg="del mod">
          <ac:chgData name="Luca Crocetti" userId="52efdf86-ba77-4dcf-8f92-67ea05fd85b4" providerId="ADAL" clId="{F54AB79C-CF2F-48E0-AB2B-B1BDA75FD3C3}" dt="2023-10-28T18:27:17.037" v="6137"/>
          <ac:grpSpMkLst>
            <pc:docMk/>
            <pc:sldMk cId="1156938449" sldId="613"/>
            <ac:grpSpMk id="243" creationId="{00DC7A10-947E-915C-C8A6-DCC84D0B61B3}"/>
          </ac:grpSpMkLst>
        </pc:grpChg>
        <pc:inkChg chg="add mod">
          <ac:chgData name="Luca Crocetti" userId="52efdf86-ba77-4dcf-8f92-67ea05fd85b4" providerId="ADAL" clId="{F54AB79C-CF2F-48E0-AB2B-B1BDA75FD3C3}" dt="2023-10-28T18:45:01.442" v="6842" actId="1076"/>
          <ac:inkMkLst>
            <pc:docMk/>
            <pc:sldMk cId="1156938449" sldId="613"/>
            <ac:inkMk id="3" creationId="{C477D0E3-07C6-67EB-E645-CEA718584E9A}"/>
          </ac:inkMkLst>
        </pc:inkChg>
        <pc:inkChg chg="add del">
          <ac:chgData name="Luca Crocetti" userId="52efdf86-ba77-4dcf-8f92-67ea05fd85b4" providerId="ADAL" clId="{F54AB79C-CF2F-48E0-AB2B-B1BDA75FD3C3}" dt="2023-10-28T18:27:37.373" v="6147" actId="9405"/>
          <ac:inkMkLst>
            <pc:docMk/>
            <pc:sldMk cId="1156938449" sldId="613"/>
            <ac:inkMk id="6" creationId="{177D6D69-C1A9-8374-D705-468545161EDF}"/>
          </ac:inkMkLst>
        </pc:inkChg>
        <pc:inkChg chg="add mod">
          <ac:chgData name="Luca Crocetti" userId="52efdf86-ba77-4dcf-8f92-67ea05fd85b4" providerId="ADAL" clId="{F54AB79C-CF2F-48E0-AB2B-B1BDA75FD3C3}" dt="2023-10-28T18:45:01.442" v="6842" actId="1076"/>
          <ac:inkMkLst>
            <pc:docMk/>
            <pc:sldMk cId="1156938449" sldId="613"/>
            <ac:inkMk id="7" creationId="{6E93DC32-DBE0-B7DC-1823-3E734410F7C8}"/>
          </ac:inkMkLst>
        </pc:inkChg>
        <pc:inkChg chg="add mod">
          <ac:chgData name="Luca Crocetti" userId="52efdf86-ba77-4dcf-8f92-67ea05fd85b4" providerId="ADAL" clId="{F54AB79C-CF2F-48E0-AB2B-B1BDA75FD3C3}" dt="2023-10-28T18:45:01.442" v="6842" actId="1076"/>
          <ac:inkMkLst>
            <pc:docMk/>
            <pc:sldMk cId="1156938449" sldId="613"/>
            <ac:inkMk id="8" creationId="{8A7706F4-88D9-528B-645E-D061D94B055E}"/>
          </ac:inkMkLst>
        </pc:inkChg>
        <pc:inkChg chg="add mod">
          <ac:chgData name="Luca Crocetti" userId="52efdf86-ba77-4dcf-8f92-67ea05fd85b4" providerId="ADAL" clId="{F54AB79C-CF2F-48E0-AB2B-B1BDA75FD3C3}" dt="2023-10-28T18:45:01.442" v="6842" actId="1076"/>
          <ac:inkMkLst>
            <pc:docMk/>
            <pc:sldMk cId="1156938449" sldId="613"/>
            <ac:inkMk id="9" creationId="{C95DCB9A-FBFA-8DCD-A576-E8D58C9783D9}"/>
          </ac:inkMkLst>
        </pc:inkChg>
        <pc:inkChg chg="add mod">
          <ac:chgData name="Luca Crocetti" userId="52efdf86-ba77-4dcf-8f92-67ea05fd85b4" providerId="ADAL" clId="{F54AB79C-CF2F-48E0-AB2B-B1BDA75FD3C3}" dt="2023-10-28T18:45:01.442" v="6842" actId="1076"/>
          <ac:inkMkLst>
            <pc:docMk/>
            <pc:sldMk cId="1156938449" sldId="613"/>
            <ac:inkMk id="11" creationId="{8A8E1856-E177-8653-79F9-C7A64CB3AA01}"/>
          </ac:inkMkLst>
        </pc:inkChg>
        <pc:inkChg chg="add mod">
          <ac:chgData name="Luca Crocetti" userId="52efdf86-ba77-4dcf-8f92-67ea05fd85b4" providerId="ADAL" clId="{F54AB79C-CF2F-48E0-AB2B-B1BDA75FD3C3}" dt="2023-10-28T18:45:01.442" v="6842" actId="1076"/>
          <ac:inkMkLst>
            <pc:docMk/>
            <pc:sldMk cId="1156938449" sldId="613"/>
            <ac:inkMk id="12" creationId="{0CF73EB5-2BF7-75D4-C03B-475B09DF4A86}"/>
          </ac:inkMkLst>
        </pc:inkChg>
        <pc:inkChg chg="add mod">
          <ac:chgData name="Luca Crocetti" userId="52efdf86-ba77-4dcf-8f92-67ea05fd85b4" providerId="ADAL" clId="{F54AB79C-CF2F-48E0-AB2B-B1BDA75FD3C3}" dt="2023-10-28T18:45:01.442" v="6842" actId="1076"/>
          <ac:inkMkLst>
            <pc:docMk/>
            <pc:sldMk cId="1156938449" sldId="613"/>
            <ac:inkMk id="13" creationId="{AEF9FC85-B6F7-373B-CA29-CDDD341D2241}"/>
          </ac:inkMkLst>
        </pc:inkChg>
        <pc:inkChg chg="add mod">
          <ac:chgData name="Luca Crocetti" userId="52efdf86-ba77-4dcf-8f92-67ea05fd85b4" providerId="ADAL" clId="{F54AB79C-CF2F-48E0-AB2B-B1BDA75FD3C3}" dt="2023-10-28T18:45:01.442" v="6842" actId="1076"/>
          <ac:inkMkLst>
            <pc:docMk/>
            <pc:sldMk cId="1156938449" sldId="613"/>
            <ac:inkMk id="14" creationId="{FE46D65B-CF6C-8A7E-F5B3-296D382C9922}"/>
          </ac:inkMkLst>
        </pc:inkChg>
        <pc:inkChg chg="add mod">
          <ac:chgData name="Luca Crocetti" userId="52efdf86-ba77-4dcf-8f92-67ea05fd85b4" providerId="ADAL" clId="{F54AB79C-CF2F-48E0-AB2B-B1BDA75FD3C3}" dt="2023-10-28T18:45:01.442" v="6842" actId="1076"/>
          <ac:inkMkLst>
            <pc:docMk/>
            <pc:sldMk cId="1156938449" sldId="613"/>
            <ac:inkMk id="15" creationId="{3A491399-163C-3899-29A7-8CAE690090E5}"/>
          </ac:inkMkLst>
        </pc:inkChg>
        <pc:inkChg chg="add mod">
          <ac:chgData name="Luca Crocetti" userId="52efdf86-ba77-4dcf-8f92-67ea05fd85b4" providerId="ADAL" clId="{F54AB79C-CF2F-48E0-AB2B-B1BDA75FD3C3}" dt="2023-10-28T18:45:01.442" v="6842" actId="1076"/>
          <ac:inkMkLst>
            <pc:docMk/>
            <pc:sldMk cId="1156938449" sldId="613"/>
            <ac:inkMk id="16" creationId="{CE315367-D130-A8E9-FC6D-97096C6A4E0C}"/>
          </ac:inkMkLst>
        </pc:inkChg>
        <pc:inkChg chg="add mod">
          <ac:chgData name="Luca Crocetti" userId="52efdf86-ba77-4dcf-8f92-67ea05fd85b4" providerId="ADAL" clId="{F54AB79C-CF2F-48E0-AB2B-B1BDA75FD3C3}" dt="2023-10-28T18:45:01.442" v="6842" actId="1076"/>
          <ac:inkMkLst>
            <pc:docMk/>
            <pc:sldMk cId="1156938449" sldId="613"/>
            <ac:inkMk id="18" creationId="{DDFB4E95-528F-6578-6D6C-BFECC9168AFF}"/>
          </ac:inkMkLst>
        </pc:inkChg>
        <pc:inkChg chg="add del mod">
          <ac:chgData name="Luca Crocetti" userId="52efdf86-ba77-4dcf-8f92-67ea05fd85b4" providerId="ADAL" clId="{F54AB79C-CF2F-48E0-AB2B-B1BDA75FD3C3}" dt="2023-10-28T18:44:33.305" v="6766"/>
          <ac:inkMkLst>
            <pc:docMk/>
            <pc:sldMk cId="1156938449" sldId="613"/>
            <ac:inkMk id="19" creationId="{71D5F33E-5D59-A2E3-85C8-57988E9025CC}"/>
          </ac:inkMkLst>
        </pc:inkChg>
        <pc:inkChg chg="add del mod">
          <ac:chgData name="Luca Crocetti" userId="52efdf86-ba77-4dcf-8f92-67ea05fd85b4" providerId="ADAL" clId="{F54AB79C-CF2F-48E0-AB2B-B1BDA75FD3C3}" dt="2023-10-28T18:44:33.302" v="6763"/>
          <ac:inkMkLst>
            <pc:docMk/>
            <pc:sldMk cId="1156938449" sldId="613"/>
            <ac:inkMk id="20" creationId="{0A0B0848-8CFA-F142-F2E3-5AF8310A54B9}"/>
          </ac:inkMkLst>
        </pc:inkChg>
        <pc:inkChg chg="add del mod">
          <ac:chgData name="Luca Crocetti" userId="52efdf86-ba77-4dcf-8f92-67ea05fd85b4" providerId="ADAL" clId="{F54AB79C-CF2F-48E0-AB2B-B1BDA75FD3C3}" dt="2023-10-28T18:44:33.304" v="6765"/>
          <ac:inkMkLst>
            <pc:docMk/>
            <pc:sldMk cId="1156938449" sldId="613"/>
            <ac:inkMk id="21" creationId="{B3BFCC10-D70D-2394-1623-80FF6C9CD646}"/>
          </ac:inkMkLst>
        </pc:inkChg>
        <pc:inkChg chg="del">
          <ac:chgData name="Luca Crocetti" userId="52efdf86-ba77-4dcf-8f92-67ea05fd85b4" providerId="ADAL" clId="{F54AB79C-CF2F-48E0-AB2B-B1BDA75FD3C3}" dt="2023-10-28T18:45:32.321" v="6866"/>
          <ac:inkMkLst>
            <pc:docMk/>
            <pc:sldMk cId="1156938449" sldId="613"/>
            <ac:inkMk id="22" creationId="{B345F3B0-237E-E480-779D-1BE92B970346}"/>
          </ac:inkMkLst>
        </pc:inkChg>
        <pc:inkChg chg="del">
          <ac:chgData name="Luca Crocetti" userId="52efdf86-ba77-4dcf-8f92-67ea05fd85b4" providerId="ADAL" clId="{F54AB79C-CF2F-48E0-AB2B-B1BDA75FD3C3}" dt="2023-10-28T18:44:51.726" v="6782"/>
          <ac:inkMkLst>
            <pc:docMk/>
            <pc:sldMk cId="1156938449" sldId="613"/>
            <ac:inkMk id="23" creationId="{98952952-CA13-5A0F-C912-0BBFC7DEBDF4}"/>
          </ac:inkMkLst>
        </pc:inkChg>
        <pc:inkChg chg="del mod">
          <ac:chgData name="Luca Crocetti" userId="52efdf86-ba77-4dcf-8f92-67ea05fd85b4" providerId="ADAL" clId="{F54AB79C-CF2F-48E0-AB2B-B1BDA75FD3C3}" dt="2023-10-28T18:44:51.728" v="6794"/>
          <ac:inkMkLst>
            <pc:docMk/>
            <pc:sldMk cId="1156938449" sldId="613"/>
            <ac:inkMk id="24" creationId="{E691029C-8F8B-D432-869A-3C8F947610E4}"/>
          </ac:inkMkLst>
        </pc:inkChg>
        <pc:inkChg chg="del mod">
          <ac:chgData name="Luca Crocetti" userId="52efdf86-ba77-4dcf-8f92-67ea05fd85b4" providerId="ADAL" clId="{F54AB79C-CF2F-48E0-AB2B-B1BDA75FD3C3}" dt="2023-10-28T18:44:51.729" v="6801"/>
          <ac:inkMkLst>
            <pc:docMk/>
            <pc:sldMk cId="1156938449" sldId="613"/>
            <ac:inkMk id="25" creationId="{2A0F5147-007C-2B79-A3D9-25451383EE9E}"/>
          </ac:inkMkLst>
        </pc:inkChg>
        <pc:inkChg chg="del mod">
          <ac:chgData name="Luca Crocetti" userId="52efdf86-ba77-4dcf-8f92-67ea05fd85b4" providerId="ADAL" clId="{F54AB79C-CF2F-48E0-AB2B-B1BDA75FD3C3}" dt="2023-10-28T18:44:51.734" v="6838"/>
          <ac:inkMkLst>
            <pc:docMk/>
            <pc:sldMk cId="1156938449" sldId="613"/>
            <ac:inkMk id="26" creationId="{005736F3-8581-5A24-ABD7-08E33C0EC7C3}"/>
          </ac:inkMkLst>
        </pc:inkChg>
        <pc:inkChg chg="del mod">
          <ac:chgData name="Luca Crocetti" userId="52efdf86-ba77-4dcf-8f92-67ea05fd85b4" providerId="ADAL" clId="{F54AB79C-CF2F-48E0-AB2B-B1BDA75FD3C3}" dt="2023-10-28T18:44:51.727" v="6788"/>
          <ac:inkMkLst>
            <pc:docMk/>
            <pc:sldMk cId="1156938449" sldId="613"/>
            <ac:inkMk id="27" creationId="{8F7C5CA4-E59A-BF22-B6D5-2AB22EB2F3FA}"/>
          </ac:inkMkLst>
        </pc:inkChg>
        <pc:inkChg chg="add del mod">
          <ac:chgData name="Luca Crocetti" userId="52efdf86-ba77-4dcf-8f92-67ea05fd85b4" providerId="ADAL" clId="{F54AB79C-CF2F-48E0-AB2B-B1BDA75FD3C3}" dt="2023-10-28T18:44:33.303" v="6764"/>
          <ac:inkMkLst>
            <pc:docMk/>
            <pc:sldMk cId="1156938449" sldId="613"/>
            <ac:inkMk id="28" creationId="{02C06A92-AF18-44DD-5E8F-B5F3C2933E2C}"/>
          </ac:inkMkLst>
        </pc:inkChg>
        <pc:inkChg chg="del mod">
          <ac:chgData name="Luca Crocetti" userId="52efdf86-ba77-4dcf-8f92-67ea05fd85b4" providerId="ADAL" clId="{F54AB79C-CF2F-48E0-AB2B-B1BDA75FD3C3}" dt="2023-10-28T18:44:51.733" v="6827"/>
          <ac:inkMkLst>
            <pc:docMk/>
            <pc:sldMk cId="1156938449" sldId="613"/>
            <ac:inkMk id="30" creationId="{71C2A556-0C3D-38FC-C7E0-4F210CE25023}"/>
          </ac:inkMkLst>
        </pc:inkChg>
        <pc:inkChg chg="del">
          <ac:chgData name="Luca Crocetti" userId="52efdf86-ba77-4dcf-8f92-67ea05fd85b4" providerId="ADAL" clId="{F54AB79C-CF2F-48E0-AB2B-B1BDA75FD3C3}" dt="2023-10-28T18:44:51.725" v="6776"/>
          <ac:inkMkLst>
            <pc:docMk/>
            <pc:sldMk cId="1156938449" sldId="613"/>
            <ac:inkMk id="31" creationId="{84862706-938A-8F8C-75F9-100D1A87F9B2}"/>
          </ac:inkMkLst>
        </pc:inkChg>
        <pc:inkChg chg="add mod">
          <ac:chgData name="Luca Crocetti" userId="52efdf86-ba77-4dcf-8f92-67ea05fd85b4" providerId="ADAL" clId="{F54AB79C-CF2F-48E0-AB2B-B1BDA75FD3C3}" dt="2023-10-28T18:45:01.442" v="6842" actId="1076"/>
          <ac:inkMkLst>
            <pc:docMk/>
            <pc:sldMk cId="1156938449" sldId="613"/>
            <ac:inkMk id="33" creationId="{23950349-F77B-EC50-3F4E-7E766FBDBCED}"/>
          </ac:inkMkLst>
        </pc:inkChg>
        <pc:inkChg chg="add mod">
          <ac:chgData name="Luca Crocetti" userId="52efdf86-ba77-4dcf-8f92-67ea05fd85b4" providerId="ADAL" clId="{F54AB79C-CF2F-48E0-AB2B-B1BDA75FD3C3}" dt="2023-10-28T18:45:01.442" v="6842" actId="1076"/>
          <ac:inkMkLst>
            <pc:docMk/>
            <pc:sldMk cId="1156938449" sldId="613"/>
            <ac:inkMk id="34" creationId="{086424E0-61FB-4D3D-C9CA-07ECFE4A4DF7}"/>
          </ac:inkMkLst>
        </pc:inkChg>
        <pc:inkChg chg="add mod">
          <ac:chgData name="Luca Crocetti" userId="52efdf86-ba77-4dcf-8f92-67ea05fd85b4" providerId="ADAL" clId="{F54AB79C-CF2F-48E0-AB2B-B1BDA75FD3C3}" dt="2023-10-28T18:45:01.442" v="6842" actId="1076"/>
          <ac:inkMkLst>
            <pc:docMk/>
            <pc:sldMk cId="1156938449" sldId="613"/>
            <ac:inkMk id="35" creationId="{AA9A7DE3-3AEA-D301-27C0-C834D1D8403B}"/>
          </ac:inkMkLst>
        </pc:inkChg>
        <pc:inkChg chg="add del mod">
          <ac:chgData name="Luca Crocetti" userId="52efdf86-ba77-4dcf-8f92-67ea05fd85b4" providerId="ADAL" clId="{F54AB79C-CF2F-48E0-AB2B-B1BDA75FD3C3}" dt="2023-10-28T18:45:09.837" v="6843"/>
          <ac:inkMkLst>
            <pc:docMk/>
            <pc:sldMk cId="1156938449" sldId="613"/>
            <ac:inkMk id="36" creationId="{A5BCEEC1-9061-1622-5F72-9A05A1798C6A}"/>
          </ac:inkMkLst>
        </pc:inkChg>
        <pc:inkChg chg="add del mod">
          <ac:chgData name="Luca Crocetti" userId="52efdf86-ba77-4dcf-8f92-67ea05fd85b4" providerId="ADAL" clId="{F54AB79C-CF2F-48E0-AB2B-B1BDA75FD3C3}" dt="2023-10-28T18:45:09.844" v="6847"/>
          <ac:inkMkLst>
            <pc:docMk/>
            <pc:sldMk cId="1156938449" sldId="613"/>
            <ac:inkMk id="37" creationId="{C1F039FA-6F87-A86C-6DD6-AC088EE6FDA3}"/>
          </ac:inkMkLst>
        </pc:inkChg>
        <pc:inkChg chg="add del mod">
          <ac:chgData name="Luca Crocetti" userId="52efdf86-ba77-4dcf-8f92-67ea05fd85b4" providerId="ADAL" clId="{F54AB79C-CF2F-48E0-AB2B-B1BDA75FD3C3}" dt="2023-10-28T18:45:09.841" v="6845"/>
          <ac:inkMkLst>
            <pc:docMk/>
            <pc:sldMk cId="1156938449" sldId="613"/>
            <ac:inkMk id="38" creationId="{E139BA6C-371D-002F-0CDB-A84C2FEBE34F}"/>
          </ac:inkMkLst>
        </pc:inkChg>
        <pc:inkChg chg="add del mod">
          <ac:chgData name="Luca Crocetti" userId="52efdf86-ba77-4dcf-8f92-67ea05fd85b4" providerId="ADAL" clId="{F54AB79C-CF2F-48E0-AB2B-B1BDA75FD3C3}" dt="2023-10-28T18:45:09.840" v="6844"/>
          <ac:inkMkLst>
            <pc:docMk/>
            <pc:sldMk cId="1156938449" sldId="613"/>
            <ac:inkMk id="39" creationId="{F285DFBA-F6EE-D735-55B9-B4BFB3215BC7}"/>
          </ac:inkMkLst>
        </pc:inkChg>
        <pc:inkChg chg="add del mod">
          <ac:chgData name="Luca Crocetti" userId="52efdf86-ba77-4dcf-8f92-67ea05fd85b4" providerId="ADAL" clId="{F54AB79C-CF2F-48E0-AB2B-B1BDA75FD3C3}" dt="2023-10-28T18:45:09.842" v="6846"/>
          <ac:inkMkLst>
            <pc:docMk/>
            <pc:sldMk cId="1156938449" sldId="613"/>
            <ac:inkMk id="40" creationId="{A49240C5-C8C9-CF74-C5FE-A289EDDF9CAD}"/>
          </ac:inkMkLst>
        </pc:inkChg>
        <pc:inkChg chg="add del mod">
          <ac:chgData name="Luca Crocetti" userId="52efdf86-ba77-4dcf-8f92-67ea05fd85b4" providerId="ADAL" clId="{F54AB79C-CF2F-48E0-AB2B-B1BDA75FD3C3}" dt="2023-10-28T18:45:09.846" v="6848"/>
          <ac:inkMkLst>
            <pc:docMk/>
            <pc:sldMk cId="1156938449" sldId="613"/>
            <ac:inkMk id="41" creationId="{E4808140-6113-6BFB-E8F4-B32D3BE54988}"/>
          </ac:inkMkLst>
        </pc:inkChg>
        <pc:inkChg chg="add del mod">
          <ac:chgData name="Luca Crocetti" userId="52efdf86-ba77-4dcf-8f92-67ea05fd85b4" providerId="ADAL" clId="{F54AB79C-CF2F-48E0-AB2B-B1BDA75FD3C3}" dt="2023-10-28T18:44:51.732" v="6816"/>
          <ac:inkMkLst>
            <pc:docMk/>
            <pc:sldMk cId="1156938449" sldId="613"/>
            <ac:inkMk id="43" creationId="{9872BC84-80D5-5FF8-92A7-9D48E8821ACD}"/>
          </ac:inkMkLst>
        </pc:inkChg>
        <pc:inkChg chg="add del mod">
          <ac:chgData name="Luca Crocetti" userId="52efdf86-ba77-4dcf-8f92-67ea05fd85b4" providerId="ADAL" clId="{F54AB79C-CF2F-48E0-AB2B-B1BDA75FD3C3}" dt="2023-10-28T18:44:51.725" v="6779"/>
          <ac:inkMkLst>
            <pc:docMk/>
            <pc:sldMk cId="1156938449" sldId="613"/>
            <ac:inkMk id="44" creationId="{10698C9D-8BE3-1254-C963-5F4375C0B722}"/>
          </ac:inkMkLst>
        </pc:inkChg>
        <pc:inkChg chg="add del mod">
          <ac:chgData name="Luca Crocetti" userId="52efdf86-ba77-4dcf-8f92-67ea05fd85b4" providerId="ADAL" clId="{F54AB79C-CF2F-48E0-AB2B-B1BDA75FD3C3}" dt="2023-10-28T18:44:51.735" v="6839"/>
          <ac:inkMkLst>
            <pc:docMk/>
            <pc:sldMk cId="1156938449" sldId="613"/>
            <ac:inkMk id="45" creationId="{756A1D3E-5053-30B7-B639-2E78BDAAA78B}"/>
          </ac:inkMkLst>
        </pc:inkChg>
        <pc:inkChg chg="add mod">
          <ac:chgData name="Luca Crocetti" userId="52efdf86-ba77-4dcf-8f92-67ea05fd85b4" providerId="ADAL" clId="{F54AB79C-CF2F-48E0-AB2B-B1BDA75FD3C3}" dt="2023-10-28T18:45:01.442" v="6842" actId="1076"/>
          <ac:inkMkLst>
            <pc:docMk/>
            <pc:sldMk cId="1156938449" sldId="613"/>
            <ac:inkMk id="47" creationId="{223BBE70-05F3-024B-433E-697E8359AE1F}"/>
          </ac:inkMkLst>
        </pc:inkChg>
        <pc:inkChg chg="add mod">
          <ac:chgData name="Luca Crocetti" userId="52efdf86-ba77-4dcf-8f92-67ea05fd85b4" providerId="ADAL" clId="{F54AB79C-CF2F-48E0-AB2B-B1BDA75FD3C3}" dt="2023-10-28T18:45:01.442" v="6842" actId="1076"/>
          <ac:inkMkLst>
            <pc:docMk/>
            <pc:sldMk cId="1156938449" sldId="613"/>
            <ac:inkMk id="48" creationId="{FB2E93AD-178E-2F3B-D446-00356B9BB58C}"/>
          </ac:inkMkLst>
        </pc:inkChg>
        <pc:inkChg chg="add mod">
          <ac:chgData name="Luca Crocetti" userId="52efdf86-ba77-4dcf-8f92-67ea05fd85b4" providerId="ADAL" clId="{F54AB79C-CF2F-48E0-AB2B-B1BDA75FD3C3}" dt="2023-10-28T18:45:01.442" v="6842" actId="1076"/>
          <ac:inkMkLst>
            <pc:docMk/>
            <pc:sldMk cId="1156938449" sldId="613"/>
            <ac:inkMk id="49" creationId="{8B1FC9BE-BC47-DA35-23D4-570BC51F2AAB}"/>
          </ac:inkMkLst>
        </pc:inkChg>
        <pc:inkChg chg="add mod">
          <ac:chgData name="Luca Crocetti" userId="52efdf86-ba77-4dcf-8f92-67ea05fd85b4" providerId="ADAL" clId="{F54AB79C-CF2F-48E0-AB2B-B1BDA75FD3C3}" dt="2023-10-28T18:45:01.442" v="6842" actId="1076"/>
          <ac:inkMkLst>
            <pc:docMk/>
            <pc:sldMk cId="1156938449" sldId="613"/>
            <ac:inkMk id="50" creationId="{60678568-C381-7B66-ABB4-454C7F46AC35}"/>
          </ac:inkMkLst>
        </pc:inkChg>
        <pc:inkChg chg="add mod">
          <ac:chgData name="Luca Crocetti" userId="52efdf86-ba77-4dcf-8f92-67ea05fd85b4" providerId="ADAL" clId="{F54AB79C-CF2F-48E0-AB2B-B1BDA75FD3C3}" dt="2023-10-28T18:45:01.442" v="6842" actId="1076"/>
          <ac:inkMkLst>
            <pc:docMk/>
            <pc:sldMk cId="1156938449" sldId="613"/>
            <ac:inkMk id="51" creationId="{E98C2A7F-75C9-9528-D9CC-14F057CD85DA}"/>
          </ac:inkMkLst>
        </pc:inkChg>
        <pc:inkChg chg="add del mod">
          <ac:chgData name="Luca Crocetti" userId="52efdf86-ba77-4dcf-8f92-67ea05fd85b4" providerId="ADAL" clId="{F54AB79C-CF2F-48E0-AB2B-B1BDA75FD3C3}" dt="2023-10-28T18:45:15.837" v="6854"/>
          <ac:inkMkLst>
            <pc:docMk/>
            <pc:sldMk cId="1156938449" sldId="613"/>
            <ac:inkMk id="53" creationId="{51D68D68-1B44-0871-E612-C323F34A4099}"/>
          </ac:inkMkLst>
        </pc:inkChg>
        <pc:inkChg chg="del mod">
          <ac:chgData name="Luca Crocetti" userId="52efdf86-ba77-4dcf-8f92-67ea05fd85b4" providerId="ADAL" clId="{F54AB79C-CF2F-48E0-AB2B-B1BDA75FD3C3}" dt="2023-10-28T18:44:51.731" v="6811"/>
          <ac:inkMkLst>
            <pc:docMk/>
            <pc:sldMk cId="1156938449" sldId="613"/>
            <ac:inkMk id="54" creationId="{7023F20C-3630-B835-4287-7DD33B1CA15C}"/>
          </ac:inkMkLst>
        </pc:inkChg>
        <pc:inkChg chg="add del mod">
          <ac:chgData name="Luca Crocetti" userId="52efdf86-ba77-4dcf-8f92-67ea05fd85b4" providerId="ADAL" clId="{F54AB79C-CF2F-48E0-AB2B-B1BDA75FD3C3}" dt="2023-10-28T18:45:15.836" v="6853"/>
          <ac:inkMkLst>
            <pc:docMk/>
            <pc:sldMk cId="1156938449" sldId="613"/>
            <ac:inkMk id="55" creationId="{161F2CFF-D931-DB76-F785-266AD6F8335E}"/>
          </ac:inkMkLst>
        </pc:inkChg>
        <pc:inkChg chg="del mod">
          <ac:chgData name="Luca Crocetti" userId="52efdf86-ba77-4dcf-8f92-67ea05fd85b4" providerId="ADAL" clId="{F54AB79C-CF2F-48E0-AB2B-B1BDA75FD3C3}" dt="2023-10-28T18:44:51.727" v="6790"/>
          <ac:inkMkLst>
            <pc:docMk/>
            <pc:sldMk cId="1156938449" sldId="613"/>
            <ac:inkMk id="56" creationId="{098E17EF-E86C-275D-F942-7ECB3FA5C64E}"/>
          </ac:inkMkLst>
        </pc:inkChg>
        <pc:inkChg chg="del mod">
          <ac:chgData name="Luca Crocetti" userId="52efdf86-ba77-4dcf-8f92-67ea05fd85b4" providerId="ADAL" clId="{F54AB79C-CF2F-48E0-AB2B-B1BDA75FD3C3}" dt="2023-10-28T18:44:51.733" v="6830"/>
          <ac:inkMkLst>
            <pc:docMk/>
            <pc:sldMk cId="1156938449" sldId="613"/>
            <ac:inkMk id="57" creationId="{D33936A1-5F4B-C94B-D94D-8901AB1C79C7}"/>
          </ac:inkMkLst>
        </pc:inkChg>
        <pc:inkChg chg="del">
          <ac:chgData name="Luca Crocetti" userId="52efdf86-ba77-4dcf-8f92-67ea05fd85b4" providerId="ADAL" clId="{F54AB79C-CF2F-48E0-AB2B-B1BDA75FD3C3}" dt="2023-10-28T18:44:51.727" v="6791"/>
          <ac:inkMkLst>
            <pc:docMk/>
            <pc:sldMk cId="1156938449" sldId="613"/>
            <ac:inkMk id="58" creationId="{81D45280-DB75-A14E-6130-9061FE55FBFE}"/>
          </ac:inkMkLst>
        </pc:inkChg>
        <pc:inkChg chg="del mod">
          <ac:chgData name="Luca Crocetti" userId="52efdf86-ba77-4dcf-8f92-67ea05fd85b4" providerId="ADAL" clId="{F54AB79C-CF2F-48E0-AB2B-B1BDA75FD3C3}" dt="2023-10-28T18:44:51.732" v="6817"/>
          <ac:inkMkLst>
            <pc:docMk/>
            <pc:sldMk cId="1156938449" sldId="613"/>
            <ac:inkMk id="59" creationId="{C91D70FC-8621-EC50-8276-CCB51248C8FA}"/>
          </ac:inkMkLst>
        </pc:inkChg>
        <pc:inkChg chg="add del mod">
          <ac:chgData name="Luca Crocetti" userId="52efdf86-ba77-4dcf-8f92-67ea05fd85b4" providerId="ADAL" clId="{F54AB79C-CF2F-48E0-AB2B-B1BDA75FD3C3}" dt="2023-10-28T18:45:15.837" v="6855"/>
          <ac:inkMkLst>
            <pc:docMk/>
            <pc:sldMk cId="1156938449" sldId="613"/>
            <ac:inkMk id="60" creationId="{4C6CA95F-9295-F9D4-A4B7-7C5F6B95F592}"/>
          </ac:inkMkLst>
        </pc:inkChg>
        <pc:inkChg chg="add mod">
          <ac:chgData name="Luca Crocetti" userId="52efdf86-ba77-4dcf-8f92-67ea05fd85b4" providerId="ADAL" clId="{F54AB79C-CF2F-48E0-AB2B-B1BDA75FD3C3}" dt="2023-10-28T18:45:20.565" v="6859"/>
          <ac:inkMkLst>
            <pc:docMk/>
            <pc:sldMk cId="1156938449" sldId="613"/>
            <ac:inkMk id="62" creationId="{4DDD2A73-AFB6-D567-A3C8-A2706C57ED89}"/>
          </ac:inkMkLst>
        </pc:inkChg>
        <pc:inkChg chg="add del mod">
          <ac:chgData name="Luca Crocetti" userId="52efdf86-ba77-4dcf-8f92-67ea05fd85b4" providerId="ADAL" clId="{F54AB79C-CF2F-48E0-AB2B-B1BDA75FD3C3}" dt="2023-10-28T18:45:20.565" v="6859"/>
          <ac:inkMkLst>
            <pc:docMk/>
            <pc:sldMk cId="1156938449" sldId="613"/>
            <ac:inkMk id="63" creationId="{B34208B1-82B2-7F22-B56C-3E1D3DBEB27E}"/>
          </ac:inkMkLst>
        </pc:inkChg>
        <pc:inkChg chg="add mod">
          <ac:chgData name="Luca Crocetti" userId="52efdf86-ba77-4dcf-8f92-67ea05fd85b4" providerId="ADAL" clId="{F54AB79C-CF2F-48E0-AB2B-B1BDA75FD3C3}" dt="2023-10-28T18:45:26.535" v="6865"/>
          <ac:inkMkLst>
            <pc:docMk/>
            <pc:sldMk cId="1156938449" sldId="613"/>
            <ac:inkMk id="65" creationId="{8A047682-3140-32DC-A7D1-2EF112B5A40D}"/>
          </ac:inkMkLst>
        </pc:inkChg>
        <pc:inkChg chg="add mod">
          <ac:chgData name="Luca Crocetti" userId="52efdf86-ba77-4dcf-8f92-67ea05fd85b4" providerId="ADAL" clId="{F54AB79C-CF2F-48E0-AB2B-B1BDA75FD3C3}" dt="2023-10-28T18:45:26.535" v="6865"/>
          <ac:inkMkLst>
            <pc:docMk/>
            <pc:sldMk cId="1156938449" sldId="613"/>
            <ac:inkMk id="66" creationId="{1CE57713-748C-D846-CE71-E912B90629AB}"/>
          </ac:inkMkLst>
        </pc:inkChg>
        <pc:inkChg chg="add mod">
          <ac:chgData name="Luca Crocetti" userId="52efdf86-ba77-4dcf-8f92-67ea05fd85b4" providerId="ADAL" clId="{F54AB79C-CF2F-48E0-AB2B-B1BDA75FD3C3}" dt="2023-10-28T18:45:26.535" v="6865"/>
          <ac:inkMkLst>
            <pc:docMk/>
            <pc:sldMk cId="1156938449" sldId="613"/>
            <ac:inkMk id="67" creationId="{5B1AB2C0-2747-2136-8A1D-2F88F37C4AAE}"/>
          </ac:inkMkLst>
        </pc:inkChg>
        <pc:inkChg chg="add mod">
          <ac:chgData name="Luca Crocetti" userId="52efdf86-ba77-4dcf-8f92-67ea05fd85b4" providerId="ADAL" clId="{F54AB79C-CF2F-48E0-AB2B-B1BDA75FD3C3}" dt="2023-10-28T18:45:26.535" v="6865"/>
          <ac:inkMkLst>
            <pc:docMk/>
            <pc:sldMk cId="1156938449" sldId="613"/>
            <ac:inkMk id="68" creationId="{BFF047C6-703B-F2D7-629A-8BD118165ADD}"/>
          </ac:inkMkLst>
        </pc:inkChg>
        <pc:inkChg chg="add mod">
          <ac:chgData name="Luca Crocetti" userId="52efdf86-ba77-4dcf-8f92-67ea05fd85b4" providerId="ADAL" clId="{F54AB79C-CF2F-48E0-AB2B-B1BDA75FD3C3}" dt="2023-10-28T18:45:26.535" v="6865"/>
          <ac:inkMkLst>
            <pc:docMk/>
            <pc:sldMk cId="1156938449" sldId="613"/>
            <ac:inkMk id="69" creationId="{EF83FCFC-C83A-893A-7D3C-C87BBD13E3E1}"/>
          </ac:inkMkLst>
        </pc:inkChg>
        <pc:inkChg chg="add">
          <ac:chgData name="Luca Crocetti" userId="52efdf86-ba77-4dcf-8f92-67ea05fd85b4" providerId="ADAL" clId="{F54AB79C-CF2F-48E0-AB2B-B1BDA75FD3C3}" dt="2023-10-28T18:45:37.633" v="6867" actId="9405"/>
          <ac:inkMkLst>
            <pc:docMk/>
            <pc:sldMk cId="1156938449" sldId="613"/>
            <ac:inkMk id="71" creationId="{CAF9F671-388B-77FC-3BAE-1FD5BC54CF37}"/>
          </ac:inkMkLst>
        </pc:inkChg>
        <pc:inkChg chg="add">
          <ac:chgData name="Luca Crocetti" userId="52efdf86-ba77-4dcf-8f92-67ea05fd85b4" providerId="ADAL" clId="{F54AB79C-CF2F-48E0-AB2B-B1BDA75FD3C3}" dt="2023-10-28T18:45:42.480" v="6868" actId="9405"/>
          <ac:inkMkLst>
            <pc:docMk/>
            <pc:sldMk cId="1156938449" sldId="613"/>
            <ac:inkMk id="72" creationId="{435F0E7A-7BBB-4314-1F2B-005004123EC5}"/>
          </ac:inkMkLst>
        </pc:inkChg>
        <pc:inkChg chg="add">
          <ac:chgData name="Luca Crocetti" userId="52efdf86-ba77-4dcf-8f92-67ea05fd85b4" providerId="ADAL" clId="{F54AB79C-CF2F-48E0-AB2B-B1BDA75FD3C3}" dt="2023-10-28T18:45:52.145" v="6869" actId="9405"/>
          <ac:inkMkLst>
            <pc:docMk/>
            <pc:sldMk cId="1156938449" sldId="613"/>
            <ac:inkMk id="73" creationId="{3913DAE8-A6D0-CE19-66E9-3FC459629627}"/>
          </ac:inkMkLst>
        </pc:inkChg>
        <pc:inkChg chg="add">
          <ac:chgData name="Luca Crocetti" userId="52efdf86-ba77-4dcf-8f92-67ea05fd85b4" providerId="ADAL" clId="{F54AB79C-CF2F-48E0-AB2B-B1BDA75FD3C3}" dt="2023-10-28T18:45:59.398" v="6870" actId="9405"/>
          <ac:inkMkLst>
            <pc:docMk/>
            <pc:sldMk cId="1156938449" sldId="613"/>
            <ac:inkMk id="74" creationId="{BE259096-29BF-92FA-A783-3FAF825D21E1}"/>
          </ac:inkMkLst>
        </pc:inkChg>
        <pc:inkChg chg="del mod">
          <ac:chgData name="Luca Crocetti" userId="52efdf86-ba77-4dcf-8f92-67ea05fd85b4" providerId="ADAL" clId="{F54AB79C-CF2F-48E0-AB2B-B1BDA75FD3C3}" dt="2023-10-28T18:44:51.734" v="6835"/>
          <ac:inkMkLst>
            <pc:docMk/>
            <pc:sldMk cId="1156938449" sldId="613"/>
            <ac:inkMk id="87" creationId="{33B4A48F-EDA5-2DEF-5E7E-27D64B51B3DB}"/>
          </ac:inkMkLst>
        </pc:inkChg>
        <pc:inkChg chg="del mod">
          <ac:chgData name="Luca Crocetti" userId="52efdf86-ba77-4dcf-8f92-67ea05fd85b4" providerId="ADAL" clId="{F54AB79C-CF2F-48E0-AB2B-B1BDA75FD3C3}" dt="2023-10-28T18:44:51.735" v="6840"/>
          <ac:inkMkLst>
            <pc:docMk/>
            <pc:sldMk cId="1156938449" sldId="613"/>
            <ac:inkMk id="88" creationId="{8260EB32-BE8A-1DCB-9A92-95EB321E5666}"/>
          </ac:inkMkLst>
        </pc:inkChg>
        <pc:inkChg chg="del">
          <ac:chgData name="Luca Crocetti" userId="52efdf86-ba77-4dcf-8f92-67ea05fd85b4" providerId="ADAL" clId="{F54AB79C-CF2F-48E0-AB2B-B1BDA75FD3C3}" dt="2023-10-28T18:44:51.728" v="6793"/>
          <ac:inkMkLst>
            <pc:docMk/>
            <pc:sldMk cId="1156938449" sldId="613"/>
            <ac:inkMk id="89" creationId="{D15BECE1-4E8E-7F0A-74F3-28628D802610}"/>
          </ac:inkMkLst>
        </pc:inkChg>
        <pc:inkChg chg="del mod">
          <ac:chgData name="Luca Crocetti" userId="52efdf86-ba77-4dcf-8f92-67ea05fd85b4" providerId="ADAL" clId="{F54AB79C-CF2F-48E0-AB2B-B1BDA75FD3C3}" dt="2023-10-28T18:44:51.733" v="6826"/>
          <ac:inkMkLst>
            <pc:docMk/>
            <pc:sldMk cId="1156938449" sldId="613"/>
            <ac:inkMk id="94" creationId="{C19E684C-C0DB-2BD3-CBE2-A82A7B1C3A0C}"/>
          </ac:inkMkLst>
        </pc:inkChg>
        <pc:inkChg chg="del mod">
          <ac:chgData name="Luca Crocetti" userId="52efdf86-ba77-4dcf-8f92-67ea05fd85b4" providerId="ADAL" clId="{F54AB79C-CF2F-48E0-AB2B-B1BDA75FD3C3}" dt="2023-10-28T18:44:51.731" v="6812"/>
          <ac:inkMkLst>
            <pc:docMk/>
            <pc:sldMk cId="1156938449" sldId="613"/>
            <ac:inkMk id="95" creationId="{F188C113-753B-1091-3F92-97718E67A065}"/>
          </ac:inkMkLst>
        </pc:inkChg>
        <pc:inkChg chg="del mod">
          <ac:chgData name="Luca Crocetti" userId="52efdf86-ba77-4dcf-8f92-67ea05fd85b4" providerId="ADAL" clId="{F54AB79C-CF2F-48E0-AB2B-B1BDA75FD3C3}" dt="2023-10-28T18:44:51.729" v="6797"/>
          <ac:inkMkLst>
            <pc:docMk/>
            <pc:sldMk cId="1156938449" sldId="613"/>
            <ac:inkMk id="103" creationId="{F9ED7953-1DD1-178C-E93D-781C08CBF070}"/>
          </ac:inkMkLst>
        </pc:inkChg>
        <pc:inkChg chg="del mod">
          <ac:chgData name="Luca Crocetti" userId="52efdf86-ba77-4dcf-8f92-67ea05fd85b4" providerId="ADAL" clId="{F54AB79C-CF2F-48E0-AB2B-B1BDA75FD3C3}" dt="2023-10-28T18:44:51.731" v="6810"/>
          <ac:inkMkLst>
            <pc:docMk/>
            <pc:sldMk cId="1156938449" sldId="613"/>
            <ac:inkMk id="104" creationId="{01C989E9-80BB-6303-5E96-FB596E11A71F}"/>
          </ac:inkMkLst>
        </pc:inkChg>
        <pc:inkChg chg="del mod">
          <ac:chgData name="Luca Crocetti" userId="52efdf86-ba77-4dcf-8f92-67ea05fd85b4" providerId="ADAL" clId="{F54AB79C-CF2F-48E0-AB2B-B1BDA75FD3C3}" dt="2023-10-28T18:44:51.732" v="6823"/>
          <ac:inkMkLst>
            <pc:docMk/>
            <pc:sldMk cId="1156938449" sldId="613"/>
            <ac:inkMk id="106" creationId="{00072DB6-529B-B9A0-4563-E207BEB1EABD}"/>
          </ac:inkMkLst>
        </pc:inkChg>
        <pc:inkChg chg="del mod">
          <ac:chgData name="Luca Crocetti" userId="52efdf86-ba77-4dcf-8f92-67ea05fd85b4" providerId="ADAL" clId="{F54AB79C-CF2F-48E0-AB2B-B1BDA75FD3C3}" dt="2023-10-28T18:44:51.730" v="6809"/>
          <ac:inkMkLst>
            <pc:docMk/>
            <pc:sldMk cId="1156938449" sldId="613"/>
            <ac:inkMk id="107" creationId="{7D6F0A89-F3D4-CBD2-C095-256B406429D1}"/>
          </ac:inkMkLst>
        </pc:inkChg>
        <pc:inkChg chg="del">
          <ac:chgData name="Luca Crocetti" userId="52efdf86-ba77-4dcf-8f92-67ea05fd85b4" providerId="ADAL" clId="{F54AB79C-CF2F-48E0-AB2B-B1BDA75FD3C3}" dt="2023-10-28T18:44:51.724" v="6775"/>
          <ac:inkMkLst>
            <pc:docMk/>
            <pc:sldMk cId="1156938449" sldId="613"/>
            <ac:inkMk id="108" creationId="{539E25E5-4165-FD81-0E36-82050485D76C}"/>
          </ac:inkMkLst>
        </pc:inkChg>
        <pc:inkChg chg="del mod">
          <ac:chgData name="Luca Crocetti" userId="52efdf86-ba77-4dcf-8f92-67ea05fd85b4" providerId="ADAL" clId="{F54AB79C-CF2F-48E0-AB2B-B1BDA75FD3C3}" dt="2023-10-28T18:44:51.726" v="6785"/>
          <ac:inkMkLst>
            <pc:docMk/>
            <pc:sldMk cId="1156938449" sldId="613"/>
            <ac:inkMk id="119" creationId="{F7BF0BE2-7120-8BF1-158C-14B1F9DFB9E3}"/>
          </ac:inkMkLst>
        </pc:inkChg>
        <pc:inkChg chg="del mod">
          <ac:chgData name="Luca Crocetti" userId="52efdf86-ba77-4dcf-8f92-67ea05fd85b4" providerId="ADAL" clId="{F54AB79C-CF2F-48E0-AB2B-B1BDA75FD3C3}" dt="2023-10-28T18:44:51.732" v="6821"/>
          <ac:inkMkLst>
            <pc:docMk/>
            <pc:sldMk cId="1156938449" sldId="613"/>
            <ac:inkMk id="120" creationId="{EE9CA040-E6CE-29EB-4977-0F248710A026}"/>
          </ac:inkMkLst>
        </pc:inkChg>
        <pc:inkChg chg="del mod">
          <ac:chgData name="Luca Crocetti" userId="52efdf86-ba77-4dcf-8f92-67ea05fd85b4" providerId="ADAL" clId="{F54AB79C-CF2F-48E0-AB2B-B1BDA75FD3C3}" dt="2023-10-28T18:44:51.726" v="6781"/>
          <ac:inkMkLst>
            <pc:docMk/>
            <pc:sldMk cId="1156938449" sldId="613"/>
            <ac:inkMk id="121" creationId="{74EDC031-1190-28A8-B739-FCB7239DF861}"/>
          </ac:inkMkLst>
        </pc:inkChg>
        <pc:inkChg chg="del mod">
          <ac:chgData name="Luca Crocetti" userId="52efdf86-ba77-4dcf-8f92-67ea05fd85b4" providerId="ADAL" clId="{F54AB79C-CF2F-48E0-AB2B-B1BDA75FD3C3}" dt="2023-10-28T18:44:51.733" v="6824"/>
          <ac:inkMkLst>
            <pc:docMk/>
            <pc:sldMk cId="1156938449" sldId="613"/>
            <ac:inkMk id="122" creationId="{6D5A7C8C-91EF-E386-8F3C-4EA76B96F77C}"/>
          </ac:inkMkLst>
        </pc:inkChg>
        <pc:inkChg chg="del mod">
          <ac:chgData name="Luca Crocetti" userId="52efdf86-ba77-4dcf-8f92-67ea05fd85b4" providerId="ADAL" clId="{F54AB79C-CF2F-48E0-AB2B-B1BDA75FD3C3}" dt="2023-10-28T18:44:51.730" v="6804"/>
          <ac:inkMkLst>
            <pc:docMk/>
            <pc:sldMk cId="1156938449" sldId="613"/>
            <ac:inkMk id="123" creationId="{10CFE91D-C620-9DBF-9510-6C75DC307105}"/>
          </ac:inkMkLst>
        </pc:inkChg>
        <pc:inkChg chg="del">
          <ac:chgData name="Luca Crocetti" userId="52efdf86-ba77-4dcf-8f92-67ea05fd85b4" providerId="ADAL" clId="{F54AB79C-CF2F-48E0-AB2B-B1BDA75FD3C3}" dt="2023-10-28T18:44:51.725" v="6777"/>
          <ac:inkMkLst>
            <pc:docMk/>
            <pc:sldMk cId="1156938449" sldId="613"/>
            <ac:inkMk id="124" creationId="{E16C9A65-6CC0-68B2-6F1B-9EF5D8A81A71}"/>
          </ac:inkMkLst>
        </pc:inkChg>
        <pc:inkChg chg="del mod">
          <ac:chgData name="Luca Crocetti" userId="52efdf86-ba77-4dcf-8f92-67ea05fd85b4" providerId="ADAL" clId="{F54AB79C-CF2F-48E0-AB2B-B1BDA75FD3C3}" dt="2023-10-28T18:44:51.734" v="6836"/>
          <ac:inkMkLst>
            <pc:docMk/>
            <pc:sldMk cId="1156938449" sldId="613"/>
            <ac:inkMk id="125" creationId="{31171AB2-7829-F805-F411-6AFBB8AD4D33}"/>
          </ac:inkMkLst>
        </pc:inkChg>
        <pc:inkChg chg="del mod">
          <ac:chgData name="Luca Crocetti" userId="52efdf86-ba77-4dcf-8f92-67ea05fd85b4" providerId="ADAL" clId="{F54AB79C-CF2F-48E0-AB2B-B1BDA75FD3C3}" dt="2023-10-28T18:44:53.440" v="6841"/>
          <ac:inkMkLst>
            <pc:docMk/>
            <pc:sldMk cId="1156938449" sldId="613"/>
            <ac:inkMk id="126" creationId="{7EFA7AAF-724C-D0E1-F171-797AE26CEAE1}"/>
          </ac:inkMkLst>
        </pc:inkChg>
        <pc:inkChg chg="del mod">
          <ac:chgData name="Luca Crocetti" userId="52efdf86-ba77-4dcf-8f92-67ea05fd85b4" providerId="ADAL" clId="{F54AB79C-CF2F-48E0-AB2B-B1BDA75FD3C3}" dt="2023-10-28T18:44:51.734" v="6831"/>
          <ac:inkMkLst>
            <pc:docMk/>
            <pc:sldMk cId="1156938449" sldId="613"/>
            <ac:inkMk id="127" creationId="{BFCF112B-EAF4-2CCA-D663-F4E498E368C3}"/>
          </ac:inkMkLst>
        </pc:inkChg>
        <pc:inkChg chg="del mod">
          <ac:chgData name="Luca Crocetti" userId="52efdf86-ba77-4dcf-8f92-67ea05fd85b4" providerId="ADAL" clId="{F54AB79C-CF2F-48E0-AB2B-B1BDA75FD3C3}" dt="2023-10-28T18:44:51.733" v="6828"/>
          <ac:inkMkLst>
            <pc:docMk/>
            <pc:sldMk cId="1156938449" sldId="613"/>
            <ac:inkMk id="128" creationId="{B4254359-16A6-6700-969B-0F4C95BA32B7}"/>
          </ac:inkMkLst>
        </pc:inkChg>
        <pc:inkChg chg="del mod">
          <ac:chgData name="Luca Crocetti" userId="52efdf86-ba77-4dcf-8f92-67ea05fd85b4" providerId="ADAL" clId="{F54AB79C-CF2F-48E0-AB2B-B1BDA75FD3C3}" dt="2023-10-28T18:44:51.729" v="6798"/>
          <ac:inkMkLst>
            <pc:docMk/>
            <pc:sldMk cId="1156938449" sldId="613"/>
            <ac:inkMk id="129" creationId="{98647260-C821-2BE2-787C-E1C47E3E68A7}"/>
          </ac:inkMkLst>
        </pc:inkChg>
        <pc:inkChg chg="del mod">
          <ac:chgData name="Luca Crocetti" userId="52efdf86-ba77-4dcf-8f92-67ea05fd85b4" providerId="ADAL" clId="{F54AB79C-CF2F-48E0-AB2B-B1BDA75FD3C3}" dt="2023-10-28T18:44:51.730" v="6803"/>
          <ac:inkMkLst>
            <pc:docMk/>
            <pc:sldMk cId="1156938449" sldId="613"/>
            <ac:inkMk id="130" creationId="{F5E20769-0DAF-180C-C110-9313FB3CB0AC}"/>
          </ac:inkMkLst>
        </pc:inkChg>
        <pc:inkChg chg="del mod">
          <ac:chgData name="Luca Crocetti" userId="52efdf86-ba77-4dcf-8f92-67ea05fd85b4" providerId="ADAL" clId="{F54AB79C-CF2F-48E0-AB2B-B1BDA75FD3C3}" dt="2023-10-28T18:44:51.725" v="6778"/>
          <ac:inkMkLst>
            <pc:docMk/>
            <pc:sldMk cId="1156938449" sldId="613"/>
            <ac:inkMk id="131" creationId="{0F6852A3-F248-3390-0D25-7B50565A0AC2}"/>
          </ac:inkMkLst>
        </pc:inkChg>
        <pc:inkChg chg="del mod">
          <ac:chgData name="Luca Crocetti" userId="52efdf86-ba77-4dcf-8f92-67ea05fd85b4" providerId="ADAL" clId="{F54AB79C-CF2F-48E0-AB2B-B1BDA75FD3C3}" dt="2023-10-28T18:44:51.734" v="6837"/>
          <ac:inkMkLst>
            <pc:docMk/>
            <pc:sldMk cId="1156938449" sldId="613"/>
            <ac:inkMk id="132" creationId="{09DC6A5C-ECC8-18DB-5BBE-701C5C7B566A}"/>
          </ac:inkMkLst>
        </pc:inkChg>
        <pc:inkChg chg="del mod">
          <ac:chgData name="Luca Crocetti" userId="52efdf86-ba77-4dcf-8f92-67ea05fd85b4" providerId="ADAL" clId="{F54AB79C-CF2F-48E0-AB2B-B1BDA75FD3C3}" dt="2023-10-28T18:44:51.724" v="6774"/>
          <ac:inkMkLst>
            <pc:docMk/>
            <pc:sldMk cId="1156938449" sldId="613"/>
            <ac:inkMk id="133" creationId="{E9205812-FFD4-FD91-F8F1-DC987FBE063F}"/>
          </ac:inkMkLst>
        </pc:inkChg>
        <pc:inkChg chg="del">
          <ac:chgData name="Luca Crocetti" userId="52efdf86-ba77-4dcf-8f92-67ea05fd85b4" providerId="ADAL" clId="{F54AB79C-CF2F-48E0-AB2B-B1BDA75FD3C3}" dt="2023-10-28T18:44:51.724" v="6773"/>
          <ac:inkMkLst>
            <pc:docMk/>
            <pc:sldMk cId="1156938449" sldId="613"/>
            <ac:inkMk id="134" creationId="{D8547CCC-95B7-48F4-E60A-85217D22CA84}"/>
          </ac:inkMkLst>
        </pc:inkChg>
        <pc:inkChg chg="del mod">
          <ac:chgData name="Luca Crocetti" userId="52efdf86-ba77-4dcf-8f92-67ea05fd85b4" providerId="ADAL" clId="{F54AB79C-CF2F-48E0-AB2B-B1BDA75FD3C3}" dt="2023-10-28T18:44:51.729" v="6796"/>
          <ac:inkMkLst>
            <pc:docMk/>
            <pc:sldMk cId="1156938449" sldId="613"/>
            <ac:inkMk id="135" creationId="{0E00BDD5-F5DB-10BF-4313-D34E8BCE5BDD}"/>
          </ac:inkMkLst>
        </pc:inkChg>
        <pc:inkChg chg="del mod">
          <ac:chgData name="Luca Crocetti" userId="52efdf86-ba77-4dcf-8f92-67ea05fd85b4" providerId="ADAL" clId="{F54AB79C-CF2F-48E0-AB2B-B1BDA75FD3C3}" dt="2023-10-28T18:44:51.727" v="6786"/>
          <ac:inkMkLst>
            <pc:docMk/>
            <pc:sldMk cId="1156938449" sldId="613"/>
            <ac:inkMk id="136" creationId="{96B06FB0-68A9-FA34-60BB-80F727E77FA2}"/>
          </ac:inkMkLst>
        </pc:inkChg>
        <pc:inkChg chg="del mod">
          <ac:chgData name="Luca Crocetti" userId="52efdf86-ba77-4dcf-8f92-67ea05fd85b4" providerId="ADAL" clId="{F54AB79C-CF2F-48E0-AB2B-B1BDA75FD3C3}" dt="2023-10-28T18:44:51.727" v="6787"/>
          <ac:inkMkLst>
            <pc:docMk/>
            <pc:sldMk cId="1156938449" sldId="613"/>
            <ac:inkMk id="137" creationId="{3638C40E-4F85-2481-E28C-DB8FA84D196A}"/>
          </ac:inkMkLst>
        </pc:inkChg>
        <pc:inkChg chg="del mod">
          <ac:chgData name="Luca Crocetti" userId="52efdf86-ba77-4dcf-8f92-67ea05fd85b4" providerId="ADAL" clId="{F54AB79C-CF2F-48E0-AB2B-B1BDA75FD3C3}" dt="2023-10-28T18:44:51.730" v="6806"/>
          <ac:inkMkLst>
            <pc:docMk/>
            <pc:sldMk cId="1156938449" sldId="613"/>
            <ac:inkMk id="138" creationId="{4EAC028E-046E-7A58-D233-9648D344F47C}"/>
          </ac:inkMkLst>
        </pc:inkChg>
        <pc:inkChg chg="del mod">
          <ac:chgData name="Luca Crocetti" userId="52efdf86-ba77-4dcf-8f92-67ea05fd85b4" providerId="ADAL" clId="{F54AB79C-CF2F-48E0-AB2B-B1BDA75FD3C3}" dt="2023-10-28T18:44:51.733" v="6829"/>
          <ac:inkMkLst>
            <pc:docMk/>
            <pc:sldMk cId="1156938449" sldId="613"/>
            <ac:inkMk id="139" creationId="{35E3D27F-BE24-2AC1-55F6-4670206D5478}"/>
          </ac:inkMkLst>
        </pc:inkChg>
        <pc:inkChg chg="del">
          <ac:chgData name="Luca Crocetti" userId="52efdf86-ba77-4dcf-8f92-67ea05fd85b4" providerId="ADAL" clId="{F54AB79C-CF2F-48E0-AB2B-B1BDA75FD3C3}" dt="2023-10-28T18:44:51.725" v="6780"/>
          <ac:inkMkLst>
            <pc:docMk/>
            <pc:sldMk cId="1156938449" sldId="613"/>
            <ac:inkMk id="140" creationId="{3C004F21-CBB5-B156-E990-54AE6F928214}"/>
          </ac:inkMkLst>
        </pc:inkChg>
        <pc:inkChg chg="del mod">
          <ac:chgData name="Luca Crocetti" userId="52efdf86-ba77-4dcf-8f92-67ea05fd85b4" providerId="ADAL" clId="{F54AB79C-CF2F-48E0-AB2B-B1BDA75FD3C3}" dt="2023-10-28T18:44:51.732" v="6818"/>
          <ac:inkMkLst>
            <pc:docMk/>
            <pc:sldMk cId="1156938449" sldId="613"/>
            <ac:inkMk id="141" creationId="{F78D2671-75A8-DD58-F5AE-B26C3C4A1F8B}"/>
          </ac:inkMkLst>
        </pc:inkChg>
        <pc:inkChg chg="del mod">
          <ac:chgData name="Luca Crocetti" userId="52efdf86-ba77-4dcf-8f92-67ea05fd85b4" providerId="ADAL" clId="{F54AB79C-CF2F-48E0-AB2B-B1BDA75FD3C3}" dt="2023-10-28T18:44:51.729" v="6799"/>
          <ac:inkMkLst>
            <pc:docMk/>
            <pc:sldMk cId="1156938449" sldId="613"/>
            <ac:inkMk id="142" creationId="{4E0C8B18-88BA-0D36-E5B4-D206403AD875}"/>
          </ac:inkMkLst>
        </pc:inkChg>
        <pc:inkChg chg="del mod">
          <ac:chgData name="Luca Crocetti" userId="52efdf86-ba77-4dcf-8f92-67ea05fd85b4" providerId="ADAL" clId="{F54AB79C-CF2F-48E0-AB2B-B1BDA75FD3C3}" dt="2023-10-28T18:44:51.731" v="6814"/>
          <ac:inkMkLst>
            <pc:docMk/>
            <pc:sldMk cId="1156938449" sldId="613"/>
            <ac:inkMk id="143" creationId="{470A1FF9-FD5A-900C-44B4-08E06432CC61}"/>
          </ac:inkMkLst>
        </pc:inkChg>
        <pc:inkChg chg="del mod">
          <ac:chgData name="Luca Crocetti" userId="52efdf86-ba77-4dcf-8f92-67ea05fd85b4" providerId="ADAL" clId="{F54AB79C-CF2F-48E0-AB2B-B1BDA75FD3C3}" dt="2023-10-28T18:44:51.734" v="6833"/>
          <ac:inkMkLst>
            <pc:docMk/>
            <pc:sldMk cId="1156938449" sldId="613"/>
            <ac:inkMk id="144" creationId="{726DA5B3-9BD7-24FE-BFCD-CDBEDD9CA9B5}"/>
          </ac:inkMkLst>
        </pc:inkChg>
        <pc:inkChg chg="del mod">
          <ac:chgData name="Luca Crocetti" userId="52efdf86-ba77-4dcf-8f92-67ea05fd85b4" providerId="ADAL" clId="{F54AB79C-CF2F-48E0-AB2B-B1BDA75FD3C3}" dt="2023-10-28T18:44:51.726" v="6784"/>
          <ac:inkMkLst>
            <pc:docMk/>
            <pc:sldMk cId="1156938449" sldId="613"/>
            <ac:inkMk id="145" creationId="{61159756-D4A0-1F84-4DC2-D753C8F585D4}"/>
          </ac:inkMkLst>
        </pc:inkChg>
        <pc:inkChg chg="del mod">
          <ac:chgData name="Luca Crocetti" userId="52efdf86-ba77-4dcf-8f92-67ea05fd85b4" providerId="ADAL" clId="{F54AB79C-CF2F-48E0-AB2B-B1BDA75FD3C3}" dt="2023-10-28T18:44:51.733" v="6825"/>
          <ac:inkMkLst>
            <pc:docMk/>
            <pc:sldMk cId="1156938449" sldId="613"/>
            <ac:inkMk id="157" creationId="{A2BCE4EC-F9B8-72CE-9595-EA4A28B833BD}"/>
          </ac:inkMkLst>
        </pc:inkChg>
        <pc:inkChg chg="del mod">
          <ac:chgData name="Luca Crocetti" userId="52efdf86-ba77-4dcf-8f92-67ea05fd85b4" providerId="ADAL" clId="{F54AB79C-CF2F-48E0-AB2B-B1BDA75FD3C3}" dt="2023-10-28T18:44:51.734" v="6832"/>
          <ac:inkMkLst>
            <pc:docMk/>
            <pc:sldMk cId="1156938449" sldId="613"/>
            <ac:inkMk id="159" creationId="{853CF5FE-A15D-5C96-6DCF-E21A074E7975}"/>
          </ac:inkMkLst>
        </pc:inkChg>
        <pc:inkChg chg="del mod">
          <ac:chgData name="Luca Crocetti" userId="52efdf86-ba77-4dcf-8f92-67ea05fd85b4" providerId="ADAL" clId="{F54AB79C-CF2F-48E0-AB2B-B1BDA75FD3C3}" dt="2023-10-28T18:44:51.731" v="6815"/>
          <ac:inkMkLst>
            <pc:docMk/>
            <pc:sldMk cId="1156938449" sldId="613"/>
            <ac:inkMk id="160" creationId="{95268CCF-A6BE-CE21-D12E-AD50DE413F3A}"/>
          </ac:inkMkLst>
        </pc:inkChg>
        <pc:inkChg chg="del">
          <ac:chgData name="Luca Crocetti" userId="52efdf86-ba77-4dcf-8f92-67ea05fd85b4" providerId="ADAL" clId="{F54AB79C-CF2F-48E0-AB2B-B1BDA75FD3C3}" dt="2023-10-28T18:44:51.729" v="6802"/>
          <ac:inkMkLst>
            <pc:docMk/>
            <pc:sldMk cId="1156938449" sldId="613"/>
            <ac:inkMk id="161" creationId="{650892E4-7F83-C9CA-ACBE-99A1B31D8B9D}"/>
          </ac:inkMkLst>
        </pc:inkChg>
        <pc:inkChg chg="del mod">
          <ac:chgData name="Luca Crocetti" userId="52efdf86-ba77-4dcf-8f92-67ea05fd85b4" providerId="ADAL" clId="{F54AB79C-CF2F-48E0-AB2B-B1BDA75FD3C3}" dt="2023-10-28T18:44:51.728" v="6792"/>
          <ac:inkMkLst>
            <pc:docMk/>
            <pc:sldMk cId="1156938449" sldId="613"/>
            <ac:inkMk id="163" creationId="{FF36176D-87A4-A24C-5D73-514F5840A1F8}"/>
          </ac:inkMkLst>
        </pc:inkChg>
        <pc:inkChg chg="del mod">
          <ac:chgData name="Luca Crocetti" userId="52efdf86-ba77-4dcf-8f92-67ea05fd85b4" providerId="ADAL" clId="{F54AB79C-CF2F-48E0-AB2B-B1BDA75FD3C3}" dt="2023-10-28T18:44:51.730" v="6807"/>
          <ac:inkMkLst>
            <pc:docMk/>
            <pc:sldMk cId="1156938449" sldId="613"/>
            <ac:inkMk id="164" creationId="{11B31594-FCD8-1BC6-6CCE-25634DFFD331}"/>
          </ac:inkMkLst>
        </pc:inkChg>
        <pc:inkChg chg="del mod">
          <ac:chgData name="Luca Crocetti" userId="52efdf86-ba77-4dcf-8f92-67ea05fd85b4" providerId="ADAL" clId="{F54AB79C-CF2F-48E0-AB2B-B1BDA75FD3C3}" dt="2023-10-28T18:44:51.732" v="6822"/>
          <ac:inkMkLst>
            <pc:docMk/>
            <pc:sldMk cId="1156938449" sldId="613"/>
            <ac:inkMk id="165" creationId="{6901C148-D142-33FD-AC9A-AAAA63279D83}"/>
          </ac:inkMkLst>
        </pc:inkChg>
        <pc:inkChg chg="del mod">
          <ac:chgData name="Luca Crocetti" userId="52efdf86-ba77-4dcf-8f92-67ea05fd85b4" providerId="ADAL" clId="{F54AB79C-CF2F-48E0-AB2B-B1BDA75FD3C3}" dt="2023-10-28T18:44:51.730" v="6808"/>
          <ac:inkMkLst>
            <pc:docMk/>
            <pc:sldMk cId="1156938449" sldId="613"/>
            <ac:inkMk id="173" creationId="{20A1E24C-6829-79D8-2992-FF7F053B5A52}"/>
          </ac:inkMkLst>
        </pc:inkChg>
        <pc:inkChg chg="del mod">
          <ac:chgData name="Luca Crocetti" userId="52efdf86-ba77-4dcf-8f92-67ea05fd85b4" providerId="ADAL" clId="{F54AB79C-CF2F-48E0-AB2B-B1BDA75FD3C3}" dt="2023-10-28T18:44:51.729" v="6795"/>
          <ac:inkMkLst>
            <pc:docMk/>
            <pc:sldMk cId="1156938449" sldId="613"/>
            <ac:inkMk id="174" creationId="{01FE6B6F-8704-5FB6-AB68-9E95D8BE05A4}"/>
          </ac:inkMkLst>
        </pc:inkChg>
        <pc:inkChg chg="del mod">
          <ac:chgData name="Luca Crocetti" userId="52efdf86-ba77-4dcf-8f92-67ea05fd85b4" providerId="ADAL" clId="{F54AB79C-CF2F-48E0-AB2B-B1BDA75FD3C3}" dt="2023-10-28T18:44:51.729" v="6800"/>
          <ac:inkMkLst>
            <pc:docMk/>
            <pc:sldMk cId="1156938449" sldId="613"/>
            <ac:inkMk id="175" creationId="{7D5654A3-0BF1-9B47-8FD2-A5D690DA7F65}"/>
          </ac:inkMkLst>
        </pc:inkChg>
        <pc:inkChg chg="del mod">
          <ac:chgData name="Luca Crocetti" userId="52efdf86-ba77-4dcf-8f92-67ea05fd85b4" providerId="ADAL" clId="{F54AB79C-CF2F-48E0-AB2B-B1BDA75FD3C3}" dt="2023-10-28T18:44:51.734" v="6834"/>
          <ac:inkMkLst>
            <pc:docMk/>
            <pc:sldMk cId="1156938449" sldId="613"/>
            <ac:inkMk id="176" creationId="{F362FC44-D8D6-BB31-A8E1-BC500EE640EA}"/>
          </ac:inkMkLst>
        </pc:inkChg>
        <pc:inkChg chg="del mod">
          <ac:chgData name="Luca Crocetti" userId="52efdf86-ba77-4dcf-8f92-67ea05fd85b4" providerId="ADAL" clId="{F54AB79C-CF2F-48E0-AB2B-B1BDA75FD3C3}" dt="2023-10-28T18:44:51.732" v="6819"/>
          <ac:inkMkLst>
            <pc:docMk/>
            <pc:sldMk cId="1156938449" sldId="613"/>
            <ac:inkMk id="177" creationId="{06DEBBCE-875A-E97E-0F25-FFE935E10A0A}"/>
          </ac:inkMkLst>
        </pc:inkChg>
        <pc:inkChg chg="del mod">
          <ac:chgData name="Luca Crocetti" userId="52efdf86-ba77-4dcf-8f92-67ea05fd85b4" providerId="ADAL" clId="{F54AB79C-CF2F-48E0-AB2B-B1BDA75FD3C3}" dt="2023-10-28T18:44:51.732" v="6820"/>
          <ac:inkMkLst>
            <pc:docMk/>
            <pc:sldMk cId="1156938449" sldId="613"/>
            <ac:inkMk id="178" creationId="{BA1C5D87-AF92-B8DF-4D55-2A5F7E14A990}"/>
          </ac:inkMkLst>
        </pc:inkChg>
        <pc:inkChg chg="del mod">
          <ac:chgData name="Luca Crocetti" userId="52efdf86-ba77-4dcf-8f92-67ea05fd85b4" providerId="ADAL" clId="{F54AB79C-CF2F-48E0-AB2B-B1BDA75FD3C3}" dt="2023-10-28T18:44:51.726" v="6783"/>
          <ac:inkMkLst>
            <pc:docMk/>
            <pc:sldMk cId="1156938449" sldId="613"/>
            <ac:inkMk id="179" creationId="{82425696-D5CB-12CF-710D-60037797BF30}"/>
          </ac:inkMkLst>
        </pc:inkChg>
        <pc:inkChg chg="del mod">
          <ac:chgData name="Luca Crocetti" userId="52efdf86-ba77-4dcf-8f92-67ea05fd85b4" providerId="ADAL" clId="{F54AB79C-CF2F-48E0-AB2B-B1BDA75FD3C3}" dt="2023-10-28T18:44:51.730" v="6805"/>
          <ac:inkMkLst>
            <pc:docMk/>
            <pc:sldMk cId="1156938449" sldId="613"/>
            <ac:inkMk id="180" creationId="{6E4C9865-5EE9-2DEA-E4B2-9BD9C3DC0C19}"/>
          </ac:inkMkLst>
        </pc:inkChg>
        <pc:inkChg chg="del mod">
          <ac:chgData name="Luca Crocetti" userId="52efdf86-ba77-4dcf-8f92-67ea05fd85b4" providerId="ADAL" clId="{F54AB79C-CF2F-48E0-AB2B-B1BDA75FD3C3}" dt="2023-10-28T18:44:51.731" v="6813"/>
          <ac:inkMkLst>
            <pc:docMk/>
            <pc:sldMk cId="1156938449" sldId="613"/>
            <ac:inkMk id="181" creationId="{C2F8DFA2-F0A0-C3EC-5FBE-BF8DA4FFB284}"/>
          </ac:inkMkLst>
        </pc:inkChg>
        <pc:inkChg chg="del">
          <ac:chgData name="Luca Crocetti" userId="52efdf86-ba77-4dcf-8f92-67ea05fd85b4" providerId="ADAL" clId="{F54AB79C-CF2F-48E0-AB2B-B1BDA75FD3C3}" dt="2023-10-28T18:27:22.230" v="6144"/>
          <ac:inkMkLst>
            <pc:docMk/>
            <pc:sldMk cId="1156938449" sldId="613"/>
            <ac:inkMk id="183" creationId="{581EDAE9-EB53-F814-9C91-28FA9E0CBB06}"/>
          </ac:inkMkLst>
        </pc:inkChg>
        <pc:inkChg chg="del">
          <ac:chgData name="Luca Crocetti" userId="52efdf86-ba77-4dcf-8f92-67ea05fd85b4" providerId="ADAL" clId="{F54AB79C-CF2F-48E0-AB2B-B1BDA75FD3C3}" dt="2023-10-28T18:27:19.086" v="6141"/>
          <ac:inkMkLst>
            <pc:docMk/>
            <pc:sldMk cId="1156938449" sldId="613"/>
            <ac:inkMk id="184" creationId="{42195469-359D-26ED-2890-6F526BE2C11C}"/>
          </ac:inkMkLst>
        </pc:inkChg>
        <pc:inkChg chg="del mod">
          <ac:chgData name="Luca Crocetti" userId="52efdf86-ba77-4dcf-8f92-67ea05fd85b4" providerId="ADAL" clId="{F54AB79C-CF2F-48E0-AB2B-B1BDA75FD3C3}" dt="2023-10-28T18:27:17.769" v="6140"/>
          <ac:inkMkLst>
            <pc:docMk/>
            <pc:sldMk cId="1156938449" sldId="613"/>
            <ac:inkMk id="185" creationId="{02282986-AF08-63F2-F048-D8AF394229C9}"/>
          </ac:inkMkLst>
        </pc:inkChg>
        <pc:inkChg chg="del">
          <ac:chgData name="Luca Crocetti" userId="52efdf86-ba77-4dcf-8f92-67ea05fd85b4" providerId="ADAL" clId="{F54AB79C-CF2F-48E0-AB2B-B1BDA75FD3C3}" dt="2023-10-28T18:27:17.432" v="6139"/>
          <ac:inkMkLst>
            <pc:docMk/>
            <pc:sldMk cId="1156938449" sldId="613"/>
            <ac:inkMk id="186" creationId="{DED0CE21-BD38-E0F8-1153-F294DAF4E1C0}"/>
          </ac:inkMkLst>
        </pc:inkChg>
        <pc:inkChg chg="del">
          <ac:chgData name="Luca Crocetti" userId="52efdf86-ba77-4dcf-8f92-67ea05fd85b4" providerId="ADAL" clId="{F54AB79C-CF2F-48E0-AB2B-B1BDA75FD3C3}" dt="2023-10-28T18:27:22.230" v="6143"/>
          <ac:inkMkLst>
            <pc:docMk/>
            <pc:sldMk cId="1156938449" sldId="613"/>
            <ac:inkMk id="189" creationId="{EB2E7CEE-D3C2-81E2-6335-A910E10D228F}"/>
          </ac:inkMkLst>
        </pc:inkChg>
        <pc:inkChg chg="del">
          <ac:chgData name="Luca Crocetti" userId="52efdf86-ba77-4dcf-8f92-67ea05fd85b4" providerId="ADAL" clId="{F54AB79C-CF2F-48E0-AB2B-B1BDA75FD3C3}" dt="2023-10-28T18:27:10.817" v="6105"/>
          <ac:inkMkLst>
            <pc:docMk/>
            <pc:sldMk cId="1156938449" sldId="613"/>
            <ac:inkMk id="190" creationId="{BA546467-585A-5815-377F-B9826CF20F6D}"/>
          </ac:inkMkLst>
        </pc:inkChg>
        <pc:inkChg chg="del mod">
          <ac:chgData name="Luca Crocetti" userId="52efdf86-ba77-4dcf-8f92-67ea05fd85b4" providerId="ADAL" clId="{F54AB79C-CF2F-48E0-AB2B-B1BDA75FD3C3}" dt="2023-10-28T18:27:17.036" v="6132"/>
          <ac:inkMkLst>
            <pc:docMk/>
            <pc:sldMk cId="1156938449" sldId="613"/>
            <ac:inkMk id="191" creationId="{A8012943-11F9-41E9-3D33-01FD90FDC8AA}"/>
          </ac:inkMkLst>
        </pc:inkChg>
        <pc:inkChg chg="del">
          <ac:chgData name="Luca Crocetti" userId="52efdf86-ba77-4dcf-8f92-67ea05fd85b4" providerId="ADAL" clId="{F54AB79C-CF2F-48E0-AB2B-B1BDA75FD3C3}" dt="2023-10-28T18:27:17.034" v="6126"/>
          <ac:inkMkLst>
            <pc:docMk/>
            <pc:sldMk cId="1156938449" sldId="613"/>
            <ac:inkMk id="192" creationId="{D8FAF99C-BF54-9E50-4CC0-8B25E325514D}"/>
          </ac:inkMkLst>
        </pc:inkChg>
        <pc:inkChg chg="del mod">
          <ac:chgData name="Luca Crocetti" userId="52efdf86-ba77-4dcf-8f92-67ea05fd85b4" providerId="ADAL" clId="{F54AB79C-CF2F-48E0-AB2B-B1BDA75FD3C3}" dt="2023-10-28T18:27:17.035" v="6128"/>
          <ac:inkMkLst>
            <pc:docMk/>
            <pc:sldMk cId="1156938449" sldId="613"/>
            <ac:inkMk id="194" creationId="{1812BE9C-A23A-90C1-8103-C509AD3EF69F}"/>
          </ac:inkMkLst>
        </pc:inkChg>
        <pc:inkChg chg="del mod">
          <ac:chgData name="Luca Crocetti" userId="52efdf86-ba77-4dcf-8f92-67ea05fd85b4" providerId="ADAL" clId="{F54AB79C-CF2F-48E0-AB2B-B1BDA75FD3C3}" dt="2023-10-28T18:27:22.230" v="6142"/>
          <ac:inkMkLst>
            <pc:docMk/>
            <pc:sldMk cId="1156938449" sldId="613"/>
            <ac:inkMk id="196" creationId="{E9B60375-F4C1-9E51-B1E3-21BB4B260F0F}"/>
          </ac:inkMkLst>
        </pc:inkChg>
        <pc:inkChg chg="del mod">
          <ac:chgData name="Luca Crocetti" userId="52efdf86-ba77-4dcf-8f92-67ea05fd85b4" providerId="ADAL" clId="{F54AB79C-CF2F-48E0-AB2B-B1BDA75FD3C3}" dt="2023-10-28T18:27:09.311" v="6104"/>
          <ac:inkMkLst>
            <pc:docMk/>
            <pc:sldMk cId="1156938449" sldId="613"/>
            <ac:inkMk id="197" creationId="{B025BA24-25FE-2D09-AC86-DB5DBE2AE10B}"/>
          </ac:inkMkLst>
        </pc:inkChg>
        <pc:inkChg chg="del">
          <ac:chgData name="Luca Crocetti" userId="52efdf86-ba77-4dcf-8f92-67ea05fd85b4" providerId="ADAL" clId="{F54AB79C-CF2F-48E0-AB2B-B1BDA75FD3C3}" dt="2023-10-28T18:27:09.305" v="6103"/>
          <ac:inkMkLst>
            <pc:docMk/>
            <pc:sldMk cId="1156938449" sldId="613"/>
            <ac:inkMk id="198" creationId="{1DC50E01-A764-031F-2FA4-4FF1BE452AC8}"/>
          </ac:inkMkLst>
        </pc:inkChg>
        <pc:inkChg chg="del mod">
          <ac:chgData name="Luca Crocetti" userId="52efdf86-ba77-4dcf-8f92-67ea05fd85b4" providerId="ADAL" clId="{F54AB79C-CF2F-48E0-AB2B-B1BDA75FD3C3}" dt="2023-10-28T18:27:17.031" v="6119"/>
          <ac:inkMkLst>
            <pc:docMk/>
            <pc:sldMk cId="1156938449" sldId="613"/>
            <ac:inkMk id="199" creationId="{2C180947-A32C-9FFF-5BDA-FF37F1856F3A}"/>
          </ac:inkMkLst>
        </pc:inkChg>
        <pc:inkChg chg="del">
          <ac:chgData name="Luca Crocetti" userId="52efdf86-ba77-4dcf-8f92-67ea05fd85b4" providerId="ADAL" clId="{F54AB79C-CF2F-48E0-AB2B-B1BDA75FD3C3}" dt="2023-10-28T18:27:17.025" v="6107"/>
          <ac:inkMkLst>
            <pc:docMk/>
            <pc:sldMk cId="1156938449" sldId="613"/>
            <ac:inkMk id="201" creationId="{7E8F30F0-3F22-14E0-8256-97F37E60EACC}"/>
          </ac:inkMkLst>
        </pc:inkChg>
        <pc:inkChg chg="del mod">
          <ac:chgData name="Luca Crocetti" userId="52efdf86-ba77-4dcf-8f92-67ea05fd85b4" providerId="ADAL" clId="{F54AB79C-CF2F-48E0-AB2B-B1BDA75FD3C3}" dt="2023-10-28T18:27:17.029" v="6115"/>
          <ac:inkMkLst>
            <pc:docMk/>
            <pc:sldMk cId="1156938449" sldId="613"/>
            <ac:inkMk id="202" creationId="{C5DB984F-6E26-9D98-3A36-2DD2347E9AC1}"/>
          </ac:inkMkLst>
        </pc:inkChg>
        <pc:inkChg chg="del mod">
          <ac:chgData name="Luca Crocetti" userId="52efdf86-ba77-4dcf-8f92-67ea05fd85b4" providerId="ADAL" clId="{F54AB79C-CF2F-48E0-AB2B-B1BDA75FD3C3}" dt="2023-10-28T18:27:17.036" v="6133"/>
          <ac:inkMkLst>
            <pc:docMk/>
            <pc:sldMk cId="1156938449" sldId="613"/>
            <ac:inkMk id="203" creationId="{1A42CF4A-97CD-FDE7-180F-F25481B12BA6}"/>
          </ac:inkMkLst>
        </pc:inkChg>
        <pc:inkChg chg="del mod">
          <ac:chgData name="Luca Crocetti" userId="52efdf86-ba77-4dcf-8f92-67ea05fd85b4" providerId="ADAL" clId="{F54AB79C-CF2F-48E0-AB2B-B1BDA75FD3C3}" dt="2023-10-28T18:27:17.034" v="6125"/>
          <ac:inkMkLst>
            <pc:docMk/>
            <pc:sldMk cId="1156938449" sldId="613"/>
            <ac:inkMk id="204" creationId="{DA399270-02C1-3482-044E-9737630EDA03}"/>
          </ac:inkMkLst>
        </pc:inkChg>
        <pc:inkChg chg="del mod">
          <ac:chgData name="Luca Crocetti" userId="52efdf86-ba77-4dcf-8f92-67ea05fd85b4" providerId="ADAL" clId="{F54AB79C-CF2F-48E0-AB2B-B1BDA75FD3C3}" dt="2023-10-28T18:27:17.028" v="6112"/>
          <ac:inkMkLst>
            <pc:docMk/>
            <pc:sldMk cId="1156938449" sldId="613"/>
            <ac:inkMk id="205" creationId="{52098F0A-50C1-9042-5C5F-0869D7954494}"/>
          </ac:inkMkLst>
        </pc:inkChg>
        <pc:inkChg chg="del mod">
          <ac:chgData name="Luca Crocetti" userId="52efdf86-ba77-4dcf-8f92-67ea05fd85b4" providerId="ADAL" clId="{F54AB79C-CF2F-48E0-AB2B-B1BDA75FD3C3}" dt="2023-10-28T18:27:17.027" v="6110"/>
          <ac:inkMkLst>
            <pc:docMk/>
            <pc:sldMk cId="1156938449" sldId="613"/>
            <ac:inkMk id="207" creationId="{34F2B3CC-DA44-514F-D276-3B5CDC6CB239}"/>
          </ac:inkMkLst>
        </pc:inkChg>
        <pc:inkChg chg="del mod">
          <ac:chgData name="Luca Crocetti" userId="52efdf86-ba77-4dcf-8f92-67ea05fd85b4" providerId="ADAL" clId="{F54AB79C-CF2F-48E0-AB2B-B1BDA75FD3C3}" dt="2023-10-28T18:27:17.030" v="6118"/>
          <ac:inkMkLst>
            <pc:docMk/>
            <pc:sldMk cId="1156938449" sldId="613"/>
            <ac:inkMk id="208" creationId="{F09A438E-61DB-27AE-D187-6738F6C25FC1}"/>
          </ac:inkMkLst>
        </pc:inkChg>
        <pc:inkChg chg="del mod">
          <ac:chgData name="Luca Crocetti" userId="52efdf86-ba77-4dcf-8f92-67ea05fd85b4" providerId="ADAL" clId="{F54AB79C-CF2F-48E0-AB2B-B1BDA75FD3C3}" dt="2023-10-28T18:27:17.035" v="6129"/>
          <ac:inkMkLst>
            <pc:docMk/>
            <pc:sldMk cId="1156938449" sldId="613"/>
            <ac:inkMk id="209" creationId="{09644084-8221-0C83-B692-EDDDBE577864}"/>
          </ac:inkMkLst>
        </pc:inkChg>
        <pc:inkChg chg="del mod">
          <ac:chgData name="Luca Crocetti" userId="52efdf86-ba77-4dcf-8f92-67ea05fd85b4" providerId="ADAL" clId="{F54AB79C-CF2F-48E0-AB2B-B1BDA75FD3C3}" dt="2023-10-28T18:27:17.029" v="6114"/>
          <ac:inkMkLst>
            <pc:docMk/>
            <pc:sldMk cId="1156938449" sldId="613"/>
            <ac:inkMk id="210" creationId="{A115D5E6-F1F3-CDCE-3C41-D74940AFB439}"/>
          </ac:inkMkLst>
        </pc:inkChg>
        <pc:inkChg chg="del mod">
          <ac:chgData name="Luca Crocetti" userId="52efdf86-ba77-4dcf-8f92-67ea05fd85b4" providerId="ADAL" clId="{F54AB79C-CF2F-48E0-AB2B-B1BDA75FD3C3}" dt="2023-10-28T18:27:17.036" v="6134"/>
          <ac:inkMkLst>
            <pc:docMk/>
            <pc:sldMk cId="1156938449" sldId="613"/>
            <ac:inkMk id="211" creationId="{A7934014-C25D-900C-3945-65BE77813562}"/>
          </ac:inkMkLst>
        </pc:inkChg>
        <pc:inkChg chg="del mod">
          <ac:chgData name="Luca Crocetti" userId="52efdf86-ba77-4dcf-8f92-67ea05fd85b4" providerId="ADAL" clId="{F54AB79C-CF2F-48E0-AB2B-B1BDA75FD3C3}" dt="2023-10-28T18:27:17.033" v="6124"/>
          <ac:inkMkLst>
            <pc:docMk/>
            <pc:sldMk cId="1156938449" sldId="613"/>
            <ac:inkMk id="212" creationId="{7857C630-06D0-7768-3BB3-7F9A64F092A0}"/>
          </ac:inkMkLst>
        </pc:inkChg>
        <pc:inkChg chg="del mod">
          <ac:chgData name="Luca Crocetti" userId="52efdf86-ba77-4dcf-8f92-67ea05fd85b4" providerId="ADAL" clId="{F54AB79C-CF2F-48E0-AB2B-B1BDA75FD3C3}" dt="2023-10-28T18:27:17.028" v="6113"/>
          <ac:inkMkLst>
            <pc:docMk/>
            <pc:sldMk cId="1156938449" sldId="613"/>
            <ac:inkMk id="213" creationId="{A53F6766-0E62-5703-BE73-7BDCEE3F0A80}"/>
          </ac:inkMkLst>
        </pc:inkChg>
        <pc:inkChg chg="del mod">
          <ac:chgData name="Luca Crocetti" userId="52efdf86-ba77-4dcf-8f92-67ea05fd85b4" providerId="ADAL" clId="{F54AB79C-CF2F-48E0-AB2B-B1BDA75FD3C3}" dt="2023-10-28T18:27:17.036" v="6130"/>
          <ac:inkMkLst>
            <pc:docMk/>
            <pc:sldMk cId="1156938449" sldId="613"/>
            <ac:inkMk id="214" creationId="{013C4545-8594-16C9-D5F9-BB77FAD2868F}"/>
          </ac:inkMkLst>
        </pc:inkChg>
        <pc:inkChg chg="del mod">
          <ac:chgData name="Luca Crocetti" userId="52efdf86-ba77-4dcf-8f92-67ea05fd85b4" providerId="ADAL" clId="{F54AB79C-CF2F-48E0-AB2B-B1BDA75FD3C3}" dt="2023-10-28T18:27:17.037" v="6136"/>
          <ac:inkMkLst>
            <pc:docMk/>
            <pc:sldMk cId="1156938449" sldId="613"/>
            <ac:inkMk id="215" creationId="{28E5E079-D3B5-E4F2-1A9B-E1BCE3DBB96F}"/>
          </ac:inkMkLst>
        </pc:inkChg>
        <pc:inkChg chg="del mod">
          <ac:chgData name="Luca Crocetti" userId="52efdf86-ba77-4dcf-8f92-67ea05fd85b4" providerId="ADAL" clId="{F54AB79C-CF2F-48E0-AB2B-B1BDA75FD3C3}" dt="2023-10-28T18:27:17.037" v="6135"/>
          <ac:inkMkLst>
            <pc:docMk/>
            <pc:sldMk cId="1156938449" sldId="613"/>
            <ac:inkMk id="216" creationId="{8905B05E-1600-1AF4-463B-5EF9F431E81C}"/>
          </ac:inkMkLst>
        </pc:inkChg>
        <pc:inkChg chg="del mod">
          <ac:chgData name="Luca Crocetti" userId="52efdf86-ba77-4dcf-8f92-67ea05fd85b4" providerId="ADAL" clId="{F54AB79C-CF2F-48E0-AB2B-B1BDA75FD3C3}" dt="2023-10-28T18:27:17.035" v="6127"/>
          <ac:inkMkLst>
            <pc:docMk/>
            <pc:sldMk cId="1156938449" sldId="613"/>
            <ac:inkMk id="224" creationId="{B1300809-9386-DB22-9D96-213A6A8058AB}"/>
          </ac:inkMkLst>
        </pc:inkChg>
        <pc:inkChg chg="del mod">
          <ac:chgData name="Luca Crocetti" userId="52efdf86-ba77-4dcf-8f92-67ea05fd85b4" providerId="ADAL" clId="{F54AB79C-CF2F-48E0-AB2B-B1BDA75FD3C3}" dt="2023-10-28T18:27:17.026" v="6109"/>
          <ac:inkMkLst>
            <pc:docMk/>
            <pc:sldMk cId="1156938449" sldId="613"/>
            <ac:inkMk id="225" creationId="{9C823088-092E-5476-E4E2-8B301FC5C319}"/>
          </ac:inkMkLst>
        </pc:inkChg>
        <pc:inkChg chg="del mod">
          <ac:chgData name="Luca Crocetti" userId="52efdf86-ba77-4dcf-8f92-67ea05fd85b4" providerId="ADAL" clId="{F54AB79C-CF2F-48E0-AB2B-B1BDA75FD3C3}" dt="2023-10-28T18:27:17.026" v="6108"/>
          <ac:inkMkLst>
            <pc:docMk/>
            <pc:sldMk cId="1156938449" sldId="613"/>
            <ac:inkMk id="226" creationId="{9CA68EC8-1B6D-1BB5-4783-802A7CDD19E8}"/>
          </ac:inkMkLst>
        </pc:inkChg>
        <pc:inkChg chg="del mod">
          <ac:chgData name="Luca Crocetti" userId="52efdf86-ba77-4dcf-8f92-67ea05fd85b4" providerId="ADAL" clId="{F54AB79C-CF2F-48E0-AB2B-B1BDA75FD3C3}" dt="2023-10-28T18:27:17.030" v="6117"/>
          <ac:inkMkLst>
            <pc:docMk/>
            <pc:sldMk cId="1156938449" sldId="613"/>
            <ac:inkMk id="227" creationId="{9DB79825-FEF1-8321-6DDD-B0AC41611A86}"/>
          </ac:inkMkLst>
        </pc:inkChg>
        <pc:inkChg chg="del mod">
          <ac:chgData name="Luca Crocetti" userId="52efdf86-ba77-4dcf-8f92-67ea05fd85b4" providerId="ADAL" clId="{F54AB79C-CF2F-48E0-AB2B-B1BDA75FD3C3}" dt="2023-10-28T18:27:17.037" v="6137"/>
          <ac:inkMkLst>
            <pc:docMk/>
            <pc:sldMk cId="1156938449" sldId="613"/>
            <ac:inkMk id="228" creationId="{A3A4E07A-A2F6-FE22-9918-573453FC5BAF}"/>
          </ac:inkMkLst>
        </pc:inkChg>
        <pc:inkChg chg="del mod">
          <ac:chgData name="Luca Crocetti" userId="52efdf86-ba77-4dcf-8f92-67ea05fd85b4" providerId="ADAL" clId="{F54AB79C-CF2F-48E0-AB2B-B1BDA75FD3C3}" dt="2023-10-28T18:27:17.037" v="6138"/>
          <ac:inkMkLst>
            <pc:docMk/>
            <pc:sldMk cId="1156938449" sldId="613"/>
            <ac:inkMk id="229" creationId="{D6DDC54F-2EBB-E50B-9D52-676792D843F6}"/>
          </ac:inkMkLst>
        </pc:inkChg>
        <pc:inkChg chg="del mod">
          <ac:chgData name="Luca Crocetti" userId="52efdf86-ba77-4dcf-8f92-67ea05fd85b4" providerId="ADAL" clId="{F54AB79C-CF2F-48E0-AB2B-B1BDA75FD3C3}" dt="2023-10-28T18:27:17.036" v="6131"/>
          <ac:inkMkLst>
            <pc:docMk/>
            <pc:sldMk cId="1156938449" sldId="613"/>
            <ac:inkMk id="233" creationId="{B89A3A74-DC42-59C5-E4BA-FD392E4BB68F}"/>
          </ac:inkMkLst>
        </pc:inkChg>
        <pc:inkChg chg="del mod">
          <ac:chgData name="Luca Crocetti" userId="52efdf86-ba77-4dcf-8f92-67ea05fd85b4" providerId="ADAL" clId="{F54AB79C-CF2F-48E0-AB2B-B1BDA75FD3C3}" dt="2023-10-28T18:27:17.031" v="6120"/>
          <ac:inkMkLst>
            <pc:docMk/>
            <pc:sldMk cId="1156938449" sldId="613"/>
            <ac:inkMk id="234" creationId="{7D14D825-E57A-105A-8F8A-3502736D084E}"/>
          </ac:inkMkLst>
        </pc:inkChg>
        <pc:inkChg chg="del mod">
          <ac:chgData name="Luca Crocetti" userId="52efdf86-ba77-4dcf-8f92-67ea05fd85b4" providerId="ADAL" clId="{F54AB79C-CF2F-48E0-AB2B-B1BDA75FD3C3}" dt="2023-10-28T18:27:17.027" v="6111"/>
          <ac:inkMkLst>
            <pc:docMk/>
            <pc:sldMk cId="1156938449" sldId="613"/>
            <ac:inkMk id="235" creationId="{DF2B11B6-6336-7E4F-15C9-776F6D7014E1}"/>
          </ac:inkMkLst>
        </pc:inkChg>
        <pc:inkChg chg="del">
          <ac:chgData name="Luca Crocetti" userId="52efdf86-ba77-4dcf-8f92-67ea05fd85b4" providerId="ADAL" clId="{F54AB79C-CF2F-48E0-AB2B-B1BDA75FD3C3}" dt="2023-10-28T18:27:17.024" v="6106"/>
          <ac:inkMkLst>
            <pc:docMk/>
            <pc:sldMk cId="1156938449" sldId="613"/>
            <ac:inkMk id="236" creationId="{DB0844E7-7330-4FC3-5B62-D3C2B7F8EF5F}"/>
          </ac:inkMkLst>
        </pc:inkChg>
        <pc:inkChg chg="del mod">
          <ac:chgData name="Luca Crocetti" userId="52efdf86-ba77-4dcf-8f92-67ea05fd85b4" providerId="ADAL" clId="{F54AB79C-CF2F-48E0-AB2B-B1BDA75FD3C3}" dt="2023-10-28T18:27:17.029" v="6116"/>
          <ac:inkMkLst>
            <pc:docMk/>
            <pc:sldMk cId="1156938449" sldId="613"/>
            <ac:inkMk id="237" creationId="{5F587B91-3376-B015-AD48-24B515E00045}"/>
          </ac:inkMkLst>
        </pc:inkChg>
        <pc:inkChg chg="del mod">
          <ac:chgData name="Luca Crocetti" userId="52efdf86-ba77-4dcf-8f92-67ea05fd85b4" providerId="ADAL" clId="{F54AB79C-CF2F-48E0-AB2B-B1BDA75FD3C3}" dt="2023-10-28T18:27:17.033" v="6123"/>
          <ac:inkMkLst>
            <pc:docMk/>
            <pc:sldMk cId="1156938449" sldId="613"/>
            <ac:inkMk id="238" creationId="{4A288C9F-4666-6B9B-1739-824087EAD00A}"/>
          </ac:inkMkLst>
        </pc:inkChg>
        <pc:inkChg chg="del mod">
          <ac:chgData name="Luca Crocetti" userId="52efdf86-ba77-4dcf-8f92-67ea05fd85b4" providerId="ADAL" clId="{F54AB79C-CF2F-48E0-AB2B-B1BDA75FD3C3}" dt="2023-10-28T18:27:17.031" v="6121"/>
          <ac:inkMkLst>
            <pc:docMk/>
            <pc:sldMk cId="1156938449" sldId="613"/>
            <ac:inkMk id="239" creationId="{F6E45395-A9EB-1EB9-53F6-C262CB890466}"/>
          </ac:inkMkLst>
        </pc:inkChg>
        <pc:inkChg chg="del mod">
          <ac:chgData name="Luca Crocetti" userId="52efdf86-ba77-4dcf-8f92-67ea05fd85b4" providerId="ADAL" clId="{F54AB79C-CF2F-48E0-AB2B-B1BDA75FD3C3}" dt="2023-10-28T18:27:17.033" v="6122"/>
          <ac:inkMkLst>
            <pc:docMk/>
            <pc:sldMk cId="1156938449" sldId="613"/>
            <ac:inkMk id="242" creationId="{FF1B22A2-F13A-480E-43E1-43FA5A0B2492}"/>
          </ac:inkMkLst>
        </pc:inkChg>
      </pc:sldChg>
      <pc:sldChg chg="addSp delSp modSp add mod">
        <pc:chgData name="Luca Crocetti" userId="52efdf86-ba77-4dcf-8f92-67ea05fd85b4" providerId="ADAL" clId="{F54AB79C-CF2F-48E0-AB2B-B1BDA75FD3C3}" dt="2023-10-28T18:56:26.737" v="7215" actId="9405"/>
        <pc:sldMkLst>
          <pc:docMk/>
          <pc:sldMk cId="2298581200" sldId="614"/>
        </pc:sldMkLst>
        <pc:spChg chg="add del">
          <ac:chgData name="Luca Crocetti" userId="52efdf86-ba77-4dcf-8f92-67ea05fd85b4" providerId="ADAL" clId="{F54AB79C-CF2F-48E0-AB2B-B1BDA75FD3C3}" dt="2023-10-28T18:37:32.865" v="6656" actId="34122"/>
          <ac:spMkLst>
            <pc:docMk/>
            <pc:sldMk cId="2298581200" sldId="614"/>
            <ac:spMk id="13" creationId="{C726BE18-DEE5-42E1-B7B3-2D427A4C3B63}"/>
          </ac:spMkLst>
        </pc:spChg>
        <pc:grpChg chg="del mod">
          <ac:chgData name="Luca Crocetti" userId="52efdf86-ba77-4dcf-8f92-67ea05fd85b4" providerId="ADAL" clId="{F54AB79C-CF2F-48E0-AB2B-B1BDA75FD3C3}" dt="2023-10-28T18:31:56.217" v="6471"/>
          <ac:grpSpMkLst>
            <pc:docMk/>
            <pc:sldMk cId="2298581200" sldId="614"/>
            <ac:grpSpMk id="62" creationId="{A5E49E66-F66C-8B0D-5456-1351D866E58F}"/>
          </ac:grpSpMkLst>
        </pc:grpChg>
        <pc:grpChg chg="del mod">
          <ac:chgData name="Luca Crocetti" userId="52efdf86-ba77-4dcf-8f92-67ea05fd85b4" providerId="ADAL" clId="{F54AB79C-CF2F-48E0-AB2B-B1BDA75FD3C3}" dt="2023-10-28T18:31:56.210" v="6437"/>
          <ac:grpSpMkLst>
            <pc:docMk/>
            <pc:sldMk cId="2298581200" sldId="614"/>
            <ac:grpSpMk id="77" creationId="{4A0C2220-1F54-EA33-9711-7B57F4BEC626}"/>
          </ac:grpSpMkLst>
        </pc:grpChg>
        <pc:grpChg chg="del mod">
          <ac:chgData name="Luca Crocetti" userId="52efdf86-ba77-4dcf-8f92-67ea05fd85b4" providerId="ADAL" clId="{F54AB79C-CF2F-48E0-AB2B-B1BDA75FD3C3}" dt="2023-10-28T18:31:56.206" v="6418"/>
          <ac:grpSpMkLst>
            <pc:docMk/>
            <pc:sldMk cId="2298581200" sldId="614"/>
            <ac:grpSpMk id="95" creationId="{C5323B39-1D80-80FA-35B9-AE2011F48E5B}"/>
          </ac:grpSpMkLst>
        </pc:grpChg>
        <pc:grpChg chg="del mod">
          <ac:chgData name="Luca Crocetti" userId="52efdf86-ba77-4dcf-8f92-67ea05fd85b4" providerId="ADAL" clId="{F54AB79C-CF2F-48E0-AB2B-B1BDA75FD3C3}" dt="2023-10-28T18:31:56.217" v="6477"/>
          <ac:grpSpMkLst>
            <pc:docMk/>
            <pc:sldMk cId="2298581200" sldId="614"/>
            <ac:grpSpMk id="96" creationId="{8E842588-8FCA-E415-8B6A-A7D4D261B1F1}"/>
          </ac:grpSpMkLst>
        </pc:grpChg>
        <pc:grpChg chg="del mod">
          <ac:chgData name="Luca Crocetti" userId="52efdf86-ba77-4dcf-8f92-67ea05fd85b4" providerId="ADAL" clId="{F54AB79C-CF2F-48E0-AB2B-B1BDA75FD3C3}" dt="2023-10-28T18:31:56.209" v="6432"/>
          <ac:grpSpMkLst>
            <pc:docMk/>
            <pc:sldMk cId="2298581200" sldId="614"/>
            <ac:grpSpMk id="112" creationId="{E6D46F21-E67B-3FF5-7E72-42A065D93C29}"/>
          </ac:grpSpMkLst>
        </pc:grpChg>
        <pc:grpChg chg="del mod">
          <ac:chgData name="Luca Crocetti" userId="52efdf86-ba77-4dcf-8f92-67ea05fd85b4" providerId="ADAL" clId="{F54AB79C-CF2F-48E0-AB2B-B1BDA75FD3C3}" dt="2023-10-28T18:31:56.213" v="6447"/>
          <ac:grpSpMkLst>
            <pc:docMk/>
            <pc:sldMk cId="2298581200" sldId="614"/>
            <ac:grpSpMk id="113" creationId="{61ED3032-F06E-976C-1691-46B350804F11}"/>
          </ac:grpSpMkLst>
        </pc:grpChg>
        <pc:grpChg chg="del mod">
          <ac:chgData name="Luca Crocetti" userId="52efdf86-ba77-4dcf-8f92-67ea05fd85b4" providerId="ADAL" clId="{F54AB79C-CF2F-48E0-AB2B-B1BDA75FD3C3}" dt="2023-10-28T18:31:56.209" v="6427"/>
          <ac:grpSpMkLst>
            <pc:docMk/>
            <pc:sldMk cId="2298581200" sldId="614"/>
            <ac:grpSpMk id="117" creationId="{47715854-7045-5C47-4CDF-DF3BB0A3E6D0}"/>
          </ac:grpSpMkLst>
        </pc:grpChg>
        <pc:grpChg chg="del mod">
          <ac:chgData name="Luca Crocetti" userId="52efdf86-ba77-4dcf-8f92-67ea05fd85b4" providerId="ADAL" clId="{F54AB79C-CF2F-48E0-AB2B-B1BDA75FD3C3}" dt="2023-10-28T18:31:56.210" v="6435"/>
          <ac:grpSpMkLst>
            <pc:docMk/>
            <pc:sldMk cId="2298581200" sldId="614"/>
            <ac:grpSpMk id="127" creationId="{9EB7FFE4-463F-12E4-9AAC-CD694A3268AD}"/>
          </ac:grpSpMkLst>
        </pc:grpChg>
        <pc:grpChg chg="del mod">
          <ac:chgData name="Luca Crocetti" userId="52efdf86-ba77-4dcf-8f92-67ea05fd85b4" providerId="ADAL" clId="{F54AB79C-CF2F-48E0-AB2B-B1BDA75FD3C3}" dt="2023-10-28T18:31:56.215" v="6463"/>
          <ac:grpSpMkLst>
            <pc:docMk/>
            <pc:sldMk cId="2298581200" sldId="614"/>
            <ac:grpSpMk id="141" creationId="{4FB17A0F-9C57-FB1F-13C3-E30705514FA1}"/>
          </ac:grpSpMkLst>
        </pc:grpChg>
        <pc:grpChg chg="del mod">
          <ac:chgData name="Luca Crocetti" userId="52efdf86-ba77-4dcf-8f92-67ea05fd85b4" providerId="ADAL" clId="{F54AB79C-CF2F-48E0-AB2B-B1BDA75FD3C3}" dt="2023-10-28T18:31:56.209" v="6430"/>
          <ac:grpSpMkLst>
            <pc:docMk/>
            <pc:sldMk cId="2298581200" sldId="614"/>
            <ac:grpSpMk id="164" creationId="{A7BD9726-0221-BF9D-0CB4-B642F01375A1}"/>
          </ac:grpSpMkLst>
        </pc:grpChg>
        <pc:grpChg chg="del mod">
          <ac:chgData name="Luca Crocetti" userId="52efdf86-ba77-4dcf-8f92-67ea05fd85b4" providerId="ADAL" clId="{F54AB79C-CF2F-48E0-AB2B-B1BDA75FD3C3}" dt="2023-10-28T18:31:56.216" v="6470"/>
          <ac:grpSpMkLst>
            <pc:docMk/>
            <pc:sldMk cId="2298581200" sldId="614"/>
            <ac:grpSpMk id="165" creationId="{B67A4657-B1E3-FF7C-49C4-558136DCAEB3}"/>
          </ac:grpSpMkLst>
        </pc:grpChg>
        <pc:grpChg chg="del mod">
          <ac:chgData name="Luca Crocetti" userId="52efdf86-ba77-4dcf-8f92-67ea05fd85b4" providerId="ADAL" clId="{F54AB79C-CF2F-48E0-AB2B-B1BDA75FD3C3}" dt="2023-10-28T18:31:56.216" v="6465"/>
          <ac:grpSpMkLst>
            <pc:docMk/>
            <pc:sldMk cId="2298581200" sldId="614"/>
            <ac:grpSpMk id="168" creationId="{45102D37-AE42-5FAC-F509-F47406978BED}"/>
          </ac:grpSpMkLst>
        </pc:grpChg>
        <pc:grpChg chg="mod">
          <ac:chgData name="Luca Crocetti" userId="52efdf86-ba77-4dcf-8f92-67ea05fd85b4" providerId="ADAL" clId="{F54AB79C-CF2F-48E0-AB2B-B1BDA75FD3C3}" dt="2023-10-28T18:51:05.903" v="7051" actId="1037"/>
          <ac:grpSpMkLst>
            <pc:docMk/>
            <pc:sldMk cId="2298581200" sldId="614"/>
            <ac:grpSpMk id="170" creationId="{23632507-4A9E-9238-1C75-95AC8E9BD2B3}"/>
          </ac:grpSpMkLst>
        </pc:grpChg>
        <pc:grpChg chg="add mod">
          <ac:chgData name="Luca Crocetti" userId="52efdf86-ba77-4dcf-8f92-67ea05fd85b4" providerId="ADAL" clId="{F54AB79C-CF2F-48E0-AB2B-B1BDA75FD3C3}" dt="2023-10-28T18:51:05.903" v="7051" actId="1037"/>
          <ac:grpSpMkLst>
            <pc:docMk/>
            <pc:sldMk cId="2298581200" sldId="614"/>
            <ac:grpSpMk id="174" creationId="{35D1E6E6-E37E-DD02-9887-E4183FE9D0F5}"/>
          </ac:grpSpMkLst>
        </pc:grpChg>
        <pc:grpChg chg="mod">
          <ac:chgData name="Luca Crocetti" userId="52efdf86-ba77-4dcf-8f92-67ea05fd85b4" providerId="ADAL" clId="{F54AB79C-CF2F-48E0-AB2B-B1BDA75FD3C3}" dt="2023-10-28T18:51:29.146" v="7057"/>
          <ac:grpSpMkLst>
            <pc:docMk/>
            <pc:sldMk cId="2298581200" sldId="614"/>
            <ac:grpSpMk id="194" creationId="{6FF21336-4A30-BF05-B6E2-34680AE325B5}"/>
          </ac:grpSpMkLst>
        </pc:grpChg>
        <pc:grpChg chg="mod">
          <ac:chgData name="Luca Crocetti" userId="52efdf86-ba77-4dcf-8f92-67ea05fd85b4" providerId="ADAL" clId="{F54AB79C-CF2F-48E0-AB2B-B1BDA75FD3C3}" dt="2023-10-28T18:51:33.452" v="7060"/>
          <ac:grpSpMkLst>
            <pc:docMk/>
            <pc:sldMk cId="2298581200" sldId="614"/>
            <ac:grpSpMk id="197" creationId="{A3C65426-84F3-A66E-B339-52A13A3AFE0B}"/>
          </ac:grpSpMkLst>
        </pc:grpChg>
        <pc:grpChg chg="mod">
          <ac:chgData name="Luca Crocetti" userId="52efdf86-ba77-4dcf-8f92-67ea05fd85b4" providerId="ADAL" clId="{F54AB79C-CF2F-48E0-AB2B-B1BDA75FD3C3}" dt="2023-10-28T18:51:40.880" v="7064"/>
          <ac:grpSpMkLst>
            <pc:docMk/>
            <pc:sldMk cId="2298581200" sldId="614"/>
            <ac:grpSpMk id="201" creationId="{895040D0-2B5C-8531-F32A-E1788AD6B201}"/>
          </ac:grpSpMkLst>
        </pc:grpChg>
        <pc:grpChg chg="del mod">
          <ac:chgData name="Luca Crocetti" userId="52efdf86-ba77-4dcf-8f92-67ea05fd85b4" providerId="ADAL" clId="{F54AB79C-CF2F-48E0-AB2B-B1BDA75FD3C3}" dt="2023-10-28T18:51:45.260" v="7076"/>
          <ac:grpSpMkLst>
            <pc:docMk/>
            <pc:sldMk cId="2298581200" sldId="614"/>
            <ac:grpSpMk id="208" creationId="{D6A047B9-0977-BC44-ABD6-EC8E75F05F6E}"/>
          </ac:grpSpMkLst>
        </pc:grpChg>
        <pc:grpChg chg="mod">
          <ac:chgData name="Luca Crocetti" userId="52efdf86-ba77-4dcf-8f92-67ea05fd85b4" providerId="ADAL" clId="{F54AB79C-CF2F-48E0-AB2B-B1BDA75FD3C3}" dt="2023-10-28T18:51:53.681" v="7086"/>
          <ac:grpSpMkLst>
            <pc:docMk/>
            <pc:sldMk cId="2298581200" sldId="614"/>
            <ac:grpSpMk id="216" creationId="{DB9D74BB-D913-A8A3-9E99-25B05ED9A31B}"/>
          </ac:grpSpMkLst>
        </pc:grpChg>
        <pc:grpChg chg="del mod">
          <ac:chgData name="Luca Crocetti" userId="52efdf86-ba77-4dcf-8f92-67ea05fd85b4" providerId="ADAL" clId="{F54AB79C-CF2F-48E0-AB2B-B1BDA75FD3C3}" dt="2023-10-28T18:52:01.248" v="7100"/>
          <ac:grpSpMkLst>
            <pc:docMk/>
            <pc:sldMk cId="2298581200" sldId="614"/>
            <ac:grpSpMk id="224" creationId="{D4588027-560A-10A4-2818-A0C58C31D036}"/>
          </ac:grpSpMkLst>
        </pc:grpChg>
        <pc:grpChg chg="mod">
          <ac:chgData name="Luca Crocetti" userId="52efdf86-ba77-4dcf-8f92-67ea05fd85b4" providerId="ADAL" clId="{F54AB79C-CF2F-48E0-AB2B-B1BDA75FD3C3}" dt="2023-10-28T18:52:07.021" v="7110"/>
          <ac:grpSpMkLst>
            <pc:docMk/>
            <pc:sldMk cId="2298581200" sldId="614"/>
            <ac:grpSpMk id="233" creationId="{1B4FF78B-0952-30C4-450B-B876C9678003}"/>
          </ac:grpSpMkLst>
        </pc:grpChg>
        <pc:grpChg chg="mod">
          <ac:chgData name="Luca Crocetti" userId="52efdf86-ba77-4dcf-8f92-67ea05fd85b4" providerId="ADAL" clId="{F54AB79C-CF2F-48E0-AB2B-B1BDA75FD3C3}" dt="2023-10-28T18:52:12.548" v="7116"/>
          <ac:grpSpMkLst>
            <pc:docMk/>
            <pc:sldMk cId="2298581200" sldId="614"/>
            <ac:grpSpMk id="239" creationId="{EECD1F4D-62C0-48C3-DA52-756579DDF3E7}"/>
          </ac:grpSpMkLst>
        </pc:grpChg>
        <pc:grpChg chg="mod">
          <ac:chgData name="Luca Crocetti" userId="52efdf86-ba77-4dcf-8f92-67ea05fd85b4" providerId="ADAL" clId="{F54AB79C-CF2F-48E0-AB2B-B1BDA75FD3C3}" dt="2023-10-28T18:52:15.423" v="7122"/>
          <ac:grpSpMkLst>
            <pc:docMk/>
            <pc:sldMk cId="2298581200" sldId="614"/>
            <ac:grpSpMk id="245" creationId="{C037559D-054D-2D24-9BAC-7D0E29E4D7A0}"/>
          </ac:grpSpMkLst>
        </pc:grpChg>
        <pc:grpChg chg="mod">
          <ac:chgData name="Luca Crocetti" userId="52efdf86-ba77-4dcf-8f92-67ea05fd85b4" providerId="ADAL" clId="{F54AB79C-CF2F-48E0-AB2B-B1BDA75FD3C3}" dt="2023-10-28T18:52:22.631" v="7126"/>
          <ac:grpSpMkLst>
            <pc:docMk/>
            <pc:sldMk cId="2298581200" sldId="614"/>
            <ac:grpSpMk id="249" creationId="{B47E8C6C-C3D2-8F9A-24FB-730031158CD7}"/>
          </ac:grpSpMkLst>
        </pc:grpChg>
        <pc:grpChg chg="del mod">
          <ac:chgData name="Luca Crocetti" userId="52efdf86-ba77-4dcf-8f92-67ea05fd85b4" providerId="ADAL" clId="{F54AB79C-CF2F-48E0-AB2B-B1BDA75FD3C3}" dt="2023-10-28T18:52:40.859" v="7140"/>
          <ac:grpSpMkLst>
            <pc:docMk/>
            <pc:sldMk cId="2298581200" sldId="614"/>
            <ac:grpSpMk id="258" creationId="{44790495-A79E-EB30-FA70-2B85DDA38867}"/>
          </ac:grpSpMkLst>
        </pc:grpChg>
        <pc:grpChg chg="mod">
          <ac:chgData name="Luca Crocetti" userId="52efdf86-ba77-4dcf-8f92-67ea05fd85b4" providerId="ADAL" clId="{F54AB79C-CF2F-48E0-AB2B-B1BDA75FD3C3}" dt="2023-10-28T18:52:38.108" v="7135"/>
          <ac:grpSpMkLst>
            <pc:docMk/>
            <pc:sldMk cId="2298581200" sldId="614"/>
            <ac:grpSpMk id="259" creationId="{0CC52EAC-06DB-E5F9-2605-E651B349AFA0}"/>
          </ac:grpSpMkLst>
        </pc:grpChg>
        <pc:grpChg chg="mod">
          <ac:chgData name="Luca Crocetti" userId="52efdf86-ba77-4dcf-8f92-67ea05fd85b4" providerId="ADAL" clId="{F54AB79C-CF2F-48E0-AB2B-B1BDA75FD3C3}" dt="2023-10-28T18:52:38.108" v="7135"/>
          <ac:grpSpMkLst>
            <pc:docMk/>
            <pc:sldMk cId="2298581200" sldId="614"/>
            <ac:grpSpMk id="260" creationId="{5D442AF4-8E14-2AFF-D065-3A5171D53348}"/>
          </ac:grpSpMkLst>
        </pc:grpChg>
        <pc:grpChg chg="del mod">
          <ac:chgData name="Luca Crocetti" userId="52efdf86-ba77-4dcf-8f92-67ea05fd85b4" providerId="ADAL" clId="{F54AB79C-CF2F-48E0-AB2B-B1BDA75FD3C3}" dt="2023-10-28T18:52:44.263" v="7147"/>
          <ac:grpSpMkLst>
            <pc:docMk/>
            <pc:sldMk cId="2298581200" sldId="614"/>
            <ac:grpSpMk id="265" creationId="{75432D1E-593A-135B-F655-5B5AF1735FFC}"/>
          </ac:grpSpMkLst>
        </pc:grpChg>
        <pc:grpChg chg="mod">
          <ac:chgData name="Luca Crocetti" userId="52efdf86-ba77-4dcf-8f92-67ea05fd85b4" providerId="ADAL" clId="{F54AB79C-CF2F-48E0-AB2B-B1BDA75FD3C3}" dt="2023-10-28T18:52:40.859" v="7140"/>
          <ac:grpSpMkLst>
            <pc:docMk/>
            <pc:sldMk cId="2298581200" sldId="614"/>
            <ac:grpSpMk id="266" creationId="{A4AAC2EE-998A-F1C8-4DC2-96ADE6C36CF5}"/>
          </ac:grpSpMkLst>
        </pc:grpChg>
        <pc:grpChg chg="mod">
          <ac:chgData name="Luca Crocetti" userId="52efdf86-ba77-4dcf-8f92-67ea05fd85b4" providerId="ADAL" clId="{F54AB79C-CF2F-48E0-AB2B-B1BDA75FD3C3}" dt="2023-10-28T18:52:44.263" v="7147"/>
          <ac:grpSpMkLst>
            <pc:docMk/>
            <pc:sldMk cId="2298581200" sldId="614"/>
            <ac:grpSpMk id="273" creationId="{D67DBB64-BA37-C4FA-54E6-C6171F195AE1}"/>
          </ac:grpSpMkLst>
        </pc:grpChg>
        <pc:grpChg chg="mod">
          <ac:chgData name="Luca Crocetti" userId="52efdf86-ba77-4dcf-8f92-67ea05fd85b4" providerId="ADAL" clId="{F54AB79C-CF2F-48E0-AB2B-B1BDA75FD3C3}" dt="2023-10-28T18:52:44.263" v="7147"/>
          <ac:grpSpMkLst>
            <pc:docMk/>
            <pc:sldMk cId="2298581200" sldId="614"/>
            <ac:grpSpMk id="274" creationId="{8024AEE1-29E4-67F4-4727-65F8ED96C28D}"/>
          </ac:grpSpMkLst>
        </pc:grpChg>
        <pc:grpChg chg="mod">
          <ac:chgData name="Luca Crocetti" userId="52efdf86-ba77-4dcf-8f92-67ea05fd85b4" providerId="ADAL" clId="{F54AB79C-CF2F-48E0-AB2B-B1BDA75FD3C3}" dt="2023-10-28T18:52:44.263" v="7147"/>
          <ac:grpSpMkLst>
            <pc:docMk/>
            <pc:sldMk cId="2298581200" sldId="614"/>
            <ac:grpSpMk id="275" creationId="{D2543DDF-FF49-5A81-A8D9-13A44B2B1CB2}"/>
          </ac:grpSpMkLst>
        </pc:grpChg>
        <pc:grpChg chg="mod">
          <ac:chgData name="Luca Crocetti" userId="52efdf86-ba77-4dcf-8f92-67ea05fd85b4" providerId="ADAL" clId="{F54AB79C-CF2F-48E0-AB2B-B1BDA75FD3C3}" dt="2023-10-28T18:52:51.846" v="7151"/>
          <ac:grpSpMkLst>
            <pc:docMk/>
            <pc:sldMk cId="2298581200" sldId="614"/>
            <ac:grpSpMk id="279" creationId="{92DC1726-5D4F-72E8-6D15-79098708643B}"/>
          </ac:grpSpMkLst>
        </pc:grpChg>
        <pc:grpChg chg="mod">
          <ac:chgData name="Luca Crocetti" userId="52efdf86-ba77-4dcf-8f92-67ea05fd85b4" providerId="ADAL" clId="{F54AB79C-CF2F-48E0-AB2B-B1BDA75FD3C3}" dt="2023-10-28T18:53:21.665" v="7158"/>
          <ac:grpSpMkLst>
            <pc:docMk/>
            <pc:sldMk cId="2298581200" sldId="614"/>
            <ac:grpSpMk id="283" creationId="{93D2B407-545E-99B4-CB77-F8EA84BEED16}"/>
          </ac:grpSpMkLst>
        </pc:grpChg>
        <pc:grpChg chg="mod">
          <ac:chgData name="Luca Crocetti" userId="52efdf86-ba77-4dcf-8f92-67ea05fd85b4" providerId="ADAL" clId="{F54AB79C-CF2F-48E0-AB2B-B1BDA75FD3C3}" dt="2023-10-28T18:53:54.706" v="7166"/>
          <ac:grpSpMkLst>
            <pc:docMk/>
            <pc:sldMk cId="2298581200" sldId="614"/>
            <ac:grpSpMk id="290" creationId="{4FC2A31E-5F93-F27C-6715-14479E70FEA3}"/>
          </ac:grpSpMkLst>
        </pc:grpChg>
        <pc:grpChg chg="mod">
          <ac:chgData name="Luca Crocetti" userId="52efdf86-ba77-4dcf-8f92-67ea05fd85b4" providerId="ADAL" clId="{F54AB79C-CF2F-48E0-AB2B-B1BDA75FD3C3}" dt="2023-10-28T18:55:53.152" v="7198"/>
          <ac:grpSpMkLst>
            <pc:docMk/>
            <pc:sldMk cId="2298581200" sldId="614"/>
            <ac:grpSpMk id="314" creationId="{68FF328D-1148-2D84-F309-480962B88F9C}"/>
          </ac:grpSpMkLst>
        </pc:grpChg>
        <pc:grpChg chg="mod">
          <ac:chgData name="Luca Crocetti" userId="52efdf86-ba77-4dcf-8f92-67ea05fd85b4" providerId="ADAL" clId="{F54AB79C-CF2F-48E0-AB2B-B1BDA75FD3C3}" dt="2023-10-28T18:56:06.298" v="7209"/>
          <ac:grpSpMkLst>
            <pc:docMk/>
            <pc:sldMk cId="2298581200" sldId="614"/>
            <ac:grpSpMk id="323" creationId="{06BE0304-E0BA-7096-B3E5-68BA3F7B1D03}"/>
          </ac:grpSpMkLst>
        </pc:grpChg>
        <pc:grpChg chg="mod">
          <ac:chgData name="Luca Crocetti" userId="52efdf86-ba77-4dcf-8f92-67ea05fd85b4" providerId="ADAL" clId="{F54AB79C-CF2F-48E0-AB2B-B1BDA75FD3C3}" dt="2023-10-28T18:56:06.298" v="7209"/>
          <ac:grpSpMkLst>
            <pc:docMk/>
            <pc:sldMk cId="2298581200" sldId="614"/>
            <ac:grpSpMk id="324" creationId="{7B36223C-544B-C3A2-5F25-58D2E211F043}"/>
          </ac:grpSpMkLst>
        </pc:grpChg>
        <pc:grpChg chg="mod">
          <ac:chgData name="Luca Crocetti" userId="52efdf86-ba77-4dcf-8f92-67ea05fd85b4" providerId="ADAL" clId="{F54AB79C-CF2F-48E0-AB2B-B1BDA75FD3C3}" dt="2023-10-28T18:56:09.760" v="7213"/>
          <ac:grpSpMkLst>
            <pc:docMk/>
            <pc:sldMk cId="2298581200" sldId="614"/>
            <ac:grpSpMk id="328" creationId="{EC97A8DE-C577-D5FA-EBBA-DE7D536F176F}"/>
          </ac:grpSpMkLst>
        </pc:grpChg>
        <pc:inkChg chg="del">
          <ac:chgData name="Luca Crocetti" userId="52efdf86-ba77-4dcf-8f92-67ea05fd85b4" providerId="ADAL" clId="{F54AB79C-CF2F-48E0-AB2B-B1BDA75FD3C3}" dt="2023-10-28T18:31:56.214" v="6453"/>
          <ac:inkMkLst>
            <pc:docMk/>
            <pc:sldMk cId="2298581200" sldId="614"/>
            <ac:inkMk id="3" creationId="{C54727EB-ADE9-A1B3-4CC0-F6AAEB721445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4" creationId="{26F1166D-B0D8-4D7F-BB33-3806EE324CD3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6" creationId="{D38A5947-DAC8-5194-FB50-8972DEF6DB13}"/>
          </ac:inkMkLst>
        </pc:inkChg>
        <pc:inkChg chg="add del">
          <ac:chgData name="Luca Crocetti" userId="52efdf86-ba77-4dcf-8f92-67ea05fd85b4" providerId="ADAL" clId="{F54AB79C-CF2F-48E0-AB2B-B1BDA75FD3C3}" dt="2023-10-28T18:33:26.997" v="6486"/>
          <ac:inkMkLst>
            <pc:docMk/>
            <pc:sldMk cId="2298581200" sldId="614"/>
            <ac:inkMk id="8" creationId="{04501ACF-84B6-776C-67D8-275126BAC02A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9" creationId="{5341721F-63E8-68EA-FF3F-4B3B8BD12155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0" creationId="{390BD447-3D80-BEF1-5D18-A177170B74D4}"/>
          </ac:inkMkLst>
        </pc:inkChg>
        <pc:inkChg chg="del">
          <ac:chgData name="Luca Crocetti" userId="52efdf86-ba77-4dcf-8f92-67ea05fd85b4" providerId="ADAL" clId="{F54AB79C-CF2F-48E0-AB2B-B1BDA75FD3C3}" dt="2023-10-28T18:31:56.207" v="6420"/>
          <ac:inkMkLst>
            <pc:docMk/>
            <pc:sldMk cId="2298581200" sldId="614"/>
            <ac:inkMk id="11" creationId="{0F4C3CF2-3651-5A2C-84CD-6F94D2389364}"/>
          </ac:inkMkLst>
        </pc:inkChg>
        <pc:inkChg chg="del">
          <ac:chgData name="Luca Crocetti" userId="52efdf86-ba77-4dcf-8f92-67ea05fd85b4" providerId="ADAL" clId="{F54AB79C-CF2F-48E0-AB2B-B1BDA75FD3C3}" dt="2023-10-28T18:31:56.218" v="6479"/>
          <ac:inkMkLst>
            <pc:docMk/>
            <pc:sldMk cId="2298581200" sldId="614"/>
            <ac:inkMk id="12" creationId="{31C5AB70-6170-A316-5434-8C63FE4726FD}"/>
          </ac:inkMkLst>
        </pc:inkChg>
        <pc:inkChg chg="del">
          <ac:chgData name="Luca Crocetti" userId="52efdf86-ba77-4dcf-8f92-67ea05fd85b4" providerId="ADAL" clId="{F54AB79C-CF2F-48E0-AB2B-B1BDA75FD3C3}" dt="2023-10-28T18:31:56.217" v="6475"/>
          <ac:inkMkLst>
            <pc:docMk/>
            <pc:sldMk cId="2298581200" sldId="614"/>
            <ac:inkMk id="13" creationId="{8779E6E1-95A6-66E2-3A4D-262E559E2B07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4" creationId="{28FBFBD2-2048-721F-41DD-5F392966F476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5" creationId="{A902AEE9-3A84-BCAD-19EA-124F35B2B929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6" creationId="{40DDF927-5BF5-3513-E4C1-197548912580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7" creationId="{D7D65B73-34AE-E56D-A61D-8189BB7AA98A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8" creationId="{3736751B-5300-A894-549F-BD5B7ED86C6B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9" creationId="{02E791F0-9259-747E-CD3F-13A6FD80B32A}"/>
          </ac:inkMkLst>
        </pc:inkChg>
        <pc:inkChg chg="del">
          <ac:chgData name="Luca Crocetti" userId="52efdf86-ba77-4dcf-8f92-67ea05fd85b4" providerId="ADAL" clId="{F54AB79C-CF2F-48E0-AB2B-B1BDA75FD3C3}" dt="2023-10-28T18:31:56.204" v="6414"/>
          <ac:inkMkLst>
            <pc:docMk/>
            <pc:sldMk cId="2298581200" sldId="614"/>
            <ac:inkMk id="20" creationId="{47BA61AC-B59B-36B7-AFC3-8C804D96B1EB}"/>
          </ac:inkMkLst>
        </pc:inkChg>
        <pc:inkChg chg="del">
          <ac:chgData name="Luca Crocetti" userId="52efdf86-ba77-4dcf-8f92-67ea05fd85b4" providerId="ADAL" clId="{F54AB79C-CF2F-48E0-AB2B-B1BDA75FD3C3}" dt="2023-10-28T18:31:56.213" v="6444"/>
          <ac:inkMkLst>
            <pc:docMk/>
            <pc:sldMk cId="2298581200" sldId="614"/>
            <ac:inkMk id="21" creationId="{977DEB47-E145-A928-191F-C80E2DDA1C10}"/>
          </ac:inkMkLst>
        </pc:inkChg>
        <pc:inkChg chg="del">
          <ac:chgData name="Luca Crocetti" userId="52efdf86-ba77-4dcf-8f92-67ea05fd85b4" providerId="ADAL" clId="{F54AB79C-CF2F-48E0-AB2B-B1BDA75FD3C3}" dt="2023-10-28T18:31:56.207" v="6422"/>
          <ac:inkMkLst>
            <pc:docMk/>
            <pc:sldMk cId="2298581200" sldId="614"/>
            <ac:inkMk id="22" creationId="{1C5A24CD-EB78-62EE-05F6-00F1ECA20A2B}"/>
          </ac:inkMkLst>
        </pc:inkChg>
        <pc:inkChg chg="del">
          <ac:chgData name="Luca Crocetti" userId="52efdf86-ba77-4dcf-8f92-67ea05fd85b4" providerId="ADAL" clId="{F54AB79C-CF2F-48E0-AB2B-B1BDA75FD3C3}" dt="2023-10-28T18:31:56.209" v="6428"/>
          <ac:inkMkLst>
            <pc:docMk/>
            <pc:sldMk cId="2298581200" sldId="614"/>
            <ac:inkMk id="23" creationId="{5C4663FD-8A84-52AC-F759-747E6EFD0020}"/>
          </ac:inkMkLst>
        </pc:inkChg>
        <pc:inkChg chg="del">
          <ac:chgData name="Luca Crocetti" userId="52efdf86-ba77-4dcf-8f92-67ea05fd85b4" providerId="ADAL" clId="{F54AB79C-CF2F-48E0-AB2B-B1BDA75FD3C3}" dt="2023-10-28T18:31:56.199" v="6395"/>
          <ac:inkMkLst>
            <pc:docMk/>
            <pc:sldMk cId="2298581200" sldId="614"/>
            <ac:inkMk id="24" creationId="{D7C4CC0C-0254-8518-90C2-13BA52DC4E69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25" creationId="{F8A57A90-8BB7-5A6B-C6DD-768051288040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26" creationId="{413D4474-9856-9526-B17D-31BC8661C39D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27" creationId="{2D4BB9ED-4772-9CD0-875A-7AD1AF28F45D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28" creationId="{9AE0899D-5E5D-C8AF-5A3C-A5AD3DE70890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29" creationId="{434A2272-BD3C-9AF3-DAC8-9625991A0031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30" creationId="{2CBA4324-47FC-71FE-4D75-258B4CF88656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31" creationId="{023C95CA-27A0-7EBB-E697-A1A05EB7CF5E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32" creationId="{45847956-16CA-4EC2-AEA7-4935DE3B2C2F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33" creationId="{A2EEE391-184D-ED39-7515-2EA1AEA4594F}"/>
          </ac:inkMkLst>
        </pc:inkChg>
        <pc:inkChg chg="del mod">
          <ac:chgData name="Luca Crocetti" userId="52efdf86-ba77-4dcf-8f92-67ea05fd85b4" providerId="ADAL" clId="{F54AB79C-CF2F-48E0-AB2B-B1BDA75FD3C3}" dt="2023-10-28T18:31:56.212" v="6439"/>
          <ac:inkMkLst>
            <pc:docMk/>
            <pc:sldMk cId="2298581200" sldId="614"/>
            <ac:inkMk id="34" creationId="{55139B5C-CE37-9418-C2E1-C0CDB588D897}"/>
          </ac:inkMkLst>
        </pc:inkChg>
        <pc:inkChg chg="del mod">
          <ac:chgData name="Luca Crocetti" userId="52efdf86-ba77-4dcf-8f92-67ea05fd85b4" providerId="ADAL" clId="{F54AB79C-CF2F-48E0-AB2B-B1BDA75FD3C3}" dt="2023-10-28T18:31:56.210" v="6436"/>
          <ac:inkMkLst>
            <pc:docMk/>
            <pc:sldMk cId="2298581200" sldId="614"/>
            <ac:inkMk id="35" creationId="{0DAAAD90-093A-7CD7-ECAE-043527251C48}"/>
          </ac:inkMkLst>
        </pc:inkChg>
        <pc:inkChg chg="del mod">
          <ac:chgData name="Luca Crocetti" userId="52efdf86-ba77-4dcf-8f92-67ea05fd85b4" providerId="ADAL" clId="{F54AB79C-CF2F-48E0-AB2B-B1BDA75FD3C3}" dt="2023-10-28T18:31:56.200" v="6401"/>
          <ac:inkMkLst>
            <pc:docMk/>
            <pc:sldMk cId="2298581200" sldId="614"/>
            <ac:inkMk id="36" creationId="{C937664A-8C51-4BC9-8620-7C5603EC3181}"/>
          </ac:inkMkLst>
        </pc:inkChg>
        <pc:inkChg chg="del mod">
          <ac:chgData name="Luca Crocetti" userId="52efdf86-ba77-4dcf-8f92-67ea05fd85b4" providerId="ADAL" clId="{F54AB79C-CF2F-48E0-AB2B-B1BDA75FD3C3}" dt="2023-10-28T18:31:56.217" v="6472"/>
          <ac:inkMkLst>
            <pc:docMk/>
            <pc:sldMk cId="2298581200" sldId="614"/>
            <ac:inkMk id="37" creationId="{B03B3A59-E476-5EAB-30C3-ED578588059E}"/>
          </ac:inkMkLst>
        </pc:inkChg>
        <pc:inkChg chg="del mod">
          <ac:chgData name="Luca Crocetti" userId="52efdf86-ba77-4dcf-8f92-67ea05fd85b4" providerId="ADAL" clId="{F54AB79C-CF2F-48E0-AB2B-B1BDA75FD3C3}" dt="2023-10-28T18:31:56.202" v="6409"/>
          <ac:inkMkLst>
            <pc:docMk/>
            <pc:sldMk cId="2298581200" sldId="614"/>
            <ac:inkMk id="38" creationId="{90BFA0C6-4FB0-8215-3D5E-1AD94123DCA7}"/>
          </ac:inkMkLst>
        </pc:inkChg>
        <pc:inkChg chg="del mod">
          <ac:chgData name="Luca Crocetti" userId="52efdf86-ba77-4dcf-8f92-67ea05fd85b4" providerId="ADAL" clId="{F54AB79C-CF2F-48E0-AB2B-B1BDA75FD3C3}" dt="2023-10-28T18:31:56.210" v="6434"/>
          <ac:inkMkLst>
            <pc:docMk/>
            <pc:sldMk cId="2298581200" sldId="614"/>
            <ac:inkMk id="39" creationId="{A1271137-48CB-B8B2-0090-3B0C0A5FC5D8}"/>
          </ac:inkMkLst>
        </pc:inkChg>
        <pc:inkChg chg="del mod">
          <ac:chgData name="Luca Crocetti" userId="52efdf86-ba77-4dcf-8f92-67ea05fd85b4" providerId="ADAL" clId="{F54AB79C-CF2F-48E0-AB2B-B1BDA75FD3C3}" dt="2023-10-28T18:31:56.217" v="6477"/>
          <ac:inkMkLst>
            <pc:docMk/>
            <pc:sldMk cId="2298581200" sldId="614"/>
            <ac:inkMk id="40" creationId="{CC84D5F8-4973-DAFE-A89E-06F2812E0301}"/>
          </ac:inkMkLst>
        </pc:inkChg>
        <pc:inkChg chg="del mod">
          <ac:chgData name="Luca Crocetti" userId="52efdf86-ba77-4dcf-8f92-67ea05fd85b4" providerId="ADAL" clId="{F54AB79C-CF2F-48E0-AB2B-B1BDA75FD3C3}" dt="2023-10-28T18:31:56.218" v="6481"/>
          <ac:inkMkLst>
            <pc:docMk/>
            <pc:sldMk cId="2298581200" sldId="614"/>
            <ac:inkMk id="41" creationId="{8BB4B85C-6D32-98A5-ECB0-00D2C95B1E09}"/>
          </ac:inkMkLst>
        </pc:inkChg>
        <pc:inkChg chg="del mod">
          <ac:chgData name="Luca Crocetti" userId="52efdf86-ba77-4dcf-8f92-67ea05fd85b4" providerId="ADAL" clId="{F54AB79C-CF2F-48E0-AB2B-B1BDA75FD3C3}" dt="2023-10-28T18:31:56.210" v="6438"/>
          <ac:inkMkLst>
            <pc:docMk/>
            <pc:sldMk cId="2298581200" sldId="614"/>
            <ac:inkMk id="42" creationId="{F710978D-3352-EF87-A112-8D0B1983BF34}"/>
          </ac:inkMkLst>
        </pc:inkChg>
        <pc:inkChg chg="del mod">
          <ac:chgData name="Luca Crocetti" userId="52efdf86-ba77-4dcf-8f92-67ea05fd85b4" providerId="ADAL" clId="{F54AB79C-CF2F-48E0-AB2B-B1BDA75FD3C3}" dt="2023-10-28T18:31:56.216" v="6467"/>
          <ac:inkMkLst>
            <pc:docMk/>
            <pc:sldMk cId="2298581200" sldId="614"/>
            <ac:inkMk id="43" creationId="{394FB556-D0A5-C60B-EC13-AED59F46E717}"/>
          </ac:inkMkLst>
        </pc:inkChg>
        <pc:inkChg chg="del mod">
          <ac:chgData name="Luca Crocetti" userId="52efdf86-ba77-4dcf-8f92-67ea05fd85b4" providerId="ADAL" clId="{F54AB79C-CF2F-48E0-AB2B-B1BDA75FD3C3}" dt="2023-10-28T18:31:56.208" v="6425"/>
          <ac:inkMkLst>
            <pc:docMk/>
            <pc:sldMk cId="2298581200" sldId="614"/>
            <ac:inkMk id="44" creationId="{06D81B07-BAFB-419A-3765-10B5EDD996DE}"/>
          </ac:inkMkLst>
        </pc:inkChg>
        <pc:inkChg chg="del mod">
          <ac:chgData name="Luca Crocetti" userId="52efdf86-ba77-4dcf-8f92-67ea05fd85b4" providerId="ADAL" clId="{F54AB79C-CF2F-48E0-AB2B-B1BDA75FD3C3}" dt="2023-10-28T18:31:56.202" v="6407"/>
          <ac:inkMkLst>
            <pc:docMk/>
            <pc:sldMk cId="2298581200" sldId="614"/>
            <ac:inkMk id="45" creationId="{4FB78388-1F66-8345-000F-4257972610A9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46" creationId="{FF0CB0FE-7376-2DE4-846B-1DB73FFCC653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47" creationId="{A2B14C34-5CAA-81B4-0C1A-BD33EF5C59B0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48" creationId="{32A54ADA-22B6-072D-D7AD-E121C64D8B6F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49" creationId="{D23D92F6-5370-9646-1159-AC41DA452CD3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50" creationId="{8C214D7C-4AA3-4774-6569-906989C2358B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51" creationId="{839DDBAF-CD98-BA62-B56A-A0BF1AEBEF9F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52" creationId="{B092746A-2680-25DF-9E62-348F996F5627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53" creationId="{EA8225CC-8A38-A382-533A-90918C6B16F3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54" creationId="{95E36F10-2C61-F345-344B-DCA166211E13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55" creationId="{2DB59622-63AA-AEE7-B691-BB130DA4D572}"/>
          </ac:inkMkLst>
        </pc:inkChg>
        <pc:inkChg chg="del mod">
          <ac:chgData name="Luca Crocetti" userId="52efdf86-ba77-4dcf-8f92-67ea05fd85b4" providerId="ADAL" clId="{F54AB79C-CF2F-48E0-AB2B-B1BDA75FD3C3}" dt="2023-10-28T18:31:56.217" v="6471"/>
          <ac:inkMkLst>
            <pc:docMk/>
            <pc:sldMk cId="2298581200" sldId="614"/>
            <ac:inkMk id="56" creationId="{21FAF232-82C0-7085-4814-5624E6E88095}"/>
          </ac:inkMkLst>
        </pc:inkChg>
        <pc:inkChg chg="del mod">
          <ac:chgData name="Luca Crocetti" userId="52efdf86-ba77-4dcf-8f92-67ea05fd85b4" providerId="ADAL" clId="{F54AB79C-CF2F-48E0-AB2B-B1BDA75FD3C3}" dt="2023-10-28T18:31:56.218" v="6480"/>
          <ac:inkMkLst>
            <pc:docMk/>
            <pc:sldMk cId="2298581200" sldId="614"/>
            <ac:inkMk id="57" creationId="{5CFC0830-2C86-E596-658A-77A86E979262}"/>
          </ac:inkMkLst>
        </pc:inkChg>
        <pc:inkChg chg="del mod">
          <ac:chgData name="Luca Crocetti" userId="52efdf86-ba77-4dcf-8f92-67ea05fd85b4" providerId="ADAL" clId="{F54AB79C-CF2F-48E0-AB2B-B1BDA75FD3C3}" dt="2023-10-28T18:31:56.216" v="6466"/>
          <ac:inkMkLst>
            <pc:docMk/>
            <pc:sldMk cId="2298581200" sldId="614"/>
            <ac:inkMk id="58" creationId="{5E3B9C12-9B8E-1433-4474-5E752426431E}"/>
          </ac:inkMkLst>
        </pc:inkChg>
        <pc:inkChg chg="del mod">
          <ac:chgData name="Luca Crocetti" userId="52efdf86-ba77-4dcf-8f92-67ea05fd85b4" providerId="ADAL" clId="{F54AB79C-CF2F-48E0-AB2B-B1BDA75FD3C3}" dt="2023-10-28T18:31:56.209" v="6426"/>
          <ac:inkMkLst>
            <pc:docMk/>
            <pc:sldMk cId="2298581200" sldId="614"/>
            <ac:inkMk id="59" creationId="{603629E1-E1FC-B07F-6F7E-71B59CBAEBCD}"/>
          </ac:inkMkLst>
        </pc:inkChg>
        <pc:inkChg chg="del">
          <ac:chgData name="Luca Crocetti" userId="52efdf86-ba77-4dcf-8f92-67ea05fd85b4" providerId="ADAL" clId="{F54AB79C-CF2F-48E0-AB2B-B1BDA75FD3C3}" dt="2023-10-28T18:31:56.199" v="6393"/>
          <ac:inkMkLst>
            <pc:docMk/>
            <pc:sldMk cId="2298581200" sldId="614"/>
            <ac:inkMk id="60" creationId="{45049123-C3C7-76CF-9532-3CF89A7859DA}"/>
          </ac:inkMkLst>
        </pc:inkChg>
        <pc:inkChg chg="del mod">
          <ac:chgData name="Luca Crocetti" userId="52efdf86-ba77-4dcf-8f92-67ea05fd85b4" providerId="ADAL" clId="{F54AB79C-CF2F-48E0-AB2B-B1BDA75FD3C3}" dt="2023-10-28T18:31:56.205" v="6415"/>
          <ac:inkMkLst>
            <pc:docMk/>
            <pc:sldMk cId="2298581200" sldId="614"/>
            <ac:inkMk id="61" creationId="{C5C1857D-062F-FCDE-B32B-8F08617C2C42}"/>
          </ac:inkMkLst>
        </pc:inkChg>
        <pc:inkChg chg="del">
          <ac:chgData name="Luca Crocetti" userId="52efdf86-ba77-4dcf-8f92-67ea05fd85b4" providerId="ADAL" clId="{F54AB79C-CF2F-48E0-AB2B-B1BDA75FD3C3}" dt="2023-10-28T18:31:56.198" v="6391"/>
          <ac:inkMkLst>
            <pc:docMk/>
            <pc:sldMk cId="2298581200" sldId="614"/>
            <ac:inkMk id="63" creationId="{2BE0D6D3-70A7-A171-C77C-8EF60115A3B6}"/>
          </ac:inkMkLst>
        </pc:inkChg>
        <pc:inkChg chg="del mod">
          <ac:chgData name="Luca Crocetti" userId="52efdf86-ba77-4dcf-8f92-67ea05fd85b4" providerId="ADAL" clId="{F54AB79C-CF2F-48E0-AB2B-B1BDA75FD3C3}" dt="2023-10-28T18:31:56.214" v="6452"/>
          <ac:inkMkLst>
            <pc:docMk/>
            <pc:sldMk cId="2298581200" sldId="614"/>
            <ac:inkMk id="64" creationId="{2DDA145D-63C6-A7C6-AAEC-1B29B17307A7}"/>
          </ac:inkMkLst>
        </pc:inkChg>
        <pc:inkChg chg="del mod">
          <ac:chgData name="Luca Crocetti" userId="52efdf86-ba77-4dcf-8f92-67ea05fd85b4" providerId="ADAL" clId="{F54AB79C-CF2F-48E0-AB2B-B1BDA75FD3C3}" dt="2023-10-28T18:31:56.208" v="6424"/>
          <ac:inkMkLst>
            <pc:docMk/>
            <pc:sldMk cId="2298581200" sldId="614"/>
            <ac:inkMk id="65" creationId="{9A7674F6-8B30-54F1-CAB9-DC6A4BDE8C6A}"/>
          </ac:inkMkLst>
        </pc:inkChg>
        <pc:inkChg chg="del mod">
          <ac:chgData name="Luca Crocetti" userId="52efdf86-ba77-4dcf-8f92-67ea05fd85b4" providerId="ADAL" clId="{F54AB79C-CF2F-48E0-AB2B-B1BDA75FD3C3}" dt="2023-10-28T18:31:56.204" v="6413"/>
          <ac:inkMkLst>
            <pc:docMk/>
            <pc:sldMk cId="2298581200" sldId="614"/>
            <ac:inkMk id="66" creationId="{0186E416-6D3B-9BE5-4218-6D7C6285F62E}"/>
          </ac:inkMkLst>
        </pc:inkChg>
        <pc:inkChg chg="del mod">
          <ac:chgData name="Luca Crocetti" userId="52efdf86-ba77-4dcf-8f92-67ea05fd85b4" providerId="ADAL" clId="{F54AB79C-CF2F-48E0-AB2B-B1BDA75FD3C3}" dt="2023-10-28T18:31:56.202" v="6408"/>
          <ac:inkMkLst>
            <pc:docMk/>
            <pc:sldMk cId="2298581200" sldId="614"/>
            <ac:inkMk id="67" creationId="{E7B69D9C-6474-95AF-941B-C28C0C1E9CA6}"/>
          </ac:inkMkLst>
        </pc:inkChg>
        <pc:inkChg chg="del mod">
          <ac:chgData name="Luca Crocetti" userId="52efdf86-ba77-4dcf-8f92-67ea05fd85b4" providerId="ADAL" clId="{F54AB79C-CF2F-48E0-AB2B-B1BDA75FD3C3}" dt="2023-10-28T18:31:56.210" v="6437"/>
          <ac:inkMkLst>
            <pc:docMk/>
            <pc:sldMk cId="2298581200" sldId="614"/>
            <ac:inkMk id="68" creationId="{9EDBCE9B-2C2F-18A7-C334-EF601D660587}"/>
          </ac:inkMkLst>
        </pc:inkChg>
        <pc:inkChg chg="del">
          <ac:chgData name="Luca Crocetti" userId="52efdf86-ba77-4dcf-8f92-67ea05fd85b4" providerId="ADAL" clId="{F54AB79C-CF2F-48E0-AB2B-B1BDA75FD3C3}" dt="2023-10-28T18:31:56.200" v="6396"/>
          <ac:inkMkLst>
            <pc:docMk/>
            <pc:sldMk cId="2298581200" sldId="614"/>
            <ac:inkMk id="69" creationId="{ABF17193-1E9C-FF76-1F15-3B6EB5E51434}"/>
          </ac:inkMkLst>
        </pc:inkChg>
        <pc:inkChg chg="del mod">
          <ac:chgData name="Luca Crocetti" userId="52efdf86-ba77-4dcf-8f92-67ea05fd85b4" providerId="ADAL" clId="{F54AB79C-CF2F-48E0-AB2B-B1BDA75FD3C3}" dt="2023-10-28T18:31:56.209" v="6429"/>
          <ac:inkMkLst>
            <pc:docMk/>
            <pc:sldMk cId="2298581200" sldId="614"/>
            <ac:inkMk id="70" creationId="{B5A3794C-836A-37DF-6609-82CB689E4A1E}"/>
          </ac:inkMkLst>
        </pc:inkChg>
        <pc:inkChg chg="del mod">
          <ac:chgData name="Luca Crocetti" userId="52efdf86-ba77-4dcf-8f92-67ea05fd85b4" providerId="ADAL" clId="{F54AB79C-CF2F-48E0-AB2B-B1BDA75FD3C3}" dt="2023-10-28T18:31:56.201" v="6405"/>
          <ac:inkMkLst>
            <pc:docMk/>
            <pc:sldMk cId="2298581200" sldId="614"/>
            <ac:inkMk id="71" creationId="{96DEBE03-98E6-B8D2-196B-398213B3F2B8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72" creationId="{96347F51-43F1-C0D3-BDC8-40FDDEC4E122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73" creationId="{4E261DF3-96B8-87AA-A8A0-BE5D6E938B7D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74" creationId="{243BB9AE-41F6-18AC-1ED5-D34F51EE25D7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75" creationId="{B3EA2FB0-D9C4-AA39-9EE6-BAD4FD9D60FF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76" creationId="{A16F252E-304A-059E-E668-C8EA50DE817E}"/>
          </ac:inkMkLst>
        </pc:inkChg>
        <pc:inkChg chg="del mod">
          <ac:chgData name="Luca Crocetti" userId="52efdf86-ba77-4dcf-8f92-67ea05fd85b4" providerId="ADAL" clId="{F54AB79C-CF2F-48E0-AB2B-B1BDA75FD3C3}" dt="2023-10-28T18:31:56.213" v="6445"/>
          <ac:inkMkLst>
            <pc:docMk/>
            <pc:sldMk cId="2298581200" sldId="614"/>
            <ac:inkMk id="78" creationId="{D3C24869-2384-F10B-5F64-EF0772E48897}"/>
          </ac:inkMkLst>
        </pc:inkChg>
        <pc:inkChg chg="del mod">
          <ac:chgData name="Luca Crocetti" userId="52efdf86-ba77-4dcf-8f92-67ea05fd85b4" providerId="ADAL" clId="{F54AB79C-CF2F-48E0-AB2B-B1BDA75FD3C3}" dt="2023-10-28T18:31:56.216" v="6469"/>
          <ac:inkMkLst>
            <pc:docMk/>
            <pc:sldMk cId="2298581200" sldId="614"/>
            <ac:inkMk id="79" creationId="{95F3BFF9-FF00-1CA9-4F0D-844F2B0D5FED}"/>
          </ac:inkMkLst>
        </pc:inkChg>
        <pc:inkChg chg="del">
          <ac:chgData name="Luca Crocetti" userId="52efdf86-ba77-4dcf-8f92-67ea05fd85b4" providerId="ADAL" clId="{F54AB79C-CF2F-48E0-AB2B-B1BDA75FD3C3}" dt="2023-10-28T18:31:56.199" v="6392"/>
          <ac:inkMkLst>
            <pc:docMk/>
            <pc:sldMk cId="2298581200" sldId="614"/>
            <ac:inkMk id="80" creationId="{260EE495-036E-7C58-2DF0-02E61AD8E6FC}"/>
          </ac:inkMkLst>
        </pc:inkChg>
        <pc:inkChg chg="del mod">
          <ac:chgData name="Luca Crocetti" userId="52efdf86-ba77-4dcf-8f92-67ea05fd85b4" providerId="ADAL" clId="{F54AB79C-CF2F-48E0-AB2B-B1BDA75FD3C3}" dt="2023-10-28T18:31:56.214" v="6450"/>
          <ac:inkMkLst>
            <pc:docMk/>
            <pc:sldMk cId="2298581200" sldId="614"/>
            <ac:inkMk id="81" creationId="{2ACE7C31-0993-44AE-DAFF-7EFEA0E3F2DA}"/>
          </ac:inkMkLst>
        </pc:inkChg>
        <pc:inkChg chg="del mod">
          <ac:chgData name="Luca Crocetti" userId="52efdf86-ba77-4dcf-8f92-67ea05fd85b4" providerId="ADAL" clId="{F54AB79C-CF2F-48E0-AB2B-B1BDA75FD3C3}" dt="2023-10-28T18:31:56.215" v="6458"/>
          <ac:inkMkLst>
            <pc:docMk/>
            <pc:sldMk cId="2298581200" sldId="614"/>
            <ac:inkMk id="82" creationId="{901AB230-0AD1-8370-9724-EB5C2DC77D0B}"/>
          </ac:inkMkLst>
        </pc:inkChg>
        <pc:inkChg chg="del mod">
          <ac:chgData name="Luca Crocetti" userId="52efdf86-ba77-4dcf-8f92-67ea05fd85b4" providerId="ADAL" clId="{F54AB79C-CF2F-48E0-AB2B-B1BDA75FD3C3}" dt="2023-10-28T18:31:56.209" v="6431"/>
          <ac:inkMkLst>
            <pc:docMk/>
            <pc:sldMk cId="2298581200" sldId="614"/>
            <ac:inkMk id="83" creationId="{7E8D8A12-8DB4-5A19-1140-A9A7E65A81DE}"/>
          </ac:inkMkLst>
        </pc:inkChg>
        <pc:inkChg chg="del mod">
          <ac:chgData name="Luca Crocetti" userId="52efdf86-ba77-4dcf-8f92-67ea05fd85b4" providerId="ADAL" clId="{F54AB79C-CF2F-48E0-AB2B-B1BDA75FD3C3}" dt="2023-10-28T18:31:56.202" v="6406"/>
          <ac:inkMkLst>
            <pc:docMk/>
            <pc:sldMk cId="2298581200" sldId="614"/>
            <ac:inkMk id="84" creationId="{66F30B44-57FF-BE47-E018-07751FF58271}"/>
          </ac:inkMkLst>
        </pc:inkChg>
        <pc:inkChg chg="del mod">
          <ac:chgData name="Luca Crocetti" userId="52efdf86-ba77-4dcf-8f92-67ea05fd85b4" providerId="ADAL" clId="{F54AB79C-CF2F-48E0-AB2B-B1BDA75FD3C3}" dt="2023-10-28T18:31:56.215" v="6459"/>
          <ac:inkMkLst>
            <pc:docMk/>
            <pc:sldMk cId="2298581200" sldId="614"/>
            <ac:inkMk id="85" creationId="{FD202F3B-EB8D-E727-6792-F076D14C5202}"/>
          </ac:inkMkLst>
        </pc:inkChg>
        <pc:inkChg chg="del mod">
          <ac:chgData name="Luca Crocetti" userId="52efdf86-ba77-4dcf-8f92-67ea05fd85b4" providerId="ADAL" clId="{F54AB79C-CF2F-48E0-AB2B-B1BDA75FD3C3}" dt="2023-10-28T18:31:56.213" v="6448"/>
          <ac:inkMkLst>
            <pc:docMk/>
            <pc:sldMk cId="2298581200" sldId="614"/>
            <ac:inkMk id="86" creationId="{BDC05C9C-F5F9-5283-4FBE-B7EEC1F6D546}"/>
          </ac:inkMkLst>
        </pc:inkChg>
        <pc:inkChg chg="del mod">
          <ac:chgData name="Luca Crocetti" userId="52efdf86-ba77-4dcf-8f92-67ea05fd85b4" providerId="ADAL" clId="{F54AB79C-CF2F-48E0-AB2B-B1BDA75FD3C3}" dt="2023-10-28T18:31:56.200" v="6397"/>
          <ac:inkMkLst>
            <pc:docMk/>
            <pc:sldMk cId="2298581200" sldId="614"/>
            <ac:inkMk id="87" creationId="{0CC111AE-F38A-FADF-7C1C-201989E1FBB8}"/>
          </ac:inkMkLst>
        </pc:inkChg>
        <pc:inkChg chg="del mod">
          <ac:chgData name="Luca Crocetti" userId="52efdf86-ba77-4dcf-8f92-67ea05fd85b4" providerId="ADAL" clId="{F54AB79C-CF2F-48E0-AB2B-B1BDA75FD3C3}" dt="2023-10-28T18:31:56.200" v="6400"/>
          <ac:inkMkLst>
            <pc:docMk/>
            <pc:sldMk cId="2298581200" sldId="614"/>
            <ac:inkMk id="88" creationId="{DA50199A-0A4C-0B82-944A-ED93263E67FC}"/>
          </ac:inkMkLst>
        </pc:inkChg>
        <pc:inkChg chg="del mod">
          <ac:chgData name="Luca Crocetti" userId="52efdf86-ba77-4dcf-8f92-67ea05fd85b4" providerId="ADAL" clId="{F54AB79C-CF2F-48E0-AB2B-B1BDA75FD3C3}" dt="2023-10-28T18:31:56.207" v="6423"/>
          <ac:inkMkLst>
            <pc:docMk/>
            <pc:sldMk cId="2298581200" sldId="614"/>
            <ac:inkMk id="89" creationId="{FA849395-D229-E1CD-0949-F7497BB35EC5}"/>
          </ac:inkMkLst>
        </pc:inkChg>
        <pc:inkChg chg="del mod">
          <ac:chgData name="Luca Crocetti" userId="52efdf86-ba77-4dcf-8f92-67ea05fd85b4" providerId="ADAL" clId="{F54AB79C-CF2F-48E0-AB2B-B1BDA75FD3C3}" dt="2023-10-28T18:31:56.214" v="6455"/>
          <ac:inkMkLst>
            <pc:docMk/>
            <pc:sldMk cId="2298581200" sldId="614"/>
            <ac:inkMk id="90" creationId="{8F3B925D-18F4-F7D5-AA31-17D73A68E364}"/>
          </ac:inkMkLst>
        </pc:inkChg>
        <pc:inkChg chg="del mod">
          <ac:chgData name="Luca Crocetti" userId="52efdf86-ba77-4dcf-8f92-67ea05fd85b4" providerId="ADAL" clId="{F54AB79C-CF2F-48E0-AB2B-B1BDA75FD3C3}" dt="2023-10-28T18:31:56.213" v="6446"/>
          <ac:inkMkLst>
            <pc:docMk/>
            <pc:sldMk cId="2298581200" sldId="614"/>
            <ac:inkMk id="91" creationId="{F5BB352C-5A28-5BB0-751C-FD773147BA78}"/>
          </ac:inkMkLst>
        </pc:inkChg>
        <pc:inkChg chg="del mod">
          <ac:chgData name="Luca Crocetti" userId="52efdf86-ba77-4dcf-8f92-67ea05fd85b4" providerId="ADAL" clId="{F54AB79C-CF2F-48E0-AB2B-B1BDA75FD3C3}" dt="2023-10-28T18:31:56.206" v="6418"/>
          <ac:inkMkLst>
            <pc:docMk/>
            <pc:sldMk cId="2298581200" sldId="614"/>
            <ac:inkMk id="92" creationId="{852FB280-9D91-F9ED-4EEA-B588089DD4DC}"/>
          </ac:inkMkLst>
        </pc:inkChg>
        <pc:inkChg chg="del">
          <ac:chgData name="Luca Crocetti" userId="52efdf86-ba77-4dcf-8f92-67ea05fd85b4" providerId="ADAL" clId="{F54AB79C-CF2F-48E0-AB2B-B1BDA75FD3C3}" dt="2023-10-28T18:31:56.203" v="6412"/>
          <ac:inkMkLst>
            <pc:docMk/>
            <pc:sldMk cId="2298581200" sldId="614"/>
            <ac:inkMk id="93" creationId="{976E3955-F88A-45FB-4EA9-17FFB6391EB8}"/>
          </ac:inkMkLst>
        </pc:inkChg>
        <pc:inkChg chg="del mod">
          <ac:chgData name="Luca Crocetti" userId="52efdf86-ba77-4dcf-8f92-67ea05fd85b4" providerId="ADAL" clId="{F54AB79C-CF2F-48E0-AB2B-B1BDA75FD3C3}" dt="2023-10-28T18:31:56.207" v="6421"/>
          <ac:inkMkLst>
            <pc:docMk/>
            <pc:sldMk cId="2298581200" sldId="614"/>
            <ac:inkMk id="94" creationId="{17AB3415-7D8C-88DF-6558-C13EFC629F96}"/>
          </ac:inkMkLst>
        </pc:inkChg>
        <pc:inkChg chg="del">
          <ac:chgData name="Luca Crocetti" userId="52efdf86-ba77-4dcf-8f92-67ea05fd85b4" providerId="ADAL" clId="{F54AB79C-CF2F-48E0-AB2B-B1BDA75FD3C3}" dt="2023-10-28T18:31:56.214" v="6451"/>
          <ac:inkMkLst>
            <pc:docMk/>
            <pc:sldMk cId="2298581200" sldId="614"/>
            <ac:inkMk id="97" creationId="{B7A6AD91-5DA5-0F34-397F-3C250F2ABC46}"/>
          </ac:inkMkLst>
        </pc:inkChg>
        <pc:inkChg chg="del">
          <ac:chgData name="Luca Crocetti" userId="52efdf86-ba77-4dcf-8f92-67ea05fd85b4" providerId="ADAL" clId="{F54AB79C-CF2F-48E0-AB2B-B1BDA75FD3C3}" dt="2023-10-28T18:53:01.696" v="7154"/>
          <ac:inkMkLst>
            <pc:docMk/>
            <pc:sldMk cId="2298581200" sldId="614"/>
            <ac:inkMk id="99" creationId="{7E4EC4A3-2FD8-9ABE-3D1D-4AD358A885B0}"/>
          </ac:inkMkLst>
        </pc:inkChg>
        <pc:inkChg chg="del">
          <ac:chgData name="Luca Crocetti" userId="52efdf86-ba77-4dcf-8f92-67ea05fd85b4" providerId="ADAL" clId="{F54AB79C-CF2F-48E0-AB2B-B1BDA75FD3C3}" dt="2023-10-28T18:53:01.696" v="7153"/>
          <ac:inkMkLst>
            <pc:docMk/>
            <pc:sldMk cId="2298581200" sldId="614"/>
            <ac:inkMk id="100" creationId="{479A52E8-9CCE-C653-2EAB-2645A4ACC43C}"/>
          </ac:inkMkLst>
        </pc:inkChg>
        <pc:inkChg chg="del">
          <ac:chgData name="Luca Crocetti" userId="52efdf86-ba77-4dcf-8f92-67ea05fd85b4" providerId="ADAL" clId="{F54AB79C-CF2F-48E0-AB2B-B1BDA75FD3C3}" dt="2023-10-28T18:31:56.215" v="6460"/>
          <ac:inkMkLst>
            <pc:docMk/>
            <pc:sldMk cId="2298581200" sldId="614"/>
            <ac:inkMk id="101" creationId="{2B4B45FA-7FD8-D907-ADD6-3BCF98474837}"/>
          </ac:inkMkLst>
        </pc:inkChg>
        <pc:inkChg chg="del mod">
          <ac:chgData name="Luca Crocetti" userId="52efdf86-ba77-4dcf-8f92-67ea05fd85b4" providerId="ADAL" clId="{F54AB79C-CF2F-48E0-AB2B-B1BDA75FD3C3}" dt="2023-10-28T18:31:56.213" v="6447"/>
          <ac:inkMkLst>
            <pc:docMk/>
            <pc:sldMk cId="2298581200" sldId="614"/>
            <ac:inkMk id="102" creationId="{1FB802D9-CE28-8532-DE22-B077862A1554}"/>
          </ac:inkMkLst>
        </pc:inkChg>
        <pc:inkChg chg="del">
          <ac:chgData name="Luca Crocetti" userId="52efdf86-ba77-4dcf-8f92-67ea05fd85b4" providerId="ADAL" clId="{F54AB79C-CF2F-48E0-AB2B-B1BDA75FD3C3}" dt="2023-10-28T18:31:56.198" v="6390"/>
          <ac:inkMkLst>
            <pc:docMk/>
            <pc:sldMk cId="2298581200" sldId="614"/>
            <ac:inkMk id="103" creationId="{B79A5F69-0E34-8CC7-36C2-569A30281EDE}"/>
          </ac:inkMkLst>
        </pc:inkChg>
        <pc:inkChg chg="del mod">
          <ac:chgData name="Luca Crocetti" userId="52efdf86-ba77-4dcf-8f92-67ea05fd85b4" providerId="ADAL" clId="{F54AB79C-CF2F-48E0-AB2B-B1BDA75FD3C3}" dt="2023-10-28T18:31:56.205" v="6416"/>
          <ac:inkMkLst>
            <pc:docMk/>
            <pc:sldMk cId="2298581200" sldId="614"/>
            <ac:inkMk id="104" creationId="{84782D6E-8C5E-276F-700A-1A2B61680B27}"/>
          </ac:inkMkLst>
        </pc:inkChg>
        <pc:inkChg chg="del mod">
          <ac:chgData name="Luca Crocetti" userId="52efdf86-ba77-4dcf-8f92-67ea05fd85b4" providerId="ADAL" clId="{F54AB79C-CF2F-48E0-AB2B-B1BDA75FD3C3}" dt="2023-10-28T18:31:56.210" v="6433"/>
          <ac:inkMkLst>
            <pc:docMk/>
            <pc:sldMk cId="2298581200" sldId="614"/>
            <ac:inkMk id="105" creationId="{EB385E23-3E44-6943-83EA-65F0856900D5}"/>
          </ac:inkMkLst>
        </pc:inkChg>
        <pc:inkChg chg="del mod">
          <ac:chgData name="Luca Crocetti" userId="52efdf86-ba77-4dcf-8f92-67ea05fd85b4" providerId="ADAL" clId="{F54AB79C-CF2F-48E0-AB2B-B1BDA75FD3C3}" dt="2023-10-28T18:31:56.216" v="6468"/>
          <ac:inkMkLst>
            <pc:docMk/>
            <pc:sldMk cId="2298581200" sldId="614"/>
            <ac:inkMk id="106" creationId="{DCBF92CE-0335-DE9B-B84F-D0038213DE42}"/>
          </ac:inkMkLst>
        </pc:inkChg>
        <pc:inkChg chg="del">
          <ac:chgData name="Luca Crocetti" userId="52efdf86-ba77-4dcf-8f92-67ea05fd85b4" providerId="ADAL" clId="{F54AB79C-CF2F-48E0-AB2B-B1BDA75FD3C3}" dt="2023-10-28T18:31:56.200" v="6398"/>
          <ac:inkMkLst>
            <pc:docMk/>
            <pc:sldMk cId="2298581200" sldId="614"/>
            <ac:inkMk id="107" creationId="{CB486BAB-3F3D-6A2F-500F-DF1575D3D9BF}"/>
          </ac:inkMkLst>
        </pc:inkChg>
        <pc:inkChg chg="del mod">
          <ac:chgData name="Luca Crocetti" userId="52efdf86-ba77-4dcf-8f92-67ea05fd85b4" providerId="ADAL" clId="{F54AB79C-CF2F-48E0-AB2B-B1BDA75FD3C3}" dt="2023-10-28T18:31:56.209" v="6432"/>
          <ac:inkMkLst>
            <pc:docMk/>
            <pc:sldMk cId="2298581200" sldId="614"/>
            <ac:inkMk id="108" creationId="{0FE5CFE5-76E4-ADD2-80DB-D7E109088AE5}"/>
          </ac:inkMkLst>
        </pc:inkChg>
        <pc:inkChg chg="del mod">
          <ac:chgData name="Luca Crocetti" userId="52efdf86-ba77-4dcf-8f92-67ea05fd85b4" providerId="ADAL" clId="{F54AB79C-CF2F-48E0-AB2B-B1BDA75FD3C3}" dt="2023-10-28T18:31:56.200" v="6399"/>
          <ac:inkMkLst>
            <pc:docMk/>
            <pc:sldMk cId="2298581200" sldId="614"/>
            <ac:inkMk id="109" creationId="{8466AF19-9303-060A-45CA-C0B925DD2085}"/>
          </ac:inkMkLst>
        </pc:inkChg>
        <pc:inkChg chg="del mod">
          <ac:chgData name="Luca Crocetti" userId="52efdf86-ba77-4dcf-8f92-67ea05fd85b4" providerId="ADAL" clId="{F54AB79C-CF2F-48E0-AB2B-B1BDA75FD3C3}" dt="2023-10-28T18:31:56.212" v="6442"/>
          <ac:inkMkLst>
            <pc:docMk/>
            <pc:sldMk cId="2298581200" sldId="614"/>
            <ac:inkMk id="110" creationId="{0E166415-A863-DA1C-5D31-B978DFBCA40C}"/>
          </ac:inkMkLst>
        </pc:inkChg>
        <pc:inkChg chg="del mod">
          <ac:chgData name="Luca Crocetti" userId="52efdf86-ba77-4dcf-8f92-67ea05fd85b4" providerId="ADAL" clId="{F54AB79C-CF2F-48E0-AB2B-B1BDA75FD3C3}" dt="2023-10-28T18:31:56.206" v="6417"/>
          <ac:inkMkLst>
            <pc:docMk/>
            <pc:sldMk cId="2298581200" sldId="614"/>
            <ac:inkMk id="111" creationId="{AD8A0B27-D1FE-6337-9127-DA5F0FF3909E}"/>
          </ac:inkMkLst>
        </pc:inkChg>
        <pc:inkChg chg="del">
          <ac:chgData name="Luca Crocetti" userId="52efdf86-ba77-4dcf-8f92-67ea05fd85b4" providerId="ADAL" clId="{F54AB79C-CF2F-48E0-AB2B-B1BDA75FD3C3}" dt="2023-10-28T18:31:56.209" v="6427"/>
          <ac:inkMkLst>
            <pc:docMk/>
            <pc:sldMk cId="2298581200" sldId="614"/>
            <ac:inkMk id="114" creationId="{1CA82DC3-49DE-91EC-207A-60758D099FE9}"/>
          </ac:inkMkLst>
        </pc:inkChg>
        <pc:inkChg chg="del mod">
          <ac:chgData name="Luca Crocetti" userId="52efdf86-ba77-4dcf-8f92-67ea05fd85b4" providerId="ADAL" clId="{F54AB79C-CF2F-48E0-AB2B-B1BDA75FD3C3}" dt="2023-10-28T18:31:56.214" v="6449"/>
          <ac:inkMkLst>
            <pc:docMk/>
            <pc:sldMk cId="2298581200" sldId="614"/>
            <ac:inkMk id="115" creationId="{27C9BC0F-1655-0F46-3EB8-4BBAB621555D}"/>
          </ac:inkMkLst>
        </pc:inkChg>
        <pc:inkChg chg="del">
          <ac:chgData name="Luca Crocetti" userId="52efdf86-ba77-4dcf-8f92-67ea05fd85b4" providerId="ADAL" clId="{F54AB79C-CF2F-48E0-AB2B-B1BDA75FD3C3}" dt="2023-10-28T18:31:56.201" v="6402"/>
          <ac:inkMkLst>
            <pc:docMk/>
            <pc:sldMk cId="2298581200" sldId="614"/>
            <ac:inkMk id="116" creationId="{B596BBD2-33BB-E244-91D7-6C500CEBD3DF}"/>
          </ac:inkMkLst>
        </pc:inkChg>
        <pc:inkChg chg="del mod">
          <ac:chgData name="Luca Crocetti" userId="52efdf86-ba77-4dcf-8f92-67ea05fd85b4" providerId="ADAL" clId="{F54AB79C-CF2F-48E0-AB2B-B1BDA75FD3C3}" dt="2023-10-28T18:31:56.216" v="6464"/>
          <ac:inkMkLst>
            <pc:docMk/>
            <pc:sldMk cId="2298581200" sldId="614"/>
            <ac:inkMk id="118" creationId="{3C178C8A-38D6-0E3D-AFA0-0D25B7ECE8B4}"/>
          </ac:inkMkLst>
        </pc:inkChg>
        <pc:inkChg chg="del">
          <ac:chgData name="Luca Crocetti" userId="52efdf86-ba77-4dcf-8f92-67ea05fd85b4" providerId="ADAL" clId="{F54AB79C-CF2F-48E0-AB2B-B1BDA75FD3C3}" dt="2023-10-28T18:31:56.201" v="6404"/>
          <ac:inkMkLst>
            <pc:docMk/>
            <pc:sldMk cId="2298581200" sldId="614"/>
            <ac:inkMk id="119" creationId="{309A6DD9-6A7D-DBD6-F9C0-80B1567138F7}"/>
          </ac:inkMkLst>
        </pc:inkChg>
        <pc:inkChg chg="del mod">
          <ac:chgData name="Luca Crocetti" userId="52efdf86-ba77-4dcf-8f92-67ea05fd85b4" providerId="ADAL" clId="{F54AB79C-CF2F-48E0-AB2B-B1BDA75FD3C3}" dt="2023-10-28T18:31:56.210" v="6435"/>
          <ac:inkMkLst>
            <pc:docMk/>
            <pc:sldMk cId="2298581200" sldId="614"/>
            <ac:inkMk id="120" creationId="{2F77DCC3-1268-C412-A227-02151861B03E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21" creationId="{0049CBEE-90FB-EA8D-1374-E7B9D945D95C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22" creationId="{67EAD227-ED27-4E2A-EB65-DF2F87796FAE}"/>
          </ac:inkMkLst>
        </pc:inkChg>
        <pc:inkChg chg="add del mod">
          <ac:chgData name="Luca Crocetti" userId="52efdf86-ba77-4dcf-8f92-67ea05fd85b4" providerId="ADAL" clId="{F54AB79C-CF2F-48E0-AB2B-B1BDA75FD3C3}" dt="2023-10-28T18:35:29.802" v="6599" actId="478"/>
          <ac:inkMkLst>
            <pc:docMk/>
            <pc:sldMk cId="2298581200" sldId="614"/>
            <ac:inkMk id="123" creationId="{EF4D84A2-412E-B136-31AE-B9CA0790E57C}"/>
          </ac:inkMkLst>
        </pc:inkChg>
        <pc:inkChg chg="add del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24" creationId="{13C11D91-90B5-3529-727E-BA88EDB2C9C1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25" creationId="{416DEFE8-4513-FB05-F131-00C1C8D29942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26" creationId="{E29FCEDD-0B9A-5439-6194-598BA4BEC310}"/>
          </ac:inkMkLst>
        </pc:inkChg>
        <pc:inkChg chg="del mod">
          <ac:chgData name="Luca Crocetti" userId="52efdf86-ba77-4dcf-8f92-67ea05fd85b4" providerId="ADAL" clId="{F54AB79C-CF2F-48E0-AB2B-B1BDA75FD3C3}" dt="2023-10-28T18:31:56.215" v="6463"/>
          <ac:inkMkLst>
            <pc:docMk/>
            <pc:sldMk cId="2298581200" sldId="614"/>
            <ac:inkMk id="128" creationId="{1191D8D0-C8AD-AC52-A512-0CF6A9750E10}"/>
          </ac:inkMkLst>
        </pc:inkChg>
        <pc:inkChg chg="del mod">
          <ac:chgData name="Luca Crocetti" userId="52efdf86-ba77-4dcf-8f92-67ea05fd85b4" providerId="ADAL" clId="{F54AB79C-CF2F-48E0-AB2B-B1BDA75FD3C3}" dt="2023-10-28T18:31:56.212" v="6440"/>
          <ac:inkMkLst>
            <pc:docMk/>
            <pc:sldMk cId="2298581200" sldId="614"/>
            <ac:inkMk id="129" creationId="{75E18112-5611-B205-CA6D-9DBBD8445835}"/>
          </ac:inkMkLst>
        </pc:inkChg>
        <pc:inkChg chg="del">
          <ac:chgData name="Luca Crocetti" userId="52efdf86-ba77-4dcf-8f92-67ea05fd85b4" providerId="ADAL" clId="{F54AB79C-CF2F-48E0-AB2B-B1BDA75FD3C3}" dt="2023-10-28T18:31:56.201" v="6403"/>
          <ac:inkMkLst>
            <pc:docMk/>
            <pc:sldMk cId="2298581200" sldId="614"/>
            <ac:inkMk id="130" creationId="{D091C3C5-2107-D671-B680-5236BF40F760}"/>
          </ac:inkMkLst>
        </pc:inkChg>
        <pc:inkChg chg="del mod">
          <ac:chgData name="Luca Crocetti" userId="52efdf86-ba77-4dcf-8f92-67ea05fd85b4" providerId="ADAL" clId="{F54AB79C-CF2F-48E0-AB2B-B1BDA75FD3C3}" dt="2023-10-28T18:31:56.217" v="6478"/>
          <ac:inkMkLst>
            <pc:docMk/>
            <pc:sldMk cId="2298581200" sldId="614"/>
            <ac:inkMk id="131" creationId="{0CF2933B-EDB5-2717-ACA6-42323B4E4B5E}"/>
          </ac:inkMkLst>
        </pc:inkChg>
        <pc:inkChg chg="del mod">
          <ac:chgData name="Luca Crocetti" userId="52efdf86-ba77-4dcf-8f92-67ea05fd85b4" providerId="ADAL" clId="{F54AB79C-CF2F-48E0-AB2B-B1BDA75FD3C3}" dt="2023-10-28T18:31:56.213" v="6443"/>
          <ac:inkMkLst>
            <pc:docMk/>
            <pc:sldMk cId="2298581200" sldId="614"/>
            <ac:inkMk id="132" creationId="{C6CE2BBB-2AFF-E037-BCB6-C0D8C7CF4147}"/>
          </ac:inkMkLst>
        </pc:inkChg>
        <pc:inkChg chg="add del mod">
          <ac:chgData name="Luca Crocetti" userId="52efdf86-ba77-4dcf-8f92-67ea05fd85b4" providerId="ADAL" clId="{F54AB79C-CF2F-48E0-AB2B-B1BDA75FD3C3}" dt="2023-10-28T18:36:51.348" v="6643" actId="478"/>
          <ac:inkMkLst>
            <pc:docMk/>
            <pc:sldMk cId="2298581200" sldId="614"/>
            <ac:inkMk id="133" creationId="{07185FB3-22C0-18BB-AC8D-EEA87D1A07F8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34" creationId="{E65C79E1-CA5E-26BA-C77F-660DAF07458B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35" creationId="{A4661A20-8DC8-1809-5C10-A0F362237776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36" creationId="{A769EEF2-5222-9A0E-C57B-19A961E0B192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37" creationId="{82B37534-5E5B-571D-2018-C4A9B3FD5888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38" creationId="{43E3AC7A-7844-142C-2E47-E903B4C10D73}"/>
          </ac:inkMkLst>
        </pc:inkChg>
        <pc:inkChg chg="add mod">
          <ac:chgData name="Luca Crocetti" userId="52efdf86-ba77-4dcf-8f92-67ea05fd85b4" providerId="ADAL" clId="{F54AB79C-CF2F-48E0-AB2B-B1BDA75FD3C3}" dt="2023-10-28T18:48:42.244" v="6886"/>
          <ac:inkMkLst>
            <pc:docMk/>
            <pc:sldMk cId="2298581200" sldId="614"/>
            <ac:inkMk id="139" creationId="{B7DAB709-972F-A476-6806-F5A3547F4457}"/>
          </ac:inkMkLst>
        </pc:inkChg>
        <pc:inkChg chg="add mod">
          <ac:chgData name="Luca Crocetti" userId="52efdf86-ba77-4dcf-8f92-67ea05fd85b4" providerId="ADAL" clId="{F54AB79C-CF2F-48E0-AB2B-B1BDA75FD3C3}" dt="2023-10-28T18:48:42.244" v="6886"/>
          <ac:inkMkLst>
            <pc:docMk/>
            <pc:sldMk cId="2298581200" sldId="614"/>
            <ac:inkMk id="140" creationId="{4ABCFFF1-D0FF-0DE6-22CF-F58ACDFD4AF4}"/>
          </ac:inkMkLst>
        </pc:inkChg>
        <pc:inkChg chg="add mod">
          <ac:chgData name="Luca Crocetti" userId="52efdf86-ba77-4dcf-8f92-67ea05fd85b4" providerId="ADAL" clId="{F54AB79C-CF2F-48E0-AB2B-B1BDA75FD3C3}" dt="2023-10-28T18:48:42.244" v="6886"/>
          <ac:inkMkLst>
            <pc:docMk/>
            <pc:sldMk cId="2298581200" sldId="614"/>
            <ac:inkMk id="142" creationId="{37C653B5-5DB4-DA14-57D5-783BB21AD0AB}"/>
          </ac:inkMkLst>
        </pc:inkChg>
        <pc:inkChg chg="add mod">
          <ac:chgData name="Luca Crocetti" userId="52efdf86-ba77-4dcf-8f92-67ea05fd85b4" providerId="ADAL" clId="{F54AB79C-CF2F-48E0-AB2B-B1BDA75FD3C3}" dt="2023-10-28T18:48:42.244" v="6886"/>
          <ac:inkMkLst>
            <pc:docMk/>
            <pc:sldMk cId="2298581200" sldId="614"/>
            <ac:inkMk id="143" creationId="{40828DD1-19DD-6408-7B33-80542A0C87DF}"/>
          </ac:inkMkLst>
        </pc:inkChg>
        <pc:inkChg chg="add mod">
          <ac:chgData name="Luca Crocetti" userId="52efdf86-ba77-4dcf-8f92-67ea05fd85b4" providerId="ADAL" clId="{F54AB79C-CF2F-48E0-AB2B-B1BDA75FD3C3}" dt="2023-10-28T18:48:42.244" v="6886"/>
          <ac:inkMkLst>
            <pc:docMk/>
            <pc:sldMk cId="2298581200" sldId="614"/>
            <ac:inkMk id="144" creationId="{25FAE509-AC86-DD15-157D-752C22565AF2}"/>
          </ac:inkMkLst>
        </pc:inkChg>
        <pc:inkChg chg="add mod">
          <ac:chgData name="Luca Crocetti" userId="52efdf86-ba77-4dcf-8f92-67ea05fd85b4" providerId="ADAL" clId="{F54AB79C-CF2F-48E0-AB2B-B1BDA75FD3C3}" dt="2023-10-28T18:48:42.244" v="6886"/>
          <ac:inkMkLst>
            <pc:docMk/>
            <pc:sldMk cId="2298581200" sldId="614"/>
            <ac:inkMk id="145" creationId="{D6E7B0BB-E091-16B1-99E6-0218CAFAA93E}"/>
          </ac:inkMkLst>
        </pc:inkChg>
        <pc:inkChg chg="add mod">
          <ac:chgData name="Luca Crocetti" userId="52efdf86-ba77-4dcf-8f92-67ea05fd85b4" providerId="ADAL" clId="{F54AB79C-CF2F-48E0-AB2B-B1BDA75FD3C3}" dt="2023-10-28T18:48:42.244" v="6886"/>
          <ac:inkMkLst>
            <pc:docMk/>
            <pc:sldMk cId="2298581200" sldId="614"/>
            <ac:inkMk id="146" creationId="{A3835452-92FA-7D8A-980C-87AA9FDA8A47}"/>
          </ac:inkMkLst>
        </pc:inkChg>
        <pc:inkChg chg="add mod">
          <ac:chgData name="Luca Crocetti" userId="52efdf86-ba77-4dcf-8f92-67ea05fd85b4" providerId="ADAL" clId="{F54AB79C-CF2F-48E0-AB2B-B1BDA75FD3C3}" dt="2023-10-28T18:48:42.244" v="6886"/>
          <ac:inkMkLst>
            <pc:docMk/>
            <pc:sldMk cId="2298581200" sldId="614"/>
            <ac:inkMk id="147" creationId="{DCFAD8F1-4DA8-CE7E-E9BA-1CFDF4CD2212}"/>
          </ac:inkMkLst>
        </pc:inkChg>
        <pc:inkChg chg="add mod">
          <ac:chgData name="Luca Crocetti" userId="52efdf86-ba77-4dcf-8f92-67ea05fd85b4" providerId="ADAL" clId="{F54AB79C-CF2F-48E0-AB2B-B1BDA75FD3C3}" dt="2023-10-28T18:48:42.244" v="6886"/>
          <ac:inkMkLst>
            <pc:docMk/>
            <pc:sldMk cId="2298581200" sldId="614"/>
            <ac:inkMk id="148" creationId="{99C56ACB-6447-26D2-AFE8-0CEA40E26AD6}"/>
          </ac:inkMkLst>
        </pc:inkChg>
        <pc:inkChg chg="del mod">
          <ac:chgData name="Luca Crocetti" userId="52efdf86-ba77-4dcf-8f92-67ea05fd85b4" providerId="ADAL" clId="{F54AB79C-CF2F-48E0-AB2B-B1BDA75FD3C3}" dt="2023-10-28T18:31:56.217" v="6474"/>
          <ac:inkMkLst>
            <pc:docMk/>
            <pc:sldMk cId="2298581200" sldId="614"/>
            <ac:inkMk id="149" creationId="{140FCE2A-11DE-2AA0-DB83-14B63C7D368C}"/>
          </ac:inkMkLst>
        </pc:inkChg>
        <pc:inkChg chg="del mod">
          <ac:chgData name="Luca Crocetti" userId="52efdf86-ba77-4dcf-8f92-67ea05fd85b4" providerId="ADAL" clId="{F54AB79C-CF2F-48E0-AB2B-B1BDA75FD3C3}" dt="2023-10-28T18:31:56.216" v="6470"/>
          <ac:inkMkLst>
            <pc:docMk/>
            <pc:sldMk cId="2298581200" sldId="614"/>
            <ac:inkMk id="150" creationId="{F2631049-3FE1-BD34-6B6D-F71FACAF028E}"/>
          </ac:inkMkLst>
        </pc:inkChg>
        <pc:inkChg chg="del mod">
          <ac:chgData name="Luca Crocetti" userId="52efdf86-ba77-4dcf-8f92-67ea05fd85b4" providerId="ADAL" clId="{F54AB79C-CF2F-48E0-AB2B-B1BDA75FD3C3}" dt="2023-10-28T18:31:56.203" v="6411"/>
          <ac:inkMkLst>
            <pc:docMk/>
            <pc:sldMk cId="2298581200" sldId="614"/>
            <ac:inkMk id="151" creationId="{AFFE68DA-D9C7-44CA-AEB6-E405134F3DA1}"/>
          </ac:inkMkLst>
        </pc:inkChg>
        <pc:inkChg chg="del mod">
          <ac:chgData name="Luca Crocetti" userId="52efdf86-ba77-4dcf-8f92-67ea05fd85b4" providerId="ADAL" clId="{F54AB79C-CF2F-48E0-AB2B-B1BDA75FD3C3}" dt="2023-10-28T18:31:56.215" v="6456"/>
          <ac:inkMkLst>
            <pc:docMk/>
            <pc:sldMk cId="2298581200" sldId="614"/>
            <ac:inkMk id="152" creationId="{07D0DCDA-EE4B-3D8B-DBE8-960098AFFA78}"/>
          </ac:inkMkLst>
        </pc:inkChg>
        <pc:inkChg chg="del mod">
          <ac:chgData name="Luca Crocetti" userId="52efdf86-ba77-4dcf-8f92-67ea05fd85b4" providerId="ADAL" clId="{F54AB79C-CF2F-48E0-AB2B-B1BDA75FD3C3}" dt="2023-10-28T18:31:56.215" v="6462"/>
          <ac:inkMkLst>
            <pc:docMk/>
            <pc:sldMk cId="2298581200" sldId="614"/>
            <ac:inkMk id="153" creationId="{D8276444-886E-1B5A-4BD4-B192B6EF9472}"/>
          </ac:inkMkLst>
        </pc:inkChg>
        <pc:inkChg chg="del mod">
          <ac:chgData name="Luca Crocetti" userId="52efdf86-ba77-4dcf-8f92-67ea05fd85b4" providerId="ADAL" clId="{F54AB79C-CF2F-48E0-AB2B-B1BDA75FD3C3}" dt="2023-10-28T18:31:56.215" v="6457"/>
          <ac:inkMkLst>
            <pc:docMk/>
            <pc:sldMk cId="2298581200" sldId="614"/>
            <ac:inkMk id="154" creationId="{30D5015C-7693-DF25-D39F-AAA3B93EE446}"/>
          </ac:inkMkLst>
        </pc:inkChg>
        <pc:inkChg chg="del">
          <ac:chgData name="Luca Crocetti" userId="52efdf86-ba77-4dcf-8f92-67ea05fd85b4" providerId="ADAL" clId="{F54AB79C-CF2F-48E0-AB2B-B1BDA75FD3C3}" dt="2023-10-28T18:31:56.203" v="6410"/>
          <ac:inkMkLst>
            <pc:docMk/>
            <pc:sldMk cId="2298581200" sldId="614"/>
            <ac:inkMk id="155" creationId="{FB0677E4-C409-12DA-3326-ED02EE593CC3}"/>
          </ac:inkMkLst>
        </pc:inkChg>
        <pc:inkChg chg="del">
          <ac:chgData name="Luca Crocetti" userId="52efdf86-ba77-4dcf-8f92-67ea05fd85b4" providerId="ADAL" clId="{F54AB79C-CF2F-48E0-AB2B-B1BDA75FD3C3}" dt="2023-10-28T18:31:56.209" v="6430"/>
          <ac:inkMkLst>
            <pc:docMk/>
            <pc:sldMk cId="2298581200" sldId="614"/>
            <ac:inkMk id="156" creationId="{F1F5F9AE-CABF-E956-C15C-09DF4539C8A0}"/>
          </ac:inkMkLst>
        </pc:inkChg>
        <pc:inkChg chg="del mod">
          <ac:chgData name="Luca Crocetti" userId="52efdf86-ba77-4dcf-8f92-67ea05fd85b4" providerId="ADAL" clId="{F54AB79C-CF2F-48E0-AB2B-B1BDA75FD3C3}" dt="2023-10-28T18:31:56.217" v="6476"/>
          <ac:inkMkLst>
            <pc:docMk/>
            <pc:sldMk cId="2298581200" sldId="614"/>
            <ac:inkMk id="157" creationId="{8FE371EF-B61B-0516-76EA-04AC4EE80DD2}"/>
          </ac:inkMkLst>
        </pc:inkChg>
        <pc:inkChg chg="del mod">
          <ac:chgData name="Luca Crocetti" userId="52efdf86-ba77-4dcf-8f92-67ea05fd85b4" providerId="ADAL" clId="{F54AB79C-CF2F-48E0-AB2B-B1BDA75FD3C3}" dt="2023-10-28T18:31:56.206" v="6419"/>
          <ac:inkMkLst>
            <pc:docMk/>
            <pc:sldMk cId="2298581200" sldId="614"/>
            <ac:inkMk id="158" creationId="{2A2A71C8-E185-C4BC-099C-D28B423EEF6A}"/>
          </ac:inkMkLst>
        </pc:inkChg>
        <pc:inkChg chg="del mod">
          <ac:chgData name="Luca Crocetti" userId="52efdf86-ba77-4dcf-8f92-67ea05fd85b4" providerId="ADAL" clId="{F54AB79C-CF2F-48E0-AB2B-B1BDA75FD3C3}" dt="2023-10-28T18:31:56.216" v="6465"/>
          <ac:inkMkLst>
            <pc:docMk/>
            <pc:sldMk cId="2298581200" sldId="614"/>
            <ac:inkMk id="159" creationId="{54328FE6-2D69-0544-D2F7-14587B9D2834}"/>
          </ac:inkMkLst>
        </pc:inkChg>
        <pc:inkChg chg="del mod">
          <ac:chgData name="Luca Crocetti" userId="52efdf86-ba77-4dcf-8f92-67ea05fd85b4" providerId="ADAL" clId="{F54AB79C-CF2F-48E0-AB2B-B1BDA75FD3C3}" dt="2023-10-28T18:31:56.214" v="6454"/>
          <ac:inkMkLst>
            <pc:docMk/>
            <pc:sldMk cId="2298581200" sldId="614"/>
            <ac:inkMk id="160" creationId="{1F8F8DA5-5CEB-2207-BB3B-D2079D50F110}"/>
          </ac:inkMkLst>
        </pc:inkChg>
        <pc:inkChg chg="del mod">
          <ac:chgData name="Luca Crocetti" userId="52efdf86-ba77-4dcf-8f92-67ea05fd85b4" providerId="ADAL" clId="{F54AB79C-CF2F-48E0-AB2B-B1BDA75FD3C3}" dt="2023-10-28T18:31:56.212" v="6441"/>
          <ac:inkMkLst>
            <pc:docMk/>
            <pc:sldMk cId="2298581200" sldId="614"/>
            <ac:inkMk id="161" creationId="{D58E8090-1D21-B995-70DF-458BB2E0F74B}"/>
          </ac:inkMkLst>
        </pc:inkChg>
        <pc:inkChg chg="del">
          <ac:chgData name="Luca Crocetti" userId="52efdf86-ba77-4dcf-8f92-67ea05fd85b4" providerId="ADAL" clId="{F54AB79C-CF2F-48E0-AB2B-B1BDA75FD3C3}" dt="2023-10-28T18:31:56.199" v="6394"/>
          <ac:inkMkLst>
            <pc:docMk/>
            <pc:sldMk cId="2298581200" sldId="614"/>
            <ac:inkMk id="162" creationId="{B9D3E068-680F-DB3D-05A3-44D64F064DFB}"/>
          </ac:inkMkLst>
        </pc:inkChg>
        <pc:inkChg chg="add mod">
          <ac:chgData name="Luca Crocetti" userId="52efdf86-ba77-4dcf-8f92-67ea05fd85b4" providerId="ADAL" clId="{F54AB79C-CF2F-48E0-AB2B-B1BDA75FD3C3}" dt="2023-10-28T18:48:42.244" v="6886"/>
          <ac:inkMkLst>
            <pc:docMk/>
            <pc:sldMk cId="2298581200" sldId="614"/>
            <ac:inkMk id="163" creationId="{E6DEBA37-9F14-2B82-277D-06CD4187CE38}"/>
          </ac:inkMkLst>
        </pc:inkChg>
        <pc:inkChg chg="del mod">
          <ac:chgData name="Luca Crocetti" userId="52efdf86-ba77-4dcf-8f92-67ea05fd85b4" providerId="ADAL" clId="{F54AB79C-CF2F-48E0-AB2B-B1BDA75FD3C3}" dt="2023-10-28T18:31:56.215" v="6461"/>
          <ac:inkMkLst>
            <pc:docMk/>
            <pc:sldMk cId="2298581200" sldId="614"/>
            <ac:inkMk id="166" creationId="{7B4E31AF-D4D6-5631-1060-969F17A1BEB4}"/>
          </ac:inkMkLst>
        </pc:inkChg>
        <pc:inkChg chg="del mod">
          <ac:chgData name="Luca Crocetti" userId="52efdf86-ba77-4dcf-8f92-67ea05fd85b4" providerId="ADAL" clId="{F54AB79C-CF2F-48E0-AB2B-B1BDA75FD3C3}" dt="2023-10-28T18:31:56.217" v="6473"/>
          <ac:inkMkLst>
            <pc:docMk/>
            <pc:sldMk cId="2298581200" sldId="614"/>
            <ac:inkMk id="167" creationId="{D7F4B309-4D3B-4796-B0B0-5E98BDB4FF54}"/>
          </ac:inkMkLst>
        </pc:inkChg>
        <pc:inkChg chg="del">
          <ac:chgData name="Luca Crocetti" userId="52efdf86-ba77-4dcf-8f92-67ea05fd85b4" providerId="ADAL" clId="{F54AB79C-CF2F-48E0-AB2B-B1BDA75FD3C3}" dt="2023-10-28T18:53:01.694" v="7152"/>
          <ac:inkMkLst>
            <pc:docMk/>
            <pc:sldMk cId="2298581200" sldId="614"/>
            <ac:inkMk id="169" creationId="{13875D89-131E-E5EE-EC7F-DC29FF148822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71" creationId="{71017B19-E15A-4252-C6D6-AD45580775C9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72" creationId="{00585E7B-77BF-4AB3-5129-2CA81B511AB0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73" creationId="{FD0493E3-B76F-FB54-8C9A-F693A2FE13B0}"/>
          </ac:inkMkLst>
        </pc:inkChg>
        <pc:inkChg chg="mod">
          <ac:chgData name="Luca Crocetti" userId="52efdf86-ba77-4dcf-8f92-67ea05fd85b4" providerId="ADAL" clId="{F54AB79C-CF2F-48E0-AB2B-B1BDA75FD3C3}" dt="2023-10-28T18:49:36.869" v="6919"/>
          <ac:inkMkLst>
            <pc:docMk/>
            <pc:sldMk cId="2298581200" sldId="614"/>
            <ac:inkMk id="175" creationId="{79B2D774-53B2-664A-8DB4-A1D15CCF4EED}"/>
          </ac:inkMkLst>
        </pc:inkChg>
        <pc:inkChg chg="mod">
          <ac:chgData name="Luca Crocetti" userId="52efdf86-ba77-4dcf-8f92-67ea05fd85b4" providerId="ADAL" clId="{F54AB79C-CF2F-48E0-AB2B-B1BDA75FD3C3}" dt="2023-10-28T18:49:36.869" v="6919"/>
          <ac:inkMkLst>
            <pc:docMk/>
            <pc:sldMk cId="2298581200" sldId="614"/>
            <ac:inkMk id="176" creationId="{4C444138-A222-72E9-BC32-3FD5CA94DD4D}"/>
          </ac:inkMkLst>
        </pc:inkChg>
        <pc:inkChg chg="mod">
          <ac:chgData name="Luca Crocetti" userId="52efdf86-ba77-4dcf-8f92-67ea05fd85b4" providerId="ADAL" clId="{F54AB79C-CF2F-48E0-AB2B-B1BDA75FD3C3}" dt="2023-10-28T18:49:36.869" v="6919"/>
          <ac:inkMkLst>
            <pc:docMk/>
            <pc:sldMk cId="2298581200" sldId="614"/>
            <ac:inkMk id="177" creationId="{64F6C86F-97C6-60B2-CEB1-044A0C2A762B}"/>
          </ac:inkMkLst>
        </pc:inkChg>
        <pc:inkChg chg="mod">
          <ac:chgData name="Luca Crocetti" userId="52efdf86-ba77-4dcf-8f92-67ea05fd85b4" providerId="ADAL" clId="{F54AB79C-CF2F-48E0-AB2B-B1BDA75FD3C3}" dt="2023-10-28T18:49:36.869" v="6919"/>
          <ac:inkMkLst>
            <pc:docMk/>
            <pc:sldMk cId="2298581200" sldId="614"/>
            <ac:inkMk id="178" creationId="{458F7533-90EB-1F4A-5335-D23FE8CA7FCF}"/>
          </ac:inkMkLst>
        </pc:inkChg>
        <pc:inkChg chg="mod">
          <ac:chgData name="Luca Crocetti" userId="52efdf86-ba77-4dcf-8f92-67ea05fd85b4" providerId="ADAL" clId="{F54AB79C-CF2F-48E0-AB2B-B1BDA75FD3C3}" dt="2023-10-28T18:49:36.869" v="6919"/>
          <ac:inkMkLst>
            <pc:docMk/>
            <pc:sldMk cId="2298581200" sldId="614"/>
            <ac:inkMk id="179" creationId="{3F54D805-78E7-CD54-397A-72C20B6C392C}"/>
          </ac:inkMkLst>
        </pc:inkChg>
        <pc:inkChg chg="mod">
          <ac:chgData name="Luca Crocetti" userId="52efdf86-ba77-4dcf-8f92-67ea05fd85b4" providerId="ADAL" clId="{F54AB79C-CF2F-48E0-AB2B-B1BDA75FD3C3}" dt="2023-10-28T18:49:36.869" v="6919"/>
          <ac:inkMkLst>
            <pc:docMk/>
            <pc:sldMk cId="2298581200" sldId="614"/>
            <ac:inkMk id="180" creationId="{B10B3787-1A97-9CAF-70D1-0ECCD5CFD548}"/>
          </ac:inkMkLst>
        </pc:inkChg>
        <pc:inkChg chg="mod">
          <ac:chgData name="Luca Crocetti" userId="52efdf86-ba77-4dcf-8f92-67ea05fd85b4" providerId="ADAL" clId="{F54AB79C-CF2F-48E0-AB2B-B1BDA75FD3C3}" dt="2023-10-28T18:49:36.869" v="6919"/>
          <ac:inkMkLst>
            <pc:docMk/>
            <pc:sldMk cId="2298581200" sldId="614"/>
            <ac:inkMk id="181" creationId="{8AC569D5-554D-319A-254D-FAC2C2EBD241}"/>
          </ac:inkMkLst>
        </pc:inkChg>
        <pc:inkChg chg="mod">
          <ac:chgData name="Luca Crocetti" userId="52efdf86-ba77-4dcf-8f92-67ea05fd85b4" providerId="ADAL" clId="{F54AB79C-CF2F-48E0-AB2B-B1BDA75FD3C3}" dt="2023-10-28T18:49:36.869" v="6919"/>
          <ac:inkMkLst>
            <pc:docMk/>
            <pc:sldMk cId="2298581200" sldId="614"/>
            <ac:inkMk id="182" creationId="{D83DD612-AAF6-56C0-5E66-CB76538CACDD}"/>
          </ac:inkMkLst>
        </pc:inkChg>
        <pc:inkChg chg="mod">
          <ac:chgData name="Luca Crocetti" userId="52efdf86-ba77-4dcf-8f92-67ea05fd85b4" providerId="ADAL" clId="{F54AB79C-CF2F-48E0-AB2B-B1BDA75FD3C3}" dt="2023-10-28T18:49:36.869" v="6919"/>
          <ac:inkMkLst>
            <pc:docMk/>
            <pc:sldMk cId="2298581200" sldId="614"/>
            <ac:inkMk id="183" creationId="{CCBA573F-1547-C4EE-A2A2-FEF6F305268C}"/>
          </ac:inkMkLst>
        </pc:inkChg>
        <pc:inkChg chg="mod">
          <ac:chgData name="Luca Crocetti" userId="52efdf86-ba77-4dcf-8f92-67ea05fd85b4" providerId="ADAL" clId="{F54AB79C-CF2F-48E0-AB2B-B1BDA75FD3C3}" dt="2023-10-28T18:49:36.869" v="6919"/>
          <ac:inkMkLst>
            <pc:docMk/>
            <pc:sldMk cId="2298581200" sldId="614"/>
            <ac:inkMk id="184" creationId="{D11820A0-8644-DBA7-618E-9B78034891FB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85" creationId="{9D323004-5D13-1B6F-1756-47A5E9679FD4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86" creationId="{4D41408F-7D70-223F-A7BC-738BF33E0F00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87" creationId="{A5A715AE-8133-FE77-60B3-D3DA7B1930D3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88" creationId="{E1DDC494-A3AB-50B4-0E53-0D240BBF895E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89" creationId="{416DE2EB-D740-DA3B-A08F-8CF776B862A5}"/>
          </ac:inkMkLst>
        </pc:inkChg>
        <pc:inkChg chg="add del">
          <ac:chgData name="Luca Crocetti" userId="52efdf86-ba77-4dcf-8f92-67ea05fd85b4" providerId="ADAL" clId="{F54AB79C-CF2F-48E0-AB2B-B1BDA75FD3C3}" dt="2023-10-28T18:51:24.303" v="7053"/>
          <ac:inkMkLst>
            <pc:docMk/>
            <pc:sldMk cId="2298581200" sldId="614"/>
            <ac:inkMk id="190" creationId="{E2B837A3-2B98-A92B-13BA-264EF1CDF6F1}"/>
          </ac:inkMkLst>
        </pc:inkChg>
        <pc:inkChg chg="add mod">
          <ac:chgData name="Luca Crocetti" userId="52efdf86-ba77-4dcf-8f92-67ea05fd85b4" providerId="ADAL" clId="{F54AB79C-CF2F-48E0-AB2B-B1BDA75FD3C3}" dt="2023-10-28T18:51:29.146" v="7057"/>
          <ac:inkMkLst>
            <pc:docMk/>
            <pc:sldMk cId="2298581200" sldId="614"/>
            <ac:inkMk id="191" creationId="{7F717C3A-38E0-DBB3-210C-4C0DCE2CD36B}"/>
          </ac:inkMkLst>
        </pc:inkChg>
        <pc:inkChg chg="add mod">
          <ac:chgData name="Luca Crocetti" userId="52efdf86-ba77-4dcf-8f92-67ea05fd85b4" providerId="ADAL" clId="{F54AB79C-CF2F-48E0-AB2B-B1BDA75FD3C3}" dt="2023-10-28T18:51:29.146" v="7057"/>
          <ac:inkMkLst>
            <pc:docMk/>
            <pc:sldMk cId="2298581200" sldId="614"/>
            <ac:inkMk id="192" creationId="{E9BD55D3-BBF3-E19D-A179-CB304123C524}"/>
          </ac:inkMkLst>
        </pc:inkChg>
        <pc:inkChg chg="add mod">
          <ac:chgData name="Luca Crocetti" userId="52efdf86-ba77-4dcf-8f92-67ea05fd85b4" providerId="ADAL" clId="{F54AB79C-CF2F-48E0-AB2B-B1BDA75FD3C3}" dt="2023-10-28T18:51:29.146" v="7057"/>
          <ac:inkMkLst>
            <pc:docMk/>
            <pc:sldMk cId="2298581200" sldId="614"/>
            <ac:inkMk id="193" creationId="{0C5A5B75-0EBD-375F-FC22-6BC321E874EF}"/>
          </ac:inkMkLst>
        </pc:inkChg>
        <pc:inkChg chg="add mod">
          <ac:chgData name="Luca Crocetti" userId="52efdf86-ba77-4dcf-8f92-67ea05fd85b4" providerId="ADAL" clId="{F54AB79C-CF2F-48E0-AB2B-B1BDA75FD3C3}" dt="2023-10-28T18:51:33.452" v="7060"/>
          <ac:inkMkLst>
            <pc:docMk/>
            <pc:sldMk cId="2298581200" sldId="614"/>
            <ac:inkMk id="195" creationId="{3FF7C977-8492-22C0-7AF1-CE70BA06CD2C}"/>
          </ac:inkMkLst>
        </pc:inkChg>
        <pc:inkChg chg="add mod">
          <ac:chgData name="Luca Crocetti" userId="52efdf86-ba77-4dcf-8f92-67ea05fd85b4" providerId="ADAL" clId="{F54AB79C-CF2F-48E0-AB2B-B1BDA75FD3C3}" dt="2023-10-28T18:51:33.452" v="7060"/>
          <ac:inkMkLst>
            <pc:docMk/>
            <pc:sldMk cId="2298581200" sldId="614"/>
            <ac:inkMk id="196" creationId="{1D70F3D9-36FB-D408-BDCF-4BB01B9B0574}"/>
          </ac:inkMkLst>
        </pc:inkChg>
        <pc:inkChg chg="add mod">
          <ac:chgData name="Luca Crocetti" userId="52efdf86-ba77-4dcf-8f92-67ea05fd85b4" providerId="ADAL" clId="{F54AB79C-CF2F-48E0-AB2B-B1BDA75FD3C3}" dt="2023-10-28T18:51:40.880" v="7064"/>
          <ac:inkMkLst>
            <pc:docMk/>
            <pc:sldMk cId="2298581200" sldId="614"/>
            <ac:inkMk id="198" creationId="{1A3F1A08-58F8-AAA7-0206-69368A3DEA0C}"/>
          </ac:inkMkLst>
        </pc:inkChg>
        <pc:inkChg chg="add mod">
          <ac:chgData name="Luca Crocetti" userId="52efdf86-ba77-4dcf-8f92-67ea05fd85b4" providerId="ADAL" clId="{F54AB79C-CF2F-48E0-AB2B-B1BDA75FD3C3}" dt="2023-10-28T18:51:40.880" v="7064"/>
          <ac:inkMkLst>
            <pc:docMk/>
            <pc:sldMk cId="2298581200" sldId="614"/>
            <ac:inkMk id="199" creationId="{BED38DBD-FFFB-8B2E-22C2-CBD5C46F5B4E}"/>
          </ac:inkMkLst>
        </pc:inkChg>
        <pc:inkChg chg="add mod">
          <ac:chgData name="Luca Crocetti" userId="52efdf86-ba77-4dcf-8f92-67ea05fd85b4" providerId="ADAL" clId="{F54AB79C-CF2F-48E0-AB2B-B1BDA75FD3C3}" dt="2023-10-28T18:51:40.880" v="7064"/>
          <ac:inkMkLst>
            <pc:docMk/>
            <pc:sldMk cId="2298581200" sldId="614"/>
            <ac:inkMk id="200" creationId="{F46FC0C1-244A-5D34-CD2B-D653A819891E}"/>
          </ac:inkMkLst>
        </pc:inkChg>
        <pc:inkChg chg="add del mod">
          <ac:chgData name="Luca Crocetti" userId="52efdf86-ba77-4dcf-8f92-67ea05fd85b4" providerId="ADAL" clId="{F54AB79C-CF2F-48E0-AB2B-B1BDA75FD3C3}" dt="2023-10-28T18:51:45.259" v="7075"/>
          <ac:inkMkLst>
            <pc:docMk/>
            <pc:sldMk cId="2298581200" sldId="614"/>
            <ac:inkMk id="202" creationId="{56A01795-E816-F7F0-1E0C-F4E7D4FD739B}"/>
          </ac:inkMkLst>
        </pc:inkChg>
        <pc:inkChg chg="add del mod">
          <ac:chgData name="Luca Crocetti" userId="52efdf86-ba77-4dcf-8f92-67ea05fd85b4" providerId="ADAL" clId="{F54AB79C-CF2F-48E0-AB2B-B1BDA75FD3C3}" dt="2023-10-28T18:51:45.261" v="7077"/>
          <ac:inkMkLst>
            <pc:docMk/>
            <pc:sldMk cId="2298581200" sldId="614"/>
            <ac:inkMk id="203" creationId="{ACD18EC2-2514-9E1E-E23A-AA44977B5768}"/>
          </ac:inkMkLst>
        </pc:inkChg>
        <pc:inkChg chg="add del mod">
          <ac:chgData name="Luca Crocetti" userId="52efdf86-ba77-4dcf-8f92-67ea05fd85b4" providerId="ADAL" clId="{F54AB79C-CF2F-48E0-AB2B-B1BDA75FD3C3}" dt="2023-10-28T18:51:45.259" v="7073"/>
          <ac:inkMkLst>
            <pc:docMk/>
            <pc:sldMk cId="2298581200" sldId="614"/>
            <ac:inkMk id="204" creationId="{EDFD0914-684D-9A9B-0B3E-F92CF84EC94E}"/>
          </ac:inkMkLst>
        </pc:inkChg>
        <pc:inkChg chg="add del mod">
          <ac:chgData name="Luca Crocetti" userId="52efdf86-ba77-4dcf-8f92-67ea05fd85b4" providerId="ADAL" clId="{F54AB79C-CF2F-48E0-AB2B-B1BDA75FD3C3}" dt="2023-10-28T18:51:45.258" v="7072"/>
          <ac:inkMkLst>
            <pc:docMk/>
            <pc:sldMk cId="2298581200" sldId="614"/>
            <ac:inkMk id="205" creationId="{365FF1C9-A488-63FE-EE41-E2DD981AC1A7}"/>
          </ac:inkMkLst>
        </pc:inkChg>
        <pc:inkChg chg="add del mod">
          <ac:chgData name="Luca Crocetti" userId="52efdf86-ba77-4dcf-8f92-67ea05fd85b4" providerId="ADAL" clId="{F54AB79C-CF2F-48E0-AB2B-B1BDA75FD3C3}" dt="2023-10-28T18:51:45.260" v="7076"/>
          <ac:inkMkLst>
            <pc:docMk/>
            <pc:sldMk cId="2298581200" sldId="614"/>
            <ac:inkMk id="206" creationId="{2E711238-CF3B-B71A-D9DE-4E4796517464}"/>
          </ac:inkMkLst>
        </pc:inkChg>
        <pc:inkChg chg="add del mod">
          <ac:chgData name="Luca Crocetti" userId="52efdf86-ba77-4dcf-8f92-67ea05fd85b4" providerId="ADAL" clId="{F54AB79C-CF2F-48E0-AB2B-B1BDA75FD3C3}" dt="2023-10-28T18:51:45.259" v="7074"/>
          <ac:inkMkLst>
            <pc:docMk/>
            <pc:sldMk cId="2298581200" sldId="614"/>
            <ac:inkMk id="207" creationId="{E841EF4B-E776-CD1F-27D0-668C80FC6E9A}"/>
          </ac:inkMkLst>
        </pc:inkChg>
        <pc:inkChg chg="add del">
          <ac:chgData name="Luca Crocetti" userId="52efdf86-ba77-4dcf-8f92-67ea05fd85b4" providerId="ADAL" clId="{F54AB79C-CF2F-48E0-AB2B-B1BDA75FD3C3}" dt="2023-10-28T18:51:48.708" v="7079"/>
          <ac:inkMkLst>
            <pc:docMk/>
            <pc:sldMk cId="2298581200" sldId="614"/>
            <ac:inkMk id="209" creationId="{C51E110B-7CE0-E1F6-DE2D-FA4833865C9C}"/>
          </ac:inkMkLst>
        </pc:inkChg>
        <pc:inkChg chg="add mod">
          <ac:chgData name="Luca Crocetti" userId="52efdf86-ba77-4dcf-8f92-67ea05fd85b4" providerId="ADAL" clId="{F54AB79C-CF2F-48E0-AB2B-B1BDA75FD3C3}" dt="2023-10-28T18:51:53.681" v="7086"/>
          <ac:inkMkLst>
            <pc:docMk/>
            <pc:sldMk cId="2298581200" sldId="614"/>
            <ac:inkMk id="210" creationId="{16A68902-E41E-5F5E-31C4-D073C4133015}"/>
          </ac:inkMkLst>
        </pc:inkChg>
        <pc:inkChg chg="add mod">
          <ac:chgData name="Luca Crocetti" userId="52efdf86-ba77-4dcf-8f92-67ea05fd85b4" providerId="ADAL" clId="{F54AB79C-CF2F-48E0-AB2B-B1BDA75FD3C3}" dt="2023-10-28T18:51:53.681" v="7086"/>
          <ac:inkMkLst>
            <pc:docMk/>
            <pc:sldMk cId="2298581200" sldId="614"/>
            <ac:inkMk id="211" creationId="{4DFC96ED-E17B-2370-20FF-67A22A9B54E3}"/>
          </ac:inkMkLst>
        </pc:inkChg>
        <pc:inkChg chg="add mod">
          <ac:chgData name="Luca Crocetti" userId="52efdf86-ba77-4dcf-8f92-67ea05fd85b4" providerId="ADAL" clId="{F54AB79C-CF2F-48E0-AB2B-B1BDA75FD3C3}" dt="2023-10-28T18:51:53.681" v="7086"/>
          <ac:inkMkLst>
            <pc:docMk/>
            <pc:sldMk cId="2298581200" sldId="614"/>
            <ac:inkMk id="212" creationId="{8F86ECC8-9778-135B-F5C5-80B8F1673A36}"/>
          </ac:inkMkLst>
        </pc:inkChg>
        <pc:inkChg chg="add mod">
          <ac:chgData name="Luca Crocetti" userId="52efdf86-ba77-4dcf-8f92-67ea05fd85b4" providerId="ADAL" clId="{F54AB79C-CF2F-48E0-AB2B-B1BDA75FD3C3}" dt="2023-10-28T18:51:53.681" v="7086"/>
          <ac:inkMkLst>
            <pc:docMk/>
            <pc:sldMk cId="2298581200" sldId="614"/>
            <ac:inkMk id="213" creationId="{573EB871-9C3A-ADCF-230D-3A4647442C8F}"/>
          </ac:inkMkLst>
        </pc:inkChg>
        <pc:inkChg chg="add mod">
          <ac:chgData name="Luca Crocetti" userId="52efdf86-ba77-4dcf-8f92-67ea05fd85b4" providerId="ADAL" clId="{F54AB79C-CF2F-48E0-AB2B-B1BDA75FD3C3}" dt="2023-10-28T18:51:53.681" v="7086"/>
          <ac:inkMkLst>
            <pc:docMk/>
            <pc:sldMk cId="2298581200" sldId="614"/>
            <ac:inkMk id="214" creationId="{E19A9546-5245-E4FA-DC03-02BD625FA886}"/>
          </ac:inkMkLst>
        </pc:inkChg>
        <pc:inkChg chg="add mod">
          <ac:chgData name="Luca Crocetti" userId="52efdf86-ba77-4dcf-8f92-67ea05fd85b4" providerId="ADAL" clId="{F54AB79C-CF2F-48E0-AB2B-B1BDA75FD3C3}" dt="2023-10-28T18:51:53.681" v="7086"/>
          <ac:inkMkLst>
            <pc:docMk/>
            <pc:sldMk cId="2298581200" sldId="614"/>
            <ac:inkMk id="215" creationId="{140142AD-6649-AE97-FC49-571EF28D12CF}"/>
          </ac:inkMkLst>
        </pc:inkChg>
        <pc:inkChg chg="add del">
          <ac:chgData name="Luca Crocetti" userId="52efdf86-ba77-4dcf-8f92-67ea05fd85b4" providerId="ADAL" clId="{F54AB79C-CF2F-48E0-AB2B-B1BDA75FD3C3}" dt="2023-10-28T18:51:56.605" v="7090"/>
          <ac:inkMkLst>
            <pc:docMk/>
            <pc:sldMk cId="2298581200" sldId="614"/>
            <ac:inkMk id="217" creationId="{A63E4F71-D7D5-5E48-25A6-8F8496D30395}"/>
          </ac:inkMkLst>
        </pc:inkChg>
        <pc:inkChg chg="add del">
          <ac:chgData name="Luca Crocetti" userId="52efdf86-ba77-4dcf-8f92-67ea05fd85b4" providerId="ADAL" clId="{F54AB79C-CF2F-48E0-AB2B-B1BDA75FD3C3}" dt="2023-10-28T18:51:56.606" v="7092"/>
          <ac:inkMkLst>
            <pc:docMk/>
            <pc:sldMk cId="2298581200" sldId="614"/>
            <ac:inkMk id="218" creationId="{FE37397D-CFAB-E6C0-F56F-605DB47B7B92}"/>
          </ac:inkMkLst>
        </pc:inkChg>
        <pc:inkChg chg="add del">
          <ac:chgData name="Luca Crocetti" userId="52efdf86-ba77-4dcf-8f92-67ea05fd85b4" providerId="ADAL" clId="{F54AB79C-CF2F-48E0-AB2B-B1BDA75FD3C3}" dt="2023-10-28T18:51:56.605" v="7091"/>
          <ac:inkMkLst>
            <pc:docMk/>
            <pc:sldMk cId="2298581200" sldId="614"/>
            <ac:inkMk id="219" creationId="{EAA4B8DA-B4DD-127C-4586-224B2744CA2B}"/>
          </ac:inkMkLst>
        </pc:inkChg>
        <pc:inkChg chg="add del mod">
          <ac:chgData name="Luca Crocetti" userId="52efdf86-ba77-4dcf-8f92-67ea05fd85b4" providerId="ADAL" clId="{F54AB79C-CF2F-48E0-AB2B-B1BDA75FD3C3}" dt="2023-10-28T18:52:01.246" v="7098"/>
          <ac:inkMkLst>
            <pc:docMk/>
            <pc:sldMk cId="2298581200" sldId="614"/>
            <ac:inkMk id="220" creationId="{3FE67022-4344-01E1-1D77-EB33CFC5ABCC}"/>
          </ac:inkMkLst>
        </pc:inkChg>
        <pc:inkChg chg="add del mod">
          <ac:chgData name="Luca Crocetti" userId="52efdf86-ba77-4dcf-8f92-67ea05fd85b4" providerId="ADAL" clId="{F54AB79C-CF2F-48E0-AB2B-B1BDA75FD3C3}" dt="2023-10-28T18:52:01.246" v="7099"/>
          <ac:inkMkLst>
            <pc:docMk/>
            <pc:sldMk cId="2298581200" sldId="614"/>
            <ac:inkMk id="221" creationId="{74BBAA73-BF61-F706-8052-0549748E23AD}"/>
          </ac:inkMkLst>
        </pc:inkChg>
        <pc:inkChg chg="add del mod">
          <ac:chgData name="Luca Crocetti" userId="52efdf86-ba77-4dcf-8f92-67ea05fd85b4" providerId="ADAL" clId="{F54AB79C-CF2F-48E0-AB2B-B1BDA75FD3C3}" dt="2023-10-28T18:52:01.248" v="7100"/>
          <ac:inkMkLst>
            <pc:docMk/>
            <pc:sldMk cId="2298581200" sldId="614"/>
            <ac:inkMk id="222" creationId="{10C978A6-30B6-E174-7B2D-A93FE6A98BAB}"/>
          </ac:inkMkLst>
        </pc:inkChg>
        <pc:inkChg chg="add del mod">
          <ac:chgData name="Luca Crocetti" userId="52efdf86-ba77-4dcf-8f92-67ea05fd85b4" providerId="ADAL" clId="{F54AB79C-CF2F-48E0-AB2B-B1BDA75FD3C3}" dt="2023-10-28T18:52:01.248" v="7101"/>
          <ac:inkMkLst>
            <pc:docMk/>
            <pc:sldMk cId="2298581200" sldId="614"/>
            <ac:inkMk id="223" creationId="{F6199899-CE1B-19D7-E97A-52CBBF2BE176}"/>
          </ac:inkMkLst>
        </pc:inkChg>
        <pc:inkChg chg="add mod">
          <ac:chgData name="Luca Crocetti" userId="52efdf86-ba77-4dcf-8f92-67ea05fd85b4" providerId="ADAL" clId="{F54AB79C-CF2F-48E0-AB2B-B1BDA75FD3C3}" dt="2023-10-28T18:52:07.021" v="7110"/>
          <ac:inkMkLst>
            <pc:docMk/>
            <pc:sldMk cId="2298581200" sldId="614"/>
            <ac:inkMk id="225" creationId="{06D5C0EC-12F9-E356-675A-418E71E7A03F}"/>
          </ac:inkMkLst>
        </pc:inkChg>
        <pc:inkChg chg="add mod">
          <ac:chgData name="Luca Crocetti" userId="52efdf86-ba77-4dcf-8f92-67ea05fd85b4" providerId="ADAL" clId="{F54AB79C-CF2F-48E0-AB2B-B1BDA75FD3C3}" dt="2023-10-28T18:52:07.021" v="7110"/>
          <ac:inkMkLst>
            <pc:docMk/>
            <pc:sldMk cId="2298581200" sldId="614"/>
            <ac:inkMk id="226" creationId="{C9AC785E-B699-0EC5-DD25-7D42AA8AAEB9}"/>
          </ac:inkMkLst>
        </pc:inkChg>
        <pc:inkChg chg="add mod">
          <ac:chgData name="Luca Crocetti" userId="52efdf86-ba77-4dcf-8f92-67ea05fd85b4" providerId="ADAL" clId="{F54AB79C-CF2F-48E0-AB2B-B1BDA75FD3C3}" dt="2023-10-28T18:52:07.021" v="7110"/>
          <ac:inkMkLst>
            <pc:docMk/>
            <pc:sldMk cId="2298581200" sldId="614"/>
            <ac:inkMk id="227" creationId="{0FAE7394-A56C-79D6-DF34-4EF07AAB7E99}"/>
          </ac:inkMkLst>
        </pc:inkChg>
        <pc:inkChg chg="add mod">
          <ac:chgData name="Luca Crocetti" userId="52efdf86-ba77-4dcf-8f92-67ea05fd85b4" providerId="ADAL" clId="{F54AB79C-CF2F-48E0-AB2B-B1BDA75FD3C3}" dt="2023-10-28T18:52:07.021" v="7110"/>
          <ac:inkMkLst>
            <pc:docMk/>
            <pc:sldMk cId="2298581200" sldId="614"/>
            <ac:inkMk id="228" creationId="{4C835C0C-7266-AFAC-37F0-1805023BF8B5}"/>
          </ac:inkMkLst>
        </pc:inkChg>
        <pc:inkChg chg="add mod">
          <ac:chgData name="Luca Crocetti" userId="52efdf86-ba77-4dcf-8f92-67ea05fd85b4" providerId="ADAL" clId="{F54AB79C-CF2F-48E0-AB2B-B1BDA75FD3C3}" dt="2023-10-28T18:52:07.021" v="7110"/>
          <ac:inkMkLst>
            <pc:docMk/>
            <pc:sldMk cId="2298581200" sldId="614"/>
            <ac:inkMk id="229" creationId="{D3AF3111-721D-2AE3-5C17-56C5D492AC55}"/>
          </ac:inkMkLst>
        </pc:inkChg>
        <pc:inkChg chg="add mod">
          <ac:chgData name="Luca Crocetti" userId="52efdf86-ba77-4dcf-8f92-67ea05fd85b4" providerId="ADAL" clId="{F54AB79C-CF2F-48E0-AB2B-B1BDA75FD3C3}" dt="2023-10-28T18:52:07.021" v="7110"/>
          <ac:inkMkLst>
            <pc:docMk/>
            <pc:sldMk cId="2298581200" sldId="614"/>
            <ac:inkMk id="230" creationId="{44B369EF-0A81-468F-521B-04E98659CDBB}"/>
          </ac:inkMkLst>
        </pc:inkChg>
        <pc:inkChg chg="add mod">
          <ac:chgData name="Luca Crocetti" userId="52efdf86-ba77-4dcf-8f92-67ea05fd85b4" providerId="ADAL" clId="{F54AB79C-CF2F-48E0-AB2B-B1BDA75FD3C3}" dt="2023-10-28T18:52:07.021" v="7110"/>
          <ac:inkMkLst>
            <pc:docMk/>
            <pc:sldMk cId="2298581200" sldId="614"/>
            <ac:inkMk id="231" creationId="{5095939E-9E6C-60CC-00CA-B51B2DFB5C33}"/>
          </ac:inkMkLst>
        </pc:inkChg>
        <pc:inkChg chg="add mod">
          <ac:chgData name="Luca Crocetti" userId="52efdf86-ba77-4dcf-8f92-67ea05fd85b4" providerId="ADAL" clId="{F54AB79C-CF2F-48E0-AB2B-B1BDA75FD3C3}" dt="2023-10-28T18:52:07.021" v="7110"/>
          <ac:inkMkLst>
            <pc:docMk/>
            <pc:sldMk cId="2298581200" sldId="614"/>
            <ac:inkMk id="232" creationId="{AE8427EE-E285-442E-28A8-CD7DB060D726}"/>
          </ac:inkMkLst>
        </pc:inkChg>
        <pc:inkChg chg="add mod">
          <ac:chgData name="Luca Crocetti" userId="52efdf86-ba77-4dcf-8f92-67ea05fd85b4" providerId="ADAL" clId="{F54AB79C-CF2F-48E0-AB2B-B1BDA75FD3C3}" dt="2023-10-28T18:52:12.548" v="7116"/>
          <ac:inkMkLst>
            <pc:docMk/>
            <pc:sldMk cId="2298581200" sldId="614"/>
            <ac:inkMk id="234" creationId="{75CDF0B1-03D0-3517-3BB8-D1F317C4F182}"/>
          </ac:inkMkLst>
        </pc:inkChg>
        <pc:inkChg chg="add mod">
          <ac:chgData name="Luca Crocetti" userId="52efdf86-ba77-4dcf-8f92-67ea05fd85b4" providerId="ADAL" clId="{F54AB79C-CF2F-48E0-AB2B-B1BDA75FD3C3}" dt="2023-10-28T18:52:12.548" v="7116"/>
          <ac:inkMkLst>
            <pc:docMk/>
            <pc:sldMk cId="2298581200" sldId="614"/>
            <ac:inkMk id="235" creationId="{146D9712-BF71-E3D0-99C5-F414C52AEDF6}"/>
          </ac:inkMkLst>
        </pc:inkChg>
        <pc:inkChg chg="add mod">
          <ac:chgData name="Luca Crocetti" userId="52efdf86-ba77-4dcf-8f92-67ea05fd85b4" providerId="ADAL" clId="{F54AB79C-CF2F-48E0-AB2B-B1BDA75FD3C3}" dt="2023-10-28T18:52:12.548" v="7116"/>
          <ac:inkMkLst>
            <pc:docMk/>
            <pc:sldMk cId="2298581200" sldId="614"/>
            <ac:inkMk id="236" creationId="{C982B0A1-0003-899B-A2C0-C5F4DB4FC7C0}"/>
          </ac:inkMkLst>
        </pc:inkChg>
        <pc:inkChg chg="add mod">
          <ac:chgData name="Luca Crocetti" userId="52efdf86-ba77-4dcf-8f92-67ea05fd85b4" providerId="ADAL" clId="{F54AB79C-CF2F-48E0-AB2B-B1BDA75FD3C3}" dt="2023-10-28T18:52:12.548" v="7116"/>
          <ac:inkMkLst>
            <pc:docMk/>
            <pc:sldMk cId="2298581200" sldId="614"/>
            <ac:inkMk id="237" creationId="{02491264-AF85-57C6-8792-C5095718B24A}"/>
          </ac:inkMkLst>
        </pc:inkChg>
        <pc:inkChg chg="add mod">
          <ac:chgData name="Luca Crocetti" userId="52efdf86-ba77-4dcf-8f92-67ea05fd85b4" providerId="ADAL" clId="{F54AB79C-CF2F-48E0-AB2B-B1BDA75FD3C3}" dt="2023-10-28T18:52:12.548" v="7116"/>
          <ac:inkMkLst>
            <pc:docMk/>
            <pc:sldMk cId="2298581200" sldId="614"/>
            <ac:inkMk id="238" creationId="{38B439D0-C93A-001B-0ECB-AD5E403036B2}"/>
          </ac:inkMkLst>
        </pc:inkChg>
        <pc:inkChg chg="add mod">
          <ac:chgData name="Luca Crocetti" userId="52efdf86-ba77-4dcf-8f92-67ea05fd85b4" providerId="ADAL" clId="{F54AB79C-CF2F-48E0-AB2B-B1BDA75FD3C3}" dt="2023-10-28T18:52:15.423" v="7122"/>
          <ac:inkMkLst>
            <pc:docMk/>
            <pc:sldMk cId="2298581200" sldId="614"/>
            <ac:inkMk id="240" creationId="{520AD9DE-6EB8-7FB8-33AB-89B93EC2DF13}"/>
          </ac:inkMkLst>
        </pc:inkChg>
        <pc:inkChg chg="add mod">
          <ac:chgData name="Luca Crocetti" userId="52efdf86-ba77-4dcf-8f92-67ea05fd85b4" providerId="ADAL" clId="{F54AB79C-CF2F-48E0-AB2B-B1BDA75FD3C3}" dt="2023-10-28T18:52:15.423" v="7122"/>
          <ac:inkMkLst>
            <pc:docMk/>
            <pc:sldMk cId="2298581200" sldId="614"/>
            <ac:inkMk id="241" creationId="{871D1E7F-3493-733C-6EBA-1CC63D8D3669}"/>
          </ac:inkMkLst>
        </pc:inkChg>
        <pc:inkChg chg="add mod">
          <ac:chgData name="Luca Crocetti" userId="52efdf86-ba77-4dcf-8f92-67ea05fd85b4" providerId="ADAL" clId="{F54AB79C-CF2F-48E0-AB2B-B1BDA75FD3C3}" dt="2023-10-28T18:52:15.423" v="7122"/>
          <ac:inkMkLst>
            <pc:docMk/>
            <pc:sldMk cId="2298581200" sldId="614"/>
            <ac:inkMk id="242" creationId="{FA20E074-1A51-51D9-FE28-ACB04A5DB211}"/>
          </ac:inkMkLst>
        </pc:inkChg>
        <pc:inkChg chg="add mod">
          <ac:chgData name="Luca Crocetti" userId="52efdf86-ba77-4dcf-8f92-67ea05fd85b4" providerId="ADAL" clId="{F54AB79C-CF2F-48E0-AB2B-B1BDA75FD3C3}" dt="2023-10-28T18:52:15.423" v="7122"/>
          <ac:inkMkLst>
            <pc:docMk/>
            <pc:sldMk cId="2298581200" sldId="614"/>
            <ac:inkMk id="243" creationId="{3B5114CD-B476-6021-ABB3-1D969149791D}"/>
          </ac:inkMkLst>
        </pc:inkChg>
        <pc:inkChg chg="add mod">
          <ac:chgData name="Luca Crocetti" userId="52efdf86-ba77-4dcf-8f92-67ea05fd85b4" providerId="ADAL" clId="{F54AB79C-CF2F-48E0-AB2B-B1BDA75FD3C3}" dt="2023-10-28T18:52:15.423" v="7122"/>
          <ac:inkMkLst>
            <pc:docMk/>
            <pc:sldMk cId="2298581200" sldId="614"/>
            <ac:inkMk id="244" creationId="{EB1C254E-8867-B08E-E16A-D56229143D98}"/>
          </ac:inkMkLst>
        </pc:inkChg>
        <pc:inkChg chg="add mod">
          <ac:chgData name="Luca Crocetti" userId="52efdf86-ba77-4dcf-8f92-67ea05fd85b4" providerId="ADAL" clId="{F54AB79C-CF2F-48E0-AB2B-B1BDA75FD3C3}" dt="2023-10-28T18:52:22.631" v="7126"/>
          <ac:inkMkLst>
            <pc:docMk/>
            <pc:sldMk cId="2298581200" sldId="614"/>
            <ac:inkMk id="246" creationId="{213B815A-93C7-8D10-DDCF-0A5BB31BE881}"/>
          </ac:inkMkLst>
        </pc:inkChg>
        <pc:inkChg chg="add mod">
          <ac:chgData name="Luca Crocetti" userId="52efdf86-ba77-4dcf-8f92-67ea05fd85b4" providerId="ADAL" clId="{F54AB79C-CF2F-48E0-AB2B-B1BDA75FD3C3}" dt="2023-10-28T18:52:22.631" v="7126"/>
          <ac:inkMkLst>
            <pc:docMk/>
            <pc:sldMk cId="2298581200" sldId="614"/>
            <ac:inkMk id="247" creationId="{C8AF8B71-FE07-08E6-1724-0794BDC52B7A}"/>
          </ac:inkMkLst>
        </pc:inkChg>
        <pc:inkChg chg="add mod">
          <ac:chgData name="Luca Crocetti" userId="52efdf86-ba77-4dcf-8f92-67ea05fd85b4" providerId="ADAL" clId="{F54AB79C-CF2F-48E0-AB2B-B1BDA75FD3C3}" dt="2023-10-28T18:52:22.631" v="7126"/>
          <ac:inkMkLst>
            <pc:docMk/>
            <pc:sldMk cId="2298581200" sldId="614"/>
            <ac:inkMk id="248" creationId="{D0E8F603-BA69-2A9B-4A72-1C16CFD5ECB2}"/>
          </ac:inkMkLst>
        </pc:inkChg>
        <pc:inkChg chg="add mod">
          <ac:chgData name="Luca Crocetti" userId="52efdf86-ba77-4dcf-8f92-67ea05fd85b4" providerId="ADAL" clId="{F54AB79C-CF2F-48E0-AB2B-B1BDA75FD3C3}" dt="2023-10-28T18:52:38.108" v="7135"/>
          <ac:inkMkLst>
            <pc:docMk/>
            <pc:sldMk cId="2298581200" sldId="614"/>
            <ac:inkMk id="250" creationId="{679DDBE4-4265-DC87-F668-50573CEE4AF6}"/>
          </ac:inkMkLst>
        </pc:inkChg>
        <pc:inkChg chg="add mod">
          <ac:chgData name="Luca Crocetti" userId="52efdf86-ba77-4dcf-8f92-67ea05fd85b4" providerId="ADAL" clId="{F54AB79C-CF2F-48E0-AB2B-B1BDA75FD3C3}" dt="2023-10-28T18:52:38.108" v="7135"/>
          <ac:inkMkLst>
            <pc:docMk/>
            <pc:sldMk cId="2298581200" sldId="614"/>
            <ac:inkMk id="251" creationId="{A4457119-8AEB-7777-CA22-5FA5404C245F}"/>
          </ac:inkMkLst>
        </pc:inkChg>
        <pc:inkChg chg="add mod">
          <ac:chgData name="Luca Crocetti" userId="52efdf86-ba77-4dcf-8f92-67ea05fd85b4" providerId="ADAL" clId="{F54AB79C-CF2F-48E0-AB2B-B1BDA75FD3C3}" dt="2023-10-28T18:52:38.108" v="7135"/>
          <ac:inkMkLst>
            <pc:docMk/>
            <pc:sldMk cId="2298581200" sldId="614"/>
            <ac:inkMk id="252" creationId="{7B3CBEE5-1FFA-21FE-42AB-AE3E59905F51}"/>
          </ac:inkMkLst>
        </pc:inkChg>
        <pc:inkChg chg="add mod">
          <ac:chgData name="Luca Crocetti" userId="52efdf86-ba77-4dcf-8f92-67ea05fd85b4" providerId="ADAL" clId="{F54AB79C-CF2F-48E0-AB2B-B1BDA75FD3C3}" dt="2023-10-28T18:52:38.108" v="7135"/>
          <ac:inkMkLst>
            <pc:docMk/>
            <pc:sldMk cId="2298581200" sldId="614"/>
            <ac:inkMk id="253" creationId="{94939AEF-4213-2266-5448-6F99EC81467F}"/>
          </ac:inkMkLst>
        </pc:inkChg>
        <pc:inkChg chg="add mod">
          <ac:chgData name="Luca Crocetti" userId="52efdf86-ba77-4dcf-8f92-67ea05fd85b4" providerId="ADAL" clId="{F54AB79C-CF2F-48E0-AB2B-B1BDA75FD3C3}" dt="2023-10-28T18:52:38.108" v="7135"/>
          <ac:inkMkLst>
            <pc:docMk/>
            <pc:sldMk cId="2298581200" sldId="614"/>
            <ac:inkMk id="254" creationId="{84C608E7-EC64-A2EB-A6A8-4BC0DD92A6B1}"/>
          </ac:inkMkLst>
        </pc:inkChg>
        <pc:inkChg chg="add mod">
          <ac:chgData name="Luca Crocetti" userId="52efdf86-ba77-4dcf-8f92-67ea05fd85b4" providerId="ADAL" clId="{F54AB79C-CF2F-48E0-AB2B-B1BDA75FD3C3}" dt="2023-10-28T18:52:38.108" v="7135"/>
          <ac:inkMkLst>
            <pc:docMk/>
            <pc:sldMk cId="2298581200" sldId="614"/>
            <ac:inkMk id="255" creationId="{66829C66-0923-09DD-4120-CF9BD523FC03}"/>
          </ac:inkMkLst>
        </pc:inkChg>
        <pc:inkChg chg="add mod">
          <ac:chgData name="Luca Crocetti" userId="52efdf86-ba77-4dcf-8f92-67ea05fd85b4" providerId="ADAL" clId="{F54AB79C-CF2F-48E0-AB2B-B1BDA75FD3C3}" dt="2023-10-28T18:52:40.859" v="7140"/>
          <ac:inkMkLst>
            <pc:docMk/>
            <pc:sldMk cId="2298581200" sldId="614"/>
            <ac:inkMk id="256" creationId="{A0432C95-88EE-FAB2-D67B-A953BAA81B53}"/>
          </ac:inkMkLst>
        </pc:inkChg>
        <pc:inkChg chg="add mod">
          <ac:chgData name="Luca Crocetti" userId="52efdf86-ba77-4dcf-8f92-67ea05fd85b4" providerId="ADAL" clId="{F54AB79C-CF2F-48E0-AB2B-B1BDA75FD3C3}" dt="2023-10-28T18:52:40.859" v="7140"/>
          <ac:inkMkLst>
            <pc:docMk/>
            <pc:sldMk cId="2298581200" sldId="614"/>
            <ac:inkMk id="257" creationId="{8461B7ED-1C18-C4E3-96C7-4EA27F78032D}"/>
          </ac:inkMkLst>
        </pc:inkChg>
        <pc:inkChg chg="add mod">
          <ac:chgData name="Luca Crocetti" userId="52efdf86-ba77-4dcf-8f92-67ea05fd85b4" providerId="ADAL" clId="{F54AB79C-CF2F-48E0-AB2B-B1BDA75FD3C3}" dt="2023-10-28T18:52:40.859" v="7140"/>
          <ac:inkMkLst>
            <pc:docMk/>
            <pc:sldMk cId="2298581200" sldId="614"/>
            <ac:inkMk id="261" creationId="{956A5A95-DBE8-CEEE-78E1-2B6087377C23}"/>
          </ac:inkMkLst>
        </pc:inkChg>
        <pc:inkChg chg="add mod">
          <ac:chgData name="Luca Crocetti" userId="52efdf86-ba77-4dcf-8f92-67ea05fd85b4" providerId="ADAL" clId="{F54AB79C-CF2F-48E0-AB2B-B1BDA75FD3C3}" dt="2023-10-28T18:52:40.859" v="7140"/>
          <ac:inkMkLst>
            <pc:docMk/>
            <pc:sldMk cId="2298581200" sldId="614"/>
            <ac:inkMk id="262" creationId="{7E60C853-1B98-F6DD-5631-A08C979CF975}"/>
          </ac:inkMkLst>
        </pc:inkChg>
        <pc:inkChg chg="add mod">
          <ac:chgData name="Luca Crocetti" userId="52efdf86-ba77-4dcf-8f92-67ea05fd85b4" providerId="ADAL" clId="{F54AB79C-CF2F-48E0-AB2B-B1BDA75FD3C3}" dt="2023-10-28T18:52:44.263" v="7147"/>
          <ac:inkMkLst>
            <pc:docMk/>
            <pc:sldMk cId="2298581200" sldId="614"/>
            <ac:inkMk id="263" creationId="{EFF6C90E-6723-C9D2-6D91-139C5AD88984}"/>
          </ac:inkMkLst>
        </pc:inkChg>
        <pc:inkChg chg="add mod">
          <ac:chgData name="Luca Crocetti" userId="52efdf86-ba77-4dcf-8f92-67ea05fd85b4" providerId="ADAL" clId="{F54AB79C-CF2F-48E0-AB2B-B1BDA75FD3C3}" dt="2023-10-28T18:52:44.263" v="7147"/>
          <ac:inkMkLst>
            <pc:docMk/>
            <pc:sldMk cId="2298581200" sldId="614"/>
            <ac:inkMk id="264" creationId="{257A3F40-CC0E-FB52-192E-1F2B4F1FBB3E}"/>
          </ac:inkMkLst>
        </pc:inkChg>
        <pc:inkChg chg="add mod">
          <ac:chgData name="Luca Crocetti" userId="52efdf86-ba77-4dcf-8f92-67ea05fd85b4" providerId="ADAL" clId="{F54AB79C-CF2F-48E0-AB2B-B1BDA75FD3C3}" dt="2023-10-28T18:52:44.263" v="7147"/>
          <ac:inkMkLst>
            <pc:docMk/>
            <pc:sldMk cId="2298581200" sldId="614"/>
            <ac:inkMk id="267" creationId="{E4762248-4DD3-7013-AB2E-FF9719DFF6CF}"/>
          </ac:inkMkLst>
        </pc:inkChg>
        <pc:inkChg chg="add mod">
          <ac:chgData name="Luca Crocetti" userId="52efdf86-ba77-4dcf-8f92-67ea05fd85b4" providerId="ADAL" clId="{F54AB79C-CF2F-48E0-AB2B-B1BDA75FD3C3}" dt="2023-10-28T18:52:44.263" v="7147"/>
          <ac:inkMkLst>
            <pc:docMk/>
            <pc:sldMk cId="2298581200" sldId="614"/>
            <ac:inkMk id="268" creationId="{D187F3D2-1D13-EAD0-405F-609F0EB261AD}"/>
          </ac:inkMkLst>
        </pc:inkChg>
        <pc:inkChg chg="add mod">
          <ac:chgData name="Luca Crocetti" userId="52efdf86-ba77-4dcf-8f92-67ea05fd85b4" providerId="ADAL" clId="{F54AB79C-CF2F-48E0-AB2B-B1BDA75FD3C3}" dt="2023-10-28T18:52:44.263" v="7147"/>
          <ac:inkMkLst>
            <pc:docMk/>
            <pc:sldMk cId="2298581200" sldId="614"/>
            <ac:inkMk id="269" creationId="{93821621-5B02-6B6D-3297-B8BFDFE0CD65}"/>
          </ac:inkMkLst>
        </pc:inkChg>
        <pc:inkChg chg="add mod">
          <ac:chgData name="Luca Crocetti" userId="52efdf86-ba77-4dcf-8f92-67ea05fd85b4" providerId="ADAL" clId="{F54AB79C-CF2F-48E0-AB2B-B1BDA75FD3C3}" dt="2023-10-28T18:52:44.263" v="7147"/>
          <ac:inkMkLst>
            <pc:docMk/>
            <pc:sldMk cId="2298581200" sldId="614"/>
            <ac:inkMk id="270" creationId="{AF3087B5-EAE0-E854-B792-397463DC16B6}"/>
          </ac:inkMkLst>
        </pc:inkChg>
        <pc:inkChg chg="add mod">
          <ac:chgData name="Luca Crocetti" userId="52efdf86-ba77-4dcf-8f92-67ea05fd85b4" providerId="ADAL" clId="{F54AB79C-CF2F-48E0-AB2B-B1BDA75FD3C3}" dt="2023-10-28T18:52:44.263" v="7147"/>
          <ac:inkMkLst>
            <pc:docMk/>
            <pc:sldMk cId="2298581200" sldId="614"/>
            <ac:inkMk id="271" creationId="{21224BD3-C7BF-8372-E870-B659986534A7}"/>
          </ac:inkMkLst>
        </pc:inkChg>
        <pc:inkChg chg="add mod">
          <ac:chgData name="Luca Crocetti" userId="52efdf86-ba77-4dcf-8f92-67ea05fd85b4" providerId="ADAL" clId="{F54AB79C-CF2F-48E0-AB2B-B1BDA75FD3C3}" dt="2023-10-28T18:52:44.263" v="7147"/>
          <ac:inkMkLst>
            <pc:docMk/>
            <pc:sldMk cId="2298581200" sldId="614"/>
            <ac:inkMk id="272" creationId="{6D07770C-785C-0BE1-DD5D-007059ECAA4C}"/>
          </ac:inkMkLst>
        </pc:inkChg>
        <pc:inkChg chg="add">
          <ac:chgData name="Luca Crocetti" userId="52efdf86-ba77-4dcf-8f92-67ea05fd85b4" providerId="ADAL" clId="{F54AB79C-CF2F-48E0-AB2B-B1BDA75FD3C3}" dt="2023-10-28T18:52:49.897" v="7148" actId="9405"/>
          <ac:inkMkLst>
            <pc:docMk/>
            <pc:sldMk cId="2298581200" sldId="614"/>
            <ac:inkMk id="276" creationId="{2A2842A7-7A38-3811-0D28-61992C5AEFB0}"/>
          </ac:inkMkLst>
        </pc:inkChg>
        <pc:inkChg chg="add mod">
          <ac:chgData name="Luca Crocetti" userId="52efdf86-ba77-4dcf-8f92-67ea05fd85b4" providerId="ADAL" clId="{F54AB79C-CF2F-48E0-AB2B-B1BDA75FD3C3}" dt="2023-10-28T18:52:51.846" v="7151"/>
          <ac:inkMkLst>
            <pc:docMk/>
            <pc:sldMk cId="2298581200" sldId="614"/>
            <ac:inkMk id="277" creationId="{72C426ED-C9A8-E19B-5897-B8C26D33A372}"/>
          </ac:inkMkLst>
        </pc:inkChg>
        <pc:inkChg chg="add mod">
          <ac:chgData name="Luca Crocetti" userId="52efdf86-ba77-4dcf-8f92-67ea05fd85b4" providerId="ADAL" clId="{F54AB79C-CF2F-48E0-AB2B-B1BDA75FD3C3}" dt="2023-10-28T18:52:51.846" v="7151"/>
          <ac:inkMkLst>
            <pc:docMk/>
            <pc:sldMk cId="2298581200" sldId="614"/>
            <ac:inkMk id="278" creationId="{FFDA4740-3FC2-1CA0-D6EB-B1E0B2015690}"/>
          </ac:inkMkLst>
        </pc:inkChg>
        <pc:inkChg chg="add mod">
          <ac:chgData name="Luca Crocetti" userId="52efdf86-ba77-4dcf-8f92-67ea05fd85b4" providerId="ADAL" clId="{F54AB79C-CF2F-48E0-AB2B-B1BDA75FD3C3}" dt="2023-10-28T18:53:21.665" v="7158"/>
          <ac:inkMkLst>
            <pc:docMk/>
            <pc:sldMk cId="2298581200" sldId="614"/>
            <ac:inkMk id="280" creationId="{B6CC0785-5D1C-D1D2-1508-F8CFB7C86873}"/>
          </ac:inkMkLst>
        </pc:inkChg>
        <pc:inkChg chg="add mod">
          <ac:chgData name="Luca Crocetti" userId="52efdf86-ba77-4dcf-8f92-67ea05fd85b4" providerId="ADAL" clId="{F54AB79C-CF2F-48E0-AB2B-B1BDA75FD3C3}" dt="2023-10-28T18:53:21.665" v="7158"/>
          <ac:inkMkLst>
            <pc:docMk/>
            <pc:sldMk cId="2298581200" sldId="614"/>
            <ac:inkMk id="281" creationId="{573F6C5C-5421-455F-08BF-488DD1F4D9A1}"/>
          </ac:inkMkLst>
        </pc:inkChg>
        <pc:inkChg chg="add mod">
          <ac:chgData name="Luca Crocetti" userId="52efdf86-ba77-4dcf-8f92-67ea05fd85b4" providerId="ADAL" clId="{F54AB79C-CF2F-48E0-AB2B-B1BDA75FD3C3}" dt="2023-10-28T18:53:21.665" v="7158"/>
          <ac:inkMkLst>
            <pc:docMk/>
            <pc:sldMk cId="2298581200" sldId="614"/>
            <ac:inkMk id="282" creationId="{58BE5E42-38C4-0B8C-F44B-662A951D1B90}"/>
          </ac:inkMkLst>
        </pc:inkChg>
        <pc:inkChg chg="add">
          <ac:chgData name="Luca Crocetti" userId="52efdf86-ba77-4dcf-8f92-67ea05fd85b4" providerId="ADAL" clId="{F54AB79C-CF2F-48E0-AB2B-B1BDA75FD3C3}" dt="2023-10-28T18:53:21.949" v="7159" actId="9405"/>
          <ac:inkMkLst>
            <pc:docMk/>
            <pc:sldMk cId="2298581200" sldId="614"/>
            <ac:inkMk id="284" creationId="{7A7B7516-7A37-C16A-E57A-08F53E205F90}"/>
          </ac:inkMkLst>
        </pc:inkChg>
        <pc:inkChg chg="add del">
          <ac:chgData name="Luca Crocetti" userId="52efdf86-ba77-4dcf-8f92-67ea05fd85b4" providerId="ADAL" clId="{F54AB79C-CF2F-48E0-AB2B-B1BDA75FD3C3}" dt="2023-10-28T18:53:43.794" v="7161" actId="9405"/>
          <ac:inkMkLst>
            <pc:docMk/>
            <pc:sldMk cId="2298581200" sldId="614"/>
            <ac:inkMk id="285" creationId="{8E0EC916-FB7A-67AE-8B5D-116CB42D189D}"/>
          </ac:inkMkLst>
        </pc:inkChg>
        <pc:inkChg chg="add">
          <ac:chgData name="Luca Crocetti" userId="52efdf86-ba77-4dcf-8f92-67ea05fd85b4" providerId="ADAL" clId="{F54AB79C-CF2F-48E0-AB2B-B1BDA75FD3C3}" dt="2023-10-28T18:53:50.604" v="7162" actId="9405"/>
          <ac:inkMkLst>
            <pc:docMk/>
            <pc:sldMk cId="2298581200" sldId="614"/>
            <ac:inkMk id="286" creationId="{8294FE0E-9ED2-D6B5-1FFF-0A08CE34FFCE}"/>
          </ac:inkMkLst>
        </pc:inkChg>
        <pc:inkChg chg="add">
          <ac:chgData name="Luca Crocetti" userId="52efdf86-ba77-4dcf-8f92-67ea05fd85b4" providerId="ADAL" clId="{F54AB79C-CF2F-48E0-AB2B-B1BDA75FD3C3}" dt="2023-10-28T18:53:52.739" v="7163" actId="9405"/>
          <ac:inkMkLst>
            <pc:docMk/>
            <pc:sldMk cId="2298581200" sldId="614"/>
            <ac:inkMk id="287" creationId="{E58B6183-91B2-9ED0-7C9E-0574D804DD69}"/>
          </ac:inkMkLst>
        </pc:inkChg>
        <pc:inkChg chg="add mod">
          <ac:chgData name="Luca Crocetti" userId="52efdf86-ba77-4dcf-8f92-67ea05fd85b4" providerId="ADAL" clId="{F54AB79C-CF2F-48E0-AB2B-B1BDA75FD3C3}" dt="2023-10-28T18:53:54.706" v="7166"/>
          <ac:inkMkLst>
            <pc:docMk/>
            <pc:sldMk cId="2298581200" sldId="614"/>
            <ac:inkMk id="288" creationId="{7FBFB930-6B54-2D23-6BA2-E55D6F898B93}"/>
          </ac:inkMkLst>
        </pc:inkChg>
        <pc:inkChg chg="add mod">
          <ac:chgData name="Luca Crocetti" userId="52efdf86-ba77-4dcf-8f92-67ea05fd85b4" providerId="ADAL" clId="{F54AB79C-CF2F-48E0-AB2B-B1BDA75FD3C3}" dt="2023-10-28T18:53:54.706" v="7166"/>
          <ac:inkMkLst>
            <pc:docMk/>
            <pc:sldMk cId="2298581200" sldId="614"/>
            <ac:inkMk id="289" creationId="{F5546855-D0BF-F4A5-890E-0EAC7BC4C0CC}"/>
          </ac:inkMkLst>
        </pc:inkChg>
        <pc:inkChg chg="add del">
          <ac:chgData name="Luca Crocetti" userId="52efdf86-ba77-4dcf-8f92-67ea05fd85b4" providerId="ADAL" clId="{F54AB79C-CF2F-48E0-AB2B-B1BDA75FD3C3}" dt="2023-10-28T18:54:04.702" v="7168"/>
          <ac:inkMkLst>
            <pc:docMk/>
            <pc:sldMk cId="2298581200" sldId="614"/>
            <ac:inkMk id="291" creationId="{A2F84C09-CEC5-4E09-C950-24E57B4361C6}"/>
          </ac:inkMkLst>
        </pc:inkChg>
        <pc:inkChg chg="add">
          <ac:chgData name="Luca Crocetti" userId="52efdf86-ba77-4dcf-8f92-67ea05fd85b4" providerId="ADAL" clId="{F54AB79C-CF2F-48E0-AB2B-B1BDA75FD3C3}" dt="2023-10-28T18:54:07.284" v="7169" actId="9405"/>
          <ac:inkMkLst>
            <pc:docMk/>
            <pc:sldMk cId="2298581200" sldId="614"/>
            <ac:inkMk id="292" creationId="{49B8ABC9-741E-BC6A-AC2D-D2DAB7E88CB7}"/>
          </ac:inkMkLst>
        </pc:inkChg>
        <pc:inkChg chg="add">
          <ac:chgData name="Luca Crocetti" userId="52efdf86-ba77-4dcf-8f92-67ea05fd85b4" providerId="ADAL" clId="{F54AB79C-CF2F-48E0-AB2B-B1BDA75FD3C3}" dt="2023-10-28T18:54:10.323" v="7170" actId="9405"/>
          <ac:inkMkLst>
            <pc:docMk/>
            <pc:sldMk cId="2298581200" sldId="614"/>
            <ac:inkMk id="293" creationId="{8A474911-E4C5-C64E-16F1-013440718480}"/>
          </ac:inkMkLst>
        </pc:inkChg>
        <pc:inkChg chg="add">
          <ac:chgData name="Luca Crocetti" userId="52efdf86-ba77-4dcf-8f92-67ea05fd85b4" providerId="ADAL" clId="{F54AB79C-CF2F-48E0-AB2B-B1BDA75FD3C3}" dt="2023-10-28T18:54:15.112" v="7171" actId="9405"/>
          <ac:inkMkLst>
            <pc:docMk/>
            <pc:sldMk cId="2298581200" sldId="614"/>
            <ac:inkMk id="294" creationId="{84E66A47-516B-D2C9-FCAC-A937D6D9BCB1}"/>
          </ac:inkMkLst>
        </pc:inkChg>
        <pc:inkChg chg="add">
          <ac:chgData name="Luca Crocetti" userId="52efdf86-ba77-4dcf-8f92-67ea05fd85b4" providerId="ADAL" clId="{F54AB79C-CF2F-48E0-AB2B-B1BDA75FD3C3}" dt="2023-10-28T18:54:26.898" v="7172" actId="9405"/>
          <ac:inkMkLst>
            <pc:docMk/>
            <pc:sldMk cId="2298581200" sldId="614"/>
            <ac:inkMk id="295" creationId="{8E706E13-D845-04F1-436F-22C9E75FFFFB}"/>
          </ac:inkMkLst>
        </pc:inkChg>
        <pc:inkChg chg="add">
          <ac:chgData name="Luca Crocetti" userId="52efdf86-ba77-4dcf-8f92-67ea05fd85b4" providerId="ADAL" clId="{F54AB79C-CF2F-48E0-AB2B-B1BDA75FD3C3}" dt="2023-10-28T18:54:28.274" v="7173" actId="9405"/>
          <ac:inkMkLst>
            <pc:docMk/>
            <pc:sldMk cId="2298581200" sldId="614"/>
            <ac:inkMk id="296" creationId="{5FA5478F-ADCB-3469-C462-41D358320171}"/>
          </ac:inkMkLst>
        </pc:inkChg>
        <pc:inkChg chg="add">
          <ac:chgData name="Luca Crocetti" userId="52efdf86-ba77-4dcf-8f92-67ea05fd85b4" providerId="ADAL" clId="{F54AB79C-CF2F-48E0-AB2B-B1BDA75FD3C3}" dt="2023-10-28T18:54:44.545" v="7174" actId="9405"/>
          <ac:inkMkLst>
            <pc:docMk/>
            <pc:sldMk cId="2298581200" sldId="614"/>
            <ac:inkMk id="297" creationId="{F9C0547B-49E4-7CF6-1013-5704523189B7}"/>
          </ac:inkMkLst>
        </pc:inkChg>
        <pc:inkChg chg="add">
          <ac:chgData name="Luca Crocetti" userId="52efdf86-ba77-4dcf-8f92-67ea05fd85b4" providerId="ADAL" clId="{F54AB79C-CF2F-48E0-AB2B-B1BDA75FD3C3}" dt="2023-10-28T18:54:45.713" v="7175" actId="9405"/>
          <ac:inkMkLst>
            <pc:docMk/>
            <pc:sldMk cId="2298581200" sldId="614"/>
            <ac:inkMk id="298" creationId="{0D8BDEAF-D166-42C8-2215-66D0022E226C}"/>
          </ac:inkMkLst>
        </pc:inkChg>
        <pc:inkChg chg="add">
          <ac:chgData name="Luca Crocetti" userId="52efdf86-ba77-4dcf-8f92-67ea05fd85b4" providerId="ADAL" clId="{F54AB79C-CF2F-48E0-AB2B-B1BDA75FD3C3}" dt="2023-10-28T18:54:46.178" v="7176" actId="9405"/>
          <ac:inkMkLst>
            <pc:docMk/>
            <pc:sldMk cId="2298581200" sldId="614"/>
            <ac:inkMk id="299" creationId="{B0AEC126-825A-2A35-C6D9-1B0500F47E8D}"/>
          </ac:inkMkLst>
        </pc:inkChg>
        <pc:inkChg chg="add">
          <ac:chgData name="Luca Crocetti" userId="52efdf86-ba77-4dcf-8f92-67ea05fd85b4" providerId="ADAL" clId="{F54AB79C-CF2F-48E0-AB2B-B1BDA75FD3C3}" dt="2023-10-28T18:54:46.711" v="7177" actId="9405"/>
          <ac:inkMkLst>
            <pc:docMk/>
            <pc:sldMk cId="2298581200" sldId="614"/>
            <ac:inkMk id="300" creationId="{BDAEAD70-9D59-80C8-9AC7-FE728306F85F}"/>
          </ac:inkMkLst>
        </pc:inkChg>
        <pc:inkChg chg="add">
          <ac:chgData name="Luca Crocetti" userId="52efdf86-ba77-4dcf-8f92-67ea05fd85b4" providerId="ADAL" clId="{F54AB79C-CF2F-48E0-AB2B-B1BDA75FD3C3}" dt="2023-10-28T18:54:53.667" v="7178" actId="9405"/>
          <ac:inkMkLst>
            <pc:docMk/>
            <pc:sldMk cId="2298581200" sldId="614"/>
            <ac:inkMk id="301" creationId="{5CD8AF30-F1EA-E61E-F867-01D64AC8E79F}"/>
          </ac:inkMkLst>
        </pc:inkChg>
        <pc:inkChg chg="add del">
          <ac:chgData name="Luca Crocetti" userId="52efdf86-ba77-4dcf-8f92-67ea05fd85b4" providerId="ADAL" clId="{F54AB79C-CF2F-48E0-AB2B-B1BDA75FD3C3}" dt="2023-10-28T18:55:21.481" v="7187"/>
          <ac:inkMkLst>
            <pc:docMk/>
            <pc:sldMk cId="2298581200" sldId="614"/>
            <ac:inkMk id="302" creationId="{7FD30E00-3BA9-5D4F-A2B3-306BE556BA67}"/>
          </ac:inkMkLst>
        </pc:inkChg>
        <pc:inkChg chg="add">
          <ac:chgData name="Luca Crocetti" userId="52efdf86-ba77-4dcf-8f92-67ea05fd85b4" providerId="ADAL" clId="{F54AB79C-CF2F-48E0-AB2B-B1BDA75FD3C3}" dt="2023-10-28T18:54:58.572" v="7180" actId="9405"/>
          <ac:inkMkLst>
            <pc:docMk/>
            <pc:sldMk cId="2298581200" sldId="614"/>
            <ac:inkMk id="303" creationId="{954302B6-C89D-1957-2FE7-B35DDB9DC4C9}"/>
          </ac:inkMkLst>
        </pc:inkChg>
        <pc:inkChg chg="add">
          <ac:chgData name="Luca Crocetti" userId="52efdf86-ba77-4dcf-8f92-67ea05fd85b4" providerId="ADAL" clId="{F54AB79C-CF2F-48E0-AB2B-B1BDA75FD3C3}" dt="2023-10-28T18:55:02.423" v="7181" actId="9405"/>
          <ac:inkMkLst>
            <pc:docMk/>
            <pc:sldMk cId="2298581200" sldId="614"/>
            <ac:inkMk id="304" creationId="{5BADA830-6684-48C0-1C7A-B612DD19F6E5}"/>
          </ac:inkMkLst>
        </pc:inkChg>
        <pc:inkChg chg="add">
          <ac:chgData name="Luca Crocetti" userId="52efdf86-ba77-4dcf-8f92-67ea05fd85b4" providerId="ADAL" clId="{F54AB79C-CF2F-48E0-AB2B-B1BDA75FD3C3}" dt="2023-10-28T18:55:04.418" v="7182" actId="9405"/>
          <ac:inkMkLst>
            <pc:docMk/>
            <pc:sldMk cId="2298581200" sldId="614"/>
            <ac:inkMk id="305" creationId="{248E3849-36B9-D5CB-7172-065F09663A65}"/>
          </ac:inkMkLst>
        </pc:inkChg>
        <pc:inkChg chg="add del">
          <ac:chgData name="Luca Crocetti" userId="52efdf86-ba77-4dcf-8f92-67ea05fd85b4" providerId="ADAL" clId="{F54AB79C-CF2F-48E0-AB2B-B1BDA75FD3C3}" dt="2023-10-28T18:55:12.339" v="7184"/>
          <ac:inkMkLst>
            <pc:docMk/>
            <pc:sldMk cId="2298581200" sldId="614"/>
            <ac:inkMk id="306" creationId="{7ECAAB17-1458-D21A-D496-5F9397838D3C}"/>
          </ac:inkMkLst>
        </pc:inkChg>
        <pc:inkChg chg="add del">
          <ac:chgData name="Luca Crocetti" userId="52efdf86-ba77-4dcf-8f92-67ea05fd85b4" providerId="ADAL" clId="{F54AB79C-CF2F-48E0-AB2B-B1BDA75FD3C3}" dt="2023-10-28T18:55:17.511" v="7186"/>
          <ac:inkMkLst>
            <pc:docMk/>
            <pc:sldMk cId="2298581200" sldId="614"/>
            <ac:inkMk id="307" creationId="{D1372766-57BF-827D-B800-0A3EA71BBFC9}"/>
          </ac:inkMkLst>
        </pc:inkChg>
        <pc:inkChg chg="add del">
          <ac:chgData name="Luca Crocetti" userId="52efdf86-ba77-4dcf-8f92-67ea05fd85b4" providerId="ADAL" clId="{F54AB79C-CF2F-48E0-AB2B-B1BDA75FD3C3}" dt="2023-10-28T18:55:39.719" v="7189" actId="9405"/>
          <ac:inkMkLst>
            <pc:docMk/>
            <pc:sldMk cId="2298581200" sldId="614"/>
            <ac:inkMk id="308" creationId="{DA24253E-5424-AD3D-4779-C2F7CBD00A60}"/>
          </ac:inkMkLst>
        </pc:inkChg>
        <pc:inkChg chg="add del">
          <ac:chgData name="Luca Crocetti" userId="52efdf86-ba77-4dcf-8f92-67ea05fd85b4" providerId="ADAL" clId="{F54AB79C-CF2F-48E0-AB2B-B1BDA75FD3C3}" dt="2023-10-28T18:55:47.023" v="7191" actId="9405"/>
          <ac:inkMkLst>
            <pc:docMk/>
            <pc:sldMk cId="2298581200" sldId="614"/>
            <ac:inkMk id="309" creationId="{D8AF8F38-9E32-9B5F-B51B-6CFC1EA75E39}"/>
          </ac:inkMkLst>
        </pc:inkChg>
        <pc:inkChg chg="add">
          <ac:chgData name="Luca Crocetti" userId="52efdf86-ba77-4dcf-8f92-67ea05fd85b4" providerId="ADAL" clId="{F54AB79C-CF2F-48E0-AB2B-B1BDA75FD3C3}" dt="2023-10-28T18:55:49.602" v="7192" actId="9405"/>
          <ac:inkMkLst>
            <pc:docMk/>
            <pc:sldMk cId="2298581200" sldId="614"/>
            <ac:inkMk id="310" creationId="{D953CCAD-F299-A08D-641E-7ED39EEA9B3C}"/>
          </ac:inkMkLst>
        </pc:inkChg>
        <pc:inkChg chg="add del mod">
          <ac:chgData name="Luca Crocetti" userId="52efdf86-ba77-4dcf-8f92-67ea05fd85b4" providerId="ADAL" clId="{F54AB79C-CF2F-48E0-AB2B-B1BDA75FD3C3}" dt="2023-10-28T18:55:57.248" v="7200" actId="9405"/>
          <ac:inkMkLst>
            <pc:docMk/>
            <pc:sldMk cId="2298581200" sldId="614"/>
            <ac:inkMk id="311" creationId="{1D7CC5D3-06F4-7CB7-86D3-86FA45236033}"/>
          </ac:inkMkLst>
        </pc:inkChg>
        <pc:inkChg chg="add del mod">
          <ac:chgData name="Luca Crocetti" userId="52efdf86-ba77-4dcf-8f92-67ea05fd85b4" providerId="ADAL" clId="{F54AB79C-CF2F-48E0-AB2B-B1BDA75FD3C3}" dt="2023-10-28T18:55:53.598" v="7199" actId="9405"/>
          <ac:inkMkLst>
            <pc:docMk/>
            <pc:sldMk cId="2298581200" sldId="614"/>
            <ac:inkMk id="312" creationId="{624C32BE-37C8-017D-BEB2-E1C80DCBA6DD}"/>
          </ac:inkMkLst>
        </pc:inkChg>
        <pc:inkChg chg="add del">
          <ac:chgData name="Luca Crocetti" userId="52efdf86-ba77-4dcf-8f92-67ea05fd85b4" providerId="ADAL" clId="{F54AB79C-CF2F-48E0-AB2B-B1BDA75FD3C3}" dt="2023-10-28T18:55:53.152" v="7198"/>
          <ac:inkMkLst>
            <pc:docMk/>
            <pc:sldMk cId="2298581200" sldId="614"/>
            <ac:inkMk id="313" creationId="{F8F1CC77-0813-6B2A-7791-A5989C8FEBED}"/>
          </ac:inkMkLst>
        </pc:inkChg>
        <pc:inkChg chg="add">
          <ac:chgData name="Luca Crocetti" userId="52efdf86-ba77-4dcf-8f92-67ea05fd85b4" providerId="ADAL" clId="{F54AB79C-CF2F-48E0-AB2B-B1BDA75FD3C3}" dt="2023-10-28T18:55:59.838" v="7201" actId="9405"/>
          <ac:inkMkLst>
            <pc:docMk/>
            <pc:sldMk cId="2298581200" sldId="614"/>
            <ac:inkMk id="315" creationId="{E73BF5FA-5B8D-6EA8-9EFD-35B97A447F2C}"/>
          </ac:inkMkLst>
        </pc:inkChg>
        <pc:inkChg chg="add">
          <ac:chgData name="Luca Crocetti" userId="52efdf86-ba77-4dcf-8f92-67ea05fd85b4" providerId="ADAL" clId="{F54AB79C-CF2F-48E0-AB2B-B1BDA75FD3C3}" dt="2023-10-28T18:56:00.659" v="7202" actId="9405"/>
          <ac:inkMkLst>
            <pc:docMk/>
            <pc:sldMk cId="2298581200" sldId="614"/>
            <ac:inkMk id="316" creationId="{E264F633-5D30-D01D-3E73-8D00455CEFE2}"/>
          </ac:inkMkLst>
        </pc:inkChg>
        <pc:inkChg chg="add mod">
          <ac:chgData name="Luca Crocetti" userId="52efdf86-ba77-4dcf-8f92-67ea05fd85b4" providerId="ADAL" clId="{F54AB79C-CF2F-48E0-AB2B-B1BDA75FD3C3}" dt="2023-10-28T18:56:06.298" v="7209"/>
          <ac:inkMkLst>
            <pc:docMk/>
            <pc:sldMk cId="2298581200" sldId="614"/>
            <ac:inkMk id="317" creationId="{D6B6091E-6FF9-B681-B6C9-4D0BE1DDC10C}"/>
          </ac:inkMkLst>
        </pc:inkChg>
        <pc:inkChg chg="add mod">
          <ac:chgData name="Luca Crocetti" userId="52efdf86-ba77-4dcf-8f92-67ea05fd85b4" providerId="ADAL" clId="{F54AB79C-CF2F-48E0-AB2B-B1BDA75FD3C3}" dt="2023-10-28T18:56:06.298" v="7209"/>
          <ac:inkMkLst>
            <pc:docMk/>
            <pc:sldMk cId="2298581200" sldId="614"/>
            <ac:inkMk id="318" creationId="{A6A0DA49-C8E8-BBBC-3597-81101FB8A400}"/>
          </ac:inkMkLst>
        </pc:inkChg>
        <pc:inkChg chg="add mod">
          <ac:chgData name="Luca Crocetti" userId="52efdf86-ba77-4dcf-8f92-67ea05fd85b4" providerId="ADAL" clId="{F54AB79C-CF2F-48E0-AB2B-B1BDA75FD3C3}" dt="2023-10-28T18:56:06.298" v="7209"/>
          <ac:inkMkLst>
            <pc:docMk/>
            <pc:sldMk cId="2298581200" sldId="614"/>
            <ac:inkMk id="319" creationId="{0C2E4A7B-4370-2E31-6637-8190FC13D2E8}"/>
          </ac:inkMkLst>
        </pc:inkChg>
        <pc:inkChg chg="add mod">
          <ac:chgData name="Luca Crocetti" userId="52efdf86-ba77-4dcf-8f92-67ea05fd85b4" providerId="ADAL" clId="{F54AB79C-CF2F-48E0-AB2B-B1BDA75FD3C3}" dt="2023-10-28T18:56:06.298" v="7209"/>
          <ac:inkMkLst>
            <pc:docMk/>
            <pc:sldMk cId="2298581200" sldId="614"/>
            <ac:inkMk id="320" creationId="{36E29ADD-8BEB-A0B6-E39F-C41046C48EE2}"/>
          </ac:inkMkLst>
        </pc:inkChg>
        <pc:inkChg chg="add">
          <ac:chgData name="Luca Crocetti" userId="52efdf86-ba77-4dcf-8f92-67ea05fd85b4" providerId="ADAL" clId="{F54AB79C-CF2F-48E0-AB2B-B1BDA75FD3C3}" dt="2023-10-28T18:56:04.817" v="7207" actId="9405"/>
          <ac:inkMkLst>
            <pc:docMk/>
            <pc:sldMk cId="2298581200" sldId="614"/>
            <ac:inkMk id="321" creationId="{7337DF0F-070D-B6AD-60DF-2CAE5CFFAFA1}"/>
          </ac:inkMkLst>
        </pc:inkChg>
        <pc:inkChg chg="add">
          <ac:chgData name="Luca Crocetti" userId="52efdf86-ba77-4dcf-8f92-67ea05fd85b4" providerId="ADAL" clId="{F54AB79C-CF2F-48E0-AB2B-B1BDA75FD3C3}" dt="2023-10-28T18:56:05.748" v="7208" actId="9405"/>
          <ac:inkMkLst>
            <pc:docMk/>
            <pc:sldMk cId="2298581200" sldId="614"/>
            <ac:inkMk id="322" creationId="{A16B153E-8C19-41DA-D2A4-EFCDF41901E1}"/>
          </ac:inkMkLst>
        </pc:inkChg>
        <pc:inkChg chg="add mod">
          <ac:chgData name="Luca Crocetti" userId="52efdf86-ba77-4dcf-8f92-67ea05fd85b4" providerId="ADAL" clId="{F54AB79C-CF2F-48E0-AB2B-B1BDA75FD3C3}" dt="2023-10-28T18:56:09.760" v="7213"/>
          <ac:inkMkLst>
            <pc:docMk/>
            <pc:sldMk cId="2298581200" sldId="614"/>
            <ac:inkMk id="325" creationId="{B148716B-E0BE-3D62-9459-31B067C2B17C}"/>
          </ac:inkMkLst>
        </pc:inkChg>
        <pc:inkChg chg="add mod">
          <ac:chgData name="Luca Crocetti" userId="52efdf86-ba77-4dcf-8f92-67ea05fd85b4" providerId="ADAL" clId="{F54AB79C-CF2F-48E0-AB2B-B1BDA75FD3C3}" dt="2023-10-28T18:56:09.760" v="7213"/>
          <ac:inkMkLst>
            <pc:docMk/>
            <pc:sldMk cId="2298581200" sldId="614"/>
            <ac:inkMk id="326" creationId="{8DC59B05-1FAA-A933-19BB-164B1B6279EB}"/>
          </ac:inkMkLst>
        </pc:inkChg>
        <pc:inkChg chg="add">
          <ac:chgData name="Luca Crocetti" userId="52efdf86-ba77-4dcf-8f92-67ea05fd85b4" providerId="ADAL" clId="{F54AB79C-CF2F-48E0-AB2B-B1BDA75FD3C3}" dt="2023-10-28T18:56:08.861" v="7212" actId="9405"/>
          <ac:inkMkLst>
            <pc:docMk/>
            <pc:sldMk cId="2298581200" sldId="614"/>
            <ac:inkMk id="327" creationId="{D4EFACF1-E651-BE04-9CDB-32DB996B7A69}"/>
          </ac:inkMkLst>
        </pc:inkChg>
        <pc:inkChg chg="add">
          <ac:chgData name="Luca Crocetti" userId="52efdf86-ba77-4dcf-8f92-67ea05fd85b4" providerId="ADAL" clId="{F54AB79C-CF2F-48E0-AB2B-B1BDA75FD3C3}" dt="2023-10-28T18:56:21.896" v="7214" actId="9405"/>
          <ac:inkMkLst>
            <pc:docMk/>
            <pc:sldMk cId="2298581200" sldId="614"/>
            <ac:inkMk id="329" creationId="{26E063E0-E581-7A8F-F660-273588835197}"/>
          </ac:inkMkLst>
        </pc:inkChg>
        <pc:inkChg chg="add">
          <ac:chgData name="Luca Crocetti" userId="52efdf86-ba77-4dcf-8f92-67ea05fd85b4" providerId="ADAL" clId="{F54AB79C-CF2F-48E0-AB2B-B1BDA75FD3C3}" dt="2023-10-28T18:56:26.737" v="7215" actId="9405"/>
          <ac:inkMkLst>
            <pc:docMk/>
            <pc:sldMk cId="2298581200" sldId="614"/>
            <ac:inkMk id="330" creationId="{8A3E704A-495D-A613-EEF9-5B2BD3A3AD67}"/>
          </ac:inkMkLst>
        </pc:inkChg>
      </pc:sldChg>
      <pc:sldChg chg="addSp delSp modSp add mod ord">
        <pc:chgData name="Luca Crocetti" userId="52efdf86-ba77-4dcf-8f92-67ea05fd85b4" providerId="ADAL" clId="{F54AB79C-CF2F-48E0-AB2B-B1BDA75FD3C3}" dt="2023-10-28T21:58:19.965" v="8369" actId="14100"/>
        <pc:sldMkLst>
          <pc:docMk/>
          <pc:sldMk cId="3550647073" sldId="615"/>
        </pc:sldMkLst>
        <pc:grpChg chg="del mod">
          <ac:chgData name="Luca Crocetti" userId="52efdf86-ba77-4dcf-8f92-67ea05fd85b4" providerId="ADAL" clId="{F54AB79C-CF2F-48E0-AB2B-B1BDA75FD3C3}" dt="2023-10-28T19:00:28.293" v="7309"/>
          <ac:grpSpMkLst>
            <pc:docMk/>
            <pc:sldMk cId="3550647073" sldId="615"/>
            <ac:grpSpMk id="31" creationId="{2A3CA2B3-FAB5-E8D8-2B16-93AB3AB1307E}"/>
          </ac:grpSpMkLst>
        </pc:grpChg>
        <pc:grpChg chg="del mod">
          <ac:chgData name="Luca Crocetti" userId="52efdf86-ba77-4dcf-8f92-67ea05fd85b4" providerId="ADAL" clId="{F54AB79C-CF2F-48E0-AB2B-B1BDA75FD3C3}" dt="2023-10-28T19:00:28.291" v="7302"/>
          <ac:grpSpMkLst>
            <pc:docMk/>
            <pc:sldMk cId="3550647073" sldId="615"/>
            <ac:grpSpMk id="40" creationId="{2863ED2E-B71E-39EF-FE55-E1F3AC45B59C}"/>
          </ac:grpSpMkLst>
        </pc:grpChg>
        <pc:grpChg chg="del mod">
          <ac:chgData name="Luca Crocetti" userId="52efdf86-ba77-4dcf-8f92-67ea05fd85b4" providerId="ADAL" clId="{F54AB79C-CF2F-48E0-AB2B-B1BDA75FD3C3}" dt="2023-10-28T19:00:28.289" v="7292"/>
          <ac:grpSpMkLst>
            <pc:docMk/>
            <pc:sldMk cId="3550647073" sldId="615"/>
            <ac:grpSpMk id="41" creationId="{7695D905-090D-6045-7CD5-1FBA3BDFBA29}"/>
          </ac:grpSpMkLst>
        </pc:grpChg>
        <pc:grpChg chg="del mod">
          <ac:chgData name="Luca Crocetti" userId="52efdf86-ba77-4dcf-8f92-67ea05fd85b4" providerId="ADAL" clId="{F54AB79C-CF2F-48E0-AB2B-B1BDA75FD3C3}" dt="2023-10-28T19:00:28.291" v="7299"/>
          <ac:grpSpMkLst>
            <pc:docMk/>
            <pc:sldMk cId="3550647073" sldId="615"/>
            <ac:grpSpMk id="56" creationId="{9A66BA58-5BCE-7E86-0DD8-2580046EA3C1}"/>
          </ac:grpSpMkLst>
        </pc:grpChg>
        <pc:grpChg chg="mod">
          <ac:chgData name="Luca Crocetti" userId="52efdf86-ba77-4dcf-8f92-67ea05fd85b4" providerId="ADAL" clId="{F54AB79C-CF2F-48E0-AB2B-B1BDA75FD3C3}" dt="2023-10-28T19:00:52.083" v="7326"/>
          <ac:grpSpMkLst>
            <pc:docMk/>
            <pc:sldMk cId="3550647073" sldId="615"/>
            <ac:grpSpMk id="59" creationId="{3983EBCA-4740-AF49-E9D9-CE44534D20B9}"/>
          </ac:grpSpMkLst>
        </pc:grpChg>
        <pc:grpChg chg="mod">
          <ac:chgData name="Luca Crocetti" userId="52efdf86-ba77-4dcf-8f92-67ea05fd85b4" providerId="ADAL" clId="{F54AB79C-CF2F-48E0-AB2B-B1BDA75FD3C3}" dt="2023-10-28T19:00:50.229" v="7325"/>
          <ac:grpSpMkLst>
            <pc:docMk/>
            <pc:sldMk cId="3550647073" sldId="615"/>
            <ac:grpSpMk id="60" creationId="{A6AF454E-5C42-DDD3-DD5D-FAA1C357EDB9}"/>
          </ac:grpSpMkLst>
        </pc:grpChg>
        <pc:grpChg chg="del mod">
          <ac:chgData name="Luca Crocetti" userId="52efdf86-ba77-4dcf-8f92-67ea05fd85b4" providerId="ADAL" clId="{F54AB79C-CF2F-48E0-AB2B-B1BDA75FD3C3}" dt="2023-10-28T19:01:48.574" v="7412"/>
          <ac:grpSpMkLst>
            <pc:docMk/>
            <pc:sldMk cId="3550647073" sldId="615"/>
            <ac:grpSpMk id="73" creationId="{7D9B66D4-F539-C078-1B18-5412C379E9F2}"/>
          </ac:grpSpMkLst>
        </pc:grpChg>
        <pc:grpChg chg="mod">
          <ac:chgData name="Luca Crocetti" userId="52efdf86-ba77-4dcf-8f92-67ea05fd85b4" providerId="ADAL" clId="{F54AB79C-CF2F-48E0-AB2B-B1BDA75FD3C3}" dt="2023-10-28T19:01:00.507" v="7339"/>
          <ac:grpSpMkLst>
            <pc:docMk/>
            <pc:sldMk cId="3550647073" sldId="615"/>
            <ac:grpSpMk id="74" creationId="{7776E303-75CF-3DE1-E029-E540AAB68B65}"/>
          </ac:grpSpMkLst>
        </pc:grpChg>
        <pc:grpChg chg="del mod">
          <ac:chgData name="Luca Crocetti" userId="52efdf86-ba77-4dcf-8f92-67ea05fd85b4" providerId="ADAL" clId="{F54AB79C-CF2F-48E0-AB2B-B1BDA75FD3C3}" dt="2023-10-28T19:01:09.599" v="7351"/>
          <ac:grpSpMkLst>
            <pc:docMk/>
            <pc:sldMk cId="3550647073" sldId="615"/>
            <ac:grpSpMk id="80" creationId="{A5F46A09-2BB1-08C2-CD28-AAFEB43866D9}"/>
          </ac:grpSpMkLst>
        </pc:grpChg>
        <pc:grpChg chg="del mod">
          <ac:chgData name="Luca Crocetti" userId="52efdf86-ba77-4dcf-8f92-67ea05fd85b4" providerId="ADAL" clId="{F54AB79C-CF2F-48E0-AB2B-B1BDA75FD3C3}" dt="2023-10-28T19:01:11.380" v="7360"/>
          <ac:grpSpMkLst>
            <pc:docMk/>
            <pc:sldMk cId="3550647073" sldId="615"/>
            <ac:grpSpMk id="86" creationId="{7CFBD42E-C493-936E-3999-4413E1200930}"/>
          </ac:grpSpMkLst>
        </pc:grpChg>
        <pc:grpChg chg="mod">
          <ac:chgData name="Luca Crocetti" userId="52efdf86-ba77-4dcf-8f92-67ea05fd85b4" providerId="ADAL" clId="{F54AB79C-CF2F-48E0-AB2B-B1BDA75FD3C3}" dt="2023-10-28T19:01:20.746" v="7376"/>
          <ac:grpSpMkLst>
            <pc:docMk/>
            <pc:sldMk cId="3550647073" sldId="615"/>
            <ac:grpSpMk id="101" creationId="{BB91E644-BA7A-853F-2456-69C3F0614F21}"/>
          </ac:grpSpMkLst>
        </pc:grpChg>
        <pc:grpChg chg="mod">
          <ac:chgData name="Luca Crocetti" userId="52efdf86-ba77-4dcf-8f92-67ea05fd85b4" providerId="ADAL" clId="{F54AB79C-CF2F-48E0-AB2B-B1BDA75FD3C3}" dt="2023-10-28T19:01:20.746" v="7376"/>
          <ac:grpSpMkLst>
            <pc:docMk/>
            <pc:sldMk cId="3550647073" sldId="615"/>
            <ac:grpSpMk id="102" creationId="{502A62FB-E387-80FD-F9CE-56EA71820DA5}"/>
          </ac:grpSpMkLst>
        </pc:grpChg>
        <pc:grpChg chg="mod">
          <ac:chgData name="Luca Crocetti" userId="52efdf86-ba77-4dcf-8f92-67ea05fd85b4" providerId="ADAL" clId="{F54AB79C-CF2F-48E0-AB2B-B1BDA75FD3C3}" dt="2023-10-28T19:01:27.381" v="7381"/>
          <ac:grpSpMkLst>
            <pc:docMk/>
            <pc:sldMk cId="3550647073" sldId="615"/>
            <ac:grpSpMk id="107" creationId="{CA93F272-23D6-32C3-C3E3-C4FCFEC8CAEE}"/>
          </ac:grpSpMkLst>
        </pc:grpChg>
        <pc:grpChg chg="mod">
          <ac:chgData name="Luca Crocetti" userId="52efdf86-ba77-4dcf-8f92-67ea05fd85b4" providerId="ADAL" clId="{F54AB79C-CF2F-48E0-AB2B-B1BDA75FD3C3}" dt="2023-10-28T19:01:37.541" v="7398"/>
          <ac:grpSpMkLst>
            <pc:docMk/>
            <pc:sldMk cId="3550647073" sldId="615"/>
            <ac:grpSpMk id="124" creationId="{969C7060-BDA4-3B21-AF8F-C85D89473478}"/>
          </ac:grpSpMkLst>
        </pc:grpChg>
        <pc:grpChg chg="mod">
          <ac:chgData name="Luca Crocetti" userId="52efdf86-ba77-4dcf-8f92-67ea05fd85b4" providerId="ADAL" clId="{F54AB79C-CF2F-48E0-AB2B-B1BDA75FD3C3}" dt="2023-10-28T19:01:37.541" v="7398"/>
          <ac:grpSpMkLst>
            <pc:docMk/>
            <pc:sldMk cId="3550647073" sldId="615"/>
            <ac:grpSpMk id="125" creationId="{94396F0D-CED6-438B-FE81-CF0DBBDEFE19}"/>
          </ac:grpSpMkLst>
        </pc:grpChg>
        <pc:grpChg chg="mod">
          <ac:chgData name="Luca Crocetti" userId="52efdf86-ba77-4dcf-8f92-67ea05fd85b4" providerId="ADAL" clId="{F54AB79C-CF2F-48E0-AB2B-B1BDA75FD3C3}" dt="2023-10-28T19:01:40.989" v="7406"/>
          <ac:grpSpMkLst>
            <pc:docMk/>
            <pc:sldMk cId="3550647073" sldId="615"/>
            <ac:grpSpMk id="133" creationId="{AD68D506-2250-D7D3-58BB-6C8F1BFCC770}"/>
          </ac:grpSpMkLst>
        </pc:grpChg>
        <pc:grpChg chg="add del mod">
          <ac:chgData name="Luca Crocetti" userId="52efdf86-ba77-4dcf-8f92-67ea05fd85b4" providerId="ADAL" clId="{F54AB79C-CF2F-48E0-AB2B-B1BDA75FD3C3}" dt="2023-10-28T19:01:58.118" v="7423"/>
          <ac:grpSpMkLst>
            <pc:docMk/>
            <pc:sldMk cId="3550647073" sldId="615"/>
            <ac:grpSpMk id="139" creationId="{2626CD23-F001-1D2D-8056-D618CB50977E}"/>
          </ac:grpSpMkLst>
        </pc:grpChg>
        <pc:grpChg chg="add del mod">
          <ac:chgData name="Luca Crocetti" userId="52efdf86-ba77-4dcf-8f92-67ea05fd85b4" providerId="ADAL" clId="{F54AB79C-CF2F-48E0-AB2B-B1BDA75FD3C3}" dt="2023-10-28T19:01:58.118" v="7423"/>
          <ac:grpSpMkLst>
            <pc:docMk/>
            <pc:sldMk cId="3550647073" sldId="615"/>
            <ac:grpSpMk id="142" creationId="{400A9399-103B-5486-9237-BFBDC02E9886}"/>
          </ac:grpSpMkLst>
        </pc:grpChg>
        <pc:grpChg chg="mod">
          <ac:chgData name="Luca Crocetti" userId="52efdf86-ba77-4dcf-8f92-67ea05fd85b4" providerId="ADAL" clId="{F54AB79C-CF2F-48E0-AB2B-B1BDA75FD3C3}" dt="2023-10-28T19:01:58.118" v="7423"/>
          <ac:grpSpMkLst>
            <pc:docMk/>
            <pc:sldMk cId="3550647073" sldId="615"/>
            <ac:grpSpMk id="148" creationId="{B514C3E8-A934-382E-9E7C-9AF278B444D7}"/>
          </ac:grpSpMkLst>
        </pc:grpChg>
        <pc:grpChg chg="mod">
          <ac:chgData name="Luca Crocetti" userId="52efdf86-ba77-4dcf-8f92-67ea05fd85b4" providerId="ADAL" clId="{F54AB79C-CF2F-48E0-AB2B-B1BDA75FD3C3}" dt="2023-10-28T19:01:58.118" v="7423"/>
          <ac:grpSpMkLst>
            <pc:docMk/>
            <pc:sldMk cId="3550647073" sldId="615"/>
            <ac:grpSpMk id="149" creationId="{70267A8B-B93B-328B-496F-7EA72EB500DD}"/>
          </ac:grpSpMkLst>
        </pc:grpChg>
        <pc:picChg chg="add mod">
          <ac:chgData name="Luca Crocetti" userId="52efdf86-ba77-4dcf-8f92-67ea05fd85b4" providerId="ADAL" clId="{F54AB79C-CF2F-48E0-AB2B-B1BDA75FD3C3}" dt="2023-10-28T21:58:19.965" v="8369" actId="14100"/>
          <ac:picMkLst>
            <pc:docMk/>
            <pc:sldMk cId="3550647073" sldId="615"/>
            <ac:picMk id="17" creationId="{C558E0E1-A7A0-4EAE-774E-F0D35DC89588}"/>
          </ac:picMkLst>
        </pc:picChg>
        <pc:inkChg chg="del">
          <ac:chgData name="Luca Crocetti" userId="52efdf86-ba77-4dcf-8f92-67ea05fd85b4" providerId="ADAL" clId="{F54AB79C-CF2F-48E0-AB2B-B1BDA75FD3C3}" dt="2023-10-28T19:00:25.477" v="7285"/>
          <ac:inkMkLst>
            <pc:docMk/>
            <pc:sldMk cId="3550647073" sldId="615"/>
            <ac:inkMk id="16" creationId="{95EE3076-45FD-D57B-28FB-E93718C19BB2}"/>
          </ac:inkMkLst>
        </pc:inkChg>
        <pc:inkChg chg="del">
          <ac:chgData name="Luca Crocetti" userId="52efdf86-ba77-4dcf-8f92-67ea05fd85b4" providerId="ADAL" clId="{F54AB79C-CF2F-48E0-AB2B-B1BDA75FD3C3}" dt="2023-10-28T19:00:26.015" v="7286"/>
          <ac:inkMkLst>
            <pc:docMk/>
            <pc:sldMk cId="3550647073" sldId="615"/>
            <ac:inkMk id="17" creationId="{63EA2152-9431-ACF8-C16B-E06D2DDE48AB}"/>
          </ac:inkMkLst>
        </pc:inkChg>
        <pc:inkChg chg="add del">
          <ac:chgData name="Luca Crocetti" userId="52efdf86-ba77-4dcf-8f92-67ea05fd85b4" providerId="ADAL" clId="{F54AB79C-CF2F-48E0-AB2B-B1BDA75FD3C3}" dt="2023-10-28T19:00:34.665" v="7312"/>
          <ac:inkMkLst>
            <pc:docMk/>
            <pc:sldMk cId="3550647073" sldId="615"/>
            <ac:inkMk id="18" creationId="{5B9062C4-E6C5-BCE1-100D-D0E9BB1E5066}"/>
          </ac:inkMkLst>
        </pc:inkChg>
        <pc:inkChg chg="del">
          <ac:chgData name="Luca Crocetti" userId="52efdf86-ba77-4dcf-8f92-67ea05fd85b4" providerId="ADAL" clId="{F54AB79C-CF2F-48E0-AB2B-B1BDA75FD3C3}" dt="2023-10-28T19:00:28.287" v="7287"/>
          <ac:inkMkLst>
            <pc:docMk/>
            <pc:sldMk cId="3550647073" sldId="615"/>
            <ac:inkMk id="19" creationId="{1B08F04D-F5FF-1ED8-A881-0D5508175FF0}"/>
          </ac:inkMkLst>
        </pc:inkChg>
        <pc:inkChg chg="del mod">
          <ac:chgData name="Luca Crocetti" userId="52efdf86-ba77-4dcf-8f92-67ea05fd85b4" providerId="ADAL" clId="{F54AB79C-CF2F-48E0-AB2B-B1BDA75FD3C3}" dt="2023-10-28T19:00:28.293" v="7309"/>
          <ac:inkMkLst>
            <pc:docMk/>
            <pc:sldMk cId="3550647073" sldId="615"/>
            <ac:inkMk id="20" creationId="{5C2555ED-BE98-CF0A-BE5D-1253AF44A515}"/>
          </ac:inkMkLst>
        </pc:inkChg>
        <pc:inkChg chg="del mod">
          <ac:chgData name="Luca Crocetti" userId="52efdf86-ba77-4dcf-8f92-67ea05fd85b4" providerId="ADAL" clId="{F54AB79C-CF2F-48E0-AB2B-B1BDA75FD3C3}" dt="2023-10-28T19:00:28.293" v="7308"/>
          <ac:inkMkLst>
            <pc:docMk/>
            <pc:sldMk cId="3550647073" sldId="615"/>
            <ac:inkMk id="21" creationId="{C7AE1010-73D2-FC98-E3CD-2283FBAA6F9C}"/>
          </ac:inkMkLst>
        </pc:inkChg>
        <pc:inkChg chg="del mod">
          <ac:chgData name="Luca Crocetti" userId="52efdf86-ba77-4dcf-8f92-67ea05fd85b4" providerId="ADAL" clId="{F54AB79C-CF2F-48E0-AB2B-B1BDA75FD3C3}" dt="2023-10-28T19:00:28.293" v="7310"/>
          <ac:inkMkLst>
            <pc:docMk/>
            <pc:sldMk cId="3550647073" sldId="615"/>
            <ac:inkMk id="22" creationId="{21CFCD83-846B-6571-18E1-2C6DB66605BC}"/>
          </ac:inkMkLst>
        </pc:inkChg>
        <pc:inkChg chg="del mod">
          <ac:chgData name="Luca Crocetti" userId="52efdf86-ba77-4dcf-8f92-67ea05fd85b4" providerId="ADAL" clId="{F54AB79C-CF2F-48E0-AB2B-B1BDA75FD3C3}" dt="2023-10-28T19:00:28.292" v="7304"/>
          <ac:inkMkLst>
            <pc:docMk/>
            <pc:sldMk cId="3550647073" sldId="615"/>
            <ac:inkMk id="23" creationId="{1AC4EE8D-564A-4E47-460D-49AA378E7188}"/>
          </ac:inkMkLst>
        </pc:inkChg>
        <pc:inkChg chg="del mod">
          <ac:chgData name="Luca Crocetti" userId="52efdf86-ba77-4dcf-8f92-67ea05fd85b4" providerId="ADAL" clId="{F54AB79C-CF2F-48E0-AB2B-B1BDA75FD3C3}" dt="2023-10-28T19:00:28.291" v="7300"/>
          <ac:inkMkLst>
            <pc:docMk/>
            <pc:sldMk cId="3550647073" sldId="615"/>
            <ac:inkMk id="24" creationId="{B2AF7A77-8452-978D-128E-584BD4B96ECB}"/>
          </ac:inkMkLst>
        </pc:inkChg>
        <pc:inkChg chg="del mod">
          <ac:chgData name="Luca Crocetti" userId="52efdf86-ba77-4dcf-8f92-67ea05fd85b4" providerId="ADAL" clId="{F54AB79C-CF2F-48E0-AB2B-B1BDA75FD3C3}" dt="2023-10-28T19:00:28.290" v="7298"/>
          <ac:inkMkLst>
            <pc:docMk/>
            <pc:sldMk cId="3550647073" sldId="615"/>
            <ac:inkMk id="25" creationId="{C2A0BF2A-93F3-D548-20A6-9907E2CA192F}"/>
          </ac:inkMkLst>
        </pc:inkChg>
        <pc:inkChg chg="del mod">
          <ac:chgData name="Luca Crocetti" userId="52efdf86-ba77-4dcf-8f92-67ea05fd85b4" providerId="ADAL" clId="{F54AB79C-CF2F-48E0-AB2B-B1BDA75FD3C3}" dt="2023-10-28T19:00:28.292" v="7307"/>
          <ac:inkMkLst>
            <pc:docMk/>
            <pc:sldMk cId="3550647073" sldId="615"/>
            <ac:inkMk id="26" creationId="{E9781163-04DF-258A-785A-18612F5AF95F}"/>
          </ac:inkMkLst>
        </pc:inkChg>
        <pc:inkChg chg="add">
          <ac:chgData name="Luca Crocetti" userId="52efdf86-ba77-4dcf-8f92-67ea05fd85b4" providerId="ADAL" clId="{F54AB79C-CF2F-48E0-AB2B-B1BDA75FD3C3}" dt="2023-10-28T19:00:37.599" v="7313" actId="9405"/>
          <ac:inkMkLst>
            <pc:docMk/>
            <pc:sldMk cId="3550647073" sldId="615"/>
            <ac:inkMk id="27" creationId="{8909A303-61D4-F880-6B2A-74AE0BF92911}"/>
          </ac:inkMkLst>
        </pc:inkChg>
        <pc:inkChg chg="add">
          <ac:chgData name="Luca Crocetti" userId="52efdf86-ba77-4dcf-8f92-67ea05fd85b4" providerId="ADAL" clId="{F54AB79C-CF2F-48E0-AB2B-B1BDA75FD3C3}" dt="2023-10-28T19:00:39.311" v="7314" actId="9405"/>
          <ac:inkMkLst>
            <pc:docMk/>
            <pc:sldMk cId="3550647073" sldId="615"/>
            <ac:inkMk id="28" creationId="{9E53F8EA-B74A-6FD7-53B5-A263CA23FD31}"/>
          </ac:inkMkLst>
        </pc:inkChg>
        <pc:inkChg chg="add mod">
          <ac:chgData name="Luca Crocetti" userId="52efdf86-ba77-4dcf-8f92-67ea05fd85b4" providerId="ADAL" clId="{F54AB79C-CF2F-48E0-AB2B-B1BDA75FD3C3}" dt="2023-10-28T19:00:50.229" v="7325"/>
          <ac:inkMkLst>
            <pc:docMk/>
            <pc:sldMk cId="3550647073" sldId="615"/>
            <ac:inkMk id="29" creationId="{43F02024-66BA-9B6E-27A4-23C7393C65E8}"/>
          </ac:inkMkLst>
        </pc:inkChg>
        <pc:inkChg chg="add mod">
          <ac:chgData name="Luca Crocetti" userId="52efdf86-ba77-4dcf-8f92-67ea05fd85b4" providerId="ADAL" clId="{F54AB79C-CF2F-48E0-AB2B-B1BDA75FD3C3}" dt="2023-10-28T19:00:50.229" v="7325"/>
          <ac:inkMkLst>
            <pc:docMk/>
            <pc:sldMk cId="3550647073" sldId="615"/>
            <ac:inkMk id="30" creationId="{77AE41C3-2D82-F932-3816-7D9B32F71CAB}"/>
          </ac:inkMkLst>
        </pc:inkChg>
        <pc:inkChg chg="del mod">
          <ac:chgData name="Luca Crocetti" userId="52efdf86-ba77-4dcf-8f92-67ea05fd85b4" providerId="ADAL" clId="{F54AB79C-CF2F-48E0-AB2B-B1BDA75FD3C3}" dt="2023-10-28T19:00:28.292" v="7305"/>
          <ac:inkMkLst>
            <pc:docMk/>
            <pc:sldMk cId="3550647073" sldId="615"/>
            <ac:inkMk id="32" creationId="{F100CC2C-D01C-4B7C-6495-29694B89A549}"/>
          </ac:inkMkLst>
        </pc:inkChg>
        <pc:inkChg chg="del">
          <ac:chgData name="Luca Crocetti" userId="52efdf86-ba77-4dcf-8f92-67ea05fd85b4" providerId="ADAL" clId="{F54AB79C-CF2F-48E0-AB2B-B1BDA75FD3C3}" dt="2023-10-28T19:00:28.289" v="7292"/>
          <ac:inkMkLst>
            <pc:docMk/>
            <pc:sldMk cId="3550647073" sldId="615"/>
            <ac:inkMk id="33" creationId="{71602573-64D4-41F5-DDCF-073384108815}"/>
          </ac:inkMkLst>
        </pc:inkChg>
        <pc:inkChg chg="del">
          <ac:chgData name="Luca Crocetti" userId="52efdf86-ba77-4dcf-8f92-67ea05fd85b4" providerId="ADAL" clId="{F54AB79C-CF2F-48E0-AB2B-B1BDA75FD3C3}" dt="2023-10-28T19:00:28.287" v="7288"/>
          <ac:inkMkLst>
            <pc:docMk/>
            <pc:sldMk cId="3550647073" sldId="615"/>
            <ac:inkMk id="34" creationId="{632E9278-946B-4151-2D80-FDDBD79E79E2}"/>
          </ac:inkMkLst>
        </pc:inkChg>
        <pc:inkChg chg="del mod">
          <ac:chgData name="Luca Crocetti" userId="52efdf86-ba77-4dcf-8f92-67ea05fd85b4" providerId="ADAL" clId="{F54AB79C-CF2F-48E0-AB2B-B1BDA75FD3C3}" dt="2023-10-28T19:00:28.290" v="7297"/>
          <ac:inkMkLst>
            <pc:docMk/>
            <pc:sldMk cId="3550647073" sldId="615"/>
            <ac:inkMk id="35" creationId="{1A67FDA9-0D51-1391-5FE8-DA744DC44781}"/>
          </ac:inkMkLst>
        </pc:inkChg>
        <pc:inkChg chg="del mod">
          <ac:chgData name="Luca Crocetti" userId="52efdf86-ba77-4dcf-8f92-67ea05fd85b4" providerId="ADAL" clId="{F54AB79C-CF2F-48E0-AB2B-B1BDA75FD3C3}" dt="2023-10-28T19:00:28.291" v="7302"/>
          <ac:inkMkLst>
            <pc:docMk/>
            <pc:sldMk cId="3550647073" sldId="615"/>
            <ac:inkMk id="36" creationId="{7FE6A4DC-FF29-16B1-9702-3E34FCA470D3}"/>
          </ac:inkMkLst>
        </pc:inkChg>
        <pc:inkChg chg="del mod">
          <ac:chgData name="Luca Crocetti" userId="52efdf86-ba77-4dcf-8f92-67ea05fd85b4" providerId="ADAL" clId="{F54AB79C-CF2F-48E0-AB2B-B1BDA75FD3C3}" dt="2023-10-28T19:00:28.288" v="7289"/>
          <ac:inkMkLst>
            <pc:docMk/>
            <pc:sldMk cId="3550647073" sldId="615"/>
            <ac:inkMk id="37" creationId="{3E28F4BB-908F-E6CA-E23B-990C40E7F25D}"/>
          </ac:inkMkLst>
        </pc:inkChg>
        <pc:inkChg chg="del mod">
          <ac:chgData name="Luca Crocetti" userId="52efdf86-ba77-4dcf-8f92-67ea05fd85b4" providerId="ADAL" clId="{F54AB79C-CF2F-48E0-AB2B-B1BDA75FD3C3}" dt="2023-10-28T19:00:28.291" v="7303"/>
          <ac:inkMkLst>
            <pc:docMk/>
            <pc:sldMk cId="3550647073" sldId="615"/>
            <ac:inkMk id="38" creationId="{76DB6A03-1F4E-819D-882B-3C9987F3F0C9}"/>
          </ac:inkMkLst>
        </pc:inkChg>
        <pc:inkChg chg="del mod">
          <ac:chgData name="Luca Crocetti" userId="52efdf86-ba77-4dcf-8f92-67ea05fd85b4" providerId="ADAL" clId="{F54AB79C-CF2F-48E0-AB2B-B1BDA75FD3C3}" dt="2023-10-28T19:00:28.291" v="7301"/>
          <ac:inkMkLst>
            <pc:docMk/>
            <pc:sldMk cId="3550647073" sldId="615"/>
            <ac:inkMk id="39" creationId="{11589844-4F00-59CE-7D9E-D474A30DB7C5}"/>
          </ac:inkMkLst>
        </pc:inkChg>
        <pc:inkChg chg="add mod">
          <ac:chgData name="Luca Crocetti" userId="52efdf86-ba77-4dcf-8f92-67ea05fd85b4" providerId="ADAL" clId="{F54AB79C-CF2F-48E0-AB2B-B1BDA75FD3C3}" dt="2023-10-28T19:00:50.229" v="7325"/>
          <ac:inkMkLst>
            <pc:docMk/>
            <pc:sldMk cId="3550647073" sldId="615"/>
            <ac:inkMk id="42" creationId="{EEBFBFC5-5067-A01D-C9E5-EE509093140D}"/>
          </ac:inkMkLst>
        </pc:inkChg>
        <pc:inkChg chg="add mod">
          <ac:chgData name="Luca Crocetti" userId="52efdf86-ba77-4dcf-8f92-67ea05fd85b4" providerId="ADAL" clId="{F54AB79C-CF2F-48E0-AB2B-B1BDA75FD3C3}" dt="2023-10-28T19:00:50.229" v="7325"/>
          <ac:inkMkLst>
            <pc:docMk/>
            <pc:sldMk cId="3550647073" sldId="615"/>
            <ac:inkMk id="43" creationId="{5D3E58D9-AF27-8A56-2F18-9AC76010029A}"/>
          </ac:inkMkLst>
        </pc:inkChg>
        <pc:inkChg chg="add mod">
          <ac:chgData name="Luca Crocetti" userId="52efdf86-ba77-4dcf-8f92-67ea05fd85b4" providerId="ADAL" clId="{F54AB79C-CF2F-48E0-AB2B-B1BDA75FD3C3}" dt="2023-10-28T19:00:50.229" v="7325"/>
          <ac:inkMkLst>
            <pc:docMk/>
            <pc:sldMk cId="3550647073" sldId="615"/>
            <ac:inkMk id="44" creationId="{FB1D5D01-AD42-5C53-7994-1807B8B9289F}"/>
          </ac:inkMkLst>
        </pc:inkChg>
        <pc:inkChg chg="add mod">
          <ac:chgData name="Luca Crocetti" userId="52efdf86-ba77-4dcf-8f92-67ea05fd85b4" providerId="ADAL" clId="{F54AB79C-CF2F-48E0-AB2B-B1BDA75FD3C3}" dt="2023-10-28T19:00:52.083" v="7326"/>
          <ac:inkMkLst>
            <pc:docMk/>
            <pc:sldMk cId="3550647073" sldId="615"/>
            <ac:inkMk id="45" creationId="{1D3399AF-B938-FB28-0C92-07206650034D}"/>
          </ac:inkMkLst>
        </pc:inkChg>
        <pc:inkChg chg="add mod">
          <ac:chgData name="Luca Crocetti" userId="52efdf86-ba77-4dcf-8f92-67ea05fd85b4" providerId="ADAL" clId="{F54AB79C-CF2F-48E0-AB2B-B1BDA75FD3C3}" dt="2023-10-28T19:00:52.083" v="7326"/>
          <ac:inkMkLst>
            <pc:docMk/>
            <pc:sldMk cId="3550647073" sldId="615"/>
            <ac:inkMk id="46" creationId="{29149D8E-7ECA-8765-645A-E292ACC6A4AE}"/>
          </ac:inkMkLst>
        </pc:inkChg>
        <pc:inkChg chg="add mod">
          <ac:chgData name="Luca Crocetti" userId="52efdf86-ba77-4dcf-8f92-67ea05fd85b4" providerId="ADAL" clId="{F54AB79C-CF2F-48E0-AB2B-B1BDA75FD3C3}" dt="2023-10-28T19:00:52.083" v="7326"/>
          <ac:inkMkLst>
            <pc:docMk/>
            <pc:sldMk cId="3550647073" sldId="615"/>
            <ac:inkMk id="47" creationId="{29CA25A7-3C8A-546E-3C2F-CFBD62EE16A0}"/>
          </ac:inkMkLst>
        </pc:inkChg>
        <pc:inkChg chg="del mod">
          <ac:chgData name="Luca Crocetti" userId="52efdf86-ba77-4dcf-8f92-67ea05fd85b4" providerId="ADAL" clId="{F54AB79C-CF2F-48E0-AB2B-B1BDA75FD3C3}" dt="2023-10-28T19:00:28.292" v="7306"/>
          <ac:inkMkLst>
            <pc:docMk/>
            <pc:sldMk cId="3550647073" sldId="615"/>
            <ac:inkMk id="48" creationId="{92FAF289-0DA6-1C2F-2E06-CA263959AD50}"/>
          </ac:inkMkLst>
        </pc:inkChg>
        <pc:inkChg chg="del mod">
          <ac:chgData name="Luca Crocetti" userId="52efdf86-ba77-4dcf-8f92-67ea05fd85b4" providerId="ADAL" clId="{F54AB79C-CF2F-48E0-AB2B-B1BDA75FD3C3}" dt="2023-10-28T19:00:28.291" v="7299"/>
          <ac:inkMkLst>
            <pc:docMk/>
            <pc:sldMk cId="3550647073" sldId="615"/>
            <ac:inkMk id="49" creationId="{4FC741EF-68B3-CABD-47E7-309BA295B715}"/>
          </ac:inkMkLst>
        </pc:inkChg>
        <pc:inkChg chg="del mod">
          <ac:chgData name="Luca Crocetti" userId="52efdf86-ba77-4dcf-8f92-67ea05fd85b4" providerId="ADAL" clId="{F54AB79C-CF2F-48E0-AB2B-B1BDA75FD3C3}" dt="2023-10-28T19:00:28.290" v="7296"/>
          <ac:inkMkLst>
            <pc:docMk/>
            <pc:sldMk cId="3550647073" sldId="615"/>
            <ac:inkMk id="50" creationId="{614681CE-2A89-DA73-70E8-74422DECB14C}"/>
          </ac:inkMkLst>
        </pc:inkChg>
        <pc:inkChg chg="del">
          <ac:chgData name="Luca Crocetti" userId="52efdf86-ba77-4dcf-8f92-67ea05fd85b4" providerId="ADAL" clId="{F54AB79C-CF2F-48E0-AB2B-B1BDA75FD3C3}" dt="2023-10-28T19:00:28.288" v="7290"/>
          <ac:inkMkLst>
            <pc:docMk/>
            <pc:sldMk cId="3550647073" sldId="615"/>
            <ac:inkMk id="51" creationId="{2CD54347-DE7E-8292-F0F5-9E6DDDF2A459}"/>
          </ac:inkMkLst>
        </pc:inkChg>
        <pc:inkChg chg="del mod">
          <ac:chgData name="Luca Crocetti" userId="52efdf86-ba77-4dcf-8f92-67ea05fd85b4" providerId="ADAL" clId="{F54AB79C-CF2F-48E0-AB2B-B1BDA75FD3C3}" dt="2023-10-28T19:00:28.289" v="7295"/>
          <ac:inkMkLst>
            <pc:docMk/>
            <pc:sldMk cId="3550647073" sldId="615"/>
            <ac:inkMk id="52" creationId="{7E79FC8B-943D-B45D-EF86-C3AB9C56C274}"/>
          </ac:inkMkLst>
        </pc:inkChg>
        <pc:inkChg chg="del mod">
          <ac:chgData name="Luca Crocetti" userId="52efdf86-ba77-4dcf-8f92-67ea05fd85b4" providerId="ADAL" clId="{F54AB79C-CF2F-48E0-AB2B-B1BDA75FD3C3}" dt="2023-10-28T19:00:28.288" v="7291"/>
          <ac:inkMkLst>
            <pc:docMk/>
            <pc:sldMk cId="3550647073" sldId="615"/>
            <ac:inkMk id="53" creationId="{9C046124-50C0-9972-185E-693C8C44D8F5}"/>
          </ac:inkMkLst>
        </pc:inkChg>
        <pc:inkChg chg="del mod">
          <ac:chgData name="Luca Crocetti" userId="52efdf86-ba77-4dcf-8f92-67ea05fd85b4" providerId="ADAL" clId="{F54AB79C-CF2F-48E0-AB2B-B1BDA75FD3C3}" dt="2023-10-28T19:00:28.289" v="7293"/>
          <ac:inkMkLst>
            <pc:docMk/>
            <pc:sldMk cId="3550647073" sldId="615"/>
            <ac:inkMk id="54" creationId="{79C92FFF-0E2B-AA6E-ACB8-CB94F37871CC}"/>
          </ac:inkMkLst>
        </pc:inkChg>
        <pc:inkChg chg="del mod">
          <ac:chgData name="Luca Crocetti" userId="52efdf86-ba77-4dcf-8f92-67ea05fd85b4" providerId="ADAL" clId="{F54AB79C-CF2F-48E0-AB2B-B1BDA75FD3C3}" dt="2023-10-28T19:00:28.289" v="7294"/>
          <ac:inkMkLst>
            <pc:docMk/>
            <pc:sldMk cId="3550647073" sldId="615"/>
            <ac:inkMk id="55" creationId="{687E5444-5146-DEF6-7E27-9C6ADEBC1524}"/>
          </ac:inkMkLst>
        </pc:inkChg>
        <pc:inkChg chg="add mod">
          <ac:chgData name="Luca Crocetti" userId="52efdf86-ba77-4dcf-8f92-67ea05fd85b4" providerId="ADAL" clId="{F54AB79C-CF2F-48E0-AB2B-B1BDA75FD3C3}" dt="2023-10-28T19:00:52.083" v="7326"/>
          <ac:inkMkLst>
            <pc:docMk/>
            <pc:sldMk cId="3550647073" sldId="615"/>
            <ac:inkMk id="57" creationId="{75CBE53C-5C70-7732-D24D-A883224C36AC}"/>
          </ac:inkMkLst>
        </pc:inkChg>
        <pc:inkChg chg="add del mod">
          <ac:chgData name="Luca Crocetti" userId="52efdf86-ba77-4dcf-8f92-67ea05fd85b4" providerId="ADAL" clId="{F54AB79C-CF2F-48E0-AB2B-B1BDA75FD3C3}" dt="2023-10-28T19:00:52.083" v="7326"/>
          <ac:inkMkLst>
            <pc:docMk/>
            <pc:sldMk cId="3550647073" sldId="615"/>
            <ac:inkMk id="58" creationId="{79FFC0E1-8034-20A9-314C-09F7060A8097}"/>
          </ac:inkMkLst>
        </pc:inkChg>
        <pc:inkChg chg="add mod">
          <ac:chgData name="Luca Crocetti" userId="52efdf86-ba77-4dcf-8f92-67ea05fd85b4" providerId="ADAL" clId="{F54AB79C-CF2F-48E0-AB2B-B1BDA75FD3C3}" dt="2023-10-28T19:01:00.507" v="7339"/>
          <ac:inkMkLst>
            <pc:docMk/>
            <pc:sldMk cId="3550647073" sldId="615"/>
            <ac:inkMk id="61" creationId="{8EFB31B9-C8C0-2441-8890-50280D3523FE}"/>
          </ac:inkMkLst>
        </pc:inkChg>
        <pc:inkChg chg="add mod">
          <ac:chgData name="Luca Crocetti" userId="52efdf86-ba77-4dcf-8f92-67ea05fd85b4" providerId="ADAL" clId="{F54AB79C-CF2F-48E0-AB2B-B1BDA75FD3C3}" dt="2023-10-28T19:01:00.507" v="7339"/>
          <ac:inkMkLst>
            <pc:docMk/>
            <pc:sldMk cId="3550647073" sldId="615"/>
            <ac:inkMk id="62" creationId="{C2152F47-2FE5-462F-AFCA-3302F275BE34}"/>
          </ac:inkMkLst>
        </pc:inkChg>
        <pc:inkChg chg="add mod">
          <ac:chgData name="Luca Crocetti" userId="52efdf86-ba77-4dcf-8f92-67ea05fd85b4" providerId="ADAL" clId="{F54AB79C-CF2F-48E0-AB2B-B1BDA75FD3C3}" dt="2023-10-28T19:01:00.507" v="7339"/>
          <ac:inkMkLst>
            <pc:docMk/>
            <pc:sldMk cId="3550647073" sldId="615"/>
            <ac:inkMk id="63" creationId="{A52890AF-642C-B69B-7CDF-57D7C73BABCD}"/>
          </ac:inkMkLst>
        </pc:inkChg>
        <pc:inkChg chg="add mod">
          <ac:chgData name="Luca Crocetti" userId="52efdf86-ba77-4dcf-8f92-67ea05fd85b4" providerId="ADAL" clId="{F54AB79C-CF2F-48E0-AB2B-B1BDA75FD3C3}" dt="2023-10-28T19:01:00.507" v="7339"/>
          <ac:inkMkLst>
            <pc:docMk/>
            <pc:sldMk cId="3550647073" sldId="615"/>
            <ac:inkMk id="64" creationId="{3B72D1AD-6A4C-D966-14E1-C6EDA9113290}"/>
          </ac:inkMkLst>
        </pc:inkChg>
        <pc:inkChg chg="add mod">
          <ac:chgData name="Luca Crocetti" userId="52efdf86-ba77-4dcf-8f92-67ea05fd85b4" providerId="ADAL" clId="{F54AB79C-CF2F-48E0-AB2B-B1BDA75FD3C3}" dt="2023-10-28T19:01:58.118" v="7423"/>
          <ac:inkMkLst>
            <pc:docMk/>
            <pc:sldMk cId="3550647073" sldId="615"/>
            <ac:inkMk id="65" creationId="{846CC548-F06C-4E58-3DA1-EDB176051C68}"/>
          </ac:inkMkLst>
        </pc:inkChg>
        <pc:inkChg chg="add mod">
          <ac:chgData name="Luca Crocetti" userId="52efdf86-ba77-4dcf-8f92-67ea05fd85b4" providerId="ADAL" clId="{F54AB79C-CF2F-48E0-AB2B-B1BDA75FD3C3}" dt="2023-10-28T19:01:58.118" v="7423"/>
          <ac:inkMkLst>
            <pc:docMk/>
            <pc:sldMk cId="3550647073" sldId="615"/>
            <ac:inkMk id="66" creationId="{7C758D4A-4240-0E8B-D267-E4CFAC246C20}"/>
          </ac:inkMkLst>
        </pc:inkChg>
        <pc:inkChg chg="add mod">
          <ac:chgData name="Luca Crocetti" userId="52efdf86-ba77-4dcf-8f92-67ea05fd85b4" providerId="ADAL" clId="{F54AB79C-CF2F-48E0-AB2B-B1BDA75FD3C3}" dt="2023-10-28T19:01:58.118" v="7423"/>
          <ac:inkMkLst>
            <pc:docMk/>
            <pc:sldMk cId="3550647073" sldId="615"/>
            <ac:inkMk id="67" creationId="{D08284B5-718A-F336-4350-44D7C27B1B1D}"/>
          </ac:inkMkLst>
        </pc:inkChg>
        <pc:inkChg chg="add mod">
          <ac:chgData name="Luca Crocetti" userId="52efdf86-ba77-4dcf-8f92-67ea05fd85b4" providerId="ADAL" clId="{F54AB79C-CF2F-48E0-AB2B-B1BDA75FD3C3}" dt="2023-10-28T19:01:58.118" v="7423"/>
          <ac:inkMkLst>
            <pc:docMk/>
            <pc:sldMk cId="3550647073" sldId="615"/>
            <ac:inkMk id="68" creationId="{2DF4B7C4-F9C7-C974-E012-73126759D9FE}"/>
          </ac:inkMkLst>
        </pc:inkChg>
        <pc:inkChg chg="add mod">
          <ac:chgData name="Luca Crocetti" userId="52efdf86-ba77-4dcf-8f92-67ea05fd85b4" providerId="ADAL" clId="{F54AB79C-CF2F-48E0-AB2B-B1BDA75FD3C3}" dt="2023-10-28T19:01:58.118" v="7423"/>
          <ac:inkMkLst>
            <pc:docMk/>
            <pc:sldMk cId="3550647073" sldId="615"/>
            <ac:inkMk id="69" creationId="{6B454C37-C0A8-A494-BD84-76B0B6749CBF}"/>
          </ac:inkMkLst>
        </pc:inkChg>
        <pc:inkChg chg="add mod">
          <ac:chgData name="Luca Crocetti" userId="52efdf86-ba77-4dcf-8f92-67ea05fd85b4" providerId="ADAL" clId="{F54AB79C-CF2F-48E0-AB2B-B1BDA75FD3C3}" dt="2023-10-28T19:01:58.118" v="7423"/>
          <ac:inkMkLst>
            <pc:docMk/>
            <pc:sldMk cId="3550647073" sldId="615"/>
            <ac:inkMk id="70" creationId="{F492F0C4-9E62-891E-80DD-CD2EDC545F75}"/>
          </ac:inkMkLst>
        </pc:inkChg>
        <pc:inkChg chg="add mod">
          <ac:chgData name="Luca Crocetti" userId="52efdf86-ba77-4dcf-8f92-67ea05fd85b4" providerId="ADAL" clId="{F54AB79C-CF2F-48E0-AB2B-B1BDA75FD3C3}" dt="2023-10-28T19:01:58.118" v="7423"/>
          <ac:inkMkLst>
            <pc:docMk/>
            <pc:sldMk cId="3550647073" sldId="615"/>
            <ac:inkMk id="71" creationId="{A1C43847-3D4A-3832-4A96-61D304A07DA9}"/>
          </ac:inkMkLst>
        </pc:inkChg>
        <pc:inkChg chg="add mod">
          <ac:chgData name="Luca Crocetti" userId="52efdf86-ba77-4dcf-8f92-67ea05fd85b4" providerId="ADAL" clId="{F54AB79C-CF2F-48E0-AB2B-B1BDA75FD3C3}" dt="2023-10-28T19:01:58.118" v="7423"/>
          <ac:inkMkLst>
            <pc:docMk/>
            <pc:sldMk cId="3550647073" sldId="615"/>
            <ac:inkMk id="72" creationId="{A600219B-B43C-FFC0-1C93-68E46E82A4EA}"/>
          </ac:inkMkLst>
        </pc:inkChg>
        <pc:inkChg chg="add del mod">
          <ac:chgData name="Luca Crocetti" userId="52efdf86-ba77-4dcf-8f92-67ea05fd85b4" providerId="ADAL" clId="{F54AB79C-CF2F-48E0-AB2B-B1BDA75FD3C3}" dt="2023-10-28T19:01:11.376" v="7356"/>
          <ac:inkMkLst>
            <pc:docMk/>
            <pc:sldMk cId="3550647073" sldId="615"/>
            <ac:inkMk id="75" creationId="{E4926BB7-6053-EBF2-C23F-CA8427B4CB80}"/>
          </ac:inkMkLst>
        </pc:inkChg>
        <pc:inkChg chg="add del mod">
          <ac:chgData name="Luca Crocetti" userId="52efdf86-ba77-4dcf-8f92-67ea05fd85b4" providerId="ADAL" clId="{F54AB79C-CF2F-48E0-AB2B-B1BDA75FD3C3}" dt="2023-10-28T19:01:11.374" v="7355"/>
          <ac:inkMkLst>
            <pc:docMk/>
            <pc:sldMk cId="3550647073" sldId="615"/>
            <ac:inkMk id="76" creationId="{17710B72-41B5-8B89-7597-EBFC19546E1A}"/>
          </ac:inkMkLst>
        </pc:inkChg>
        <pc:inkChg chg="add del mod">
          <ac:chgData name="Luca Crocetti" userId="52efdf86-ba77-4dcf-8f92-67ea05fd85b4" providerId="ADAL" clId="{F54AB79C-CF2F-48E0-AB2B-B1BDA75FD3C3}" dt="2023-10-28T19:01:11.370" v="7352"/>
          <ac:inkMkLst>
            <pc:docMk/>
            <pc:sldMk cId="3550647073" sldId="615"/>
            <ac:inkMk id="77" creationId="{E208F0C1-9E5D-0B6D-7F10-E64C0E6196EF}"/>
          </ac:inkMkLst>
        </pc:inkChg>
        <pc:inkChg chg="add del mod">
          <ac:chgData name="Luca Crocetti" userId="52efdf86-ba77-4dcf-8f92-67ea05fd85b4" providerId="ADAL" clId="{F54AB79C-CF2F-48E0-AB2B-B1BDA75FD3C3}" dt="2023-10-28T19:01:11.378" v="7358"/>
          <ac:inkMkLst>
            <pc:docMk/>
            <pc:sldMk cId="3550647073" sldId="615"/>
            <ac:inkMk id="78" creationId="{757D836D-F3C9-5FCB-7946-F65A4BB7CFCD}"/>
          </ac:inkMkLst>
        </pc:inkChg>
        <pc:inkChg chg="add del mod">
          <ac:chgData name="Luca Crocetti" userId="52efdf86-ba77-4dcf-8f92-67ea05fd85b4" providerId="ADAL" clId="{F54AB79C-CF2F-48E0-AB2B-B1BDA75FD3C3}" dt="2023-10-28T19:01:11.373" v="7354"/>
          <ac:inkMkLst>
            <pc:docMk/>
            <pc:sldMk cId="3550647073" sldId="615"/>
            <ac:inkMk id="79" creationId="{3C9D8D08-5EAF-E119-5594-3CBFFF5D526F}"/>
          </ac:inkMkLst>
        </pc:inkChg>
        <pc:inkChg chg="add del mod">
          <ac:chgData name="Luca Crocetti" userId="52efdf86-ba77-4dcf-8f92-67ea05fd85b4" providerId="ADAL" clId="{F54AB79C-CF2F-48E0-AB2B-B1BDA75FD3C3}" dt="2023-10-28T19:01:11.371" v="7353"/>
          <ac:inkMkLst>
            <pc:docMk/>
            <pc:sldMk cId="3550647073" sldId="615"/>
            <ac:inkMk id="81" creationId="{C259D504-26BA-9A62-EA23-A51915DF43A7}"/>
          </ac:inkMkLst>
        </pc:inkChg>
        <pc:inkChg chg="add del mod">
          <ac:chgData name="Luca Crocetti" userId="52efdf86-ba77-4dcf-8f92-67ea05fd85b4" providerId="ADAL" clId="{F54AB79C-CF2F-48E0-AB2B-B1BDA75FD3C3}" dt="2023-10-28T19:01:11.379" v="7359"/>
          <ac:inkMkLst>
            <pc:docMk/>
            <pc:sldMk cId="3550647073" sldId="615"/>
            <ac:inkMk id="82" creationId="{73158ED7-58FB-6BF1-1AC5-6AF2A0B723B4}"/>
          </ac:inkMkLst>
        </pc:inkChg>
        <pc:inkChg chg="add del mod">
          <ac:chgData name="Luca Crocetti" userId="52efdf86-ba77-4dcf-8f92-67ea05fd85b4" providerId="ADAL" clId="{F54AB79C-CF2F-48E0-AB2B-B1BDA75FD3C3}" dt="2023-10-28T19:01:11.377" v="7357"/>
          <ac:inkMkLst>
            <pc:docMk/>
            <pc:sldMk cId="3550647073" sldId="615"/>
            <ac:inkMk id="83" creationId="{8832C227-EC97-692C-110C-CDB7266AFD61}"/>
          </ac:inkMkLst>
        </pc:inkChg>
        <pc:inkChg chg="add del mod">
          <ac:chgData name="Luca Crocetti" userId="52efdf86-ba77-4dcf-8f92-67ea05fd85b4" providerId="ADAL" clId="{F54AB79C-CF2F-48E0-AB2B-B1BDA75FD3C3}" dt="2023-10-28T19:01:11.380" v="7360"/>
          <ac:inkMkLst>
            <pc:docMk/>
            <pc:sldMk cId="3550647073" sldId="615"/>
            <ac:inkMk id="84" creationId="{6FA67E8F-A64D-DCC8-7454-7DA3C81F14D3}"/>
          </ac:inkMkLst>
        </pc:inkChg>
        <pc:inkChg chg="add del mod">
          <ac:chgData name="Luca Crocetti" userId="52efdf86-ba77-4dcf-8f92-67ea05fd85b4" providerId="ADAL" clId="{F54AB79C-CF2F-48E0-AB2B-B1BDA75FD3C3}" dt="2023-10-28T19:01:11.380" v="7361"/>
          <ac:inkMkLst>
            <pc:docMk/>
            <pc:sldMk cId="3550647073" sldId="615"/>
            <ac:inkMk id="85" creationId="{01526FFA-9741-EECB-7E11-2CD315E068FA}"/>
          </ac:inkMkLst>
        </pc:inkChg>
        <pc:inkChg chg="add mod">
          <ac:chgData name="Luca Crocetti" userId="52efdf86-ba77-4dcf-8f92-67ea05fd85b4" providerId="ADAL" clId="{F54AB79C-CF2F-48E0-AB2B-B1BDA75FD3C3}" dt="2023-10-28T19:01:20.746" v="7376"/>
          <ac:inkMkLst>
            <pc:docMk/>
            <pc:sldMk cId="3550647073" sldId="615"/>
            <ac:inkMk id="87" creationId="{012CD362-5AFD-FE28-9F19-57B5EB1F4DAB}"/>
          </ac:inkMkLst>
        </pc:inkChg>
        <pc:inkChg chg="add mod">
          <ac:chgData name="Luca Crocetti" userId="52efdf86-ba77-4dcf-8f92-67ea05fd85b4" providerId="ADAL" clId="{F54AB79C-CF2F-48E0-AB2B-B1BDA75FD3C3}" dt="2023-10-28T19:01:20.746" v="7376"/>
          <ac:inkMkLst>
            <pc:docMk/>
            <pc:sldMk cId="3550647073" sldId="615"/>
            <ac:inkMk id="88" creationId="{3E70D2BC-9FF3-1F7A-1D18-2AA3E6EAEDF9}"/>
          </ac:inkMkLst>
        </pc:inkChg>
        <pc:inkChg chg="add mod">
          <ac:chgData name="Luca Crocetti" userId="52efdf86-ba77-4dcf-8f92-67ea05fd85b4" providerId="ADAL" clId="{F54AB79C-CF2F-48E0-AB2B-B1BDA75FD3C3}" dt="2023-10-28T19:01:20.746" v="7376"/>
          <ac:inkMkLst>
            <pc:docMk/>
            <pc:sldMk cId="3550647073" sldId="615"/>
            <ac:inkMk id="89" creationId="{797FCD7A-D795-3792-F504-0642B488B909}"/>
          </ac:inkMkLst>
        </pc:inkChg>
        <pc:inkChg chg="add mod">
          <ac:chgData name="Luca Crocetti" userId="52efdf86-ba77-4dcf-8f92-67ea05fd85b4" providerId="ADAL" clId="{F54AB79C-CF2F-48E0-AB2B-B1BDA75FD3C3}" dt="2023-10-28T19:01:20.746" v="7376"/>
          <ac:inkMkLst>
            <pc:docMk/>
            <pc:sldMk cId="3550647073" sldId="615"/>
            <ac:inkMk id="90" creationId="{D9BEF650-0861-D1C3-3EEF-9E1E883CF571}"/>
          </ac:inkMkLst>
        </pc:inkChg>
        <pc:inkChg chg="add mod">
          <ac:chgData name="Luca Crocetti" userId="52efdf86-ba77-4dcf-8f92-67ea05fd85b4" providerId="ADAL" clId="{F54AB79C-CF2F-48E0-AB2B-B1BDA75FD3C3}" dt="2023-10-28T19:01:20.746" v="7376"/>
          <ac:inkMkLst>
            <pc:docMk/>
            <pc:sldMk cId="3550647073" sldId="615"/>
            <ac:inkMk id="91" creationId="{5DDBD056-0C90-0215-BF6F-D7BCF6CD9805}"/>
          </ac:inkMkLst>
        </pc:inkChg>
        <pc:inkChg chg="add mod">
          <ac:chgData name="Luca Crocetti" userId="52efdf86-ba77-4dcf-8f92-67ea05fd85b4" providerId="ADAL" clId="{F54AB79C-CF2F-48E0-AB2B-B1BDA75FD3C3}" dt="2023-10-28T19:01:20.746" v="7376"/>
          <ac:inkMkLst>
            <pc:docMk/>
            <pc:sldMk cId="3550647073" sldId="615"/>
            <ac:inkMk id="92" creationId="{2496A4D6-B201-132D-2AB6-ACF5AA4ADA3B}"/>
          </ac:inkMkLst>
        </pc:inkChg>
        <pc:inkChg chg="add mod">
          <ac:chgData name="Luca Crocetti" userId="52efdf86-ba77-4dcf-8f92-67ea05fd85b4" providerId="ADAL" clId="{F54AB79C-CF2F-48E0-AB2B-B1BDA75FD3C3}" dt="2023-10-28T19:01:20.746" v="7376"/>
          <ac:inkMkLst>
            <pc:docMk/>
            <pc:sldMk cId="3550647073" sldId="615"/>
            <ac:inkMk id="93" creationId="{8FB66F2F-C0F9-4B44-06A0-EFFBE3E83657}"/>
          </ac:inkMkLst>
        </pc:inkChg>
        <pc:inkChg chg="add mod">
          <ac:chgData name="Luca Crocetti" userId="52efdf86-ba77-4dcf-8f92-67ea05fd85b4" providerId="ADAL" clId="{F54AB79C-CF2F-48E0-AB2B-B1BDA75FD3C3}" dt="2023-10-28T19:01:20.746" v="7376"/>
          <ac:inkMkLst>
            <pc:docMk/>
            <pc:sldMk cId="3550647073" sldId="615"/>
            <ac:inkMk id="94" creationId="{AE3A1ADE-085A-3BDB-7AF3-FE6B59965C6C}"/>
          </ac:inkMkLst>
        </pc:inkChg>
        <pc:inkChg chg="add mod">
          <ac:chgData name="Luca Crocetti" userId="52efdf86-ba77-4dcf-8f92-67ea05fd85b4" providerId="ADAL" clId="{F54AB79C-CF2F-48E0-AB2B-B1BDA75FD3C3}" dt="2023-10-28T19:01:20.746" v="7376"/>
          <ac:inkMkLst>
            <pc:docMk/>
            <pc:sldMk cId="3550647073" sldId="615"/>
            <ac:inkMk id="95" creationId="{E51EDA5F-DB74-B526-1A5B-2E2F9FD5EB7B}"/>
          </ac:inkMkLst>
        </pc:inkChg>
        <pc:inkChg chg="add mod">
          <ac:chgData name="Luca Crocetti" userId="52efdf86-ba77-4dcf-8f92-67ea05fd85b4" providerId="ADAL" clId="{F54AB79C-CF2F-48E0-AB2B-B1BDA75FD3C3}" dt="2023-10-28T19:01:20.746" v="7376"/>
          <ac:inkMkLst>
            <pc:docMk/>
            <pc:sldMk cId="3550647073" sldId="615"/>
            <ac:inkMk id="96" creationId="{8402D906-318D-2D1D-F389-A1EDD5D56A1A}"/>
          </ac:inkMkLst>
        </pc:inkChg>
        <pc:inkChg chg="add mod">
          <ac:chgData name="Luca Crocetti" userId="52efdf86-ba77-4dcf-8f92-67ea05fd85b4" providerId="ADAL" clId="{F54AB79C-CF2F-48E0-AB2B-B1BDA75FD3C3}" dt="2023-10-28T19:01:20.746" v="7376"/>
          <ac:inkMkLst>
            <pc:docMk/>
            <pc:sldMk cId="3550647073" sldId="615"/>
            <ac:inkMk id="97" creationId="{875F31B5-59A9-E138-C944-FB0A76F5DFD7}"/>
          </ac:inkMkLst>
        </pc:inkChg>
        <pc:inkChg chg="add mod">
          <ac:chgData name="Luca Crocetti" userId="52efdf86-ba77-4dcf-8f92-67ea05fd85b4" providerId="ADAL" clId="{F54AB79C-CF2F-48E0-AB2B-B1BDA75FD3C3}" dt="2023-10-28T19:01:20.746" v="7376"/>
          <ac:inkMkLst>
            <pc:docMk/>
            <pc:sldMk cId="3550647073" sldId="615"/>
            <ac:inkMk id="98" creationId="{680C7DE9-77AD-E089-7479-C5044C5F465B}"/>
          </ac:inkMkLst>
        </pc:inkChg>
        <pc:inkChg chg="add mod">
          <ac:chgData name="Luca Crocetti" userId="52efdf86-ba77-4dcf-8f92-67ea05fd85b4" providerId="ADAL" clId="{F54AB79C-CF2F-48E0-AB2B-B1BDA75FD3C3}" dt="2023-10-28T19:01:20.746" v="7376"/>
          <ac:inkMkLst>
            <pc:docMk/>
            <pc:sldMk cId="3550647073" sldId="615"/>
            <ac:inkMk id="99" creationId="{CA9B14D3-3473-6DD0-9F55-305A446E9BE7}"/>
          </ac:inkMkLst>
        </pc:inkChg>
        <pc:inkChg chg="add mod">
          <ac:chgData name="Luca Crocetti" userId="52efdf86-ba77-4dcf-8f92-67ea05fd85b4" providerId="ADAL" clId="{F54AB79C-CF2F-48E0-AB2B-B1BDA75FD3C3}" dt="2023-10-28T19:01:20.746" v="7376"/>
          <ac:inkMkLst>
            <pc:docMk/>
            <pc:sldMk cId="3550647073" sldId="615"/>
            <ac:inkMk id="100" creationId="{7E378AAE-26FB-7931-530F-B1EA9A51B1C0}"/>
          </ac:inkMkLst>
        </pc:inkChg>
        <pc:inkChg chg="add">
          <ac:chgData name="Luca Crocetti" userId="52efdf86-ba77-4dcf-8f92-67ea05fd85b4" providerId="ADAL" clId="{F54AB79C-CF2F-48E0-AB2B-B1BDA75FD3C3}" dt="2023-10-28T19:01:21.714" v="7377" actId="9405"/>
          <ac:inkMkLst>
            <pc:docMk/>
            <pc:sldMk cId="3550647073" sldId="615"/>
            <ac:inkMk id="103" creationId="{EB6609AF-ADDA-AAAA-A08F-87E4F7D18063}"/>
          </ac:inkMkLst>
        </pc:inkChg>
        <pc:inkChg chg="add mod">
          <ac:chgData name="Luca Crocetti" userId="52efdf86-ba77-4dcf-8f92-67ea05fd85b4" providerId="ADAL" clId="{F54AB79C-CF2F-48E0-AB2B-B1BDA75FD3C3}" dt="2023-10-28T19:01:27.381" v="7381"/>
          <ac:inkMkLst>
            <pc:docMk/>
            <pc:sldMk cId="3550647073" sldId="615"/>
            <ac:inkMk id="104" creationId="{1DFEFAFD-D52A-9D6E-84B8-1677A59D0080}"/>
          </ac:inkMkLst>
        </pc:inkChg>
        <pc:inkChg chg="add mod">
          <ac:chgData name="Luca Crocetti" userId="52efdf86-ba77-4dcf-8f92-67ea05fd85b4" providerId="ADAL" clId="{F54AB79C-CF2F-48E0-AB2B-B1BDA75FD3C3}" dt="2023-10-28T19:01:27.381" v="7381"/>
          <ac:inkMkLst>
            <pc:docMk/>
            <pc:sldMk cId="3550647073" sldId="615"/>
            <ac:inkMk id="105" creationId="{3019A558-5C58-5356-1F0A-2F9A3A4D9C92}"/>
          </ac:inkMkLst>
        </pc:inkChg>
        <pc:inkChg chg="add mod">
          <ac:chgData name="Luca Crocetti" userId="52efdf86-ba77-4dcf-8f92-67ea05fd85b4" providerId="ADAL" clId="{F54AB79C-CF2F-48E0-AB2B-B1BDA75FD3C3}" dt="2023-10-28T19:01:27.381" v="7381"/>
          <ac:inkMkLst>
            <pc:docMk/>
            <pc:sldMk cId="3550647073" sldId="615"/>
            <ac:inkMk id="106" creationId="{54F50B9F-A15F-3C2E-BC6F-F50631E5D537}"/>
          </ac:inkMkLst>
        </pc:inkChg>
        <pc:inkChg chg="add mod">
          <ac:chgData name="Luca Crocetti" userId="52efdf86-ba77-4dcf-8f92-67ea05fd85b4" providerId="ADAL" clId="{F54AB79C-CF2F-48E0-AB2B-B1BDA75FD3C3}" dt="2023-10-28T19:01:37.541" v="7398"/>
          <ac:inkMkLst>
            <pc:docMk/>
            <pc:sldMk cId="3550647073" sldId="615"/>
            <ac:inkMk id="108" creationId="{FBE42B4F-B64A-0487-C36A-1E09EEB554C6}"/>
          </ac:inkMkLst>
        </pc:inkChg>
        <pc:inkChg chg="add mod">
          <ac:chgData name="Luca Crocetti" userId="52efdf86-ba77-4dcf-8f92-67ea05fd85b4" providerId="ADAL" clId="{F54AB79C-CF2F-48E0-AB2B-B1BDA75FD3C3}" dt="2023-10-28T19:01:37.541" v="7398"/>
          <ac:inkMkLst>
            <pc:docMk/>
            <pc:sldMk cId="3550647073" sldId="615"/>
            <ac:inkMk id="109" creationId="{29E4CFEB-B4C7-1617-F8F4-A5EAF791C8C6}"/>
          </ac:inkMkLst>
        </pc:inkChg>
        <pc:inkChg chg="add mod">
          <ac:chgData name="Luca Crocetti" userId="52efdf86-ba77-4dcf-8f92-67ea05fd85b4" providerId="ADAL" clId="{F54AB79C-CF2F-48E0-AB2B-B1BDA75FD3C3}" dt="2023-10-28T19:01:37.541" v="7398"/>
          <ac:inkMkLst>
            <pc:docMk/>
            <pc:sldMk cId="3550647073" sldId="615"/>
            <ac:inkMk id="110" creationId="{BB2EB3AB-8E1F-4E77-E7C1-0A5136A4F234}"/>
          </ac:inkMkLst>
        </pc:inkChg>
        <pc:inkChg chg="add mod">
          <ac:chgData name="Luca Crocetti" userId="52efdf86-ba77-4dcf-8f92-67ea05fd85b4" providerId="ADAL" clId="{F54AB79C-CF2F-48E0-AB2B-B1BDA75FD3C3}" dt="2023-10-28T19:01:37.541" v="7398"/>
          <ac:inkMkLst>
            <pc:docMk/>
            <pc:sldMk cId="3550647073" sldId="615"/>
            <ac:inkMk id="111" creationId="{30EBA594-60A7-2679-28ED-8656405AA6A3}"/>
          </ac:inkMkLst>
        </pc:inkChg>
        <pc:inkChg chg="add mod">
          <ac:chgData name="Luca Crocetti" userId="52efdf86-ba77-4dcf-8f92-67ea05fd85b4" providerId="ADAL" clId="{F54AB79C-CF2F-48E0-AB2B-B1BDA75FD3C3}" dt="2023-10-28T19:01:37.541" v="7398"/>
          <ac:inkMkLst>
            <pc:docMk/>
            <pc:sldMk cId="3550647073" sldId="615"/>
            <ac:inkMk id="112" creationId="{4DA6186F-A56C-51C0-967A-9675E0F17081}"/>
          </ac:inkMkLst>
        </pc:inkChg>
        <pc:inkChg chg="add mod">
          <ac:chgData name="Luca Crocetti" userId="52efdf86-ba77-4dcf-8f92-67ea05fd85b4" providerId="ADAL" clId="{F54AB79C-CF2F-48E0-AB2B-B1BDA75FD3C3}" dt="2023-10-28T19:01:37.541" v="7398"/>
          <ac:inkMkLst>
            <pc:docMk/>
            <pc:sldMk cId="3550647073" sldId="615"/>
            <ac:inkMk id="113" creationId="{0DE713A2-08C4-131E-91B9-DD6D3FAD71F0}"/>
          </ac:inkMkLst>
        </pc:inkChg>
        <pc:inkChg chg="add mod">
          <ac:chgData name="Luca Crocetti" userId="52efdf86-ba77-4dcf-8f92-67ea05fd85b4" providerId="ADAL" clId="{F54AB79C-CF2F-48E0-AB2B-B1BDA75FD3C3}" dt="2023-10-28T19:01:37.541" v="7398"/>
          <ac:inkMkLst>
            <pc:docMk/>
            <pc:sldMk cId="3550647073" sldId="615"/>
            <ac:inkMk id="114" creationId="{62251C6A-B369-6383-6369-6736E22A03FC}"/>
          </ac:inkMkLst>
        </pc:inkChg>
        <pc:inkChg chg="add mod">
          <ac:chgData name="Luca Crocetti" userId="52efdf86-ba77-4dcf-8f92-67ea05fd85b4" providerId="ADAL" clId="{F54AB79C-CF2F-48E0-AB2B-B1BDA75FD3C3}" dt="2023-10-28T19:01:37.541" v="7398"/>
          <ac:inkMkLst>
            <pc:docMk/>
            <pc:sldMk cId="3550647073" sldId="615"/>
            <ac:inkMk id="115" creationId="{665F2FC3-DC4E-65FF-429E-4F5EFA807A5E}"/>
          </ac:inkMkLst>
        </pc:inkChg>
        <pc:inkChg chg="add mod">
          <ac:chgData name="Luca Crocetti" userId="52efdf86-ba77-4dcf-8f92-67ea05fd85b4" providerId="ADAL" clId="{F54AB79C-CF2F-48E0-AB2B-B1BDA75FD3C3}" dt="2023-10-28T19:01:37.541" v="7398"/>
          <ac:inkMkLst>
            <pc:docMk/>
            <pc:sldMk cId="3550647073" sldId="615"/>
            <ac:inkMk id="116" creationId="{B4B3CE69-2BB7-66F3-F7D0-119769EF77B5}"/>
          </ac:inkMkLst>
        </pc:inkChg>
        <pc:inkChg chg="add mod">
          <ac:chgData name="Luca Crocetti" userId="52efdf86-ba77-4dcf-8f92-67ea05fd85b4" providerId="ADAL" clId="{F54AB79C-CF2F-48E0-AB2B-B1BDA75FD3C3}" dt="2023-10-28T19:01:37.541" v="7398"/>
          <ac:inkMkLst>
            <pc:docMk/>
            <pc:sldMk cId="3550647073" sldId="615"/>
            <ac:inkMk id="117" creationId="{22E8C0E4-BA3E-9143-F37B-A0AFE77DB393}"/>
          </ac:inkMkLst>
        </pc:inkChg>
        <pc:inkChg chg="add mod">
          <ac:chgData name="Luca Crocetti" userId="52efdf86-ba77-4dcf-8f92-67ea05fd85b4" providerId="ADAL" clId="{F54AB79C-CF2F-48E0-AB2B-B1BDA75FD3C3}" dt="2023-10-28T19:01:37.541" v="7398"/>
          <ac:inkMkLst>
            <pc:docMk/>
            <pc:sldMk cId="3550647073" sldId="615"/>
            <ac:inkMk id="118" creationId="{CA388B87-3F70-F2C0-E629-8EC5C117437B}"/>
          </ac:inkMkLst>
        </pc:inkChg>
        <pc:inkChg chg="add mod">
          <ac:chgData name="Luca Crocetti" userId="52efdf86-ba77-4dcf-8f92-67ea05fd85b4" providerId="ADAL" clId="{F54AB79C-CF2F-48E0-AB2B-B1BDA75FD3C3}" dt="2023-10-28T19:01:37.541" v="7398"/>
          <ac:inkMkLst>
            <pc:docMk/>
            <pc:sldMk cId="3550647073" sldId="615"/>
            <ac:inkMk id="119" creationId="{FF78B500-22BF-A2CF-A945-112DFA17F25C}"/>
          </ac:inkMkLst>
        </pc:inkChg>
        <pc:inkChg chg="add mod">
          <ac:chgData name="Luca Crocetti" userId="52efdf86-ba77-4dcf-8f92-67ea05fd85b4" providerId="ADAL" clId="{F54AB79C-CF2F-48E0-AB2B-B1BDA75FD3C3}" dt="2023-10-28T19:01:37.541" v="7398"/>
          <ac:inkMkLst>
            <pc:docMk/>
            <pc:sldMk cId="3550647073" sldId="615"/>
            <ac:inkMk id="120" creationId="{AC02AAE7-854A-51BD-881F-42DC75957BD1}"/>
          </ac:inkMkLst>
        </pc:inkChg>
        <pc:inkChg chg="add mod">
          <ac:chgData name="Luca Crocetti" userId="52efdf86-ba77-4dcf-8f92-67ea05fd85b4" providerId="ADAL" clId="{F54AB79C-CF2F-48E0-AB2B-B1BDA75FD3C3}" dt="2023-10-28T19:01:37.541" v="7398"/>
          <ac:inkMkLst>
            <pc:docMk/>
            <pc:sldMk cId="3550647073" sldId="615"/>
            <ac:inkMk id="121" creationId="{C5B1A536-C68B-0984-0264-D3B7C81096B2}"/>
          </ac:inkMkLst>
        </pc:inkChg>
        <pc:inkChg chg="add mod">
          <ac:chgData name="Luca Crocetti" userId="52efdf86-ba77-4dcf-8f92-67ea05fd85b4" providerId="ADAL" clId="{F54AB79C-CF2F-48E0-AB2B-B1BDA75FD3C3}" dt="2023-10-28T19:01:37.541" v="7398"/>
          <ac:inkMkLst>
            <pc:docMk/>
            <pc:sldMk cId="3550647073" sldId="615"/>
            <ac:inkMk id="122" creationId="{9BA5ABF0-3C95-DE09-D0EB-93D8DE6DE75F}"/>
          </ac:inkMkLst>
        </pc:inkChg>
        <pc:inkChg chg="add mod">
          <ac:chgData name="Luca Crocetti" userId="52efdf86-ba77-4dcf-8f92-67ea05fd85b4" providerId="ADAL" clId="{F54AB79C-CF2F-48E0-AB2B-B1BDA75FD3C3}" dt="2023-10-28T19:01:37.541" v="7398"/>
          <ac:inkMkLst>
            <pc:docMk/>
            <pc:sldMk cId="3550647073" sldId="615"/>
            <ac:inkMk id="123" creationId="{55BB9912-E733-3B89-ACEC-31D59D62AC6B}"/>
          </ac:inkMkLst>
        </pc:inkChg>
        <pc:inkChg chg="add mod">
          <ac:chgData name="Luca Crocetti" userId="52efdf86-ba77-4dcf-8f92-67ea05fd85b4" providerId="ADAL" clId="{F54AB79C-CF2F-48E0-AB2B-B1BDA75FD3C3}" dt="2023-10-28T19:01:40.989" v="7406"/>
          <ac:inkMkLst>
            <pc:docMk/>
            <pc:sldMk cId="3550647073" sldId="615"/>
            <ac:inkMk id="126" creationId="{E4818C2C-6FB5-2B87-B78A-7DE77EB75625}"/>
          </ac:inkMkLst>
        </pc:inkChg>
        <pc:inkChg chg="add mod">
          <ac:chgData name="Luca Crocetti" userId="52efdf86-ba77-4dcf-8f92-67ea05fd85b4" providerId="ADAL" clId="{F54AB79C-CF2F-48E0-AB2B-B1BDA75FD3C3}" dt="2023-10-28T19:01:40.989" v="7406"/>
          <ac:inkMkLst>
            <pc:docMk/>
            <pc:sldMk cId="3550647073" sldId="615"/>
            <ac:inkMk id="127" creationId="{411D1DCB-7947-11BD-73CF-6FD5A98427DD}"/>
          </ac:inkMkLst>
        </pc:inkChg>
        <pc:inkChg chg="add mod">
          <ac:chgData name="Luca Crocetti" userId="52efdf86-ba77-4dcf-8f92-67ea05fd85b4" providerId="ADAL" clId="{F54AB79C-CF2F-48E0-AB2B-B1BDA75FD3C3}" dt="2023-10-28T19:01:40.989" v="7406"/>
          <ac:inkMkLst>
            <pc:docMk/>
            <pc:sldMk cId="3550647073" sldId="615"/>
            <ac:inkMk id="128" creationId="{C1D9009B-FDA0-DA57-A469-D3D320A79BBE}"/>
          </ac:inkMkLst>
        </pc:inkChg>
        <pc:inkChg chg="add mod">
          <ac:chgData name="Luca Crocetti" userId="52efdf86-ba77-4dcf-8f92-67ea05fd85b4" providerId="ADAL" clId="{F54AB79C-CF2F-48E0-AB2B-B1BDA75FD3C3}" dt="2023-10-28T19:01:40.989" v="7406"/>
          <ac:inkMkLst>
            <pc:docMk/>
            <pc:sldMk cId="3550647073" sldId="615"/>
            <ac:inkMk id="129" creationId="{C964BC5B-0FC7-0E55-81A1-C64D9D650B04}"/>
          </ac:inkMkLst>
        </pc:inkChg>
        <pc:inkChg chg="add mod">
          <ac:chgData name="Luca Crocetti" userId="52efdf86-ba77-4dcf-8f92-67ea05fd85b4" providerId="ADAL" clId="{F54AB79C-CF2F-48E0-AB2B-B1BDA75FD3C3}" dt="2023-10-28T19:01:40.989" v="7406"/>
          <ac:inkMkLst>
            <pc:docMk/>
            <pc:sldMk cId="3550647073" sldId="615"/>
            <ac:inkMk id="130" creationId="{C314D5BC-20B4-C590-1ED5-A84761F4B728}"/>
          </ac:inkMkLst>
        </pc:inkChg>
        <pc:inkChg chg="add mod">
          <ac:chgData name="Luca Crocetti" userId="52efdf86-ba77-4dcf-8f92-67ea05fd85b4" providerId="ADAL" clId="{F54AB79C-CF2F-48E0-AB2B-B1BDA75FD3C3}" dt="2023-10-28T19:01:40.989" v="7406"/>
          <ac:inkMkLst>
            <pc:docMk/>
            <pc:sldMk cId="3550647073" sldId="615"/>
            <ac:inkMk id="131" creationId="{11A75DD7-B6F6-1949-F3CA-ADB067ECD6C3}"/>
          </ac:inkMkLst>
        </pc:inkChg>
        <pc:inkChg chg="add mod">
          <ac:chgData name="Luca Crocetti" userId="52efdf86-ba77-4dcf-8f92-67ea05fd85b4" providerId="ADAL" clId="{F54AB79C-CF2F-48E0-AB2B-B1BDA75FD3C3}" dt="2023-10-28T19:01:40.989" v="7406"/>
          <ac:inkMkLst>
            <pc:docMk/>
            <pc:sldMk cId="3550647073" sldId="615"/>
            <ac:inkMk id="132" creationId="{9257D500-B292-76EC-E8D5-713608190D38}"/>
          </ac:inkMkLst>
        </pc:inkChg>
        <pc:inkChg chg="add mod">
          <ac:chgData name="Luca Crocetti" userId="52efdf86-ba77-4dcf-8f92-67ea05fd85b4" providerId="ADAL" clId="{F54AB79C-CF2F-48E0-AB2B-B1BDA75FD3C3}" dt="2023-10-28T19:01:58.118" v="7423"/>
          <ac:inkMkLst>
            <pc:docMk/>
            <pc:sldMk cId="3550647073" sldId="615"/>
            <ac:inkMk id="134" creationId="{B4A41813-ACEF-D533-06BE-93AD2E6A32F0}"/>
          </ac:inkMkLst>
        </pc:inkChg>
        <pc:inkChg chg="add">
          <ac:chgData name="Luca Crocetti" userId="52efdf86-ba77-4dcf-8f92-67ea05fd85b4" providerId="ADAL" clId="{F54AB79C-CF2F-48E0-AB2B-B1BDA75FD3C3}" dt="2023-10-28T19:01:45.601" v="7408" actId="9405"/>
          <ac:inkMkLst>
            <pc:docMk/>
            <pc:sldMk cId="3550647073" sldId="615"/>
            <ac:inkMk id="135" creationId="{6061CCA1-630F-B364-FB00-77AB4F4F6A91}"/>
          </ac:inkMkLst>
        </pc:inkChg>
        <pc:inkChg chg="add mod">
          <ac:chgData name="Luca Crocetti" userId="52efdf86-ba77-4dcf-8f92-67ea05fd85b4" providerId="ADAL" clId="{F54AB79C-CF2F-48E0-AB2B-B1BDA75FD3C3}" dt="2023-10-28T19:01:58.118" v="7423"/>
          <ac:inkMkLst>
            <pc:docMk/>
            <pc:sldMk cId="3550647073" sldId="615"/>
            <ac:inkMk id="136" creationId="{54408C96-8EFC-2945-1066-AEACBDE99392}"/>
          </ac:inkMkLst>
        </pc:inkChg>
        <pc:inkChg chg="add mod">
          <ac:chgData name="Luca Crocetti" userId="52efdf86-ba77-4dcf-8f92-67ea05fd85b4" providerId="ADAL" clId="{F54AB79C-CF2F-48E0-AB2B-B1BDA75FD3C3}" dt="2023-10-28T19:01:58.118" v="7423"/>
          <ac:inkMkLst>
            <pc:docMk/>
            <pc:sldMk cId="3550647073" sldId="615"/>
            <ac:inkMk id="137" creationId="{601ED7D7-4EDB-F84C-EC61-877B2AE3CCD1}"/>
          </ac:inkMkLst>
        </pc:inkChg>
        <pc:inkChg chg="add mod">
          <ac:chgData name="Luca Crocetti" userId="52efdf86-ba77-4dcf-8f92-67ea05fd85b4" providerId="ADAL" clId="{F54AB79C-CF2F-48E0-AB2B-B1BDA75FD3C3}" dt="2023-10-28T19:01:58.118" v="7423"/>
          <ac:inkMkLst>
            <pc:docMk/>
            <pc:sldMk cId="3550647073" sldId="615"/>
            <ac:inkMk id="138" creationId="{E9C25230-7078-7062-FC4B-257389B73BB1}"/>
          </ac:inkMkLst>
        </pc:inkChg>
        <pc:inkChg chg="add mod">
          <ac:chgData name="Luca Crocetti" userId="52efdf86-ba77-4dcf-8f92-67ea05fd85b4" providerId="ADAL" clId="{F54AB79C-CF2F-48E0-AB2B-B1BDA75FD3C3}" dt="2023-10-28T19:01:58.118" v="7423"/>
          <ac:inkMkLst>
            <pc:docMk/>
            <pc:sldMk cId="3550647073" sldId="615"/>
            <ac:inkMk id="140" creationId="{EA253895-A4A2-2161-0720-7527D07B2381}"/>
          </ac:inkMkLst>
        </pc:inkChg>
        <pc:inkChg chg="add mod">
          <ac:chgData name="Luca Crocetti" userId="52efdf86-ba77-4dcf-8f92-67ea05fd85b4" providerId="ADAL" clId="{F54AB79C-CF2F-48E0-AB2B-B1BDA75FD3C3}" dt="2023-10-28T19:01:58.118" v="7423"/>
          <ac:inkMkLst>
            <pc:docMk/>
            <pc:sldMk cId="3550647073" sldId="615"/>
            <ac:inkMk id="141" creationId="{2B5CCF2C-FF03-D7BA-FB51-3DF298018E19}"/>
          </ac:inkMkLst>
        </pc:inkChg>
        <pc:inkChg chg="add del mod">
          <ac:chgData name="Luca Crocetti" userId="52efdf86-ba77-4dcf-8f92-67ea05fd85b4" providerId="ADAL" clId="{F54AB79C-CF2F-48E0-AB2B-B1BDA75FD3C3}" dt="2023-10-28T19:02:02.294" v="7427" actId="9405"/>
          <ac:inkMkLst>
            <pc:docMk/>
            <pc:sldMk cId="3550647073" sldId="615"/>
            <ac:inkMk id="143" creationId="{6EC7B780-9C1B-2742-CE86-572F8432A477}"/>
          </ac:inkMkLst>
        </pc:inkChg>
        <pc:inkChg chg="add del mod">
          <ac:chgData name="Luca Crocetti" userId="52efdf86-ba77-4dcf-8f92-67ea05fd85b4" providerId="ADAL" clId="{F54AB79C-CF2F-48E0-AB2B-B1BDA75FD3C3}" dt="2023-10-28T19:02:01.406" v="7426" actId="9405"/>
          <ac:inkMkLst>
            <pc:docMk/>
            <pc:sldMk cId="3550647073" sldId="615"/>
            <ac:inkMk id="144" creationId="{C591704F-3BB4-D7C2-74C8-D6E0FF27D180}"/>
          </ac:inkMkLst>
        </pc:inkChg>
        <pc:inkChg chg="add del mod">
          <ac:chgData name="Luca Crocetti" userId="52efdf86-ba77-4dcf-8f92-67ea05fd85b4" providerId="ADAL" clId="{F54AB79C-CF2F-48E0-AB2B-B1BDA75FD3C3}" dt="2023-10-28T19:02:00.059" v="7425" actId="9405"/>
          <ac:inkMkLst>
            <pc:docMk/>
            <pc:sldMk cId="3550647073" sldId="615"/>
            <ac:inkMk id="145" creationId="{381D53EC-0432-DE6D-D228-68F69ECD4584}"/>
          </ac:inkMkLst>
        </pc:inkChg>
        <pc:inkChg chg="add del mod">
          <ac:chgData name="Luca Crocetti" userId="52efdf86-ba77-4dcf-8f92-67ea05fd85b4" providerId="ADAL" clId="{F54AB79C-CF2F-48E0-AB2B-B1BDA75FD3C3}" dt="2023-10-28T19:01:59.044" v="7424" actId="9405"/>
          <ac:inkMkLst>
            <pc:docMk/>
            <pc:sldMk cId="3550647073" sldId="615"/>
            <ac:inkMk id="146" creationId="{64F5B8C1-F53D-85E2-88A5-5618AC2D7449}"/>
          </ac:inkMkLst>
        </pc:inkChg>
        <pc:inkChg chg="add del mod">
          <ac:chgData name="Luca Crocetti" userId="52efdf86-ba77-4dcf-8f92-67ea05fd85b4" providerId="ADAL" clId="{F54AB79C-CF2F-48E0-AB2B-B1BDA75FD3C3}" dt="2023-10-28T19:01:58.118" v="7423"/>
          <ac:inkMkLst>
            <pc:docMk/>
            <pc:sldMk cId="3550647073" sldId="615"/>
            <ac:inkMk id="147" creationId="{05E43997-60EF-5781-A448-A2FA7987D4AF}"/>
          </ac:inkMkLst>
        </pc:inkChg>
      </pc:sldChg>
      <pc:sldChg chg="addSp delSp modSp add mod ord">
        <pc:chgData name="Luca Crocetti" userId="52efdf86-ba77-4dcf-8f92-67ea05fd85b4" providerId="ADAL" clId="{F54AB79C-CF2F-48E0-AB2B-B1BDA75FD3C3}" dt="2023-10-28T21:58:24.846" v="8370"/>
        <pc:sldMkLst>
          <pc:docMk/>
          <pc:sldMk cId="2913163506" sldId="616"/>
        </pc:sldMkLst>
        <pc:grpChg chg="del mod">
          <ac:chgData name="Luca Crocetti" userId="52efdf86-ba77-4dcf-8f92-67ea05fd85b4" providerId="ADAL" clId="{F54AB79C-CF2F-48E0-AB2B-B1BDA75FD3C3}" dt="2023-10-28T19:03:23.285" v="7506"/>
          <ac:grpSpMkLst>
            <pc:docMk/>
            <pc:sldMk cId="2913163506" sldId="616"/>
            <ac:grpSpMk id="18" creationId="{6429027C-0B1E-2A50-046D-3BA31F5CC7CC}"/>
          </ac:grpSpMkLst>
        </pc:grpChg>
        <pc:grpChg chg="del mod">
          <ac:chgData name="Luca Crocetti" userId="52efdf86-ba77-4dcf-8f92-67ea05fd85b4" providerId="ADAL" clId="{F54AB79C-CF2F-48E0-AB2B-B1BDA75FD3C3}" dt="2023-10-28T19:03:26.960" v="7514"/>
          <ac:grpSpMkLst>
            <pc:docMk/>
            <pc:sldMk cId="2913163506" sldId="616"/>
            <ac:grpSpMk id="22" creationId="{72B97E37-8C4F-B4F3-5D64-2FE2E536160B}"/>
          </ac:grpSpMkLst>
        </pc:grpChg>
        <pc:grpChg chg="mod">
          <ac:chgData name="Luca Crocetti" userId="52efdf86-ba77-4dcf-8f92-67ea05fd85b4" providerId="ADAL" clId="{F54AB79C-CF2F-48E0-AB2B-B1BDA75FD3C3}" dt="2023-10-28T19:03:26.960" v="7514"/>
          <ac:grpSpMkLst>
            <pc:docMk/>
            <pc:sldMk cId="2913163506" sldId="616"/>
            <ac:grpSpMk id="34" creationId="{7AE7C7B3-9AB0-B45C-0F20-04986A9D82CB}"/>
          </ac:grpSpMkLst>
        </pc:grpChg>
        <pc:grpChg chg="del mod">
          <ac:chgData name="Luca Crocetti" userId="52efdf86-ba77-4dcf-8f92-67ea05fd85b4" providerId="ADAL" clId="{F54AB79C-CF2F-48E0-AB2B-B1BDA75FD3C3}" dt="2023-10-28T19:03:32.778" v="7526"/>
          <ac:grpSpMkLst>
            <pc:docMk/>
            <pc:sldMk cId="2913163506" sldId="616"/>
            <ac:grpSpMk id="41" creationId="{B7491165-8A2F-7AE4-6961-803497074C9C}"/>
          </ac:grpSpMkLst>
        </pc:grpChg>
        <pc:grpChg chg="del mod">
          <ac:chgData name="Luca Crocetti" userId="52efdf86-ba77-4dcf-8f92-67ea05fd85b4" providerId="ADAL" clId="{F54AB79C-CF2F-48E0-AB2B-B1BDA75FD3C3}" dt="2023-10-28T19:02:52.160" v="7478"/>
          <ac:grpSpMkLst>
            <pc:docMk/>
            <pc:sldMk cId="2913163506" sldId="616"/>
            <ac:grpSpMk id="59" creationId="{3983EBCA-4740-AF49-E9D9-CE44534D20B9}"/>
          </ac:grpSpMkLst>
        </pc:grpChg>
        <pc:grpChg chg="del mod">
          <ac:chgData name="Luca Crocetti" userId="52efdf86-ba77-4dcf-8f92-67ea05fd85b4" providerId="ADAL" clId="{F54AB79C-CF2F-48E0-AB2B-B1BDA75FD3C3}" dt="2023-10-28T19:02:52.162" v="7487"/>
          <ac:grpSpMkLst>
            <pc:docMk/>
            <pc:sldMk cId="2913163506" sldId="616"/>
            <ac:grpSpMk id="60" creationId="{A6AF454E-5C42-DDD3-DD5D-FAA1C357EDB9}"/>
          </ac:grpSpMkLst>
        </pc:grpChg>
        <pc:grpChg chg="del mod">
          <ac:chgData name="Luca Crocetti" userId="52efdf86-ba77-4dcf-8f92-67ea05fd85b4" providerId="ADAL" clId="{F54AB79C-CF2F-48E0-AB2B-B1BDA75FD3C3}" dt="2023-10-28T19:02:52.159" v="7476"/>
          <ac:grpSpMkLst>
            <pc:docMk/>
            <pc:sldMk cId="2913163506" sldId="616"/>
            <ac:grpSpMk id="74" creationId="{7776E303-75CF-3DE1-E029-E540AAB68B65}"/>
          </ac:grpSpMkLst>
        </pc:grpChg>
        <pc:grpChg chg="del mod">
          <ac:chgData name="Luca Crocetti" userId="52efdf86-ba77-4dcf-8f92-67ea05fd85b4" providerId="ADAL" clId="{F54AB79C-CF2F-48E0-AB2B-B1BDA75FD3C3}" dt="2023-10-28T19:04:15.549" v="7620"/>
          <ac:grpSpMkLst>
            <pc:docMk/>
            <pc:sldMk cId="2913163506" sldId="616"/>
            <ac:grpSpMk id="76" creationId="{FAFA759E-B1AC-272C-C4AB-358AC0CE1EFA}"/>
          </ac:grpSpMkLst>
        </pc:grpChg>
        <pc:grpChg chg="del mod">
          <ac:chgData name="Luca Crocetti" userId="52efdf86-ba77-4dcf-8f92-67ea05fd85b4" providerId="ADAL" clId="{F54AB79C-CF2F-48E0-AB2B-B1BDA75FD3C3}" dt="2023-10-28T19:04:15.550" v="7624"/>
          <ac:grpSpMkLst>
            <pc:docMk/>
            <pc:sldMk cId="2913163506" sldId="616"/>
            <ac:grpSpMk id="77" creationId="{CA865098-C702-B879-E507-1BC768AAF7F5}"/>
          </ac:grpSpMkLst>
        </pc:grpChg>
        <pc:grpChg chg="del mod">
          <ac:chgData name="Luca Crocetti" userId="52efdf86-ba77-4dcf-8f92-67ea05fd85b4" providerId="ADAL" clId="{F54AB79C-CF2F-48E0-AB2B-B1BDA75FD3C3}" dt="2023-10-28T19:04:15.550" v="7623"/>
          <ac:grpSpMkLst>
            <pc:docMk/>
            <pc:sldMk cId="2913163506" sldId="616"/>
            <ac:grpSpMk id="78" creationId="{A6B65173-B542-E38D-C2A8-218A1D320DF0}"/>
          </ac:grpSpMkLst>
        </pc:grpChg>
        <pc:grpChg chg="del mod">
          <ac:chgData name="Luca Crocetti" userId="52efdf86-ba77-4dcf-8f92-67ea05fd85b4" providerId="ADAL" clId="{F54AB79C-CF2F-48E0-AB2B-B1BDA75FD3C3}" dt="2023-10-28T19:04:15.541" v="7609"/>
          <ac:grpSpMkLst>
            <pc:docMk/>
            <pc:sldMk cId="2913163506" sldId="616"/>
            <ac:grpSpMk id="82" creationId="{228D925A-0DAB-75BD-260D-376138E46B52}"/>
          </ac:grpSpMkLst>
        </pc:grpChg>
        <pc:grpChg chg="del mod">
          <ac:chgData name="Luca Crocetti" userId="52efdf86-ba77-4dcf-8f92-67ea05fd85b4" providerId="ADAL" clId="{F54AB79C-CF2F-48E0-AB2B-B1BDA75FD3C3}" dt="2023-10-28T19:02:52.149" v="7445"/>
          <ac:grpSpMkLst>
            <pc:docMk/>
            <pc:sldMk cId="2913163506" sldId="616"/>
            <ac:grpSpMk id="101" creationId="{BB91E644-BA7A-853F-2456-69C3F0614F21}"/>
          </ac:grpSpMkLst>
        </pc:grpChg>
        <pc:grpChg chg="del mod">
          <ac:chgData name="Luca Crocetti" userId="52efdf86-ba77-4dcf-8f92-67ea05fd85b4" providerId="ADAL" clId="{F54AB79C-CF2F-48E0-AB2B-B1BDA75FD3C3}" dt="2023-10-28T19:02:52.165" v="7496"/>
          <ac:grpSpMkLst>
            <pc:docMk/>
            <pc:sldMk cId="2913163506" sldId="616"/>
            <ac:grpSpMk id="102" creationId="{502A62FB-E387-80FD-F9CE-56EA71820DA5}"/>
          </ac:grpSpMkLst>
        </pc:grpChg>
        <pc:grpChg chg="del mod">
          <ac:chgData name="Luca Crocetti" userId="52efdf86-ba77-4dcf-8f92-67ea05fd85b4" providerId="ADAL" clId="{F54AB79C-CF2F-48E0-AB2B-B1BDA75FD3C3}" dt="2023-10-28T19:02:52.155" v="7459"/>
          <ac:grpSpMkLst>
            <pc:docMk/>
            <pc:sldMk cId="2913163506" sldId="616"/>
            <ac:grpSpMk id="107" creationId="{CA93F272-23D6-32C3-C3E3-C4FCFEC8CAEE}"/>
          </ac:grpSpMkLst>
        </pc:grpChg>
        <pc:grpChg chg="del mod">
          <ac:chgData name="Luca Crocetti" userId="52efdf86-ba77-4dcf-8f92-67ea05fd85b4" providerId="ADAL" clId="{F54AB79C-CF2F-48E0-AB2B-B1BDA75FD3C3}" dt="2023-10-28T19:02:52.161" v="7484"/>
          <ac:grpSpMkLst>
            <pc:docMk/>
            <pc:sldMk cId="2913163506" sldId="616"/>
            <ac:grpSpMk id="124" creationId="{969C7060-BDA4-3B21-AF8F-C85D89473478}"/>
          </ac:grpSpMkLst>
        </pc:grpChg>
        <pc:grpChg chg="del mod">
          <ac:chgData name="Luca Crocetti" userId="52efdf86-ba77-4dcf-8f92-67ea05fd85b4" providerId="ADAL" clId="{F54AB79C-CF2F-48E0-AB2B-B1BDA75FD3C3}" dt="2023-10-28T19:02:52.157" v="7468"/>
          <ac:grpSpMkLst>
            <pc:docMk/>
            <pc:sldMk cId="2913163506" sldId="616"/>
            <ac:grpSpMk id="125" creationId="{94396F0D-CED6-438B-FE81-CF0DBBDEFE19}"/>
          </ac:grpSpMkLst>
        </pc:grpChg>
        <pc:grpChg chg="del mod">
          <ac:chgData name="Luca Crocetti" userId="52efdf86-ba77-4dcf-8f92-67ea05fd85b4" providerId="ADAL" clId="{F54AB79C-CF2F-48E0-AB2B-B1BDA75FD3C3}" dt="2023-10-28T19:02:52.162" v="7486"/>
          <ac:grpSpMkLst>
            <pc:docMk/>
            <pc:sldMk cId="2913163506" sldId="616"/>
            <ac:grpSpMk id="133" creationId="{AD68D506-2250-D7D3-58BB-6C8F1BFCC770}"/>
          </ac:grpSpMkLst>
        </pc:grpChg>
        <pc:grpChg chg="del mod">
          <ac:chgData name="Luca Crocetti" userId="52efdf86-ba77-4dcf-8f92-67ea05fd85b4" providerId="ADAL" clId="{F54AB79C-CF2F-48E0-AB2B-B1BDA75FD3C3}" dt="2023-10-28T19:02:52.161" v="7482"/>
          <ac:grpSpMkLst>
            <pc:docMk/>
            <pc:sldMk cId="2913163506" sldId="616"/>
            <ac:grpSpMk id="139" creationId="{2626CD23-F001-1D2D-8056-D618CB50977E}"/>
          </ac:grpSpMkLst>
        </pc:grpChg>
        <pc:grpChg chg="del mod">
          <ac:chgData name="Luca Crocetti" userId="52efdf86-ba77-4dcf-8f92-67ea05fd85b4" providerId="ADAL" clId="{F54AB79C-CF2F-48E0-AB2B-B1BDA75FD3C3}" dt="2023-10-28T19:02:52.144" v="7430"/>
          <ac:grpSpMkLst>
            <pc:docMk/>
            <pc:sldMk cId="2913163506" sldId="616"/>
            <ac:grpSpMk id="142" creationId="{400A9399-103B-5486-9237-BFBDC02E9886}"/>
          </ac:grpSpMkLst>
        </pc:grpChg>
        <pc:grpChg chg="del mod">
          <ac:chgData name="Luca Crocetti" userId="52efdf86-ba77-4dcf-8f92-67ea05fd85b4" providerId="ADAL" clId="{F54AB79C-CF2F-48E0-AB2B-B1BDA75FD3C3}" dt="2023-10-28T19:03:49.687" v="7558"/>
          <ac:grpSpMkLst>
            <pc:docMk/>
            <pc:sldMk cId="2913163506" sldId="616"/>
            <ac:grpSpMk id="144" creationId="{90B3C606-777C-4597-9562-7A223A5054DA}"/>
          </ac:grpSpMkLst>
        </pc:grpChg>
        <pc:grpChg chg="del mod">
          <ac:chgData name="Luca Crocetti" userId="52efdf86-ba77-4dcf-8f92-67ea05fd85b4" providerId="ADAL" clId="{F54AB79C-CF2F-48E0-AB2B-B1BDA75FD3C3}" dt="2023-10-28T19:03:50.851" v="7561"/>
          <ac:grpSpMkLst>
            <pc:docMk/>
            <pc:sldMk cId="2913163506" sldId="616"/>
            <ac:grpSpMk id="153" creationId="{0939E0E1-5672-AF59-0A71-BD2002DF07FB}"/>
          </ac:grpSpMkLst>
        </pc:grpChg>
        <pc:grpChg chg="del mod">
          <ac:chgData name="Luca Crocetti" userId="52efdf86-ba77-4dcf-8f92-67ea05fd85b4" providerId="ADAL" clId="{F54AB79C-CF2F-48E0-AB2B-B1BDA75FD3C3}" dt="2023-10-28T19:04:15.552" v="7634"/>
          <ac:grpSpMkLst>
            <pc:docMk/>
            <pc:sldMk cId="2913163506" sldId="616"/>
            <ac:grpSpMk id="154" creationId="{71689E13-1FBE-5D83-576F-FF9DCE47A72F}"/>
          </ac:grpSpMkLst>
        </pc:grpChg>
        <pc:grpChg chg="del mod">
          <ac:chgData name="Luca Crocetti" userId="52efdf86-ba77-4dcf-8f92-67ea05fd85b4" providerId="ADAL" clId="{F54AB79C-CF2F-48E0-AB2B-B1BDA75FD3C3}" dt="2023-10-28T19:04:15.546" v="7613"/>
          <ac:grpSpMkLst>
            <pc:docMk/>
            <pc:sldMk cId="2913163506" sldId="616"/>
            <ac:grpSpMk id="161" creationId="{A8858CA9-1EA1-B1CD-8D9D-EB88950FE470}"/>
          </ac:grpSpMkLst>
        </pc:grpChg>
        <pc:grpChg chg="del mod">
          <ac:chgData name="Luca Crocetti" userId="52efdf86-ba77-4dcf-8f92-67ea05fd85b4" providerId="ADAL" clId="{F54AB79C-CF2F-48E0-AB2B-B1BDA75FD3C3}" dt="2023-10-28T19:04:15.549" v="7622"/>
          <ac:grpSpMkLst>
            <pc:docMk/>
            <pc:sldMk cId="2913163506" sldId="616"/>
            <ac:grpSpMk id="169" creationId="{6D7C1C7B-D390-2C76-B284-2BFB94926B4F}"/>
          </ac:grpSpMkLst>
        </pc:grpChg>
        <pc:grpChg chg="del mod">
          <ac:chgData name="Luca Crocetti" userId="52efdf86-ba77-4dcf-8f92-67ea05fd85b4" providerId="ADAL" clId="{F54AB79C-CF2F-48E0-AB2B-B1BDA75FD3C3}" dt="2023-10-28T19:04:15.543" v="7611"/>
          <ac:grpSpMkLst>
            <pc:docMk/>
            <pc:sldMk cId="2913163506" sldId="616"/>
            <ac:grpSpMk id="181" creationId="{76139085-E8B0-379B-EA73-02B488CEE310}"/>
          </ac:grpSpMkLst>
        </pc:grpChg>
        <pc:grpChg chg="del mod">
          <ac:chgData name="Luca Crocetti" userId="52efdf86-ba77-4dcf-8f92-67ea05fd85b4" providerId="ADAL" clId="{F54AB79C-CF2F-48E0-AB2B-B1BDA75FD3C3}" dt="2023-10-28T19:04:15.550" v="7625"/>
          <ac:grpSpMkLst>
            <pc:docMk/>
            <pc:sldMk cId="2913163506" sldId="616"/>
            <ac:grpSpMk id="182" creationId="{2C1BAF3D-33BB-8ADB-FDFB-4BDE3D9CE313}"/>
          </ac:grpSpMkLst>
        </pc:grpChg>
        <pc:grpChg chg="del mod">
          <ac:chgData name="Luca Crocetti" userId="52efdf86-ba77-4dcf-8f92-67ea05fd85b4" providerId="ADAL" clId="{F54AB79C-CF2F-48E0-AB2B-B1BDA75FD3C3}" dt="2023-10-28T19:04:29.755" v="7654"/>
          <ac:grpSpMkLst>
            <pc:docMk/>
            <pc:sldMk cId="2913163506" sldId="616"/>
            <ac:grpSpMk id="186" creationId="{2A06D5CD-06F6-64FE-0043-A74614510DD2}"/>
          </ac:grpSpMkLst>
        </pc:grpChg>
        <pc:grpChg chg="del mod">
          <ac:chgData name="Luca Crocetti" userId="52efdf86-ba77-4dcf-8f92-67ea05fd85b4" providerId="ADAL" clId="{F54AB79C-CF2F-48E0-AB2B-B1BDA75FD3C3}" dt="2023-10-28T19:04:56.364" v="7684"/>
          <ac:grpSpMkLst>
            <pc:docMk/>
            <pc:sldMk cId="2913163506" sldId="616"/>
            <ac:grpSpMk id="197" creationId="{75A5D4F0-DA0B-1D73-552B-F3EB68638959}"/>
          </ac:grpSpMkLst>
        </pc:grpChg>
        <pc:grpChg chg="del mod">
          <ac:chgData name="Luca Crocetti" userId="52efdf86-ba77-4dcf-8f92-67ea05fd85b4" providerId="ADAL" clId="{F54AB79C-CF2F-48E0-AB2B-B1BDA75FD3C3}" dt="2023-10-28T19:04:37.614" v="7664"/>
          <ac:grpSpMkLst>
            <pc:docMk/>
            <pc:sldMk cId="2913163506" sldId="616"/>
            <ac:grpSpMk id="203" creationId="{A70E58C2-5207-F0BE-47A8-6257A30939A8}"/>
          </ac:grpSpMkLst>
        </pc:grpChg>
        <pc:grpChg chg="del mod">
          <ac:chgData name="Luca Crocetti" userId="52efdf86-ba77-4dcf-8f92-67ea05fd85b4" providerId="ADAL" clId="{F54AB79C-CF2F-48E0-AB2B-B1BDA75FD3C3}" dt="2023-10-28T19:04:53.063" v="7680"/>
          <ac:grpSpMkLst>
            <pc:docMk/>
            <pc:sldMk cId="2913163506" sldId="616"/>
            <ac:grpSpMk id="215" creationId="{05600DC8-1AE9-A97B-7CD3-4FF28774465B}"/>
          </ac:grpSpMkLst>
        </pc:grpChg>
        <pc:grpChg chg="del mod">
          <ac:chgData name="Luca Crocetti" userId="52efdf86-ba77-4dcf-8f92-67ea05fd85b4" providerId="ADAL" clId="{F54AB79C-CF2F-48E0-AB2B-B1BDA75FD3C3}" dt="2023-10-28T19:05:20.952" v="7729"/>
          <ac:grpSpMkLst>
            <pc:docMk/>
            <pc:sldMk cId="2913163506" sldId="616"/>
            <ac:grpSpMk id="216" creationId="{AC802A83-911E-5A3C-5778-CBD1B22C7492}"/>
          </ac:grpSpMkLst>
        </pc:grpChg>
        <pc:grpChg chg="del mod">
          <ac:chgData name="Luca Crocetti" userId="52efdf86-ba77-4dcf-8f92-67ea05fd85b4" providerId="ADAL" clId="{F54AB79C-CF2F-48E0-AB2B-B1BDA75FD3C3}" dt="2023-10-28T19:04:58.820" v="7689"/>
          <ac:grpSpMkLst>
            <pc:docMk/>
            <pc:sldMk cId="2913163506" sldId="616"/>
            <ac:grpSpMk id="219" creationId="{54B4EDAE-7F9B-81EB-C931-901CAF0E2D21}"/>
          </ac:grpSpMkLst>
        </pc:grpChg>
        <pc:grpChg chg="del mod">
          <ac:chgData name="Luca Crocetti" userId="52efdf86-ba77-4dcf-8f92-67ea05fd85b4" providerId="ADAL" clId="{F54AB79C-CF2F-48E0-AB2B-B1BDA75FD3C3}" dt="2023-10-28T19:04:58.820" v="7689"/>
          <ac:grpSpMkLst>
            <pc:docMk/>
            <pc:sldMk cId="2913163506" sldId="616"/>
            <ac:grpSpMk id="224" creationId="{ACF2D118-11BE-1E26-D45F-1D5CCC7F42D7}"/>
          </ac:grpSpMkLst>
        </pc:grpChg>
        <pc:grpChg chg="del mod">
          <ac:chgData name="Luca Crocetti" userId="52efdf86-ba77-4dcf-8f92-67ea05fd85b4" providerId="ADAL" clId="{F54AB79C-CF2F-48E0-AB2B-B1BDA75FD3C3}" dt="2023-10-28T19:05:20.952" v="7729"/>
          <ac:grpSpMkLst>
            <pc:docMk/>
            <pc:sldMk cId="2913163506" sldId="616"/>
            <ac:grpSpMk id="225" creationId="{88B7AD65-C38E-2432-B34A-13ABAE36B9ED}"/>
          </ac:grpSpMkLst>
        </pc:grpChg>
        <pc:grpChg chg="del mod">
          <ac:chgData name="Luca Crocetti" userId="52efdf86-ba77-4dcf-8f92-67ea05fd85b4" providerId="ADAL" clId="{F54AB79C-CF2F-48E0-AB2B-B1BDA75FD3C3}" dt="2023-10-28T19:05:11.466" v="7711"/>
          <ac:grpSpMkLst>
            <pc:docMk/>
            <pc:sldMk cId="2913163506" sldId="616"/>
            <ac:grpSpMk id="235" creationId="{16F5EA8C-C92C-F087-51F6-AC433264D470}"/>
          </ac:grpSpMkLst>
        </pc:grpChg>
        <pc:grpChg chg="del mod">
          <ac:chgData name="Luca Crocetti" userId="52efdf86-ba77-4dcf-8f92-67ea05fd85b4" providerId="ADAL" clId="{F54AB79C-CF2F-48E0-AB2B-B1BDA75FD3C3}" dt="2023-10-28T19:05:20.952" v="7729"/>
          <ac:grpSpMkLst>
            <pc:docMk/>
            <pc:sldMk cId="2913163506" sldId="616"/>
            <ac:grpSpMk id="242" creationId="{4F52FE74-81BD-5CBA-A801-89C101E4ED34}"/>
          </ac:grpSpMkLst>
        </pc:grpChg>
        <pc:grpChg chg="del mod">
          <ac:chgData name="Luca Crocetti" userId="52efdf86-ba77-4dcf-8f92-67ea05fd85b4" providerId="ADAL" clId="{F54AB79C-CF2F-48E0-AB2B-B1BDA75FD3C3}" dt="2023-10-28T19:05:39.927" v="7763"/>
          <ac:grpSpMkLst>
            <pc:docMk/>
            <pc:sldMk cId="2913163506" sldId="616"/>
            <ac:grpSpMk id="253" creationId="{535832B5-98BF-B0BB-8416-528490B92903}"/>
          </ac:grpSpMkLst>
        </pc:grpChg>
        <pc:grpChg chg="del mod">
          <ac:chgData name="Luca Crocetti" userId="52efdf86-ba77-4dcf-8f92-67ea05fd85b4" providerId="ADAL" clId="{F54AB79C-CF2F-48E0-AB2B-B1BDA75FD3C3}" dt="2023-10-28T19:05:39.927" v="7763"/>
          <ac:grpSpMkLst>
            <pc:docMk/>
            <pc:sldMk cId="2913163506" sldId="616"/>
            <ac:grpSpMk id="265" creationId="{C2538936-CC43-ECCC-0519-3A6C0CD5C2AE}"/>
          </ac:grpSpMkLst>
        </pc:grpChg>
        <pc:grpChg chg="del mod">
          <ac:chgData name="Luca Crocetti" userId="52efdf86-ba77-4dcf-8f92-67ea05fd85b4" providerId="ADAL" clId="{F54AB79C-CF2F-48E0-AB2B-B1BDA75FD3C3}" dt="2023-10-28T19:05:39.927" v="7763"/>
          <ac:grpSpMkLst>
            <pc:docMk/>
            <pc:sldMk cId="2913163506" sldId="616"/>
            <ac:grpSpMk id="282" creationId="{2F6B9E36-7A59-4AB5-22D6-B1DA620F4C9F}"/>
          </ac:grpSpMkLst>
        </pc:grpChg>
        <pc:grpChg chg="del mod">
          <ac:chgData name="Luca Crocetti" userId="52efdf86-ba77-4dcf-8f92-67ea05fd85b4" providerId="ADAL" clId="{F54AB79C-CF2F-48E0-AB2B-B1BDA75FD3C3}" dt="2023-10-28T19:05:39.927" v="7763"/>
          <ac:grpSpMkLst>
            <pc:docMk/>
            <pc:sldMk cId="2913163506" sldId="616"/>
            <ac:grpSpMk id="283" creationId="{9EAD6146-A4A7-39C1-1500-26BDF8362513}"/>
          </ac:grpSpMkLst>
        </pc:grpChg>
        <pc:grpChg chg="mod">
          <ac:chgData name="Luca Crocetti" userId="52efdf86-ba77-4dcf-8f92-67ea05fd85b4" providerId="ADAL" clId="{F54AB79C-CF2F-48E0-AB2B-B1BDA75FD3C3}" dt="2023-10-28T19:05:39.927" v="7763"/>
          <ac:grpSpMkLst>
            <pc:docMk/>
            <pc:sldMk cId="2913163506" sldId="616"/>
            <ac:grpSpMk id="284" creationId="{1F799996-F18F-3D0C-CD63-0ACC428A74DE}"/>
          </ac:grpSpMkLst>
        </pc:grpChg>
        <pc:grpChg chg="del mod">
          <ac:chgData name="Luca Crocetti" userId="52efdf86-ba77-4dcf-8f92-67ea05fd85b4" providerId="ADAL" clId="{F54AB79C-CF2F-48E0-AB2B-B1BDA75FD3C3}" dt="2023-10-28T19:05:49.080" v="7784"/>
          <ac:grpSpMkLst>
            <pc:docMk/>
            <pc:sldMk cId="2913163506" sldId="616"/>
            <ac:grpSpMk id="297" creationId="{0ECAA43A-A398-E3EC-54C1-FDDAE3129D9C}"/>
          </ac:grpSpMkLst>
        </pc:grpChg>
        <pc:grpChg chg="mod">
          <ac:chgData name="Luca Crocetti" userId="52efdf86-ba77-4dcf-8f92-67ea05fd85b4" providerId="ADAL" clId="{F54AB79C-CF2F-48E0-AB2B-B1BDA75FD3C3}" dt="2023-10-28T19:05:44.966" v="7776"/>
          <ac:grpSpMkLst>
            <pc:docMk/>
            <pc:sldMk cId="2913163506" sldId="616"/>
            <ac:grpSpMk id="298" creationId="{91488D93-EE30-535C-843E-018EF29D7D85}"/>
          </ac:grpSpMkLst>
        </pc:grpChg>
        <pc:grpChg chg="mod">
          <ac:chgData name="Luca Crocetti" userId="52efdf86-ba77-4dcf-8f92-67ea05fd85b4" providerId="ADAL" clId="{F54AB79C-CF2F-48E0-AB2B-B1BDA75FD3C3}" dt="2023-10-28T19:05:50.585" v="7791"/>
          <ac:grpSpMkLst>
            <pc:docMk/>
            <pc:sldMk cId="2913163506" sldId="616"/>
            <ac:grpSpMk id="306" creationId="{B6348C10-5756-3DC2-54F1-693634A05597}"/>
          </ac:grpSpMkLst>
        </pc:grpChg>
        <pc:grpChg chg="mod">
          <ac:chgData name="Luca Crocetti" userId="52efdf86-ba77-4dcf-8f92-67ea05fd85b4" providerId="ADAL" clId="{F54AB79C-CF2F-48E0-AB2B-B1BDA75FD3C3}" dt="2023-10-28T19:05:55.805" v="7798"/>
          <ac:grpSpMkLst>
            <pc:docMk/>
            <pc:sldMk cId="2913163506" sldId="616"/>
            <ac:grpSpMk id="313" creationId="{0F6F97E8-FA92-12C4-B134-ECB80100760B}"/>
          </ac:grpSpMkLst>
        </pc:grpChg>
        <pc:grpChg chg="del mod">
          <ac:chgData name="Luca Crocetti" userId="52efdf86-ba77-4dcf-8f92-67ea05fd85b4" providerId="ADAL" clId="{F54AB79C-CF2F-48E0-AB2B-B1BDA75FD3C3}" dt="2023-10-28T19:06:19.853" v="7812"/>
          <ac:grpSpMkLst>
            <pc:docMk/>
            <pc:sldMk cId="2913163506" sldId="616"/>
            <ac:grpSpMk id="319" creationId="{953E0258-F6BC-A336-F2F7-EEF30AB92D23}"/>
          </ac:grpSpMkLst>
        </pc:grpChg>
        <pc:grpChg chg="del mod">
          <ac:chgData name="Luca Crocetti" userId="52efdf86-ba77-4dcf-8f92-67ea05fd85b4" providerId="ADAL" clId="{F54AB79C-CF2F-48E0-AB2B-B1BDA75FD3C3}" dt="2023-10-28T19:06:26.687" v="7822"/>
          <ac:grpSpMkLst>
            <pc:docMk/>
            <pc:sldMk cId="2913163506" sldId="616"/>
            <ac:grpSpMk id="324" creationId="{301408C7-B315-AF41-E3B9-7C0426712B0F}"/>
          </ac:grpSpMkLst>
        </pc:grpChg>
        <pc:grpChg chg="del mod">
          <ac:chgData name="Luca Crocetti" userId="52efdf86-ba77-4dcf-8f92-67ea05fd85b4" providerId="ADAL" clId="{F54AB79C-CF2F-48E0-AB2B-B1BDA75FD3C3}" dt="2023-10-28T19:06:33.642" v="7835"/>
          <ac:grpSpMkLst>
            <pc:docMk/>
            <pc:sldMk cId="2913163506" sldId="616"/>
            <ac:grpSpMk id="334" creationId="{A19BE23E-D344-05B4-943D-64819EB30C28}"/>
          </ac:grpSpMkLst>
        </pc:grpChg>
        <pc:grpChg chg="del mod">
          <ac:chgData name="Luca Crocetti" userId="52efdf86-ba77-4dcf-8f92-67ea05fd85b4" providerId="ADAL" clId="{F54AB79C-CF2F-48E0-AB2B-B1BDA75FD3C3}" dt="2023-10-28T19:06:33.642" v="7835"/>
          <ac:grpSpMkLst>
            <pc:docMk/>
            <pc:sldMk cId="2913163506" sldId="616"/>
            <ac:grpSpMk id="335" creationId="{C6B49FF4-6404-A427-6D57-944B35E71390}"/>
          </ac:grpSpMkLst>
        </pc:grpChg>
        <pc:grpChg chg="del mod">
          <ac:chgData name="Luca Crocetti" userId="52efdf86-ba77-4dcf-8f92-67ea05fd85b4" providerId="ADAL" clId="{F54AB79C-CF2F-48E0-AB2B-B1BDA75FD3C3}" dt="2023-10-28T19:06:35.712" v="7839"/>
          <ac:grpSpMkLst>
            <pc:docMk/>
            <pc:sldMk cId="2913163506" sldId="616"/>
            <ac:grpSpMk id="348" creationId="{B6E97BD7-FD41-2744-6520-A2B4344E8F8E}"/>
          </ac:grpSpMkLst>
        </pc:grpChg>
        <pc:grpChg chg="mod">
          <ac:chgData name="Luca Crocetti" userId="52efdf86-ba77-4dcf-8f92-67ea05fd85b4" providerId="ADAL" clId="{F54AB79C-CF2F-48E0-AB2B-B1BDA75FD3C3}" dt="2023-10-28T19:06:35.712" v="7839"/>
          <ac:grpSpMkLst>
            <pc:docMk/>
            <pc:sldMk cId="2913163506" sldId="616"/>
            <ac:grpSpMk id="352" creationId="{05CBDBDF-45A3-6E00-D32B-580162671ECB}"/>
          </ac:grpSpMkLst>
        </pc:grpChg>
        <pc:grpChg chg="del mod">
          <ac:chgData name="Luca Crocetti" userId="52efdf86-ba77-4dcf-8f92-67ea05fd85b4" providerId="ADAL" clId="{F54AB79C-CF2F-48E0-AB2B-B1BDA75FD3C3}" dt="2023-10-28T19:06:46.549" v="7852"/>
          <ac:grpSpMkLst>
            <pc:docMk/>
            <pc:sldMk cId="2913163506" sldId="616"/>
            <ac:grpSpMk id="361" creationId="{2F9DC72D-A6AA-2CF0-8068-2281591C057F}"/>
          </ac:grpSpMkLst>
        </pc:grpChg>
        <pc:grpChg chg="del mod">
          <ac:chgData name="Luca Crocetti" userId="52efdf86-ba77-4dcf-8f92-67ea05fd85b4" providerId="ADAL" clId="{F54AB79C-CF2F-48E0-AB2B-B1BDA75FD3C3}" dt="2023-10-28T19:07:00.204" v="7867"/>
          <ac:grpSpMkLst>
            <pc:docMk/>
            <pc:sldMk cId="2913163506" sldId="616"/>
            <ac:grpSpMk id="362" creationId="{66275359-4EFE-4EFB-9C83-3E3A0A6CB635}"/>
          </ac:grpSpMkLst>
        </pc:grpChg>
        <pc:grpChg chg="del mod">
          <ac:chgData name="Luca Crocetti" userId="52efdf86-ba77-4dcf-8f92-67ea05fd85b4" providerId="ADAL" clId="{F54AB79C-CF2F-48E0-AB2B-B1BDA75FD3C3}" dt="2023-10-28T19:06:49.483" v="7855"/>
          <ac:grpSpMkLst>
            <pc:docMk/>
            <pc:sldMk cId="2913163506" sldId="616"/>
            <ac:grpSpMk id="366" creationId="{FD5ADE7B-602C-7717-F0DB-0AF2D8A482A3}"/>
          </ac:grpSpMkLst>
        </pc:grpChg>
        <pc:grpChg chg="del mod">
          <ac:chgData name="Luca Crocetti" userId="52efdf86-ba77-4dcf-8f92-67ea05fd85b4" providerId="ADAL" clId="{F54AB79C-CF2F-48E0-AB2B-B1BDA75FD3C3}" dt="2023-10-28T19:07:00.199" v="7863"/>
          <ac:grpSpMkLst>
            <pc:docMk/>
            <pc:sldMk cId="2913163506" sldId="616"/>
            <ac:grpSpMk id="369" creationId="{C185B454-95E8-75E6-B7FD-56C1F9EC169E}"/>
          </ac:grpSpMkLst>
        </pc:grpChg>
        <pc:grpChg chg="del mod">
          <ac:chgData name="Luca Crocetti" userId="52efdf86-ba77-4dcf-8f92-67ea05fd85b4" providerId="ADAL" clId="{F54AB79C-CF2F-48E0-AB2B-B1BDA75FD3C3}" dt="2023-10-28T19:07:24.407" v="7893"/>
          <ac:grpSpMkLst>
            <pc:docMk/>
            <pc:sldMk cId="2913163506" sldId="616"/>
            <ac:grpSpMk id="373" creationId="{0A433124-6C30-31C0-06A3-05BC6886364A}"/>
          </ac:grpSpMkLst>
        </pc:grpChg>
        <pc:grpChg chg="del mod">
          <ac:chgData name="Luca Crocetti" userId="52efdf86-ba77-4dcf-8f92-67ea05fd85b4" providerId="ADAL" clId="{F54AB79C-CF2F-48E0-AB2B-B1BDA75FD3C3}" dt="2023-10-28T19:07:24.407" v="7893"/>
          <ac:grpSpMkLst>
            <pc:docMk/>
            <pc:sldMk cId="2913163506" sldId="616"/>
            <ac:grpSpMk id="382" creationId="{C29DCEB4-E82B-9E86-188A-D1471440B30A}"/>
          </ac:grpSpMkLst>
        </pc:grpChg>
        <pc:grpChg chg="del mod">
          <ac:chgData name="Luca Crocetti" userId="52efdf86-ba77-4dcf-8f92-67ea05fd85b4" providerId="ADAL" clId="{F54AB79C-CF2F-48E0-AB2B-B1BDA75FD3C3}" dt="2023-10-28T19:07:30.833" v="7902"/>
          <ac:grpSpMkLst>
            <pc:docMk/>
            <pc:sldMk cId="2913163506" sldId="616"/>
            <ac:grpSpMk id="393" creationId="{56ED2909-9E10-0AD3-66BF-12C3170DBA9B}"/>
          </ac:grpSpMkLst>
        </pc:grpChg>
        <pc:grpChg chg="del mod">
          <ac:chgData name="Luca Crocetti" userId="52efdf86-ba77-4dcf-8f92-67ea05fd85b4" providerId="ADAL" clId="{F54AB79C-CF2F-48E0-AB2B-B1BDA75FD3C3}" dt="2023-10-28T19:07:48.286" v="7934"/>
          <ac:grpSpMkLst>
            <pc:docMk/>
            <pc:sldMk cId="2913163506" sldId="616"/>
            <ac:grpSpMk id="399" creationId="{847F8697-ABFA-3C59-C9B6-E7EEAF035438}"/>
          </ac:grpSpMkLst>
        </pc:grpChg>
        <pc:grpChg chg="del mod">
          <ac:chgData name="Luca Crocetti" userId="52efdf86-ba77-4dcf-8f92-67ea05fd85b4" providerId="ADAL" clId="{F54AB79C-CF2F-48E0-AB2B-B1BDA75FD3C3}" dt="2023-10-28T19:07:48.286" v="7934"/>
          <ac:grpSpMkLst>
            <pc:docMk/>
            <pc:sldMk cId="2913163506" sldId="616"/>
            <ac:grpSpMk id="416" creationId="{B906E5FC-5D29-4299-4F7C-E7E0751267EF}"/>
          </ac:grpSpMkLst>
        </pc:grpChg>
        <pc:grpChg chg="del mod">
          <ac:chgData name="Luca Crocetti" userId="52efdf86-ba77-4dcf-8f92-67ea05fd85b4" providerId="ADAL" clId="{F54AB79C-CF2F-48E0-AB2B-B1BDA75FD3C3}" dt="2023-10-28T19:07:48.286" v="7934"/>
          <ac:grpSpMkLst>
            <pc:docMk/>
            <pc:sldMk cId="2913163506" sldId="616"/>
            <ac:grpSpMk id="417" creationId="{ECD39F82-7A82-88AB-59A8-C32EFB0F26F8}"/>
          </ac:grpSpMkLst>
        </pc:grpChg>
        <pc:grpChg chg="del mod">
          <ac:chgData name="Luca Crocetti" userId="52efdf86-ba77-4dcf-8f92-67ea05fd85b4" providerId="ADAL" clId="{F54AB79C-CF2F-48E0-AB2B-B1BDA75FD3C3}" dt="2023-10-28T19:07:48.286" v="7934"/>
          <ac:grpSpMkLst>
            <pc:docMk/>
            <pc:sldMk cId="2913163506" sldId="616"/>
            <ac:grpSpMk id="432" creationId="{3E52A787-5580-8D45-C66B-33549AAE2D00}"/>
          </ac:grpSpMkLst>
        </pc:grpChg>
        <pc:grpChg chg="del mod">
          <ac:chgData name="Luca Crocetti" userId="52efdf86-ba77-4dcf-8f92-67ea05fd85b4" providerId="ADAL" clId="{F54AB79C-CF2F-48E0-AB2B-B1BDA75FD3C3}" dt="2023-10-28T19:07:48.286" v="7934"/>
          <ac:grpSpMkLst>
            <pc:docMk/>
            <pc:sldMk cId="2913163506" sldId="616"/>
            <ac:grpSpMk id="433" creationId="{25090C03-FA17-34DA-7B5C-C512DFEE87D4}"/>
          </ac:grpSpMkLst>
        </pc:grpChg>
        <pc:grpChg chg="mod">
          <ac:chgData name="Luca Crocetti" userId="52efdf86-ba77-4dcf-8f92-67ea05fd85b4" providerId="ADAL" clId="{F54AB79C-CF2F-48E0-AB2B-B1BDA75FD3C3}" dt="2023-10-28T19:07:49.132" v="7937"/>
          <ac:grpSpMkLst>
            <pc:docMk/>
            <pc:sldMk cId="2913163506" sldId="616"/>
            <ac:grpSpMk id="434" creationId="{96204C2E-48DE-DF50-7251-A1FF72A969FE}"/>
          </ac:grpSpMkLst>
        </pc:grpChg>
        <pc:grpChg chg="mod">
          <ac:chgData name="Luca Crocetti" userId="52efdf86-ba77-4dcf-8f92-67ea05fd85b4" providerId="ADAL" clId="{F54AB79C-CF2F-48E0-AB2B-B1BDA75FD3C3}" dt="2023-10-28T19:07:59.011" v="7953"/>
          <ac:grpSpMkLst>
            <pc:docMk/>
            <pc:sldMk cId="2913163506" sldId="616"/>
            <ac:grpSpMk id="444" creationId="{24AEE3AC-A7F1-4CCD-7048-181ADB75D5B2}"/>
          </ac:grpSpMkLst>
        </pc:grpChg>
        <pc:grpChg chg="mod">
          <ac:chgData name="Luca Crocetti" userId="52efdf86-ba77-4dcf-8f92-67ea05fd85b4" providerId="ADAL" clId="{F54AB79C-CF2F-48E0-AB2B-B1BDA75FD3C3}" dt="2023-10-28T19:08:05.470" v="7960"/>
          <ac:grpSpMkLst>
            <pc:docMk/>
            <pc:sldMk cId="2913163506" sldId="616"/>
            <ac:grpSpMk id="451" creationId="{8D73D2DA-51E7-1AF6-B819-1CE36741D4DD}"/>
          </ac:grpSpMkLst>
        </pc:grpChg>
        <pc:grpChg chg="mod">
          <ac:chgData name="Luca Crocetti" userId="52efdf86-ba77-4dcf-8f92-67ea05fd85b4" providerId="ADAL" clId="{F54AB79C-CF2F-48E0-AB2B-B1BDA75FD3C3}" dt="2023-10-28T19:08:11.303" v="7970"/>
          <ac:grpSpMkLst>
            <pc:docMk/>
            <pc:sldMk cId="2913163506" sldId="616"/>
            <ac:grpSpMk id="461" creationId="{03B45927-5918-2FC9-A89F-B2ED79C536F5}"/>
          </ac:grpSpMkLst>
        </pc:grpChg>
        <pc:grpChg chg="del mod">
          <ac:chgData name="Luca Crocetti" userId="52efdf86-ba77-4dcf-8f92-67ea05fd85b4" providerId="ADAL" clId="{F54AB79C-CF2F-48E0-AB2B-B1BDA75FD3C3}" dt="2023-10-28T19:08:22.177" v="7988"/>
          <ac:grpSpMkLst>
            <pc:docMk/>
            <pc:sldMk cId="2913163506" sldId="616"/>
            <ac:grpSpMk id="479" creationId="{C35E9621-75CB-C7B8-2526-DE4F7DB0AE10}"/>
          </ac:grpSpMkLst>
        </pc:grpChg>
        <pc:grpChg chg="del mod">
          <ac:chgData name="Luca Crocetti" userId="52efdf86-ba77-4dcf-8f92-67ea05fd85b4" providerId="ADAL" clId="{F54AB79C-CF2F-48E0-AB2B-B1BDA75FD3C3}" dt="2023-10-28T19:08:24.249" v="7991"/>
          <ac:grpSpMkLst>
            <pc:docMk/>
            <pc:sldMk cId="2913163506" sldId="616"/>
            <ac:grpSpMk id="480" creationId="{E231539C-750F-811B-293D-57F52F3F6303}"/>
          </ac:grpSpMkLst>
        </pc:grpChg>
        <pc:grpChg chg="del mod">
          <ac:chgData name="Luca Crocetti" userId="52efdf86-ba77-4dcf-8f92-67ea05fd85b4" providerId="ADAL" clId="{F54AB79C-CF2F-48E0-AB2B-B1BDA75FD3C3}" dt="2023-10-28T19:08:24.249" v="7991"/>
          <ac:grpSpMkLst>
            <pc:docMk/>
            <pc:sldMk cId="2913163506" sldId="616"/>
            <ac:grpSpMk id="481" creationId="{01CA87E1-7653-7CD9-D218-ACEAF181B9C5}"/>
          </ac:grpSpMkLst>
        </pc:grpChg>
        <pc:grpChg chg="del mod">
          <ac:chgData name="Luca Crocetti" userId="52efdf86-ba77-4dcf-8f92-67ea05fd85b4" providerId="ADAL" clId="{F54AB79C-CF2F-48E0-AB2B-B1BDA75FD3C3}" dt="2023-10-28T19:08:32.784" v="8006"/>
          <ac:grpSpMkLst>
            <pc:docMk/>
            <pc:sldMk cId="2913163506" sldId="616"/>
            <ac:grpSpMk id="484" creationId="{1A0BB83E-FCBF-CE43-9A7A-D3E7A4A64AF7}"/>
          </ac:grpSpMkLst>
        </pc:grpChg>
        <pc:grpChg chg="del mod">
          <ac:chgData name="Luca Crocetti" userId="52efdf86-ba77-4dcf-8f92-67ea05fd85b4" providerId="ADAL" clId="{F54AB79C-CF2F-48E0-AB2B-B1BDA75FD3C3}" dt="2023-10-28T19:08:36.272" v="8012"/>
          <ac:grpSpMkLst>
            <pc:docMk/>
            <pc:sldMk cId="2913163506" sldId="616"/>
            <ac:grpSpMk id="496" creationId="{646CA6B3-CB03-C5BB-F0BF-C984241CACCD}"/>
          </ac:grpSpMkLst>
        </pc:grpChg>
        <pc:grpChg chg="mod">
          <ac:chgData name="Luca Crocetti" userId="52efdf86-ba77-4dcf-8f92-67ea05fd85b4" providerId="ADAL" clId="{F54AB79C-CF2F-48E0-AB2B-B1BDA75FD3C3}" dt="2023-10-28T19:08:36.272" v="8012"/>
          <ac:grpSpMkLst>
            <pc:docMk/>
            <pc:sldMk cId="2913163506" sldId="616"/>
            <ac:grpSpMk id="502" creationId="{996D09EF-C52A-35A9-FCF4-58FB8513D975}"/>
          </ac:grpSpMkLst>
        </pc:grpChg>
        <pc:grpChg chg="del mod">
          <ac:chgData name="Luca Crocetti" userId="52efdf86-ba77-4dcf-8f92-67ea05fd85b4" providerId="ADAL" clId="{F54AB79C-CF2F-48E0-AB2B-B1BDA75FD3C3}" dt="2023-10-28T19:13:05.978" v="8149"/>
          <ac:grpSpMkLst>
            <pc:docMk/>
            <pc:sldMk cId="2913163506" sldId="616"/>
            <ac:grpSpMk id="516" creationId="{3B92FB8A-DB63-A15F-686C-D629683FCC8C}"/>
          </ac:grpSpMkLst>
        </pc:grpChg>
        <pc:grpChg chg="del mod">
          <ac:chgData name="Luca Crocetti" userId="52efdf86-ba77-4dcf-8f92-67ea05fd85b4" providerId="ADAL" clId="{F54AB79C-CF2F-48E0-AB2B-B1BDA75FD3C3}" dt="2023-10-28T19:13:05.980" v="8152"/>
          <ac:grpSpMkLst>
            <pc:docMk/>
            <pc:sldMk cId="2913163506" sldId="616"/>
            <ac:grpSpMk id="517" creationId="{F49268E7-AD10-BAC3-400E-14CEC95A27BC}"/>
          </ac:grpSpMkLst>
        </pc:grpChg>
        <pc:grpChg chg="del mod">
          <ac:chgData name="Luca Crocetti" userId="52efdf86-ba77-4dcf-8f92-67ea05fd85b4" providerId="ADAL" clId="{F54AB79C-CF2F-48E0-AB2B-B1BDA75FD3C3}" dt="2023-10-28T19:13:26.831" v="8161"/>
          <ac:grpSpMkLst>
            <pc:docMk/>
            <pc:sldMk cId="2913163506" sldId="616"/>
            <ac:grpSpMk id="526" creationId="{4954FEB5-404A-D2D8-1633-F6675E6FCE7A}"/>
          </ac:grpSpMkLst>
        </pc:grpChg>
        <pc:grpChg chg="mod">
          <ac:chgData name="Luca Crocetti" userId="52efdf86-ba77-4dcf-8f92-67ea05fd85b4" providerId="ADAL" clId="{F54AB79C-CF2F-48E0-AB2B-B1BDA75FD3C3}" dt="2023-10-28T19:13:36.711" v="8175"/>
          <ac:grpSpMkLst>
            <pc:docMk/>
            <pc:sldMk cId="2913163506" sldId="616"/>
            <ac:grpSpMk id="539" creationId="{73CA53F1-523B-9ABD-E08E-73F363D2F747}"/>
          </ac:grpSpMkLst>
        </pc:grpChg>
        <pc:grpChg chg="del mod">
          <ac:chgData name="Luca Crocetti" userId="52efdf86-ba77-4dcf-8f92-67ea05fd85b4" providerId="ADAL" clId="{F54AB79C-CF2F-48E0-AB2B-B1BDA75FD3C3}" dt="2023-10-28T19:13:45.229" v="8199"/>
          <ac:grpSpMkLst>
            <pc:docMk/>
            <pc:sldMk cId="2913163506" sldId="616"/>
            <ac:grpSpMk id="552" creationId="{C81C974A-CE9B-C71B-F3E1-37DE88228B88}"/>
          </ac:grpSpMkLst>
        </pc:grpChg>
        <pc:grpChg chg="mod">
          <ac:chgData name="Luca Crocetti" userId="52efdf86-ba77-4dcf-8f92-67ea05fd85b4" providerId="ADAL" clId="{F54AB79C-CF2F-48E0-AB2B-B1BDA75FD3C3}" dt="2023-10-28T19:13:49.316" v="8203"/>
          <ac:grpSpMkLst>
            <pc:docMk/>
            <pc:sldMk cId="2913163506" sldId="616"/>
            <ac:grpSpMk id="555" creationId="{92DAECC9-6A03-2D79-DC84-F3220BD947FC}"/>
          </ac:grpSpMkLst>
        </pc:grpChg>
        <pc:picChg chg="add mod">
          <ac:chgData name="Luca Crocetti" userId="52efdf86-ba77-4dcf-8f92-67ea05fd85b4" providerId="ADAL" clId="{F54AB79C-CF2F-48E0-AB2B-B1BDA75FD3C3}" dt="2023-10-28T21:58:24.846" v="8370"/>
          <ac:picMkLst>
            <pc:docMk/>
            <pc:sldMk cId="2913163506" sldId="616"/>
            <ac:picMk id="18" creationId="{C47292AA-96DB-8163-6AAB-B0DDA9B651EB}"/>
          </ac:picMkLst>
        </pc:picChg>
        <pc:picChg chg="add mod">
          <ac:chgData name="Luca Crocetti" userId="52efdf86-ba77-4dcf-8f92-67ea05fd85b4" providerId="ADAL" clId="{F54AB79C-CF2F-48E0-AB2B-B1BDA75FD3C3}" dt="2023-10-28T19:12:45.005" v="8139" actId="1076"/>
          <ac:picMkLst>
            <pc:docMk/>
            <pc:sldMk cId="2913163506" sldId="616"/>
            <ac:picMk id="519" creationId="{86DA9C21-EC66-2E5C-283C-E781388D436B}"/>
          </ac:picMkLst>
        </pc:picChg>
        <pc:picChg chg="add mod ord modCrop">
          <ac:chgData name="Luca Crocetti" userId="52efdf86-ba77-4dcf-8f92-67ea05fd85b4" providerId="ADAL" clId="{F54AB79C-CF2F-48E0-AB2B-B1BDA75FD3C3}" dt="2023-10-28T19:12:35.836" v="8137" actId="167"/>
          <ac:picMkLst>
            <pc:docMk/>
            <pc:sldMk cId="2913163506" sldId="616"/>
            <ac:picMk id="520" creationId="{281AA471-AB4C-7E1A-3E28-C6C805DBE1B2}"/>
          </ac:picMkLst>
        </pc:picChg>
        <pc:inkChg chg="add mod">
          <ac:chgData name="Luca Crocetti" userId="52efdf86-ba77-4dcf-8f92-67ea05fd85b4" providerId="ADAL" clId="{F54AB79C-CF2F-48E0-AB2B-B1BDA75FD3C3}" dt="2023-10-28T19:03:26.960" v="7514"/>
          <ac:inkMkLst>
            <pc:docMk/>
            <pc:sldMk cId="2913163506" sldId="616"/>
            <ac:inkMk id="16" creationId="{360B301C-4B98-44B0-398D-156B49CFA519}"/>
          </ac:inkMkLst>
        </pc:inkChg>
        <pc:inkChg chg="add mod">
          <ac:chgData name="Luca Crocetti" userId="52efdf86-ba77-4dcf-8f92-67ea05fd85b4" providerId="ADAL" clId="{F54AB79C-CF2F-48E0-AB2B-B1BDA75FD3C3}" dt="2023-10-28T19:03:26.960" v="7514"/>
          <ac:inkMkLst>
            <pc:docMk/>
            <pc:sldMk cId="2913163506" sldId="616"/>
            <ac:inkMk id="17" creationId="{9292C00C-2A90-05CC-D5C7-E8745A6ABFF7}"/>
          </ac:inkMkLst>
        </pc:inkChg>
        <pc:inkChg chg="add mod">
          <ac:chgData name="Luca Crocetti" userId="52efdf86-ba77-4dcf-8f92-67ea05fd85b4" providerId="ADAL" clId="{F54AB79C-CF2F-48E0-AB2B-B1BDA75FD3C3}" dt="2023-10-28T19:03:26.960" v="7514"/>
          <ac:inkMkLst>
            <pc:docMk/>
            <pc:sldMk cId="2913163506" sldId="616"/>
            <ac:inkMk id="19" creationId="{5D726241-D6EC-0492-F1A4-7413238C7832}"/>
          </ac:inkMkLst>
        </pc:inkChg>
        <pc:inkChg chg="add mod">
          <ac:chgData name="Luca Crocetti" userId="52efdf86-ba77-4dcf-8f92-67ea05fd85b4" providerId="ADAL" clId="{F54AB79C-CF2F-48E0-AB2B-B1BDA75FD3C3}" dt="2023-10-28T19:03:26.960" v="7514"/>
          <ac:inkMkLst>
            <pc:docMk/>
            <pc:sldMk cId="2913163506" sldId="616"/>
            <ac:inkMk id="20" creationId="{8764F156-024C-3AD5-2C00-E6259FA2D4A4}"/>
          </ac:inkMkLst>
        </pc:inkChg>
        <pc:inkChg chg="add mod">
          <ac:chgData name="Luca Crocetti" userId="52efdf86-ba77-4dcf-8f92-67ea05fd85b4" providerId="ADAL" clId="{F54AB79C-CF2F-48E0-AB2B-B1BDA75FD3C3}" dt="2023-10-28T19:03:26.960" v="7514"/>
          <ac:inkMkLst>
            <pc:docMk/>
            <pc:sldMk cId="2913163506" sldId="616"/>
            <ac:inkMk id="21" creationId="{B40D4D67-45B7-C2C3-5998-ED501CED6F0C}"/>
          </ac:inkMkLst>
        </pc:inkChg>
        <pc:inkChg chg="add mod">
          <ac:chgData name="Luca Crocetti" userId="52efdf86-ba77-4dcf-8f92-67ea05fd85b4" providerId="ADAL" clId="{F54AB79C-CF2F-48E0-AB2B-B1BDA75FD3C3}" dt="2023-10-28T19:03:26.960" v="7514"/>
          <ac:inkMkLst>
            <pc:docMk/>
            <pc:sldMk cId="2913163506" sldId="616"/>
            <ac:inkMk id="23" creationId="{DEDB02AC-7622-BD35-4EC7-01AEBA9AE91A}"/>
          </ac:inkMkLst>
        </pc:inkChg>
        <pc:inkChg chg="add mod">
          <ac:chgData name="Luca Crocetti" userId="52efdf86-ba77-4dcf-8f92-67ea05fd85b4" providerId="ADAL" clId="{F54AB79C-CF2F-48E0-AB2B-B1BDA75FD3C3}" dt="2023-10-28T19:03:26.960" v="7514"/>
          <ac:inkMkLst>
            <pc:docMk/>
            <pc:sldMk cId="2913163506" sldId="616"/>
            <ac:inkMk id="24" creationId="{2C1D738B-C91F-630B-FEA9-B9FF9E5FCE13}"/>
          </ac:inkMkLst>
        </pc:inkChg>
        <pc:inkChg chg="add mod">
          <ac:chgData name="Luca Crocetti" userId="52efdf86-ba77-4dcf-8f92-67ea05fd85b4" providerId="ADAL" clId="{F54AB79C-CF2F-48E0-AB2B-B1BDA75FD3C3}" dt="2023-10-28T19:03:26.960" v="7514"/>
          <ac:inkMkLst>
            <pc:docMk/>
            <pc:sldMk cId="2913163506" sldId="616"/>
            <ac:inkMk id="25" creationId="{3236006B-460E-5502-3CF7-91C3402012AA}"/>
          </ac:inkMkLst>
        </pc:inkChg>
        <pc:inkChg chg="add mod">
          <ac:chgData name="Luca Crocetti" userId="52efdf86-ba77-4dcf-8f92-67ea05fd85b4" providerId="ADAL" clId="{F54AB79C-CF2F-48E0-AB2B-B1BDA75FD3C3}" dt="2023-10-28T19:03:26.960" v="7514"/>
          <ac:inkMkLst>
            <pc:docMk/>
            <pc:sldMk cId="2913163506" sldId="616"/>
            <ac:inkMk id="26" creationId="{57F6A09F-E31C-D448-BE95-5D80FD3A4A82}"/>
          </ac:inkMkLst>
        </pc:inkChg>
        <pc:inkChg chg="del">
          <ac:chgData name="Luca Crocetti" userId="52efdf86-ba77-4dcf-8f92-67ea05fd85b4" providerId="ADAL" clId="{F54AB79C-CF2F-48E0-AB2B-B1BDA75FD3C3}" dt="2023-10-28T19:02:52.146" v="7434"/>
          <ac:inkMkLst>
            <pc:docMk/>
            <pc:sldMk cId="2913163506" sldId="616"/>
            <ac:inkMk id="27" creationId="{8909A303-61D4-F880-6B2A-74AE0BF92911}"/>
          </ac:inkMkLst>
        </pc:inkChg>
        <pc:inkChg chg="del">
          <ac:chgData name="Luca Crocetti" userId="52efdf86-ba77-4dcf-8f92-67ea05fd85b4" providerId="ADAL" clId="{F54AB79C-CF2F-48E0-AB2B-B1BDA75FD3C3}" dt="2023-10-28T19:02:43.632" v="7429"/>
          <ac:inkMkLst>
            <pc:docMk/>
            <pc:sldMk cId="2913163506" sldId="616"/>
            <ac:inkMk id="28" creationId="{9E53F8EA-B74A-6FD7-53B5-A263CA23FD31}"/>
          </ac:inkMkLst>
        </pc:inkChg>
        <pc:inkChg chg="del mod">
          <ac:chgData name="Luca Crocetti" userId="52efdf86-ba77-4dcf-8f92-67ea05fd85b4" providerId="ADAL" clId="{F54AB79C-CF2F-48E0-AB2B-B1BDA75FD3C3}" dt="2023-10-28T19:02:52.162" v="7487"/>
          <ac:inkMkLst>
            <pc:docMk/>
            <pc:sldMk cId="2913163506" sldId="616"/>
            <ac:inkMk id="29" creationId="{43F02024-66BA-9B6E-27A4-23C7393C65E8}"/>
          </ac:inkMkLst>
        </pc:inkChg>
        <pc:inkChg chg="del">
          <ac:chgData name="Luca Crocetti" userId="52efdf86-ba77-4dcf-8f92-67ea05fd85b4" providerId="ADAL" clId="{F54AB79C-CF2F-48E0-AB2B-B1BDA75FD3C3}" dt="2023-10-28T19:02:52.149" v="7443"/>
          <ac:inkMkLst>
            <pc:docMk/>
            <pc:sldMk cId="2913163506" sldId="616"/>
            <ac:inkMk id="30" creationId="{77AE41C3-2D82-F932-3816-7D9B32F71CAB}"/>
          </ac:inkMkLst>
        </pc:inkChg>
        <pc:inkChg chg="add mod">
          <ac:chgData name="Luca Crocetti" userId="52efdf86-ba77-4dcf-8f92-67ea05fd85b4" providerId="ADAL" clId="{F54AB79C-CF2F-48E0-AB2B-B1BDA75FD3C3}" dt="2023-10-28T19:03:26.960" v="7514"/>
          <ac:inkMkLst>
            <pc:docMk/>
            <pc:sldMk cId="2913163506" sldId="616"/>
            <ac:inkMk id="31" creationId="{57193C13-DA7B-4FA0-15B0-78C9AE0A739C}"/>
          </ac:inkMkLst>
        </pc:inkChg>
        <pc:inkChg chg="add mod">
          <ac:chgData name="Luca Crocetti" userId="52efdf86-ba77-4dcf-8f92-67ea05fd85b4" providerId="ADAL" clId="{F54AB79C-CF2F-48E0-AB2B-B1BDA75FD3C3}" dt="2023-10-28T19:03:26.960" v="7514"/>
          <ac:inkMkLst>
            <pc:docMk/>
            <pc:sldMk cId="2913163506" sldId="616"/>
            <ac:inkMk id="32" creationId="{FAAEC3E4-3E99-E814-A2C8-899DD50CCA91}"/>
          </ac:inkMkLst>
        </pc:inkChg>
        <pc:inkChg chg="add mod">
          <ac:chgData name="Luca Crocetti" userId="52efdf86-ba77-4dcf-8f92-67ea05fd85b4" providerId="ADAL" clId="{F54AB79C-CF2F-48E0-AB2B-B1BDA75FD3C3}" dt="2023-10-28T19:03:26.960" v="7514"/>
          <ac:inkMkLst>
            <pc:docMk/>
            <pc:sldMk cId="2913163506" sldId="616"/>
            <ac:inkMk id="33" creationId="{B0493C22-665C-AD6A-0A35-B24044BB0080}"/>
          </ac:inkMkLst>
        </pc:inkChg>
        <pc:inkChg chg="add del mod">
          <ac:chgData name="Luca Crocetti" userId="52efdf86-ba77-4dcf-8f92-67ea05fd85b4" providerId="ADAL" clId="{F54AB79C-CF2F-48E0-AB2B-B1BDA75FD3C3}" dt="2023-10-28T19:04:16.743" v="7638"/>
          <ac:inkMkLst>
            <pc:docMk/>
            <pc:sldMk cId="2913163506" sldId="616"/>
            <ac:inkMk id="35" creationId="{9E0F18BE-DE30-721D-8F3D-0B956D1DA27F}"/>
          </ac:inkMkLst>
        </pc:inkChg>
        <pc:inkChg chg="add del mod">
          <ac:chgData name="Luca Crocetti" userId="52efdf86-ba77-4dcf-8f92-67ea05fd85b4" providerId="ADAL" clId="{F54AB79C-CF2F-48E0-AB2B-B1BDA75FD3C3}" dt="2023-10-28T19:03:32.777" v="7525"/>
          <ac:inkMkLst>
            <pc:docMk/>
            <pc:sldMk cId="2913163506" sldId="616"/>
            <ac:inkMk id="36" creationId="{AEFFEA61-EDBE-78B3-54D0-643551780CED}"/>
          </ac:inkMkLst>
        </pc:inkChg>
        <pc:inkChg chg="add del mod">
          <ac:chgData name="Luca Crocetti" userId="52efdf86-ba77-4dcf-8f92-67ea05fd85b4" providerId="ADAL" clId="{F54AB79C-CF2F-48E0-AB2B-B1BDA75FD3C3}" dt="2023-10-28T19:03:32.776" v="7524"/>
          <ac:inkMkLst>
            <pc:docMk/>
            <pc:sldMk cId="2913163506" sldId="616"/>
            <ac:inkMk id="37" creationId="{688735E5-3701-E3C5-9CD9-9F363E97C5CC}"/>
          </ac:inkMkLst>
        </pc:inkChg>
        <pc:inkChg chg="add del mod">
          <ac:chgData name="Luca Crocetti" userId="52efdf86-ba77-4dcf-8f92-67ea05fd85b4" providerId="ADAL" clId="{F54AB79C-CF2F-48E0-AB2B-B1BDA75FD3C3}" dt="2023-10-28T19:03:32.778" v="7526"/>
          <ac:inkMkLst>
            <pc:docMk/>
            <pc:sldMk cId="2913163506" sldId="616"/>
            <ac:inkMk id="38" creationId="{693E392E-02F3-78E1-3F30-BC44814752BA}"/>
          </ac:inkMkLst>
        </pc:inkChg>
        <pc:inkChg chg="add del mod">
          <ac:chgData name="Luca Crocetti" userId="52efdf86-ba77-4dcf-8f92-67ea05fd85b4" providerId="ADAL" clId="{F54AB79C-CF2F-48E0-AB2B-B1BDA75FD3C3}" dt="2023-10-28T19:03:32.776" v="7523"/>
          <ac:inkMkLst>
            <pc:docMk/>
            <pc:sldMk cId="2913163506" sldId="616"/>
            <ac:inkMk id="39" creationId="{52DA9D55-410F-17F9-4F93-F181D06E41A8}"/>
          </ac:inkMkLst>
        </pc:inkChg>
        <pc:inkChg chg="add del mod">
          <ac:chgData name="Luca Crocetti" userId="52efdf86-ba77-4dcf-8f92-67ea05fd85b4" providerId="ADAL" clId="{F54AB79C-CF2F-48E0-AB2B-B1BDA75FD3C3}" dt="2023-10-28T19:03:32.774" v="7522"/>
          <ac:inkMkLst>
            <pc:docMk/>
            <pc:sldMk cId="2913163506" sldId="616"/>
            <ac:inkMk id="40" creationId="{04B07F52-F815-A774-FC1B-F878C19F3941}"/>
          </ac:inkMkLst>
        </pc:inkChg>
        <pc:inkChg chg="del mod">
          <ac:chgData name="Luca Crocetti" userId="52efdf86-ba77-4dcf-8f92-67ea05fd85b4" providerId="ADAL" clId="{F54AB79C-CF2F-48E0-AB2B-B1BDA75FD3C3}" dt="2023-10-28T19:02:52.151" v="7449"/>
          <ac:inkMkLst>
            <pc:docMk/>
            <pc:sldMk cId="2913163506" sldId="616"/>
            <ac:inkMk id="42" creationId="{EEBFBFC5-5067-A01D-C9E5-EE509093140D}"/>
          </ac:inkMkLst>
        </pc:inkChg>
        <pc:inkChg chg="del mod">
          <ac:chgData name="Luca Crocetti" userId="52efdf86-ba77-4dcf-8f92-67ea05fd85b4" providerId="ADAL" clId="{F54AB79C-CF2F-48E0-AB2B-B1BDA75FD3C3}" dt="2023-10-28T19:02:52.158" v="7469"/>
          <ac:inkMkLst>
            <pc:docMk/>
            <pc:sldMk cId="2913163506" sldId="616"/>
            <ac:inkMk id="43" creationId="{5D3E58D9-AF27-8A56-2F18-9AC76010029A}"/>
          </ac:inkMkLst>
        </pc:inkChg>
        <pc:inkChg chg="del mod">
          <ac:chgData name="Luca Crocetti" userId="52efdf86-ba77-4dcf-8f92-67ea05fd85b4" providerId="ADAL" clId="{F54AB79C-CF2F-48E0-AB2B-B1BDA75FD3C3}" dt="2023-10-28T19:02:52.165" v="7499"/>
          <ac:inkMkLst>
            <pc:docMk/>
            <pc:sldMk cId="2913163506" sldId="616"/>
            <ac:inkMk id="44" creationId="{FB1D5D01-AD42-5C53-7994-1807B8B9289F}"/>
          </ac:inkMkLst>
        </pc:inkChg>
        <pc:inkChg chg="del mod">
          <ac:chgData name="Luca Crocetti" userId="52efdf86-ba77-4dcf-8f92-67ea05fd85b4" providerId="ADAL" clId="{F54AB79C-CF2F-48E0-AB2B-B1BDA75FD3C3}" dt="2023-10-28T19:02:52.161" v="7485"/>
          <ac:inkMkLst>
            <pc:docMk/>
            <pc:sldMk cId="2913163506" sldId="616"/>
            <ac:inkMk id="45" creationId="{1D3399AF-B938-FB28-0C92-07206650034D}"/>
          </ac:inkMkLst>
        </pc:inkChg>
        <pc:inkChg chg="del mod">
          <ac:chgData name="Luca Crocetti" userId="52efdf86-ba77-4dcf-8f92-67ea05fd85b4" providerId="ADAL" clId="{F54AB79C-CF2F-48E0-AB2B-B1BDA75FD3C3}" dt="2023-10-28T19:02:52.156" v="7462"/>
          <ac:inkMkLst>
            <pc:docMk/>
            <pc:sldMk cId="2913163506" sldId="616"/>
            <ac:inkMk id="46" creationId="{29149D8E-7ECA-8765-645A-E292ACC6A4AE}"/>
          </ac:inkMkLst>
        </pc:inkChg>
        <pc:inkChg chg="del">
          <ac:chgData name="Luca Crocetti" userId="52efdf86-ba77-4dcf-8f92-67ea05fd85b4" providerId="ADAL" clId="{F54AB79C-CF2F-48E0-AB2B-B1BDA75FD3C3}" dt="2023-10-28T19:02:52.156" v="7461"/>
          <ac:inkMkLst>
            <pc:docMk/>
            <pc:sldMk cId="2913163506" sldId="616"/>
            <ac:inkMk id="47" creationId="{29CA25A7-3C8A-546E-3C2F-CFBD62EE16A0}"/>
          </ac:inkMkLst>
        </pc:inkChg>
        <pc:inkChg chg="add del mod">
          <ac:chgData name="Luca Crocetti" userId="52efdf86-ba77-4dcf-8f92-67ea05fd85b4" providerId="ADAL" clId="{F54AB79C-CF2F-48E0-AB2B-B1BDA75FD3C3}" dt="2023-10-28T19:04:15.550" v="7623"/>
          <ac:inkMkLst>
            <pc:docMk/>
            <pc:sldMk cId="2913163506" sldId="616"/>
            <ac:inkMk id="48" creationId="{D5EF44E7-4267-116D-3F56-770A2FDDBA1D}"/>
          </ac:inkMkLst>
        </pc:inkChg>
        <pc:inkChg chg="add del mod">
          <ac:chgData name="Luca Crocetti" userId="52efdf86-ba77-4dcf-8f92-67ea05fd85b4" providerId="ADAL" clId="{F54AB79C-CF2F-48E0-AB2B-B1BDA75FD3C3}" dt="2023-10-28T19:04:15.547" v="7614"/>
          <ac:inkMkLst>
            <pc:docMk/>
            <pc:sldMk cId="2913163506" sldId="616"/>
            <ac:inkMk id="49" creationId="{F4CEF0B9-F647-8DAD-0992-CB0FC65445B1}"/>
          </ac:inkMkLst>
        </pc:inkChg>
        <pc:inkChg chg="add del mod">
          <ac:chgData name="Luca Crocetti" userId="52efdf86-ba77-4dcf-8f92-67ea05fd85b4" providerId="ADAL" clId="{F54AB79C-CF2F-48E0-AB2B-B1BDA75FD3C3}" dt="2023-10-28T19:04:15.550" v="7626"/>
          <ac:inkMkLst>
            <pc:docMk/>
            <pc:sldMk cId="2913163506" sldId="616"/>
            <ac:inkMk id="50" creationId="{19260A02-4605-127B-A4A2-164C3C376AB7}"/>
          </ac:inkMkLst>
        </pc:inkChg>
        <pc:inkChg chg="add del mod">
          <ac:chgData name="Luca Crocetti" userId="52efdf86-ba77-4dcf-8f92-67ea05fd85b4" providerId="ADAL" clId="{F54AB79C-CF2F-48E0-AB2B-B1BDA75FD3C3}" dt="2023-10-28T19:04:15.550" v="7624"/>
          <ac:inkMkLst>
            <pc:docMk/>
            <pc:sldMk cId="2913163506" sldId="616"/>
            <ac:inkMk id="51" creationId="{F41C4DCB-2502-4667-038E-E85C09E2EE49}"/>
          </ac:inkMkLst>
        </pc:inkChg>
        <pc:inkChg chg="add del mod">
          <ac:chgData name="Luca Crocetti" userId="52efdf86-ba77-4dcf-8f92-67ea05fd85b4" providerId="ADAL" clId="{F54AB79C-CF2F-48E0-AB2B-B1BDA75FD3C3}" dt="2023-10-28T19:04:15.527" v="7591"/>
          <ac:inkMkLst>
            <pc:docMk/>
            <pc:sldMk cId="2913163506" sldId="616"/>
            <ac:inkMk id="52" creationId="{06674000-A115-5CD5-ACAB-69B933A6FBA8}"/>
          </ac:inkMkLst>
        </pc:inkChg>
        <pc:inkChg chg="add del mod">
          <ac:chgData name="Luca Crocetti" userId="52efdf86-ba77-4dcf-8f92-67ea05fd85b4" providerId="ADAL" clId="{F54AB79C-CF2F-48E0-AB2B-B1BDA75FD3C3}" dt="2023-10-28T19:04:15.551" v="7632"/>
          <ac:inkMkLst>
            <pc:docMk/>
            <pc:sldMk cId="2913163506" sldId="616"/>
            <ac:inkMk id="53" creationId="{7EC53DC5-FCCE-1732-ACD9-091E8F53C829}"/>
          </ac:inkMkLst>
        </pc:inkChg>
        <pc:inkChg chg="add del mod">
          <ac:chgData name="Luca Crocetti" userId="52efdf86-ba77-4dcf-8f92-67ea05fd85b4" providerId="ADAL" clId="{F54AB79C-CF2F-48E0-AB2B-B1BDA75FD3C3}" dt="2023-10-28T19:04:15.534" v="7600"/>
          <ac:inkMkLst>
            <pc:docMk/>
            <pc:sldMk cId="2913163506" sldId="616"/>
            <ac:inkMk id="54" creationId="{32DB6517-77CE-7150-53E5-88EFD13C49E2}"/>
          </ac:inkMkLst>
        </pc:inkChg>
        <pc:inkChg chg="add del mod">
          <ac:chgData name="Luca Crocetti" userId="52efdf86-ba77-4dcf-8f92-67ea05fd85b4" providerId="ADAL" clId="{F54AB79C-CF2F-48E0-AB2B-B1BDA75FD3C3}" dt="2023-10-28T19:04:15.530" v="7593"/>
          <ac:inkMkLst>
            <pc:docMk/>
            <pc:sldMk cId="2913163506" sldId="616"/>
            <ac:inkMk id="55" creationId="{A4F4BE23-AA6D-DE56-37BD-F2F608F14D53}"/>
          </ac:inkMkLst>
        </pc:inkChg>
        <pc:inkChg chg="add del mod">
          <ac:chgData name="Luca Crocetti" userId="52efdf86-ba77-4dcf-8f92-67ea05fd85b4" providerId="ADAL" clId="{F54AB79C-CF2F-48E0-AB2B-B1BDA75FD3C3}" dt="2023-10-28T19:04:15.537" v="7604"/>
          <ac:inkMkLst>
            <pc:docMk/>
            <pc:sldMk cId="2913163506" sldId="616"/>
            <ac:inkMk id="56" creationId="{9EA66599-4854-104F-8293-FF914E49EB8C}"/>
          </ac:inkMkLst>
        </pc:inkChg>
        <pc:inkChg chg="del mod">
          <ac:chgData name="Luca Crocetti" userId="52efdf86-ba77-4dcf-8f92-67ea05fd85b4" providerId="ADAL" clId="{F54AB79C-CF2F-48E0-AB2B-B1BDA75FD3C3}" dt="2023-10-28T19:02:52.160" v="7478"/>
          <ac:inkMkLst>
            <pc:docMk/>
            <pc:sldMk cId="2913163506" sldId="616"/>
            <ac:inkMk id="57" creationId="{75CBE53C-5C70-7732-D24D-A883224C36AC}"/>
          </ac:inkMkLst>
        </pc:inkChg>
        <pc:inkChg chg="add del mod">
          <ac:chgData name="Luca Crocetti" userId="52efdf86-ba77-4dcf-8f92-67ea05fd85b4" providerId="ADAL" clId="{F54AB79C-CF2F-48E0-AB2B-B1BDA75FD3C3}" dt="2023-10-28T19:04:15.551" v="7630"/>
          <ac:inkMkLst>
            <pc:docMk/>
            <pc:sldMk cId="2913163506" sldId="616"/>
            <ac:inkMk id="58" creationId="{D3AE9F2A-0F6E-0CD8-B20A-90C87FBE374D}"/>
          </ac:inkMkLst>
        </pc:inkChg>
        <pc:inkChg chg="del">
          <ac:chgData name="Luca Crocetti" userId="52efdf86-ba77-4dcf-8f92-67ea05fd85b4" providerId="ADAL" clId="{F54AB79C-CF2F-48E0-AB2B-B1BDA75FD3C3}" dt="2023-10-28T19:02:52.147" v="7437"/>
          <ac:inkMkLst>
            <pc:docMk/>
            <pc:sldMk cId="2913163506" sldId="616"/>
            <ac:inkMk id="61" creationId="{8EFB31B9-C8C0-2441-8890-50280D3523FE}"/>
          </ac:inkMkLst>
        </pc:inkChg>
        <pc:inkChg chg="del mod">
          <ac:chgData name="Luca Crocetti" userId="52efdf86-ba77-4dcf-8f92-67ea05fd85b4" providerId="ADAL" clId="{F54AB79C-CF2F-48E0-AB2B-B1BDA75FD3C3}" dt="2023-10-28T19:02:52.163" v="7492"/>
          <ac:inkMkLst>
            <pc:docMk/>
            <pc:sldMk cId="2913163506" sldId="616"/>
            <ac:inkMk id="62" creationId="{C2152F47-2FE5-462F-AFCA-3302F275BE34}"/>
          </ac:inkMkLst>
        </pc:inkChg>
        <pc:inkChg chg="del mod">
          <ac:chgData name="Luca Crocetti" userId="52efdf86-ba77-4dcf-8f92-67ea05fd85b4" providerId="ADAL" clId="{F54AB79C-CF2F-48E0-AB2B-B1BDA75FD3C3}" dt="2023-10-28T19:02:52.159" v="7475"/>
          <ac:inkMkLst>
            <pc:docMk/>
            <pc:sldMk cId="2913163506" sldId="616"/>
            <ac:inkMk id="63" creationId="{A52890AF-642C-B69B-7CDF-57D7C73BABCD}"/>
          </ac:inkMkLst>
        </pc:inkChg>
        <pc:inkChg chg="del mod">
          <ac:chgData name="Luca Crocetti" userId="52efdf86-ba77-4dcf-8f92-67ea05fd85b4" providerId="ADAL" clId="{F54AB79C-CF2F-48E0-AB2B-B1BDA75FD3C3}" dt="2023-10-28T19:02:52.159" v="7476"/>
          <ac:inkMkLst>
            <pc:docMk/>
            <pc:sldMk cId="2913163506" sldId="616"/>
            <ac:inkMk id="64" creationId="{3B72D1AD-6A4C-D966-14E1-C6EDA9113290}"/>
          </ac:inkMkLst>
        </pc:inkChg>
        <pc:inkChg chg="del mod">
          <ac:chgData name="Luca Crocetti" userId="52efdf86-ba77-4dcf-8f92-67ea05fd85b4" providerId="ADAL" clId="{F54AB79C-CF2F-48E0-AB2B-B1BDA75FD3C3}" dt="2023-10-28T19:02:52.157" v="7465"/>
          <ac:inkMkLst>
            <pc:docMk/>
            <pc:sldMk cId="2913163506" sldId="616"/>
            <ac:inkMk id="65" creationId="{846CC548-F06C-4E58-3DA1-EDB176051C68}"/>
          </ac:inkMkLst>
        </pc:inkChg>
        <pc:inkChg chg="del mod">
          <ac:chgData name="Luca Crocetti" userId="52efdf86-ba77-4dcf-8f92-67ea05fd85b4" providerId="ADAL" clId="{F54AB79C-CF2F-48E0-AB2B-B1BDA75FD3C3}" dt="2023-10-28T19:02:52.158" v="7472"/>
          <ac:inkMkLst>
            <pc:docMk/>
            <pc:sldMk cId="2913163506" sldId="616"/>
            <ac:inkMk id="66" creationId="{7C758D4A-4240-0E8B-D267-E4CFAC246C20}"/>
          </ac:inkMkLst>
        </pc:inkChg>
        <pc:inkChg chg="del mod">
          <ac:chgData name="Luca Crocetti" userId="52efdf86-ba77-4dcf-8f92-67ea05fd85b4" providerId="ADAL" clId="{F54AB79C-CF2F-48E0-AB2B-B1BDA75FD3C3}" dt="2023-10-28T19:02:52.161" v="7482"/>
          <ac:inkMkLst>
            <pc:docMk/>
            <pc:sldMk cId="2913163506" sldId="616"/>
            <ac:inkMk id="67" creationId="{D08284B5-718A-F336-4350-44D7C27B1B1D}"/>
          </ac:inkMkLst>
        </pc:inkChg>
        <pc:inkChg chg="del mod">
          <ac:chgData name="Luca Crocetti" userId="52efdf86-ba77-4dcf-8f92-67ea05fd85b4" providerId="ADAL" clId="{F54AB79C-CF2F-48E0-AB2B-B1BDA75FD3C3}" dt="2023-10-28T19:02:52.150" v="7447"/>
          <ac:inkMkLst>
            <pc:docMk/>
            <pc:sldMk cId="2913163506" sldId="616"/>
            <ac:inkMk id="68" creationId="{2DF4B7C4-F9C7-C974-E012-73126759D9FE}"/>
          </ac:inkMkLst>
        </pc:inkChg>
        <pc:inkChg chg="del mod">
          <ac:chgData name="Luca Crocetti" userId="52efdf86-ba77-4dcf-8f92-67ea05fd85b4" providerId="ADAL" clId="{F54AB79C-CF2F-48E0-AB2B-B1BDA75FD3C3}" dt="2023-10-28T19:02:52.160" v="7481"/>
          <ac:inkMkLst>
            <pc:docMk/>
            <pc:sldMk cId="2913163506" sldId="616"/>
            <ac:inkMk id="69" creationId="{6B454C37-C0A8-A494-BD84-76B0B6749CBF}"/>
          </ac:inkMkLst>
        </pc:inkChg>
        <pc:inkChg chg="del mod">
          <ac:chgData name="Luca Crocetti" userId="52efdf86-ba77-4dcf-8f92-67ea05fd85b4" providerId="ADAL" clId="{F54AB79C-CF2F-48E0-AB2B-B1BDA75FD3C3}" dt="2023-10-28T19:02:52.162" v="7488"/>
          <ac:inkMkLst>
            <pc:docMk/>
            <pc:sldMk cId="2913163506" sldId="616"/>
            <ac:inkMk id="70" creationId="{F492F0C4-9E62-891E-80DD-CD2EDC545F75}"/>
          </ac:inkMkLst>
        </pc:inkChg>
        <pc:inkChg chg="del mod">
          <ac:chgData name="Luca Crocetti" userId="52efdf86-ba77-4dcf-8f92-67ea05fd85b4" providerId="ADAL" clId="{F54AB79C-CF2F-48E0-AB2B-B1BDA75FD3C3}" dt="2023-10-28T19:02:52.158" v="7471"/>
          <ac:inkMkLst>
            <pc:docMk/>
            <pc:sldMk cId="2913163506" sldId="616"/>
            <ac:inkMk id="71" creationId="{A1C43847-3D4A-3832-4A96-61D304A07DA9}"/>
          </ac:inkMkLst>
        </pc:inkChg>
        <pc:inkChg chg="del mod">
          <ac:chgData name="Luca Crocetti" userId="52efdf86-ba77-4dcf-8f92-67ea05fd85b4" providerId="ADAL" clId="{F54AB79C-CF2F-48E0-AB2B-B1BDA75FD3C3}" dt="2023-10-28T19:02:52.153" v="7458"/>
          <ac:inkMkLst>
            <pc:docMk/>
            <pc:sldMk cId="2913163506" sldId="616"/>
            <ac:inkMk id="72" creationId="{A600219B-B43C-FFC0-1C93-68E46E82A4EA}"/>
          </ac:inkMkLst>
        </pc:inkChg>
        <pc:inkChg chg="add del mod">
          <ac:chgData name="Luca Crocetti" userId="52efdf86-ba77-4dcf-8f92-67ea05fd85b4" providerId="ADAL" clId="{F54AB79C-CF2F-48E0-AB2B-B1BDA75FD3C3}" dt="2023-10-28T19:04:15.549" v="7620"/>
          <ac:inkMkLst>
            <pc:docMk/>
            <pc:sldMk cId="2913163506" sldId="616"/>
            <ac:inkMk id="73" creationId="{C3B10F8B-4679-5069-1536-D23DE8FC539D}"/>
          </ac:inkMkLst>
        </pc:inkChg>
        <pc:inkChg chg="add del mod">
          <ac:chgData name="Luca Crocetti" userId="52efdf86-ba77-4dcf-8f92-67ea05fd85b4" providerId="ADAL" clId="{F54AB79C-CF2F-48E0-AB2B-B1BDA75FD3C3}" dt="2023-10-28T19:04:15.547" v="7615"/>
          <ac:inkMkLst>
            <pc:docMk/>
            <pc:sldMk cId="2913163506" sldId="616"/>
            <ac:inkMk id="75" creationId="{71D1E916-A9EB-AF04-1814-F355FC5FD0D7}"/>
          </ac:inkMkLst>
        </pc:inkChg>
        <pc:inkChg chg="add del mod">
          <ac:chgData name="Luca Crocetti" userId="52efdf86-ba77-4dcf-8f92-67ea05fd85b4" providerId="ADAL" clId="{F54AB79C-CF2F-48E0-AB2B-B1BDA75FD3C3}" dt="2023-10-28T19:04:15.541" v="7609"/>
          <ac:inkMkLst>
            <pc:docMk/>
            <pc:sldMk cId="2913163506" sldId="616"/>
            <ac:inkMk id="79" creationId="{FE6A4782-CF31-7793-29B3-66FF3E88A771}"/>
          </ac:inkMkLst>
        </pc:inkChg>
        <pc:inkChg chg="add del mod">
          <ac:chgData name="Luca Crocetti" userId="52efdf86-ba77-4dcf-8f92-67ea05fd85b4" providerId="ADAL" clId="{F54AB79C-CF2F-48E0-AB2B-B1BDA75FD3C3}" dt="2023-10-28T19:04:15.532" v="7596"/>
          <ac:inkMkLst>
            <pc:docMk/>
            <pc:sldMk cId="2913163506" sldId="616"/>
            <ac:inkMk id="80" creationId="{9783D163-B52C-EB52-8956-D44920BE7875}"/>
          </ac:inkMkLst>
        </pc:inkChg>
        <pc:inkChg chg="add del mod">
          <ac:chgData name="Luca Crocetti" userId="52efdf86-ba77-4dcf-8f92-67ea05fd85b4" providerId="ADAL" clId="{F54AB79C-CF2F-48E0-AB2B-B1BDA75FD3C3}" dt="2023-10-28T19:04:15.552" v="7636"/>
          <ac:inkMkLst>
            <pc:docMk/>
            <pc:sldMk cId="2913163506" sldId="616"/>
            <ac:inkMk id="81" creationId="{F87D3C22-7030-DF2E-5502-57245FA36A74}"/>
          </ac:inkMkLst>
        </pc:inkChg>
        <pc:inkChg chg="add del mod">
          <ac:chgData name="Luca Crocetti" userId="52efdf86-ba77-4dcf-8f92-67ea05fd85b4" providerId="ADAL" clId="{F54AB79C-CF2F-48E0-AB2B-B1BDA75FD3C3}" dt="2023-10-28T19:04:15.552" v="7634"/>
          <ac:inkMkLst>
            <pc:docMk/>
            <pc:sldMk cId="2913163506" sldId="616"/>
            <ac:inkMk id="83" creationId="{AC247FB3-9CC9-67F7-6F73-A594F4D39124}"/>
          </ac:inkMkLst>
        </pc:inkChg>
        <pc:inkChg chg="add del mod">
          <ac:chgData name="Luca Crocetti" userId="52efdf86-ba77-4dcf-8f92-67ea05fd85b4" providerId="ADAL" clId="{F54AB79C-CF2F-48E0-AB2B-B1BDA75FD3C3}" dt="2023-10-28T19:04:15.552" v="7637"/>
          <ac:inkMkLst>
            <pc:docMk/>
            <pc:sldMk cId="2913163506" sldId="616"/>
            <ac:inkMk id="84" creationId="{0BAB6DC2-9207-E939-2F0D-E61F8A21B8C4}"/>
          </ac:inkMkLst>
        </pc:inkChg>
        <pc:inkChg chg="add del mod">
          <ac:chgData name="Luca Crocetti" userId="52efdf86-ba77-4dcf-8f92-67ea05fd85b4" providerId="ADAL" clId="{F54AB79C-CF2F-48E0-AB2B-B1BDA75FD3C3}" dt="2023-10-28T19:04:15.551" v="7629"/>
          <ac:inkMkLst>
            <pc:docMk/>
            <pc:sldMk cId="2913163506" sldId="616"/>
            <ac:inkMk id="85" creationId="{9E593959-F801-7AB9-640E-6928A638F977}"/>
          </ac:inkMkLst>
        </pc:inkChg>
        <pc:inkChg chg="add del mod">
          <ac:chgData name="Luca Crocetti" userId="52efdf86-ba77-4dcf-8f92-67ea05fd85b4" providerId="ADAL" clId="{F54AB79C-CF2F-48E0-AB2B-B1BDA75FD3C3}" dt="2023-10-28T19:04:15.540" v="7608"/>
          <ac:inkMkLst>
            <pc:docMk/>
            <pc:sldMk cId="2913163506" sldId="616"/>
            <ac:inkMk id="86" creationId="{E878E116-AAF7-805F-D513-1ACF99DD2BDA}"/>
          </ac:inkMkLst>
        </pc:inkChg>
        <pc:inkChg chg="del mod">
          <ac:chgData name="Luca Crocetti" userId="52efdf86-ba77-4dcf-8f92-67ea05fd85b4" providerId="ADAL" clId="{F54AB79C-CF2F-48E0-AB2B-B1BDA75FD3C3}" dt="2023-10-28T19:02:52.165" v="7498"/>
          <ac:inkMkLst>
            <pc:docMk/>
            <pc:sldMk cId="2913163506" sldId="616"/>
            <ac:inkMk id="87" creationId="{012CD362-5AFD-FE28-9F19-57B5EB1F4DAB}"/>
          </ac:inkMkLst>
        </pc:inkChg>
        <pc:inkChg chg="del mod">
          <ac:chgData name="Luca Crocetti" userId="52efdf86-ba77-4dcf-8f92-67ea05fd85b4" providerId="ADAL" clId="{F54AB79C-CF2F-48E0-AB2B-B1BDA75FD3C3}" dt="2023-10-28T19:02:52.164" v="7494"/>
          <ac:inkMkLst>
            <pc:docMk/>
            <pc:sldMk cId="2913163506" sldId="616"/>
            <ac:inkMk id="88" creationId="{3E70D2BC-9FF3-1F7A-1D18-2AA3E6EAEDF9}"/>
          </ac:inkMkLst>
        </pc:inkChg>
        <pc:inkChg chg="del mod">
          <ac:chgData name="Luca Crocetti" userId="52efdf86-ba77-4dcf-8f92-67ea05fd85b4" providerId="ADAL" clId="{F54AB79C-CF2F-48E0-AB2B-B1BDA75FD3C3}" dt="2023-10-28T19:02:52.164" v="7493"/>
          <ac:inkMkLst>
            <pc:docMk/>
            <pc:sldMk cId="2913163506" sldId="616"/>
            <ac:inkMk id="89" creationId="{797FCD7A-D795-3792-F504-0642B488B909}"/>
          </ac:inkMkLst>
        </pc:inkChg>
        <pc:inkChg chg="del mod">
          <ac:chgData name="Luca Crocetti" userId="52efdf86-ba77-4dcf-8f92-67ea05fd85b4" providerId="ADAL" clId="{F54AB79C-CF2F-48E0-AB2B-B1BDA75FD3C3}" dt="2023-10-28T19:02:52.164" v="7495"/>
          <ac:inkMkLst>
            <pc:docMk/>
            <pc:sldMk cId="2913163506" sldId="616"/>
            <ac:inkMk id="90" creationId="{D9BEF650-0861-D1C3-3EEF-9E1E883CF571}"/>
          </ac:inkMkLst>
        </pc:inkChg>
        <pc:inkChg chg="del mod">
          <ac:chgData name="Luca Crocetti" userId="52efdf86-ba77-4dcf-8f92-67ea05fd85b4" providerId="ADAL" clId="{F54AB79C-CF2F-48E0-AB2B-B1BDA75FD3C3}" dt="2023-10-28T19:02:52.151" v="7452"/>
          <ac:inkMkLst>
            <pc:docMk/>
            <pc:sldMk cId="2913163506" sldId="616"/>
            <ac:inkMk id="91" creationId="{5DDBD056-0C90-0215-BF6F-D7BCF6CD9805}"/>
          </ac:inkMkLst>
        </pc:inkChg>
        <pc:inkChg chg="del mod">
          <ac:chgData name="Luca Crocetti" userId="52efdf86-ba77-4dcf-8f92-67ea05fd85b4" providerId="ADAL" clId="{F54AB79C-CF2F-48E0-AB2B-B1BDA75FD3C3}" dt="2023-10-28T19:02:52.148" v="7442"/>
          <ac:inkMkLst>
            <pc:docMk/>
            <pc:sldMk cId="2913163506" sldId="616"/>
            <ac:inkMk id="92" creationId="{2496A4D6-B201-132D-2AB6-ACF5AA4ADA3B}"/>
          </ac:inkMkLst>
        </pc:inkChg>
        <pc:inkChg chg="del mod">
          <ac:chgData name="Luca Crocetti" userId="52efdf86-ba77-4dcf-8f92-67ea05fd85b4" providerId="ADAL" clId="{F54AB79C-CF2F-48E0-AB2B-B1BDA75FD3C3}" dt="2023-10-28T19:02:52.151" v="7451"/>
          <ac:inkMkLst>
            <pc:docMk/>
            <pc:sldMk cId="2913163506" sldId="616"/>
            <ac:inkMk id="93" creationId="{8FB66F2F-C0F9-4B44-06A0-EFFBE3E83657}"/>
          </ac:inkMkLst>
        </pc:inkChg>
        <pc:inkChg chg="del mod">
          <ac:chgData name="Luca Crocetti" userId="52efdf86-ba77-4dcf-8f92-67ea05fd85b4" providerId="ADAL" clId="{F54AB79C-CF2F-48E0-AB2B-B1BDA75FD3C3}" dt="2023-10-28T19:02:52.148" v="7441"/>
          <ac:inkMkLst>
            <pc:docMk/>
            <pc:sldMk cId="2913163506" sldId="616"/>
            <ac:inkMk id="94" creationId="{AE3A1ADE-085A-3BDB-7AF3-FE6B59965C6C}"/>
          </ac:inkMkLst>
        </pc:inkChg>
        <pc:inkChg chg="del mod">
          <ac:chgData name="Luca Crocetti" userId="52efdf86-ba77-4dcf-8f92-67ea05fd85b4" providerId="ADAL" clId="{F54AB79C-CF2F-48E0-AB2B-B1BDA75FD3C3}" dt="2023-10-28T19:02:52.165" v="7496"/>
          <ac:inkMkLst>
            <pc:docMk/>
            <pc:sldMk cId="2913163506" sldId="616"/>
            <ac:inkMk id="95" creationId="{E51EDA5F-DB74-B526-1A5B-2E2F9FD5EB7B}"/>
          </ac:inkMkLst>
        </pc:inkChg>
        <pc:inkChg chg="del mod">
          <ac:chgData name="Luca Crocetti" userId="52efdf86-ba77-4dcf-8f92-67ea05fd85b4" providerId="ADAL" clId="{F54AB79C-CF2F-48E0-AB2B-B1BDA75FD3C3}" dt="2023-10-28T19:02:52.163" v="7491"/>
          <ac:inkMkLst>
            <pc:docMk/>
            <pc:sldMk cId="2913163506" sldId="616"/>
            <ac:inkMk id="96" creationId="{8402D906-318D-2D1D-F389-A1EDD5D56A1A}"/>
          </ac:inkMkLst>
        </pc:inkChg>
        <pc:inkChg chg="del mod">
          <ac:chgData name="Luca Crocetti" userId="52efdf86-ba77-4dcf-8f92-67ea05fd85b4" providerId="ADAL" clId="{F54AB79C-CF2F-48E0-AB2B-B1BDA75FD3C3}" dt="2023-10-28T19:02:52.163" v="7489"/>
          <ac:inkMkLst>
            <pc:docMk/>
            <pc:sldMk cId="2913163506" sldId="616"/>
            <ac:inkMk id="97" creationId="{875F31B5-59A9-E138-C944-FB0A76F5DFD7}"/>
          </ac:inkMkLst>
        </pc:inkChg>
        <pc:inkChg chg="del">
          <ac:chgData name="Luca Crocetti" userId="52efdf86-ba77-4dcf-8f92-67ea05fd85b4" providerId="ADAL" clId="{F54AB79C-CF2F-48E0-AB2B-B1BDA75FD3C3}" dt="2023-10-28T19:02:52.148" v="7440"/>
          <ac:inkMkLst>
            <pc:docMk/>
            <pc:sldMk cId="2913163506" sldId="616"/>
            <ac:inkMk id="98" creationId="{680C7DE9-77AD-E089-7479-C5044C5F465B}"/>
          </ac:inkMkLst>
        </pc:inkChg>
        <pc:inkChg chg="del">
          <ac:chgData name="Luca Crocetti" userId="52efdf86-ba77-4dcf-8f92-67ea05fd85b4" providerId="ADAL" clId="{F54AB79C-CF2F-48E0-AB2B-B1BDA75FD3C3}" dt="2023-10-28T19:02:52.149" v="7445"/>
          <ac:inkMkLst>
            <pc:docMk/>
            <pc:sldMk cId="2913163506" sldId="616"/>
            <ac:inkMk id="99" creationId="{CA9B14D3-3473-6DD0-9F55-305A446E9BE7}"/>
          </ac:inkMkLst>
        </pc:inkChg>
        <pc:inkChg chg="del mod">
          <ac:chgData name="Luca Crocetti" userId="52efdf86-ba77-4dcf-8f92-67ea05fd85b4" providerId="ADAL" clId="{F54AB79C-CF2F-48E0-AB2B-B1BDA75FD3C3}" dt="2023-10-28T19:02:52.161" v="7483"/>
          <ac:inkMkLst>
            <pc:docMk/>
            <pc:sldMk cId="2913163506" sldId="616"/>
            <ac:inkMk id="100" creationId="{7E378AAE-26FB-7931-530F-B1EA9A51B1C0}"/>
          </ac:inkMkLst>
        </pc:inkChg>
        <pc:inkChg chg="del">
          <ac:chgData name="Luca Crocetti" userId="52efdf86-ba77-4dcf-8f92-67ea05fd85b4" providerId="ADAL" clId="{F54AB79C-CF2F-48E0-AB2B-B1BDA75FD3C3}" dt="2023-10-28T19:02:52.147" v="7438"/>
          <ac:inkMkLst>
            <pc:docMk/>
            <pc:sldMk cId="2913163506" sldId="616"/>
            <ac:inkMk id="103" creationId="{EB6609AF-ADDA-AAAA-A08F-87E4F7D18063}"/>
          </ac:inkMkLst>
        </pc:inkChg>
        <pc:inkChg chg="del">
          <ac:chgData name="Luca Crocetti" userId="52efdf86-ba77-4dcf-8f92-67ea05fd85b4" providerId="ADAL" clId="{F54AB79C-CF2F-48E0-AB2B-B1BDA75FD3C3}" dt="2023-10-28T19:02:52.153" v="7456"/>
          <ac:inkMkLst>
            <pc:docMk/>
            <pc:sldMk cId="2913163506" sldId="616"/>
            <ac:inkMk id="104" creationId="{1DFEFAFD-D52A-9D6E-84B8-1677A59D0080}"/>
          </ac:inkMkLst>
        </pc:inkChg>
        <pc:inkChg chg="del mod">
          <ac:chgData name="Luca Crocetti" userId="52efdf86-ba77-4dcf-8f92-67ea05fd85b4" providerId="ADAL" clId="{F54AB79C-CF2F-48E0-AB2B-B1BDA75FD3C3}" dt="2023-10-28T19:02:52.155" v="7459"/>
          <ac:inkMkLst>
            <pc:docMk/>
            <pc:sldMk cId="2913163506" sldId="616"/>
            <ac:inkMk id="105" creationId="{3019A558-5C58-5356-1F0A-2F9A3A4D9C92}"/>
          </ac:inkMkLst>
        </pc:inkChg>
        <pc:inkChg chg="del mod">
          <ac:chgData name="Luca Crocetti" userId="52efdf86-ba77-4dcf-8f92-67ea05fd85b4" providerId="ADAL" clId="{F54AB79C-CF2F-48E0-AB2B-B1BDA75FD3C3}" dt="2023-10-28T19:02:52.156" v="7463"/>
          <ac:inkMkLst>
            <pc:docMk/>
            <pc:sldMk cId="2913163506" sldId="616"/>
            <ac:inkMk id="106" creationId="{54F50B9F-A15F-3C2E-BC6F-F50631E5D537}"/>
          </ac:inkMkLst>
        </pc:inkChg>
        <pc:inkChg chg="del">
          <ac:chgData name="Luca Crocetti" userId="52efdf86-ba77-4dcf-8f92-67ea05fd85b4" providerId="ADAL" clId="{F54AB79C-CF2F-48E0-AB2B-B1BDA75FD3C3}" dt="2023-10-28T19:02:52.146" v="7435"/>
          <ac:inkMkLst>
            <pc:docMk/>
            <pc:sldMk cId="2913163506" sldId="616"/>
            <ac:inkMk id="108" creationId="{FBE42B4F-B64A-0487-C36A-1E09EEB554C6}"/>
          </ac:inkMkLst>
        </pc:inkChg>
        <pc:inkChg chg="del mod">
          <ac:chgData name="Luca Crocetti" userId="52efdf86-ba77-4dcf-8f92-67ea05fd85b4" providerId="ADAL" clId="{F54AB79C-CF2F-48E0-AB2B-B1BDA75FD3C3}" dt="2023-10-28T19:02:52.157" v="7468"/>
          <ac:inkMkLst>
            <pc:docMk/>
            <pc:sldMk cId="2913163506" sldId="616"/>
            <ac:inkMk id="109" creationId="{29E4CFEB-B4C7-1617-F8F4-A5EAF791C8C6}"/>
          </ac:inkMkLst>
        </pc:inkChg>
        <pc:inkChg chg="del mod">
          <ac:chgData name="Luca Crocetti" userId="52efdf86-ba77-4dcf-8f92-67ea05fd85b4" providerId="ADAL" clId="{F54AB79C-CF2F-48E0-AB2B-B1BDA75FD3C3}" dt="2023-10-28T19:02:52.146" v="7436"/>
          <ac:inkMkLst>
            <pc:docMk/>
            <pc:sldMk cId="2913163506" sldId="616"/>
            <ac:inkMk id="110" creationId="{BB2EB3AB-8E1F-4E77-E7C1-0A5136A4F234}"/>
          </ac:inkMkLst>
        </pc:inkChg>
        <pc:inkChg chg="del mod">
          <ac:chgData name="Luca Crocetti" userId="52efdf86-ba77-4dcf-8f92-67ea05fd85b4" providerId="ADAL" clId="{F54AB79C-CF2F-48E0-AB2B-B1BDA75FD3C3}" dt="2023-10-28T19:02:52.160" v="7477"/>
          <ac:inkMkLst>
            <pc:docMk/>
            <pc:sldMk cId="2913163506" sldId="616"/>
            <ac:inkMk id="111" creationId="{30EBA594-60A7-2679-28ED-8656405AA6A3}"/>
          </ac:inkMkLst>
        </pc:inkChg>
        <pc:inkChg chg="del mod">
          <ac:chgData name="Luca Crocetti" userId="52efdf86-ba77-4dcf-8f92-67ea05fd85b4" providerId="ADAL" clId="{F54AB79C-CF2F-48E0-AB2B-B1BDA75FD3C3}" dt="2023-10-28T19:02:52.155" v="7460"/>
          <ac:inkMkLst>
            <pc:docMk/>
            <pc:sldMk cId="2913163506" sldId="616"/>
            <ac:inkMk id="112" creationId="{4DA6186F-A56C-51C0-967A-9675E0F17081}"/>
          </ac:inkMkLst>
        </pc:inkChg>
        <pc:inkChg chg="del mod">
          <ac:chgData name="Luca Crocetti" userId="52efdf86-ba77-4dcf-8f92-67ea05fd85b4" providerId="ADAL" clId="{F54AB79C-CF2F-48E0-AB2B-B1BDA75FD3C3}" dt="2023-10-28T19:02:52.159" v="7473"/>
          <ac:inkMkLst>
            <pc:docMk/>
            <pc:sldMk cId="2913163506" sldId="616"/>
            <ac:inkMk id="113" creationId="{0DE713A2-08C4-131E-91B9-DD6D3FAD71F0}"/>
          </ac:inkMkLst>
        </pc:inkChg>
        <pc:inkChg chg="del mod">
          <ac:chgData name="Luca Crocetti" userId="52efdf86-ba77-4dcf-8f92-67ea05fd85b4" providerId="ADAL" clId="{F54AB79C-CF2F-48E0-AB2B-B1BDA75FD3C3}" dt="2023-10-28T19:02:52.158" v="7470"/>
          <ac:inkMkLst>
            <pc:docMk/>
            <pc:sldMk cId="2913163506" sldId="616"/>
            <ac:inkMk id="114" creationId="{62251C6A-B369-6383-6369-6736E22A03FC}"/>
          </ac:inkMkLst>
        </pc:inkChg>
        <pc:inkChg chg="del mod">
          <ac:chgData name="Luca Crocetti" userId="52efdf86-ba77-4dcf-8f92-67ea05fd85b4" providerId="ADAL" clId="{F54AB79C-CF2F-48E0-AB2B-B1BDA75FD3C3}" dt="2023-10-28T19:02:52.157" v="7467"/>
          <ac:inkMkLst>
            <pc:docMk/>
            <pc:sldMk cId="2913163506" sldId="616"/>
            <ac:inkMk id="115" creationId="{665F2FC3-DC4E-65FF-429E-4F5EFA807A5E}"/>
          </ac:inkMkLst>
        </pc:inkChg>
        <pc:inkChg chg="del mod">
          <ac:chgData name="Luca Crocetti" userId="52efdf86-ba77-4dcf-8f92-67ea05fd85b4" providerId="ADAL" clId="{F54AB79C-CF2F-48E0-AB2B-B1BDA75FD3C3}" dt="2023-10-28T19:02:52.165" v="7497"/>
          <ac:inkMkLst>
            <pc:docMk/>
            <pc:sldMk cId="2913163506" sldId="616"/>
            <ac:inkMk id="116" creationId="{B4B3CE69-2BB7-66F3-F7D0-119769EF77B5}"/>
          </ac:inkMkLst>
        </pc:inkChg>
        <pc:inkChg chg="del mod">
          <ac:chgData name="Luca Crocetti" userId="52efdf86-ba77-4dcf-8f92-67ea05fd85b4" providerId="ADAL" clId="{F54AB79C-CF2F-48E0-AB2B-B1BDA75FD3C3}" dt="2023-10-28T19:02:52.156" v="7464"/>
          <ac:inkMkLst>
            <pc:docMk/>
            <pc:sldMk cId="2913163506" sldId="616"/>
            <ac:inkMk id="117" creationId="{22E8C0E4-BA3E-9143-F37B-A0AFE77DB393}"/>
          </ac:inkMkLst>
        </pc:inkChg>
        <pc:inkChg chg="del">
          <ac:chgData name="Luca Crocetti" userId="52efdf86-ba77-4dcf-8f92-67ea05fd85b4" providerId="ADAL" clId="{F54AB79C-CF2F-48E0-AB2B-B1BDA75FD3C3}" dt="2023-10-28T19:02:52.149" v="7444"/>
          <ac:inkMkLst>
            <pc:docMk/>
            <pc:sldMk cId="2913163506" sldId="616"/>
            <ac:inkMk id="118" creationId="{CA388B87-3F70-F2C0-E629-8EC5C117437B}"/>
          </ac:inkMkLst>
        </pc:inkChg>
        <pc:inkChg chg="del mod">
          <ac:chgData name="Luca Crocetti" userId="52efdf86-ba77-4dcf-8f92-67ea05fd85b4" providerId="ADAL" clId="{F54AB79C-CF2F-48E0-AB2B-B1BDA75FD3C3}" dt="2023-10-28T19:02:52.151" v="7450"/>
          <ac:inkMkLst>
            <pc:docMk/>
            <pc:sldMk cId="2913163506" sldId="616"/>
            <ac:inkMk id="119" creationId="{FF78B500-22BF-A2CF-A945-112DFA17F25C}"/>
          </ac:inkMkLst>
        </pc:inkChg>
        <pc:inkChg chg="del mod">
          <ac:chgData name="Luca Crocetti" userId="52efdf86-ba77-4dcf-8f92-67ea05fd85b4" providerId="ADAL" clId="{F54AB79C-CF2F-48E0-AB2B-B1BDA75FD3C3}" dt="2023-10-28T19:02:52.153" v="7457"/>
          <ac:inkMkLst>
            <pc:docMk/>
            <pc:sldMk cId="2913163506" sldId="616"/>
            <ac:inkMk id="120" creationId="{AC02AAE7-854A-51BD-881F-42DC75957BD1}"/>
          </ac:inkMkLst>
        </pc:inkChg>
        <pc:inkChg chg="del mod">
          <ac:chgData name="Luca Crocetti" userId="52efdf86-ba77-4dcf-8f92-67ea05fd85b4" providerId="ADAL" clId="{F54AB79C-CF2F-48E0-AB2B-B1BDA75FD3C3}" dt="2023-10-28T19:02:52.152" v="7455"/>
          <ac:inkMkLst>
            <pc:docMk/>
            <pc:sldMk cId="2913163506" sldId="616"/>
            <ac:inkMk id="121" creationId="{C5B1A536-C68B-0984-0264-D3B7C81096B2}"/>
          </ac:inkMkLst>
        </pc:inkChg>
        <pc:inkChg chg="del mod">
          <ac:chgData name="Luca Crocetti" userId="52efdf86-ba77-4dcf-8f92-67ea05fd85b4" providerId="ADAL" clId="{F54AB79C-CF2F-48E0-AB2B-B1BDA75FD3C3}" dt="2023-10-28T19:02:52.157" v="7466"/>
          <ac:inkMkLst>
            <pc:docMk/>
            <pc:sldMk cId="2913163506" sldId="616"/>
            <ac:inkMk id="122" creationId="{9BA5ABF0-3C95-DE09-D0EB-93D8DE6DE75F}"/>
          </ac:inkMkLst>
        </pc:inkChg>
        <pc:inkChg chg="del mod">
          <ac:chgData name="Luca Crocetti" userId="52efdf86-ba77-4dcf-8f92-67ea05fd85b4" providerId="ADAL" clId="{F54AB79C-CF2F-48E0-AB2B-B1BDA75FD3C3}" dt="2023-10-28T19:02:52.161" v="7484"/>
          <ac:inkMkLst>
            <pc:docMk/>
            <pc:sldMk cId="2913163506" sldId="616"/>
            <ac:inkMk id="123" creationId="{55BB9912-E733-3B89-ACEC-31D59D62AC6B}"/>
          </ac:inkMkLst>
        </pc:inkChg>
        <pc:inkChg chg="del mod">
          <ac:chgData name="Luca Crocetti" userId="52efdf86-ba77-4dcf-8f92-67ea05fd85b4" providerId="ADAL" clId="{F54AB79C-CF2F-48E0-AB2B-B1BDA75FD3C3}" dt="2023-10-28T19:02:52.152" v="7454"/>
          <ac:inkMkLst>
            <pc:docMk/>
            <pc:sldMk cId="2913163506" sldId="616"/>
            <ac:inkMk id="126" creationId="{E4818C2C-6FB5-2B87-B78A-7DE77EB75625}"/>
          </ac:inkMkLst>
        </pc:inkChg>
        <pc:inkChg chg="del mod">
          <ac:chgData name="Luca Crocetti" userId="52efdf86-ba77-4dcf-8f92-67ea05fd85b4" providerId="ADAL" clId="{F54AB79C-CF2F-48E0-AB2B-B1BDA75FD3C3}" dt="2023-10-28T19:02:52.147" v="7439"/>
          <ac:inkMkLst>
            <pc:docMk/>
            <pc:sldMk cId="2913163506" sldId="616"/>
            <ac:inkMk id="127" creationId="{411D1DCB-7947-11BD-73CF-6FD5A98427DD}"/>
          </ac:inkMkLst>
        </pc:inkChg>
        <pc:inkChg chg="del">
          <ac:chgData name="Luca Crocetti" userId="52efdf86-ba77-4dcf-8f92-67ea05fd85b4" providerId="ADAL" clId="{F54AB79C-CF2F-48E0-AB2B-B1BDA75FD3C3}" dt="2023-10-28T19:02:52.146" v="7433"/>
          <ac:inkMkLst>
            <pc:docMk/>
            <pc:sldMk cId="2913163506" sldId="616"/>
            <ac:inkMk id="128" creationId="{C1D9009B-FDA0-DA57-A469-D3D320A79BBE}"/>
          </ac:inkMkLst>
        </pc:inkChg>
        <pc:inkChg chg="del mod">
          <ac:chgData name="Luca Crocetti" userId="52efdf86-ba77-4dcf-8f92-67ea05fd85b4" providerId="ADAL" clId="{F54AB79C-CF2F-48E0-AB2B-B1BDA75FD3C3}" dt="2023-10-28T19:02:52.152" v="7453"/>
          <ac:inkMkLst>
            <pc:docMk/>
            <pc:sldMk cId="2913163506" sldId="616"/>
            <ac:inkMk id="129" creationId="{C964BC5B-0FC7-0E55-81A1-C64D9D650B04}"/>
          </ac:inkMkLst>
        </pc:inkChg>
        <pc:inkChg chg="del mod">
          <ac:chgData name="Luca Crocetti" userId="52efdf86-ba77-4dcf-8f92-67ea05fd85b4" providerId="ADAL" clId="{F54AB79C-CF2F-48E0-AB2B-B1BDA75FD3C3}" dt="2023-10-28T19:02:52.163" v="7490"/>
          <ac:inkMkLst>
            <pc:docMk/>
            <pc:sldMk cId="2913163506" sldId="616"/>
            <ac:inkMk id="130" creationId="{C314D5BC-20B4-C590-1ED5-A84761F4B728}"/>
          </ac:inkMkLst>
        </pc:inkChg>
        <pc:inkChg chg="del mod">
          <ac:chgData name="Luca Crocetti" userId="52efdf86-ba77-4dcf-8f92-67ea05fd85b4" providerId="ADAL" clId="{F54AB79C-CF2F-48E0-AB2B-B1BDA75FD3C3}" dt="2023-10-28T19:02:52.162" v="7486"/>
          <ac:inkMkLst>
            <pc:docMk/>
            <pc:sldMk cId="2913163506" sldId="616"/>
            <ac:inkMk id="131" creationId="{11A75DD7-B6F6-1949-F3CA-ADB067ECD6C3}"/>
          </ac:inkMkLst>
        </pc:inkChg>
        <pc:inkChg chg="del mod">
          <ac:chgData name="Luca Crocetti" userId="52efdf86-ba77-4dcf-8f92-67ea05fd85b4" providerId="ADAL" clId="{F54AB79C-CF2F-48E0-AB2B-B1BDA75FD3C3}" dt="2023-10-28T19:02:52.150" v="7448"/>
          <ac:inkMkLst>
            <pc:docMk/>
            <pc:sldMk cId="2913163506" sldId="616"/>
            <ac:inkMk id="132" creationId="{9257D500-B292-76EC-E8D5-713608190D38}"/>
          </ac:inkMkLst>
        </pc:inkChg>
        <pc:inkChg chg="del">
          <ac:chgData name="Luca Crocetti" userId="52efdf86-ba77-4dcf-8f92-67ea05fd85b4" providerId="ADAL" clId="{F54AB79C-CF2F-48E0-AB2B-B1BDA75FD3C3}" dt="2023-10-28T19:02:52.145" v="7431"/>
          <ac:inkMkLst>
            <pc:docMk/>
            <pc:sldMk cId="2913163506" sldId="616"/>
            <ac:inkMk id="134" creationId="{B4A41813-ACEF-D533-06BE-93AD2E6A32F0}"/>
          </ac:inkMkLst>
        </pc:inkChg>
        <pc:inkChg chg="del">
          <ac:chgData name="Luca Crocetti" userId="52efdf86-ba77-4dcf-8f92-67ea05fd85b4" providerId="ADAL" clId="{F54AB79C-CF2F-48E0-AB2B-B1BDA75FD3C3}" dt="2023-10-28T19:02:52.160" v="7480"/>
          <ac:inkMkLst>
            <pc:docMk/>
            <pc:sldMk cId="2913163506" sldId="616"/>
            <ac:inkMk id="135" creationId="{6061CCA1-630F-B364-FB00-77AB4F4F6A91}"/>
          </ac:inkMkLst>
        </pc:inkChg>
        <pc:inkChg chg="del mod">
          <ac:chgData name="Luca Crocetti" userId="52efdf86-ba77-4dcf-8f92-67ea05fd85b4" providerId="ADAL" clId="{F54AB79C-CF2F-48E0-AB2B-B1BDA75FD3C3}" dt="2023-10-28T19:02:52.150" v="7446"/>
          <ac:inkMkLst>
            <pc:docMk/>
            <pc:sldMk cId="2913163506" sldId="616"/>
            <ac:inkMk id="136" creationId="{54408C96-8EFC-2945-1066-AEACBDE99392}"/>
          </ac:inkMkLst>
        </pc:inkChg>
        <pc:inkChg chg="del mod">
          <ac:chgData name="Luca Crocetti" userId="52efdf86-ba77-4dcf-8f92-67ea05fd85b4" providerId="ADAL" clId="{F54AB79C-CF2F-48E0-AB2B-B1BDA75FD3C3}" dt="2023-10-28T19:02:52.145" v="7432"/>
          <ac:inkMkLst>
            <pc:docMk/>
            <pc:sldMk cId="2913163506" sldId="616"/>
            <ac:inkMk id="137" creationId="{601ED7D7-4EDB-F84C-EC61-877B2AE3CCD1}"/>
          </ac:inkMkLst>
        </pc:inkChg>
        <pc:inkChg chg="del mod">
          <ac:chgData name="Luca Crocetti" userId="52efdf86-ba77-4dcf-8f92-67ea05fd85b4" providerId="ADAL" clId="{F54AB79C-CF2F-48E0-AB2B-B1BDA75FD3C3}" dt="2023-10-28T19:02:52.159" v="7474"/>
          <ac:inkMkLst>
            <pc:docMk/>
            <pc:sldMk cId="2913163506" sldId="616"/>
            <ac:inkMk id="138" creationId="{E9C25230-7078-7062-FC4B-257389B73BB1}"/>
          </ac:inkMkLst>
        </pc:inkChg>
        <pc:inkChg chg="del">
          <ac:chgData name="Luca Crocetti" userId="52efdf86-ba77-4dcf-8f92-67ea05fd85b4" providerId="ADAL" clId="{F54AB79C-CF2F-48E0-AB2B-B1BDA75FD3C3}" dt="2023-10-28T19:02:52.144" v="7430"/>
          <ac:inkMkLst>
            <pc:docMk/>
            <pc:sldMk cId="2913163506" sldId="616"/>
            <ac:inkMk id="140" creationId="{EA253895-A4A2-2161-0720-7527D07B2381}"/>
          </ac:inkMkLst>
        </pc:inkChg>
        <pc:inkChg chg="del mod">
          <ac:chgData name="Luca Crocetti" userId="52efdf86-ba77-4dcf-8f92-67ea05fd85b4" providerId="ADAL" clId="{F54AB79C-CF2F-48E0-AB2B-B1BDA75FD3C3}" dt="2023-10-28T19:02:52.160" v="7479"/>
          <ac:inkMkLst>
            <pc:docMk/>
            <pc:sldMk cId="2913163506" sldId="616"/>
            <ac:inkMk id="141" creationId="{2B5CCF2C-FF03-D7BA-FB51-3DF298018E19}"/>
          </ac:inkMkLst>
        </pc:inkChg>
        <pc:inkChg chg="add del mod">
          <ac:chgData name="Luca Crocetti" userId="52efdf86-ba77-4dcf-8f92-67ea05fd85b4" providerId="ADAL" clId="{F54AB79C-CF2F-48E0-AB2B-B1BDA75FD3C3}" dt="2023-10-28T19:04:15.538" v="7605"/>
          <ac:inkMkLst>
            <pc:docMk/>
            <pc:sldMk cId="2913163506" sldId="616"/>
            <ac:inkMk id="143" creationId="{0D898E7E-DD4C-AB06-4198-3D23CCBDE7B5}"/>
          </ac:inkMkLst>
        </pc:inkChg>
        <pc:inkChg chg="add del mod">
          <ac:chgData name="Luca Crocetti" userId="52efdf86-ba77-4dcf-8f92-67ea05fd85b4" providerId="ADAL" clId="{F54AB79C-CF2F-48E0-AB2B-B1BDA75FD3C3}" dt="2023-10-28T19:04:15.535" v="7601"/>
          <ac:inkMkLst>
            <pc:docMk/>
            <pc:sldMk cId="2913163506" sldId="616"/>
            <ac:inkMk id="145" creationId="{807CD852-E6CB-C204-A7B7-784EBF346A5B}"/>
          </ac:inkMkLst>
        </pc:inkChg>
        <pc:inkChg chg="add del mod">
          <ac:chgData name="Luca Crocetti" userId="52efdf86-ba77-4dcf-8f92-67ea05fd85b4" providerId="ADAL" clId="{F54AB79C-CF2F-48E0-AB2B-B1BDA75FD3C3}" dt="2023-10-28T19:04:15.551" v="7631"/>
          <ac:inkMkLst>
            <pc:docMk/>
            <pc:sldMk cId="2913163506" sldId="616"/>
            <ac:inkMk id="146" creationId="{3774A7F8-8746-C2E1-1102-14251FB65CF5}"/>
          </ac:inkMkLst>
        </pc:inkChg>
        <pc:inkChg chg="add del mod">
          <ac:chgData name="Luca Crocetti" userId="52efdf86-ba77-4dcf-8f92-67ea05fd85b4" providerId="ADAL" clId="{F54AB79C-CF2F-48E0-AB2B-B1BDA75FD3C3}" dt="2023-10-28T19:04:15.533" v="7598"/>
          <ac:inkMkLst>
            <pc:docMk/>
            <pc:sldMk cId="2913163506" sldId="616"/>
            <ac:inkMk id="147" creationId="{F84E564F-C9D2-2DB8-BA25-E081DEA634E6}"/>
          </ac:inkMkLst>
        </pc:inkChg>
        <pc:inkChg chg="add del mod">
          <ac:chgData name="Luca Crocetti" userId="52efdf86-ba77-4dcf-8f92-67ea05fd85b4" providerId="ADAL" clId="{F54AB79C-CF2F-48E0-AB2B-B1BDA75FD3C3}" dt="2023-10-28T19:04:15.545" v="7612"/>
          <ac:inkMkLst>
            <pc:docMk/>
            <pc:sldMk cId="2913163506" sldId="616"/>
            <ac:inkMk id="148" creationId="{F657EC6B-536B-7C4D-3475-937AB3AB88A7}"/>
          </ac:inkMkLst>
        </pc:inkChg>
        <pc:inkChg chg="add del mod">
          <ac:chgData name="Luca Crocetti" userId="52efdf86-ba77-4dcf-8f92-67ea05fd85b4" providerId="ADAL" clId="{F54AB79C-CF2F-48E0-AB2B-B1BDA75FD3C3}" dt="2023-10-28T19:03:50.850" v="7560"/>
          <ac:inkMkLst>
            <pc:docMk/>
            <pc:sldMk cId="2913163506" sldId="616"/>
            <ac:inkMk id="149" creationId="{09E821FC-B928-C2B0-724C-8E7DA49CF293}"/>
          </ac:inkMkLst>
        </pc:inkChg>
        <pc:inkChg chg="add del mod">
          <ac:chgData name="Luca Crocetti" userId="52efdf86-ba77-4dcf-8f92-67ea05fd85b4" providerId="ADAL" clId="{F54AB79C-CF2F-48E0-AB2B-B1BDA75FD3C3}" dt="2023-10-28T19:03:50.852" v="7562"/>
          <ac:inkMkLst>
            <pc:docMk/>
            <pc:sldMk cId="2913163506" sldId="616"/>
            <ac:inkMk id="150" creationId="{0E77BDE3-5E75-9A9C-7556-4A565ED49386}"/>
          </ac:inkMkLst>
        </pc:inkChg>
        <pc:inkChg chg="add del mod">
          <ac:chgData name="Luca Crocetti" userId="52efdf86-ba77-4dcf-8f92-67ea05fd85b4" providerId="ADAL" clId="{F54AB79C-CF2F-48E0-AB2B-B1BDA75FD3C3}" dt="2023-10-28T19:03:50.851" v="7561"/>
          <ac:inkMkLst>
            <pc:docMk/>
            <pc:sldMk cId="2913163506" sldId="616"/>
            <ac:inkMk id="151" creationId="{AB8D6E80-07CC-DCF2-59D9-58EEC1AB4EE8}"/>
          </ac:inkMkLst>
        </pc:inkChg>
        <pc:inkChg chg="add del mod">
          <ac:chgData name="Luca Crocetti" userId="52efdf86-ba77-4dcf-8f92-67ea05fd85b4" providerId="ADAL" clId="{F54AB79C-CF2F-48E0-AB2B-B1BDA75FD3C3}" dt="2023-10-28T19:03:50.850" v="7559"/>
          <ac:inkMkLst>
            <pc:docMk/>
            <pc:sldMk cId="2913163506" sldId="616"/>
            <ac:inkMk id="152" creationId="{05C00262-8DA4-A1B7-CA04-7A6EA9A28AF0}"/>
          </ac:inkMkLst>
        </pc:inkChg>
        <pc:inkChg chg="add del mod">
          <ac:chgData name="Luca Crocetti" userId="52efdf86-ba77-4dcf-8f92-67ea05fd85b4" providerId="ADAL" clId="{F54AB79C-CF2F-48E0-AB2B-B1BDA75FD3C3}" dt="2023-10-28T19:04:15.536" v="7603"/>
          <ac:inkMkLst>
            <pc:docMk/>
            <pc:sldMk cId="2913163506" sldId="616"/>
            <ac:inkMk id="155" creationId="{4ED04085-BFB9-D01E-551D-4409FF732D2C}"/>
          </ac:inkMkLst>
        </pc:inkChg>
        <pc:inkChg chg="add del mod">
          <ac:chgData name="Luca Crocetti" userId="52efdf86-ba77-4dcf-8f92-67ea05fd85b4" providerId="ADAL" clId="{F54AB79C-CF2F-48E0-AB2B-B1BDA75FD3C3}" dt="2023-10-28T19:04:15.546" v="7613"/>
          <ac:inkMkLst>
            <pc:docMk/>
            <pc:sldMk cId="2913163506" sldId="616"/>
            <ac:inkMk id="156" creationId="{5A582295-C55E-B7EB-E420-4A9FAE9CCD2E}"/>
          </ac:inkMkLst>
        </pc:inkChg>
        <pc:inkChg chg="add del mod">
          <ac:chgData name="Luca Crocetti" userId="52efdf86-ba77-4dcf-8f92-67ea05fd85b4" providerId="ADAL" clId="{F54AB79C-CF2F-48E0-AB2B-B1BDA75FD3C3}" dt="2023-10-28T19:04:15.552" v="7633"/>
          <ac:inkMkLst>
            <pc:docMk/>
            <pc:sldMk cId="2913163506" sldId="616"/>
            <ac:inkMk id="157" creationId="{80FFD404-A8B2-1C54-EE50-962E699D377D}"/>
          </ac:inkMkLst>
        </pc:inkChg>
        <pc:inkChg chg="add del mod">
          <ac:chgData name="Luca Crocetti" userId="52efdf86-ba77-4dcf-8f92-67ea05fd85b4" providerId="ADAL" clId="{F54AB79C-CF2F-48E0-AB2B-B1BDA75FD3C3}" dt="2023-10-28T19:04:15.539" v="7606"/>
          <ac:inkMkLst>
            <pc:docMk/>
            <pc:sldMk cId="2913163506" sldId="616"/>
            <ac:inkMk id="158" creationId="{2491EC95-4DFF-78CD-9B29-EAEAE2568B60}"/>
          </ac:inkMkLst>
        </pc:inkChg>
        <pc:inkChg chg="add del mod">
          <ac:chgData name="Luca Crocetti" userId="52efdf86-ba77-4dcf-8f92-67ea05fd85b4" providerId="ADAL" clId="{F54AB79C-CF2F-48E0-AB2B-B1BDA75FD3C3}" dt="2023-10-28T19:04:15.531" v="7595"/>
          <ac:inkMkLst>
            <pc:docMk/>
            <pc:sldMk cId="2913163506" sldId="616"/>
            <ac:inkMk id="159" creationId="{A21A81E8-8F6C-B069-0067-45FE64FAFA6A}"/>
          </ac:inkMkLst>
        </pc:inkChg>
        <pc:inkChg chg="add del mod">
          <ac:chgData name="Luca Crocetti" userId="52efdf86-ba77-4dcf-8f92-67ea05fd85b4" providerId="ADAL" clId="{F54AB79C-CF2F-48E0-AB2B-B1BDA75FD3C3}" dt="2023-10-28T19:04:15.534" v="7599"/>
          <ac:inkMkLst>
            <pc:docMk/>
            <pc:sldMk cId="2913163506" sldId="616"/>
            <ac:inkMk id="160" creationId="{B5669349-29F9-DC2D-6259-FA75994004C4}"/>
          </ac:inkMkLst>
        </pc:inkChg>
        <pc:inkChg chg="add del mod">
          <ac:chgData name="Luca Crocetti" userId="52efdf86-ba77-4dcf-8f92-67ea05fd85b4" providerId="ADAL" clId="{F54AB79C-CF2F-48E0-AB2B-B1BDA75FD3C3}" dt="2023-10-28T19:04:15.548" v="7616"/>
          <ac:inkMkLst>
            <pc:docMk/>
            <pc:sldMk cId="2913163506" sldId="616"/>
            <ac:inkMk id="162" creationId="{33CF86E7-EBCD-42C3-F5DE-0C6D254E2AC2}"/>
          </ac:inkMkLst>
        </pc:inkChg>
        <pc:inkChg chg="add del mod">
          <ac:chgData name="Luca Crocetti" userId="52efdf86-ba77-4dcf-8f92-67ea05fd85b4" providerId="ADAL" clId="{F54AB79C-CF2F-48E0-AB2B-B1BDA75FD3C3}" dt="2023-10-28T19:04:15.549" v="7622"/>
          <ac:inkMkLst>
            <pc:docMk/>
            <pc:sldMk cId="2913163506" sldId="616"/>
            <ac:inkMk id="163" creationId="{0175BEA6-79A9-34B5-907E-8FE4B2689A64}"/>
          </ac:inkMkLst>
        </pc:inkChg>
        <pc:inkChg chg="add del mod">
          <ac:chgData name="Luca Crocetti" userId="52efdf86-ba77-4dcf-8f92-67ea05fd85b4" providerId="ADAL" clId="{F54AB79C-CF2F-48E0-AB2B-B1BDA75FD3C3}" dt="2023-10-28T19:04:15.526" v="7590"/>
          <ac:inkMkLst>
            <pc:docMk/>
            <pc:sldMk cId="2913163506" sldId="616"/>
            <ac:inkMk id="164" creationId="{7265427F-BC0D-1E51-40FC-8F01D88AA002}"/>
          </ac:inkMkLst>
        </pc:inkChg>
        <pc:inkChg chg="add del mod">
          <ac:chgData name="Luca Crocetti" userId="52efdf86-ba77-4dcf-8f92-67ea05fd85b4" providerId="ADAL" clId="{F54AB79C-CF2F-48E0-AB2B-B1BDA75FD3C3}" dt="2023-10-28T19:04:15.551" v="7627"/>
          <ac:inkMkLst>
            <pc:docMk/>
            <pc:sldMk cId="2913163506" sldId="616"/>
            <ac:inkMk id="165" creationId="{119348DB-A02B-AEB8-60A3-F95A98150F4F}"/>
          </ac:inkMkLst>
        </pc:inkChg>
        <pc:inkChg chg="add del mod">
          <ac:chgData name="Luca Crocetti" userId="52efdf86-ba77-4dcf-8f92-67ea05fd85b4" providerId="ADAL" clId="{F54AB79C-CF2F-48E0-AB2B-B1BDA75FD3C3}" dt="2023-10-28T19:04:15.543" v="7610"/>
          <ac:inkMkLst>
            <pc:docMk/>
            <pc:sldMk cId="2913163506" sldId="616"/>
            <ac:inkMk id="166" creationId="{BD998C68-93D6-73DD-3860-9DF74F1EB5D8}"/>
          </ac:inkMkLst>
        </pc:inkChg>
        <pc:inkChg chg="add del mod">
          <ac:chgData name="Luca Crocetti" userId="52efdf86-ba77-4dcf-8f92-67ea05fd85b4" providerId="ADAL" clId="{F54AB79C-CF2F-48E0-AB2B-B1BDA75FD3C3}" dt="2023-10-28T19:04:15.529" v="7592"/>
          <ac:inkMkLst>
            <pc:docMk/>
            <pc:sldMk cId="2913163506" sldId="616"/>
            <ac:inkMk id="167" creationId="{3C9C09C1-3048-33A0-5FAD-66004012919A}"/>
          </ac:inkMkLst>
        </pc:inkChg>
        <pc:inkChg chg="add del mod">
          <ac:chgData name="Luca Crocetti" userId="52efdf86-ba77-4dcf-8f92-67ea05fd85b4" providerId="ADAL" clId="{F54AB79C-CF2F-48E0-AB2B-B1BDA75FD3C3}" dt="2023-10-28T19:04:15.548" v="7617"/>
          <ac:inkMkLst>
            <pc:docMk/>
            <pc:sldMk cId="2913163506" sldId="616"/>
            <ac:inkMk id="168" creationId="{D54BFCAA-F442-8BE5-01A4-62740F70786A}"/>
          </ac:inkMkLst>
        </pc:inkChg>
        <pc:inkChg chg="add del mod">
          <ac:chgData name="Luca Crocetti" userId="52efdf86-ba77-4dcf-8f92-67ea05fd85b4" providerId="ADAL" clId="{F54AB79C-CF2F-48E0-AB2B-B1BDA75FD3C3}" dt="2023-10-28T19:04:15.548" v="7619"/>
          <ac:inkMkLst>
            <pc:docMk/>
            <pc:sldMk cId="2913163506" sldId="616"/>
            <ac:inkMk id="170" creationId="{CD58236D-373B-5709-09E0-5DBC35E4B2E6}"/>
          </ac:inkMkLst>
        </pc:inkChg>
        <pc:inkChg chg="add del mod">
          <ac:chgData name="Luca Crocetti" userId="52efdf86-ba77-4dcf-8f92-67ea05fd85b4" providerId="ADAL" clId="{F54AB79C-CF2F-48E0-AB2B-B1BDA75FD3C3}" dt="2023-10-28T19:04:15.533" v="7597"/>
          <ac:inkMkLst>
            <pc:docMk/>
            <pc:sldMk cId="2913163506" sldId="616"/>
            <ac:inkMk id="171" creationId="{CF4D3AA8-E6D5-7222-EE8E-FB90EEBBC4A7}"/>
          </ac:inkMkLst>
        </pc:inkChg>
        <pc:inkChg chg="add del mod">
          <ac:chgData name="Luca Crocetti" userId="52efdf86-ba77-4dcf-8f92-67ea05fd85b4" providerId="ADAL" clId="{F54AB79C-CF2F-48E0-AB2B-B1BDA75FD3C3}" dt="2023-10-28T19:04:15.548" v="7618"/>
          <ac:inkMkLst>
            <pc:docMk/>
            <pc:sldMk cId="2913163506" sldId="616"/>
            <ac:inkMk id="172" creationId="{2DB3CC66-C00C-091C-249D-94032ADCE80E}"/>
          </ac:inkMkLst>
        </pc:inkChg>
        <pc:inkChg chg="add del mod">
          <ac:chgData name="Luca Crocetti" userId="52efdf86-ba77-4dcf-8f92-67ea05fd85b4" providerId="ADAL" clId="{F54AB79C-CF2F-48E0-AB2B-B1BDA75FD3C3}" dt="2023-10-28T19:04:15.550" v="7625"/>
          <ac:inkMkLst>
            <pc:docMk/>
            <pc:sldMk cId="2913163506" sldId="616"/>
            <ac:inkMk id="173" creationId="{05FE2622-6B8B-5C6A-CA4B-CC21825B882F}"/>
          </ac:inkMkLst>
        </pc:inkChg>
        <pc:inkChg chg="add del mod">
          <ac:chgData name="Luca Crocetti" userId="52efdf86-ba77-4dcf-8f92-67ea05fd85b4" providerId="ADAL" clId="{F54AB79C-CF2F-48E0-AB2B-B1BDA75FD3C3}" dt="2023-10-28T19:04:15.551" v="7628"/>
          <ac:inkMkLst>
            <pc:docMk/>
            <pc:sldMk cId="2913163506" sldId="616"/>
            <ac:inkMk id="174" creationId="{B7F66D9B-BA58-1F51-24A7-DDA85F6DD645}"/>
          </ac:inkMkLst>
        </pc:inkChg>
        <pc:inkChg chg="add del mod">
          <ac:chgData name="Luca Crocetti" userId="52efdf86-ba77-4dcf-8f92-67ea05fd85b4" providerId="ADAL" clId="{F54AB79C-CF2F-48E0-AB2B-B1BDA75FD3C3}" dt="2023-10-28T19:04:15.549" v="7621"/>
          <ac:inkMkLst>
            <pc:docMk/>
            <pc:sldMk cId="2913163506" sldId="616"/>
            <ac:inkMk id="175" creationId="{B09F6FE1-8B09-EE50-D0CF-650A763A52F0}"/>
          </ac:inkMkLst>
        </pc:inkChg>
        <pc:inkChg chg="add del mod">
          <ac:chgData name="Luca Crocetti" userId="52efdf86-ba77-4dcf-8f92-67ea05fd85b4" providerId="ADAL" clId="{F54AB79C-CF2F-48E0-AB2B-B1BDA75FD3C3}" dt="2023-10-28T19:04:15.531" v="7594"/>
          <ac:inkMkLst>
            <pc:docMk/>
            <pc:sldMk cId="2913163506" sldId="616"/>
            <ac:inkMk id="176" creationId="{DD808A93-1D95-480A-582C-9C78B481F3DB}"/>
          </ac:inkMkLst>
        </pc:inkChg>
        <pc:inkChg chg="add del mod">
          <ac:chgData name="Luca Crocetti" userId="52efdf86-ba77-4dcf-8f92-67ea05fd85b4" providerId="ADAL" clId="{F54AB79C-CF2F-48E0-AB2B-B1BDA75FD3C3}" dt="2023-10-28T19:04:15.543" v="7611"/>
          <ac:inkMkLst>
            <pc:docMk/>
            <pc:sldMk cId="2913163506" sldId="616"/>
            <ac:inkMk id="177" creationId="{B3745AF1-B299-C6E9-0672-24B8FEFBC1E5}"/>
          </ac:inkMkLst>
        </pc:inkChg>
        <pc:inkChg chg="add del mod">
          <ac:chgData name="Luca Crocetti" userId="52efdf86-ba77-4dcf-8f92-67ea05fd85b4" providerId="ADAL" clId="{F54AB79C-CF2F-48E0-AB2B-B1BDA75FD3C3}" dt="2023-10-28T19:04:15.536" v="7602"/>
          <ac:inkMkLst>
            <pc:docMk/>
            <pc:sldMk cId="2913163506" sldId="616"/>
            <ac:inkMk id="178" creationId="{A1FD768C-70E8-6C3D-CBAE-45DACA824D54}"/>
          </ac:inkMkLst>
        </pc:inkChg>
        <pc:inkChg chg="add del mod">
          <ac:chgData name="Luca Crocetti" userId="52efdf86-ba77-4dcf-8f92-67ea05fd85b4" providerId="ADAL" clId="{F54AB79C-CF2F-48E0-AB2B-B1BDA75FD3C3}" dt="2023-10-28T19:04:15.539" v="7607"/>
          <ac:inkMkLst>
            <pc:docMk/>
            <pc:sldMk cId="2913163506" sldId="616"/>
            <ac:inkMk id="179" creationId="{96B7D850-4B3B-91EB-AE7E-121C4877515C}"/>
          </ac:inkMkLst>
        </pc:inkChg>
        <pc:inkChg chg="add del mod">
          <ac:chgData name="Luca Crocetti" userId="52efdf86-ba77-4dcf-8f92-67ea05fd85b4" providerId="ADAL" clId="{F54AB79C-CF2F-48E0-AB2B-B1BDA75FD3C3}" dt="2023-10-28T19:04:15.552" v="7635"/>
          <ac:inkMkLst>
            <pc:docMk/>
            <pc:sldMk cId="2913163506" sldId="616"/>
            <ac:inkMk id="180" creationId="{EF9359BC-F570-8DE5-5554-2584E982AEAF}"/>
          </ac:inkMkLst>
        </pc:inkChg>
        <pc:inkChg chg="add del">
          <ac:chgData name="Luca Crocetti" userId="52efdf86-ba77-4dcf-8f92-67ea05fd85b4" providerId="ADAL" clId="{F54AB79C-CF2F-48E0-AB2B-B1BDA75FD3C3}" dt="2023-10-28T19:04:21.551" v="7640"/>
          <ac:inkMkLst>
            <pc:docMk/>
            <pc:sldMk cId="2913163506" sldId="616"/>
            <ac:inkMk id="183" creationId="{EEA5AB17-F602-4488-5D0E-1BF4BD5BC4FD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184" creationId="{5C9356F2-8D6F-D490-A357-86341868BE81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185" creationId="{E6E47E3A-4F95-B8C8-D73C-8FD6C6CC1F53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187" creationId="{E9E769EF-6B16-E59B-6E42-3C35F84898E1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188" creationId="{2E058BEA-8B61-238B-9FDE-D24A5EC1B37B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189" creationId="{BF2AC8AA-BFB0-A13E-78DA-E4B8097A96A5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190" creationId="{EDAD9CE7-12BE-B77A-3B8F-262E01A6770E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191" creationId="{116DD12D-68D8-B8D9-6111-AF9C8616C925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192" creationId="{143EE99F-412B-F845-D432-3465B5C0792E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193" creationId="{1478C3C0-87BD-25EF-E5D6-49294BAAF71C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194" creationId="{9FE3BC77-2CC5-FCB6-1557-06129108DC16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195" creationId="{69295172-2945-F7E7-156D-56903894EA1E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196" creationId="{C2497FA4-041A-EFCD-3C24-44401C794E0D}"/>
          </ac:inkMkLst>
        </pc:inkChg>
        <pc:inkChg chg="add del mod">
          <ac:chgData name="Luca Crocetti" userId="52efdf86-ba77-4dcf-8f92-67ea05fd85b4" providerId="ADAL" clId="{F54AB79C-CF2F-48E0-AB2B-B1BDA75FD3C3}" dt="2023-10-28T19:04:37.615" v="7665"/>
          <ac:inkMkLst>
            <pc:docMk/>
            <pc:sldMk cId="2913163506" sldId="616"/>
            <ac:inkMk id="198" creationId="{7339DAAE-21B2-4F39-5321-54B6A8B8E4EC}"/>
          </ac:inkMkLst>
        </pc:inkChg>
        <pc:inkChg chg="add del mod">
          <ac:chgData name="Luca Crocetti" userId="52efdf86-ba77-4dcf-8f92-67ea05fd85b4" providerId="ADAL" clId="{F54AB79C-CF2F-48E0-AB2B-B1BDA75FD3C3}" dt="2023-10-28T19:04:37.614" v="7662"/>
          <ac:inkMkLst>
            <pc:docMk/>
            <pc:sldMk cId="2913163506" sldId="616"/>
            <ac:inkMk id="199" creationId="{83DD43C5-AEDD-9AEF-EB03-23BADA3A314F}"/>
          </ac:inkMkLst>
        </pc:inkChg>
        <pc:inkChg chg="add del mod">
          <ac:chgData name="Luca Crocetti" userId="52efdf86-ba77-4dcf-8f92-67ea05fd85b4" providerId="ADAL" clId="{F54AB79C-CF2F-48E0-AB2B-B1BDA75FD3C3}" dt="2023-10-28T19:04:37.613" v="7661"/>
          <ac:inkMkLst>
            <pc:docMk/>
            <pc:sldMk cId="2913163506" sldId="616"/>
            <ac:inkMk id="200" creationId="{7BD908FC-B0CC-2E84-235F-D1489CCCE9C1}"/>
          </ac:inkMkLst>
        </pc:inkChg>
        <pc:inkChg chg="add del mod">
          <ac:chgData name="Luca Crocetti" userId="52efdf86-ba77-4dcf-8f92-67ea05fd85b4" providerId="ADAL" clId="{F54AB79C-CF2F-48E0-AB2B-B1BDA75FD3C3}" dt="2023-10-28T19:04:37.614" v="7664"/>
          <ac:inkMkLst>
            <pc:docMk/>
            <pc:sldMk cId="2913163506" sldId="616"/>
            <ac:inkMk id="201" creationId="{C5D1A871-CBC5-E6EF-9D8D-38FB4F8349E5}"/>
          </ac:inkMkLst>
        </pc:inkChg>
        <pc:inkChg chg="add del">
          <ac:chgData name="Luca Crocetti" userId="52efdf86-ba77-4dcf-8f92-67ea05fd85b4" providerId="ADAL" clId="{F54AB79C-CF2F-48E0-AB2B-B1BDA75FD3C3}" dt="2023-10-28T19:04:37.614" v="7663"/>
          <ac:inkMkLst>
            <pc:docMk/>
            <pc:sldMk cId="2913163506" sldId="616"/>
            <ac:inkMk id="202" creationId="{4F637113-04CF-BD78-8C3C-46D6CF15373E}"/>
          </ac:inkMkLst>
        </pc:inkChg>
        <pc:inkChg chg="add del">
          <ac:chgData name="Luca Crocetti" userId="52efdf86-ba77-4dcf-8f92-67ea05fd85b4" providerId="ADAL" clId="{F54AB79C-CF2F-48E0-AB2B-B1BDA75FD3C3}" dt="2023-10-28T19:04:41.670" v="7667"/>
          <ac:inkMkLst>
            <pc:docMk/>
            <pc:sldMk cId="2913163506" sldId="616"/>
            <ac:inkMk id="204" creationId="{62871BEE-0498-CE15-7E5B-A4560ECE4FF3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05" creationId="{18656C64-C547-5325-13F1-F2FFB99414AA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06" creationId="{AFEBF30F-5DC3-9EDF-D1AD-0848679201DF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07" creationId="{16308D93-FAB9-D287-FEBC-2DEFC5CCCB82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08" creationId="{DA8893D0-9A87-F2C7-CC91-C93B2934F8D2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09" creationId="{BBAA7268-CF60-4461-55C8-DEC564E43316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10" creationId="{BE60A9F2-9D00-36A1-6BBD-69239C1C6995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11" creationId="{AA6C31AF-2CF4-5E5F-A47C-6B59EF20E44B}"/>
          </ac:inkMkLst>
        </pc:inkChg>
        <pc:inkChg chg="add del mod">
          <ac:chgData name="Luca Crocetti" userId="52efdf86-ba77-4dcf-8f92-67ea05fd85b4" providerId="ADAL" clId="{F54AB79C-CF2F-48E0-AB2B-B1BDA75FD3C3}" dt="2023-10-28T19:04:53.062" v="7679"/>
          <ac:inkMkLst>
            <pc:docMk/>
            <pc:sldMk cId="2913163506" sldId="616"/>
            <ac:inkMk id="212" creationId="{0AF3465B-29DC-6935-660E-09BDFFE76771}"/>
          </ac:inkMkLst>
        </pc:inkChg>
        <pc:inkChg chg="add del mod">
          <ac:chgData name="Luca Crocetti" userId="52efdf86-ba77-4dcf-8f92-67ea05fd85b4" providerId="ADAL" clId="{F54AB79C-CF2F-48E0-AB2B-B1BDA75FD3C3}" dt="2023-10-28T19:04:53.063" v="7681"/>
          <ac:inkMkLst>
            <pc:docMk/>
            <pc:sldMk cId="2913163506" sldId="616"/>
            <ac:inkMk id="213" creationId="{BB897F27-95F7-3078-A9F3-B84F23DD1FD6}"/>
          </ac:inkMkLst>
        </pc:inkChg>
        <pc:inkChg chg="add del mod">
          <ac:chgData name="Luca Crocetti" userId="52efdf86-ba77-4dcf-8f92-67ea05fd85b4" providerId="ADAL" clId="{F54AB79C-CF2F-48E0-AB2B-B1BDA75FD3C3}" dt="2023-10-28T19:04:53.063" v="7680"/>
          <ac:inkMkLst>
            <pc:docMk/>
            <pc:sldMk cId="2913163506" sldId="616"/>
            <ac:inkMk id="214" creationId="{EB63C270-A910-3CD1-3592-3D948C2D297C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17" creationId="{43383430-8781-04E2-63E1-8B7250B6FBE1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18" creationId="{CDA59199-A75B-1C50-23EE-10B35F33463F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20" creationId="{7E175745-48B6-3EE6-0CA5-F58339C61E3A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21" creationId="{E86EDD0C-3ED7-E2A2-AF2E-9968B8A5757F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22" creationId="{7ABAE316-367A-F98A-C9FD-01ADF880F2CF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23" creationId="{A845CF59-50E4-0300-E2E3-67CF9F6E2D3F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26" creationId="{5FCF5FFA-B0B9-7DAE-BF8E-7A2CB24B594E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27" creationId="{CFE54E49-A3D9-B3DE-8D3D-18522823A087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28" creationId="{DC319496-C6B7-C1C6-CA1D-2FF31A4C443E}"/>
          </ac:inkMkLst>
        </pc:inkChg>
        <pc:inkChg chg="add del mod">
          <ac:chgData name="Luca Crocetti" userId="52efdf86-ba77-4dcf-8f92-67ea05fd85b4" providerId="ADAL" clId="{F54AB79C-CF2F-48E0-AB2B-B1BDA75FD3C3}" dt="2023-10-28T19:05:13.258" v="7714"/>
          <ac:inkMkLst>
            <pc:docMk/>
            <pc:sldMk cId="2913163506" sldId="616"/>
            <ac:inkMk id="229" creationId="{A25C99EB-426D-C4D6-1F5B-9C4129DE40A4}"/>
          </ac:inkMkLst>
        </pc:inkChg>
        <pc:inkChg chg="add del mod">
          <ac:chgData name="Luca Crocetti" userId="52efdf86-ba77-4dcf-8f92-67ea05fd85b4" providerId="ADAL" clId="{F54AB79C-CF2F-48E0-AB2B-B1BDA75FD3C3}" dt="2023-10-28T19:05:13.257" v="7712"/>
          <ac:inkMkLst>
            <pc:docMk/>
            <pc:sldMk cId="2913163506" sldId="616"/>
            <ac:inkMk id="230" creationId="{3BF2E525-ABCD-4409-5362-3F259C7A592D}"/>
          </ac:inkMkLst>
        </pc:inkChg>
        <pc:inkChg chg="add del mod">
          <ac:chgData name="Luca Crocetti" userId="52efdf86-ba77-4dcf-8f92-67ea05fd85b4" providerId="ADAL" clId="{F54AB79C-CF2F-48E0-AB2B-B1BDA75FD3C3}" dt="2023-10-28T19:05:13.259" v="7716"/>
          <ac:inkMkLst>
            <pc:docMk/>
            <pc:sldMk cId="2913163506" sldId="616"/>
            <ac:inkMk id="231" creationId="{942A25B7-0533-86DB-626A-D43CB7F587D8}"/>
          </ac:inkMkLst>
        </pc:inkChg>
        <pc:inkChg chg="add del mod">
          <ac:chgData name="Luca Crocetti" userId="52efdf86-ba77-4dcf-8f92-67ea05fd85b4" providerId="ADAL" clId="{F54AB79C-CF2F-48E0-AB2B-B1BDA75FD3C3}" dt="2023-10-28T19:05:05.187" v="7701"/>
          <ac:inkMkLst>
            <pc:docMk/>
            <pc:sldMk cId="2913163506" sldId="616"/>
            <ac:inkMk id="232" creationId="{D0D910FE-82AD-A4EE-4B49-EF9EDD854102}"/>
          </ac:inkMkLst>
        </pc:inkChg>
        <pc:inkChg chg="add del mod">
          <ac:chgData name="Luca Crocetti" userId="52efdf86-ba77-4dcf-8f92-67ea05fd85b4" providerId="ADAL" clId="{F54AB79C-CF2F-48E0-AB2B-B1BDA75FD3C3}" dt="2023-10-28T19:05:05.186" v="7700"/>
          <ac:inkMkLst>
            <pc:docMk/>
            <pc:sldMk cId="2913163506" sldId="616"/>
            <ac:inkMk id="233" creationId="{5CF7D570-3E96-55BC-B10B-38FC38C22852}"/>
          </ac:inkMkLst>
        </pc:inkChg>
        <pc:inkChg chg="add del">
          <ac:chgData name="Luca Crocetti" userId="52efdf86-ba77-4dcf-8f92-67ea05fd85b4" providerId="ADAL" clId="{F54AB79C-CF2F-48E0-AB2B-B1BDA75FD3C3}" dt="2023-10-28T19:05:05.188" v="7702"/>
          <ac:inkMkLst>
            <pc:docMk/>
            <pc:sldMk cId="2913163506" sldId="616"/>
            <ac:inkMk id="234" creationId="{E4C22CB0-1BEB-6504-BBBE-5BE10434708A}"/>
          </ac:inkMkLst>
        </pc:inkChg>
        <pc:inkChg chg="add del mod">
          <ac:chgData name="Luca Crocetti" userId="52efdf86-ba77-4dcf-8f92-67ea05fd85b4" providerId="ADAL" clId="{F54AB79C-CF2F-48E0-AB2B-B1BDA75FD3C3}" dt="2023-10-28T19:05:13.257" v="7713"/>
          <ac:inkMkLst>
            <pc:docMk/>
            <pc:sldMk cId="2913163506" sldId="616"/>
            <ac:inkMk id="236" creationId="{741E1300-05E8-1ECA-1EF1-C7D328936FF7}"/>
          </ac:inkMkLst>
        </pc:inkChg>
        <pc:inkChg chg="add del mod">
          <ac:chgData name="Luca Crocetti" userId="52efdf86-ba77-4dcf-8f92-67ea05fd85b4" providerId="ADAL" clId="{F54AB79C-CF2F-48E0-AB2B-B1BDA75FD3C3}" dt="2023-10-28T19:05:13.258" v="7715"/>
          <ac:inkMkLst>
            <pc:docMk/>
            <pc:sldMk cId="2913163506" sldId="616"/>
            <ac:inkMk id="237" creationId="{846956AD-02B7-1192-0931-F8EC47904160}"/>
          </ac:inkMkLst>
        </pc:inkChg>
        <pc:inkChg chg="add del mod">
          <ac:chgData name="Luca Crocetti" userId="52efdf86-ba77-4dcf-8f92-67ea05fd85b4" providerId="ADAL" clId="{F54AB79C-CF2F-48E0-AB2B-B1BDA75FD3C3}" dt="2023-10-28T19:05:13.259" v="7717"/>
          <ac:inkMkLst>
            <pc:docMk/>
            <pc:sldMk cId="2913163506" sldId="616"/>
            <ac:inkMk id="238" creationId="{B77D5A35-90E6-14B2-F6CB-7B0D12AD157E}"/>
          </ac:inkMkLst>
        </pc:inkChg>
        <pc:inkChg chg="add del">
          <ac:chgData name="Luca Crocetti" userId="52efdf86-ba77-4dcf-8f92-67ea05fd85b4" providerId="ADAL" clId="{F54AB79C-CF2F-48E0-AB2B-B1BDA75FD3C3}" dt="2023-10-28T19:05:13.259" v="7718"/>
          <ac:inkMkLst>
            <pc:docMk/>
            <pc:sldMk cId="2913163506" sldId="616"/>
            <ac:inkMk id="239" creationId="{AC6E4814-9CF1-A4E4-FEDF-5F8774BF84B3}"/>
          </ac:inkMkLst>
        </pc:inkChg>
        <pc:inkChg chg="add del">
          <ac:chgData name="Luca Crocetti" userId="52efdf86-ba77-4dcf-8f92-67ea05fd85b4" providerId="ADAL" clId="{F54AB79C-CF2F-48E0-AB2B-B1BDA75FD3C3}" dt="2023-10-28T19:05:11.214" v="7709"/>
          <ac:inkMkLst>
            <pc:docMk/>
            <pc:sldMk cId="2913163506" sldId="616"/>
            <ac:inkMk id="240" creationId="{26EFCAA4-335A-9544-5639-BD885282F603}"/>
          </ac:inkMkLst>
        </pc:inkChg>
        <pc:inkChg chg="add del">
          <ac:chgData name="Luca Crocetti" userId="52efdf86-ba77-4dcf-8f92-67ea05fd85b4" providerId="ADAL" clId="{F54AB79C-CF2F-48E0-AB2B-B1BDA75FD3C3}" dt="2023-10-28T19:05:11.214" v="7710"/>
          <ac:inkMkLst>
            <pc:docMk/>
            <pc:sldMk cId="2913163506" sldId="616"/>
            <ac:inkMk id="241" creationId="{7B16A0F9-48FC-C081-050B-908199AEEE5E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43" creationId="{B39F897F-62D5-14F7-88A1-D9F0F4EB8553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44" creationId="{1E8ECCBB-B50E-45F3-869F-E7941851D602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45" creationId="{B23A7A62-060E-DF37-DAB1-E450D9CA7A6D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46" creationId="{F3BE2F7B-7C1A-4283-D2D0-EECBADA32D0B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47" creationId="{2DC98208-ABAB-E8AA-DA6B-138E9919E7A8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48" creationId="{238BA2D9-2BA4-50E9-CAC3-68260E2D1417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49" creationId="{64CBA993-2EA2-CADB-FF12-C782B5E0B47E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50" creationId="{FA023ADB-4C41-929C-FD94-01E8B1C1CDA6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51" creationId="{5DB0670F-65AC-E365-7652-0A33A8F9AB0A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52" creationId="{3DC27D1E-E0E2-C88E-DCD6-5D851FFF1625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54" creationId="{6722C413-1235-91F9-0187-A2B2DF41FAF5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55" creationId="{E9BE2B49-F8F6-8CA6-23A3-46C5D3840F9E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56" creationId="{23C67FE8-F648-C5AB-615A-72CB05529D85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57" creationId="{2916A386-6946-BAFF-C182-C4729E769CD5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58" creationId="{71A773FF-8F1F-F441-B0DE-C8828DA209E6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59" creationId="{2DF62C9D-4357-E4EC-393A-ECE19765EA83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60" creationId="{5E5472E5-07BC-9BF0-1665-D6154AC108D0}"/>
          </ac:inkMkLst>
        </pc:inkChg>
        <pc:inkChg chg="add del">
          <ac:chgData name="Luca Crocetti" userId="52efdf86-ba77-4dcf-8f92-67ea05fd85b4" providerId="ADAL" clId="{F54AB79C-CF2F-48E0-AB2B-B1BDA75FD3C3}" dt="2023-10-28T19:05:26.800" v="7744"/>
          <ac:inkMkLst>
            <pc:docMk/>
            <pc:sldMk cId="2913163506" sldId="616"/>
            <ac:inkMk id="261" creationId="{763D869C-3789-3AF8-5D49-7710571E86AE}"/>
          </ac:inkMkLst>
        </pc:inkChg>
        <pc:inkChg chg="add del">
          <ac:chgData name="Luca Crocetti" userId="52efdf86-ba77-4dcf-8f92-67ea05fd85b4" providerId="ADAL" clId="{F54AB79C-CF2F-48E0-AB2B-B1BDA75FD3C3}" dt="2023-10-28T19:05:26.800" v="7742"/>
          <ac:inkMkLst>
            <pc:docMk/>
            <pc:sldMk cId="2913163506" sldId="616"/>
            <ac:inkMk id="262" creationId="{74DE09AE-2D43-FD4B-93E8-F8BD7341D233}"/>
          </ac:inkMkLst>
        </pc:inkChg>
        <pc:inkChg chg="add del">
          <ac:chgData name="Luca Crocetti" userId="52efdf86-ba77-4dcf-8f92-67ea05fd85b4" providerId="ADAL" clId="{F54AB79C-CF2F-48E0-AB2B-B1BDA75FD3C3}" dt="2023-10-28T19:05:26.800" v="7743"/>
          <ac:inkMkLst>
            <pc:docMk/>
            <pc:sldMk cId="2913163506" sldId="616"/>
            <ac:inkMk id="263" creationId="{3ACFCE46-E776-B127-71C3-D7DA775DFD0B}"/>
          </ac:inkMkLst>
        </pc:inkChg>
        <pc:inkChg chg="add del">
          <ac:chgData name="Luca Crocetti" userId="52efdf86-ba77-4dcf-8f92-67ea05fd85b4" providerId="ADAL" clId="{F54AB79C-CF2F-48E0-AB2B-B1BDA75FD3C3}" dt="2023-10-28T19:05:26.799" v="7741"/>
          <ac:inkMkLst>
            <pc:docMk/>
            <pc:sldMk cId="2913163506" sldId="616"/>
            <ac:inkMk id="264" creationId="{18996F1B-2725-A41B-DFA4-47FCE64EDC54}"/>
          </ac:inkMkLst>
        </pc:inkChg>
        <pc:inkChg chg="add del">
          <ac:chgData name="Luca Crocetti" userId="52efdf86-ba77-4dcf-8f92-67ea05fd85b4" providerId="ADAL" clId="{F54AB79C-CF2F-48E0-AB2B-B1BDA75FD3C3}" dt="2023-10-28T19:05:30.191" v="7747"/>
          <ac:inkMkLst>
            <pc:docMk/>
            <pc:sldMk cId="2913163506" sldId="616"/>
            <ac:inkMk id="266" creationId="{7DA60A32-C81C-21EE-DA5C-079F9E3E185D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67" creationId="{D8BC2793-7998-8948-AD10-0EDF593A153B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68" creationId="{9B8402F1-12A8-52E0-E442-A09497A07ABA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69" creationId="{9CBA84DD-C5B6-0BF0-43F0-A84DA7E2059E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70" creationId="{D6C778C4-56BC-85DF-592C-CF6F8CE20B1C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71" creationId="{F460547A-106C-343C-6B24-B506BC927B9D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72" creationId="{F938D33C-8C50-2C4B-76ED-95F2B9E57AEA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73" creationId="{43ACA143-EA39-E93F-2519-C348F886ABC1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74" creationId="{3B96BD73-8F54-9108-A77C-FAC746D1D56F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75" creationId="{B37A38BA-5FE3-3E1F-C0A6-B7048C82A5AA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76" creationId="{CBF2A43A-7C6A-2FE5-75B7-91E66FF76554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77" creationId="{86B433A5-FD58-82FD-6288-362EB058DCBB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78" creationId="{CC67E529-B3B5-B7AB-0525-97A207279C87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79" creationId="{DBB5FFA9-8729-CDF8-8AB9-F28A6AF15B21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80" creationId="{83F80A64-1B27-A4DC-152F-B8005110816F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81" creationId="{42D3C466-E88E-2174-F44F-E58285815205}"/>
          </ac:inkMkLst>
        </pc:inkChg>
        <pc:inkChg chg="add mod">
          <ac:chgData name="Luca Crocetti" userId="52efdf86-ba77-4dcf-8f92-67ea05fd85b4" providerId="ADAL" clId="{F54AB79C-CF2F-48E0-AB2B-B1BDA75FD3C3}" dt="2023-10-28T19:05:44.966" v="7776"/>
          <ac:inkMkLst>
            <pc:docMk/>
            <pc:sldMk cId="2913163506" sldId="616"/>
            <ac:inkMk id="285" creationId="{B10985B5-529F-163C-005B-27FFF1B0DDAE}"/>
          </ac:inkMkLst>
        </pc:inkChg>
        <pc:inkChg chg="add mod">
          <ac:chgData name="Luca Crocetti" userId="52efdf86-ba77-4dcf-8f92-67ea05fd85b4" providerId="ADAL" clId="{F54AB79C-CF2F-48E0-AB2B-B1BDA75FD3C3}" dt="2023-10-28T19:05:44.966" v="7776"/>
          <ac:inkMkLst>
            <pc:docMk/>
            <pc:sldMk cId="2913163506" sldId="616"/>
            <ac:inkMk id="286" creationId="{FD519DF4-33E5-9367-592A-17451A8532C6}"/>
          </ac:inkMkLst>
        </pc:inkChg>
        <pc:inkChg chg="add mod">
          <ac:chgData name="Luca Crocetti" userId="52efdf86-ba77-4dcf-8f92-67ea05fd85b4" providerId="ADAL" clId="{F54AB79C-CF2F-48E0-AB2B-B1BDA75FD3C3}" dt="2023-10-28T19:05:44.966" v="7776"/>
          <ac:inkMkLst>
            <pc:docMk/>
            <pc:sldMk cId="2913163506" sldId="616"/>
            <ac:inkMk id="287" creationId="{68E312F4-E9F0-7771-1F9C-1EF2D7DD7883}"/>
          </ac:inkMkLst>
        </pc:inkChg>
        <pc:inkChg chg="add mod">
          <ac:chgData name="Luca Crocetti" userId="52efdf86-ba77-4dcf-8f92-67ea05fd85b4" providerId="ADAL" clId="{F54AB79C-CF2F-48E0-AB2B-B1BDA75FD3C3}" dt="2023-10-28T19:05:44.966" v="7776"/>
          <ac:inkMkLst>
            <pc:docMk/>
            <pc:sldMk cId="2913163506" sldId="616"/>
            <ac:inkMk id="288" creationId="{0E028FEA-0104-1B23-CD18-7D2D69CD7F33}"/>
          </ac:inkMkLst>
        </pc:inkChg>
        <pc:inkChg chg="add mod">
          <ac:chgData name="Luca Crocetti" userId="52efdf86-ba77-4dcf-8f92-67ea05fd85b4" providerId="ADAL" clId="{F54AB79C-CF2F-48E0-AB2B-B1BDA75FD3C3}" dt="2023-10-28T19:05:44.966" v="7776"/>
          <ac:inkMkLst>
            <pc:docMk/>
            <pc:sldMk cId="2913163506" sldId="616"/>
            <ac:inkMk id="289" creationId="{A91D94E1-389A-2099-A2A1-1410E07DC50F}"/>
          </ac:inkMkLst>
        </pc:inkChg>
        <pc:inkChg chg="add mod">
          <ac:chgData name="Luca Crocetti" userId="52efdf86-ba77-4dcf-8f92-67ea05fd85b4" providerId="ADAL" clId="{F54AB79C-CF2F-48E0-AB2B-B1BDA75FD3C3}" dt="2023-10-28T19:05:44.966" v="7776"/>
          <ac:inkMkLst>
            <pc:docMk/>
            <pc:sldMk cId="2913163506" sldId="616"/>
            <ac:inkMk id="290" creationId="{B5CE9582-5DBF-EB9A-EA4C-B1B8A8F01C89}"/>
          </ac:inkMkLst>
        </pc:inkChg>
        <pc:inkChg chg="add mod">
          <ac:chgData name="Luca Crocetti" userId="52efdf86-ba77-4dcf-8f92-67ea05fd85b4" providerId="ADAL" clId="{F54AB79C-CF2F-48E0-AB2B-B1BDA75FD3C3}" dt="2023-10-28T19:05:44.966" v="7776"/>
          <ac:inkMkLst>
            <pc:docMk/>
            <pc:sldMk cId="2913163506" sldId="616"/>
            <ac:inkMk id="291" creationId="{B1C9EB12-AA08-DBEB-DBA2-B8DD41B03D00}"/>
          </ac:inkMkLst>
        </pc:inkChg>
        <pc:inkChg chg="add mod">
          <ac:chgData name="Luca Crocetti" userId="52efdf86-ba77-4dcf-8f92-67ea05fd85b4" providerId="ADAL" clId="{F54AB79C-CF2F-48E0-AB2B-B1BDA75FD3C3}" dt="2023-10-28T19:05:50.585" v="7791"/>
          <ac:inkMkLst>
            <pc:docMk/>
            <pc:sldMk cId="2913163506" sldId="616"/>
            <ac:inkMk id="292" creationId="{3D16C8B4-0388-F5CE-DBB6-4AA3E15F7B59}"/>
          </ac:inkMkLst>
        </pc:inkChg>
        <pc:inkChg chg="add mod">
          <ac:chgData name="Luca Crocetti" userId="52efdf86-ba77-4dcf-8f92-67ea05fd85b4" providerId="ADAL" clId="{F54AB79C-CF2F-48E0-AB2B-B1BDA75FD3C3}" dt="2023-10-28T19:05:50.585" v="7791"/>
          <ac:inkMkLst>
            <pc:docMk/>
            <pc:sldMk cId="2913163506" sldId="616"/>
            <ac:inkMk id="293" creationId="{C6A4D8F8-688C-6E51-1036-B25D48623F96}"/>
          </ac:inkMkLst>
        </pc:inkChg>
        <pc:inkChg chg="add mod">
          <ac:chgData name="Luca Crocetti" userId="52efdf86-ba77-4dcf-8f92-67ea05fd85b4" providerId="ADAL" clId="{F54AB79C-CF2F-48E0-AB2B-B1BDA75FD3C3}" dt="2023-10-28T19:05:50.585" v="7791"/>
          <ac:inkMkLst>
            <pc:docMk/>
            <pc:sldMk cId="2913163506" sldId="616"/>
            <ac:inkMk id="294" creationId="{5A78D00D-06C2-F87A-7608-CDCDB3F847B5}"/>
          </ac:inkMkLst>
        </pc:inkChg>
        <pc:inkChg chg="add mod">
          <ac:chgData name="Luca Crocetti" userId="52efdf86-ba77-4dcf-8f92-67ea05fd85b4" providerId="ADAL" clId="{F54AB79C-CF2F-48E0-AB2B-B1BDA75FD3C3}" dt="2023-10-28T19:05:50.585" v="7791"/>
          <ac:inkMkLst>
            <pc:docMk/>
            <pc:sldMk cId="2913163506" sldId="616"/>
            <ac:inkMk id="295" creationId="{CB0F12E8-A01F-D4B6-0BD4-44660B4A6DD6}"/>
          </ac:inkMkLst>
        </pc:inkChg>
        <pc:inkChg chg="add mod">
          <ac:chgData name="Luca Crocetti" userId="52efdf86-ba77-4dcf-8f92-67ea05fd85b4" providerId="ADAL" clId="{F54AB79C-CF2F-48E0-AB2B-B1BDA75FD3C3}" dt="2023-10-28T19:05:50.585" v="7791"/>
          <ac:inkMkLst>
            <pc:docMk/>
            <pc:sldMk cId="2913163506" sldId="616"/>
            <ac:inkMk id="296" creationId="{DB92D876-FAE1-EA0B-9C05-ACE4ADDFA518}"/>
          </ac:inkMkLst>
        </pc:inkChg>
        <pc:inkChg chg="add del mod">
          <ac:chgData name="Luca Crocetti" userId="52efdf86-ba77-4dcf-8f92-67ea05fd85b4" providerId="ADAL" clId="{F54AB79C-CF2F-48E0-AB2B-B1BDA75FD3C3}" dt="2023-10-28T19:05:50.582" v="7785"/>
          <ac:inkMkLst>
            <pc:docMk/>
            <pc:sldMk cId="2913163506" sldId="616"/>
            <ac:inkMk id="299" creationId="{032F78B8-34EA-1F85-2A08-925F7C7001C5}"/>
          </ac:inkMkLst>
        </pc:inkChg>
        <pc:inkChg chg="add del mod">
          <ac:chgData name="Luca Crocetti" userId="52efdf86-ba77-4dcf-8f92-67ea05fd85b4" providerId="ADAL" clId="{F54AB79C-CF2F-48E0-AB2B-B1BDA75FD3C3}" dt="2023-10-28T19:05:50.583" v="7786"/>
          <ac:inkMkLst>
            <pc:docMk/>
            <pc:sldMk cId="2913163506" sldId="616"/>
            <ac:inkMk id="300" creationId="{E6738B95-84C7-43D8-28BA-9FEE4596459B}"/>
          </ac:inkMkLst>
        </pc:inkChg>
        <pc:inkChg chg="add del mod">
          <ac:chgData name="Luca Crocetti" userId="52efdf86-ba77-4dcf-8f92-67ea05fd85b4" providerId="ADAL" clId="{F54AB79C-CF2F-48E0-AB2B-B1BDA75FD3C3}" dt="2023-10-28T19:05:50.584" v="7789"/>
          <ac:inkMkLst>
            <pc:docMk/>
            <pc:sldMk cId="2913163506" sldId="616"/>
            <ac:inkMk id="301" creationId="{D75AFD78-E2F3-B177-8CE4-17D21DF07BC5}"/>
          </ac:inkMkLst>
        </pc:inkChg>
        <pc:inkChg chg="add del mod">
          <ac:chgData name="Luca Crocetti" userId="52efdf86-ba77-4dcf-8f92-67ea05fd85b4" providerId="ADAL" clId="{F54AB79C-CF2F-48E0-AB2B-B1BDA75FD3C3}" dt="2023-10-28T19:05:50.585" v="7790"/>
          <ac:inkMkLst>
            <pc:docMk/>
            <pc:sldMk cId="2913163506" sldId="616"/>
            <ac:inkMk id="302" creationId="{4E873318-A640-A4E4-44AF-C12314A50831}"/>
          </ac:inkMkLst>
        </pc:inkChg>
        <pc:inkChg chg="add del mod">
          <ac:chgData name="Luca Crocetti" userId="52efdf86-ba77-4dcf-8f92-67ea05fd85b4" providerId="ADAL" clId="{F54AB79C-CF2F-48E0-AB2B-B1BDA75FD3C3}" dt="2023-10-28T19:05:50.584" v="7788"/>
          <ac:inkMkLst>
            <pc:docMk/>
            <pc:sldMk cId="2913163506" sldId="616"/>
            <ac:inkMk id="303" creationId="{9AD7F8F0-B583-5816-A93A-4CF9FA6BF615}"/>
          </ac:inkMkLst>
        </pc:inkChg>
        <pc:inkChg chg="add del mod">
          <ac:chgData name="Luca Crocetti" userId="52efdf86-ba77-4dcf-8f92-67ea05fd85b4" providerId="ADAL" clId="{F54AB79C-CF2F-48E0-AB2B-B1BDA75FD3C3}" dt="2023-10-28T19:05:50.583" v="7787"/>
          <ac:inkMkLst>
            <pc:docMk/>
            <pc:sldMk cId="2913163506" sldId="616"/>
            <ac:inkMk id="304" creationId="{96F32A22-DFCE-C80D-20EC-5B5983BCA334}"/>
          </ac:inkMkLst>
        </pc:inkChg>
        <pc:inkChg chg="add del mod">
          <ac:chgData name="Luca Crocetti" userId="52efdf86-ba77-4dcf-8f92-67ea05fd85b4" providerId="ADAL" clId="{F54AB79C-CF2F-48E0-AB2B-B1BDA75FD3C3}" dt="2023-10-28T19:05:50.585" v="7791"/>
          <ac:inkMkLst>
            <pc:docMk/>
            <pc:sldMk cId="2913163506" sldId="616"/>
            <ac:inkMk id="305" creationId="{4BC547E2-BD1B-A9CA-CA91-B996CE98C6B2}"/>
          </ac:inkMkLst>
        </pc:inkChg>
        <pc:inkChg chg="add mod">
          <ac:chgData name="Luca Crocetti" userId="52efdf86-ba77-4dcf-8f92-67ea05fd85b4" providerId="ADAL" clId="{F54AB79C-CF2F-48E0-AB2B-B1BDA75FD3C3}" dt="2023-10-28T19:05:55.805" v="7798"/>
          <ac:inkMkLst>
            <pc:docMk/>
            <pc:sldMk cId="2913163506" sldId="616"/>
            <ac:inkMk id="307" creationId="{13B1A9AF-8BD0-2186-776A-ADE5B20BAC9F}"/>
          </ac:inkMkLst>
        </pc:inkChg>
        <pc:inkChg chg="add mod">
          <ac:chgData name="Luca Crocetti" userId="52efdf86-ba77-4dcf-8f92-67ea05fd85b4" providerId="ADAL" clId="{F54AB79C-CF2F-48E0-AB2B-B1BDA75FD3C3}" dt="2023-10-28T19:05:55.805" v="7798"/>
          <ac:inkMkLst>
            <pc:docMk/>
            <pc:sldMk cId="2913163506" sldId="616"/>
            <ac:inkMk id="308" creationId="{C362DB2C-CAAB-1F78-49F3-F39A5F45C7CB}"/>
          </ac:inkMkLst>
        </pc:inkChg>
        <pc:inkChg chg="add mod">
          <ac:chgData name="Luca Crocetti" userId="52efdf86-ba77-4dcf-8f92-67ea05fd85b4" providerId="ADAL" clId="{F54AB79C-CF2F-48E0-AB2B-B1BDA75FD3C3}" dt="2023-10-28T19:05:55.805" v="7798"/>
          <ac:inkMkLst>
            <pc:docMk/>
            <pc:sldMk cId="2913163506" sldId="616"/>
            <ac:inkMk id="309" creationId="{FA965B66-D506-057B-0E14-507DF3A22ABB}"/>
          </ac:inkMkLst>
        </pc:inkChg>
        <pc:inkChg chg="add mod">
          <ac:chgData name="Luca Crocetti" userId="52efdf86-ba77-4dcf-8f92-67ea05fd85b4" providerId="ADAL" clId="{F54AB79C-CF2F-48E0-AB2B-B1BDA75FD3C3}" dt="2023-10-28T19:05:55.805" v="7798"/>
          <ac:inkMkLst>
            <pc:docMk/>
            <pc:sldMk cId="2913163506" sldId="616"/>
            <ac:inkMk id="310" creationId="{2F924D61-A1F8-850B-56BA-6584553F4490}"/>
          </ac:inkMkLst>
        </pc:inkChg>
        <pc:inkChg chg="add mod">
          <ac:chgData name="Luca Crocetti" userId="52efdf86-ba77-4dcf-8f92-67ea05fd85b4" providerId="ADAL" clId="{F54AB79C-CF2F-48E0-AB2B-B1BDA75FD3C3}" dt="2023-10-28T19:05:55.805" v="7798"/>
          <ac:inkMkLst>
            <pc:docMk/>
            <pc:sldMk cId="2913163506" sldId="616"/>
            <ac:inkMk id="311" creationId="{FB26F28E-C3E1-0DD6-1721-7A9130C1B256}"/>
          </ac:inkMkLst>
        </pc:inkChg>
        <pc:inkChg chg="add mod">
          <ac:chgData name="Luca Crocetti" userId="52efdf86-ba77-4dcf-8f92-67ea05fd85b4" providerId="ADAL" clId="{F54AB79C-CF2F-48E0-AB2B-B1BDA75FD3C3}" dt="2023-10-28T19:05:55.805" v="7798"/>
          <ac:inkMkLst>
            <pc:docMk/>
            <pc:sldMk cId="2913163506" sldId="616"/>
            <ac:inkMk id="312" creationId="{71BA7559-E1D7-70DC-0FC4-6E9B4DBC8347}"/>
          </ac:inkMkLst>
        </pc:inkChg>
        <pc:inkChg chg="add del">
          <ac:chgData name="Luca Crocetti" userId="52efdf86-ba77-4dcf-8f92-67ea05fd85b4" providerId="ADAL" clId="{F54AB79C-CF2F-48E0-AB2B-B1BDA75FD3C3}" dt="2023-10-28T19:06:02.831" v="7800"/>
          <ac:inkMkLst>
            <pc:docMk/>
            <pc:sldMk cId="2913163506" sldId="616"/>
            <ac:inkMk id="314" creationId="{2B29E9ED-C0C3-3A9F-59CF-8BD90B29ED3B}"/>
          </ac:inkMkLst>
        </pc:inkChg>
        <pc:inkChg chg="add del">
          <ac:chgData name="Luca Crocetti" userId="52efdf86-ba77-4dcf-8f92-67ea05fd85b4" providerId="ADAL" clId="{F54AB79C-CF2F-48E0-AB2B-B1BDA75FD3C3}" dt="2023-10-28T19:06:09.856" v="7802"/>
          <ac:inkMkLst>
            <pc:docMk/>
            <pc:sldMk cId="2913163506" sldId="616"/>
            <ac:inkMk id="315" creationId="{8BBBC38B-8D59-72A3-24FD-A33EE59AAAFE}"/>
          </ac:inkMkLst>
        </pc:inkChg>
        <pc:inkChg chg="add del">
          <ac:chgData name="Luca Crocetti" userId="52efdf86-ba77-4dcf-8f92-67ea05fd85b4" providerId="ADAL" clId="{F54AB79C-CF2F-48E0-AB2B-B1BDA75FD3C3}" dt="2023-10-28T19:06:14.036" v="7804"/>
          <ac:inkMkLst>
            <pc:docMk/>
            <pc:sldMk cId="2913163506" sldId="616"/>
            <ac:inkMk id="316" creationId="{E23EDBFC-240D-ECB3-E8CA-39556003192A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17" creationId="{3BD5F78A-0428-9524-FA39-1F5062F8FC41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18" creationId="{2CD2E819-1A64-E3CC-7DE4-653FC1435005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20" creationId="{41FB99EC-316F-3621-E484-D74DE70C591A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21" creationId="{AEF2D4B5-9D85-C771-204D-C98A5EB5222B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22" creationId="{9D95619A-C0D7-CBC8-A547-EEDDC115C2BB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23" creationId="{3AA96B74-D6C2-EFCC-ABEE-89D8C2289C3E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25" creationId="{6A7DBC80-5E35-58AA-D748-0E0F0EC07BB0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26" creationId="{3ACA4A25-5E3D-D960-9C08-2A13F66720F0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27" creationId="{F81A6564-03AF-BB77-16BF-B9F2E8B066C2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28" creationId="{4AAA75DE-E55A-2A73-130C-0DE01561D0BC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29" creationId="{F9E5852D-E585-C7CF-091F-7F4AA6001901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30" creationId="{E4A03BAE-E2CF-464A-74C5-05C55D974281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31" creationId="{612DF7D3-DA9B-3857-0A83-979668D30511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32" creationId="{E469C8DE-2EE1-B2C0-DBD1-3EEA442B7B20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33" creationId="{DE2772CB-8CC0-EFDB-8446-9BF086FC2E34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36" creationId="{4BCF1AEF-A0C5-54C1-ECA3-68B46638A646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37" creationId="{91E1A95B-FCFC-AF1A-FABB-2C60EE56A4D1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38" creationId="{FB99D27D-B8AD-1BDF-4212-73E35655519F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39" creationId="{ED2ECDE0-0DE1-71B4-B951-9D90FB7FADF9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40" creationId="{41247E9D-D570-7F77-EDB4-6BDDE0A980D7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41" creationId="{CCEB44DE-7DF7-324D-8CE0-4681389FAFC1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42" creationId="{53F612BE-72A2-CCB8-D40F-9F4EF352F188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43" creationId="{28919217-3DD1-C491-1847-6CFCB63895AA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44" creationId="{8B93FC6D-DEA3-BA56-5869-4988E132A50B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45" creationId="{C8D59AFB-AA03-DADB-F844-33D3A1BF2ECE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46" creationId="{6724B130-8ABA-3656-D1B3-BB4A4896462C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47" creationId="{161081C0-712C-47F9-BB3C-C1FD0F9F755D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49" creationId="{FBCF776B-8383-2B8F-BB28-DB390E226F03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50" creationId="{FCEC690B-13D1-F7DD-3263-93B7FB0DA628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51" creationId="{04A9E817-A83F-EB5E-B7EB-33C9EB753FF3}"/>
          </ac:inkMkLst>
        </pc:inkChg>
        <pc:inkChg chg="add del mod">
          <ac:chgData name="Luca Crocetti" userId="52efdf86-ba77-4dcf-8f92-67ea05fd85b4" providerId="ADAL" clId="{F54AB79C-CF2F-48E0-AB2B-B1BDA75FD3C3}" dt="2023-10-28T19:07:00.192" v="7857"/>
          <ac:inkMkLst>
            <pc:docMk/>
            <pc:sldMk cId="2913163506" sldId="616"/>
            <ac:inkMk id="353" creationId="{D74893A0-EBEC-7745-F0FE-8C6CAC193A8B}"/>
          </ac:inkMkLst>
        </pc:inkChg>
        <pc:inkChg chg="add del mod">
          <ac:chgData name="Luca Crocetti" userId="52efdf86-ba77-4dcf-8f92-67ea05fd85b4" providerId="ADAL" clId="{F54AB79C-CF2F-48E0-AB2B-B1BDA75FD3C3}" dt="2023-10-28T19:07:00.203" v="7866"/>
          <ac:inkMkLst>
            <pc:docMk/>
            <pc:sldMk cId="2913163506" sldId="616"/>
            <ac:inkMk id="354" creationId="{FA711C6E-308E-D461-2906-1D49AE793C7E}"/>
          </ac:inkMkLst>
        </pc:inkChg>
        <pc:inkChg chg="add del mod">
          <ac:chgData name="Luca Crocetti" userId="52efdf86-ba77-4dcf-8f92-67ea05fd85b4" providerId="ADAL" clId="{F54AB79C-CF2F-48E0-AB2B-B1BDA75FD3C3}" dt="2023-10-28T19:07:00.195" v="7860"/>
          <ac:inkMkLst>
            <pc:docMk/>
            <pc:sldMk cId="2913163506" sldId="616"/>
            <ac:inkMk id="355" creationId="{584D8F0A-FC05-385A-E02C-2DDA404540B5}"/>
          </ac:inkMkLst>
        </pc:inkChg>
        <pc:inkChg chg="add del mod">
          <ac:chgData name="Luca Crocetti" userId="52efdf86-ba77-4dcf-8f92-67ea05fd85b4" providerId="ADAL" clId="{F54AB79C-CF2F-48E0-AB2B-B1BDA75FD3C3}" dt="2023-10-28T19:07:00.204" v="7867"/>
          <ac:inkMkLst>
            <pc:docMk/>
            <pc:sldMk cId="2913163506" sldId="616"/>
            <ac:inkMk id="356" creationId="{648E5DE0-C235-B8C6-0A04-7E363D470B47}"/>
          </ac:inkMkLst>
        </pc:inkChg>
        <pc:inkChg chg="add del mod">
          <ac:chgData name="Luca Crocetti" userId="52efdf86-ba77-4dcf-8f92-67ea05fd85b4" providerId="ADAL" clId="{F54AB79C-CF2F-48E0-AB2B-B1BDA75FD3C3}" dt="2023-10-28T19:07:00.202" v="7865"/>
          <ac:inkMkLst>
            <pc:docMk/>
            <pc:sldMk cId="2913163506" sldId="616"/>
            <ac:inkMk id="357" creationId="{B826C4D1-8AE2-D566-5C9E-DE904811FAF2}"/>
          </ac:inkMkLst>
        </pc:inkChg>
        <pc:inkChg chg="add del mod">
          <ac:chgData name="Luca Crocetti" userId="52efdf86-ba77-4dcf-8f92-67ea05fd85b4" providerId="ADAL" clId="{F54AB79C-CF2F-48E0-AB2B-B1BDA75FD3C3}" dt="2023-10-28T19:07:00.205" v="7868"/>
          <ac:inkMkLst>
            <pc:docMk/>
            <pc:sldMk cId="2913163506" sldId="616"/>
            <ac:inkMk id="358" creationId="{57D02A2F-2E8C-497E-B7F7-C35486EFEFEC}"/>
          </ac:inkMkLst>
        </pc:inkChg>
        <pc:inkChg chg="add del mod">
          <ac:chgData name="Luca Crocetti" userId="52efdf86-ba77-4dcf-8f92-67ea05fd85b4" providerId="ADAL" clId="{F54AB79C-CF2F-48E0-AB2B-B1BDA75FD3C3}" dt="2023-10-28T19:07:00.193" v="7859"/>
          <ac:inkMkLst>
            <pc:docMk/>
            <pc:sldMk cId="2913163506" sldId="616"/>
            <ac:inkMk id="359" creationId="{E6BE90B4-B744-210B-D6A2-AAB712DD515A}"/>
          </ac:inkMkLst>
        </pc:inkChg>
        <pc:inkChg chg="add del mod">
          <ac:chgData name="Luca Crocetti" userId="52efdf86-ba77-4dcf-8f92-67ea05fd85b4" providerId="ADAL" clId="{F54AB79C-CF2F-48E0-AB2B-B1BDA75FD3C3}" dt="2023-10-28T19:07:00.201" v="7864"/>
          <ac:inkMkLst>
            <pc:docMk/>
            <pc:sldMk cId="2913163506" sldId="616"/>
            <ac:inkMk id="360" creationId="{778CC8C8-F30D-955B-4A0C-940EF5E598DA}"/>
          </ac:inkMkLst>
        </pc:inkChg>
        <pc:inkChg chg="add del mod">
          <ac:chgData name="Luca Crocetti" userId="52efdf86-ba77-4dcf-8f92-67ea05fd85b4" providerId="ADAL" clId="{F54AB79C-CF2F-48E0-AB2B-B1BDA75FD3C3}" dt="2023-10-28T19:07:00.199" v="7863"/>
          <ac:inkMkLst>
            <pc:docMk/>
            <pc:sldMk cId="2913163506" sldId="616"/>
            <ac:inkMk id="363" creationId="{6866DCD2-345E-5B87-2F10-C0E7F82BBB85}"/>
          </ac:inkMkLst>
        </pc:inkChg>
        <pc:inkChg chg="add del mod">
          <ac:chgData name="Luca Crocetti" userId="52efdf86-ba77-4dcf-8f92-67ea05fd85b4" providerId="ADAL" clId="{F54AB79C-CF2F-48E0-AB2B-B1BDA75FD3C3}" dt="2023-10-28T19:07:00.193" v="7858"/>
          <ac:inkMkLst>
            <pc:docMk/>
            <pc:sldMk cId="2913163506" sldId="616"/>
            <ac:inkMk id="364" creationId="{D4C84092-FE29-B162-578D-09FDF17CBF96}"/>
          </ac:inkMkLst>
        </pc:inkChg>
        <pc:inkChg chg="add del mod">
          <ac:chgData name="Luca Crocetti" userId="52efdf86-ba77-4dcf-8f92-67ea05fd85b4" providerId="ADAL" clId="{F54AB79C-CF2F-48E0-AB2B-B1BDA75FD3C3}" dt="2023-10-28T19:07:00.196" v="7861"/>
          <ac:inkMkLst>
            <pc:docMk/>
            <pc:sldMk cId="2913163506" sldId="616"/>
            <ac:inkMk id="365" creationId="{2702DF88-7ED1-E47F-103F-4B70B899A812}"/>
          </ac:inkMkLst>
        </pc:inkChg>
        <pc:inkChg chg="add del mod">
          <ac:chgData name="Luca Crocetti" userId="52efdf86-ba77-4dcf-8f92-67ea05fd85b4" providerId="ADAL" clId="{F54AB79C-CF2F-48E0-AB2B-B1BDA75FD3C3}" dt="2023-10-28T19:07:00.198" v="7862"/>
          <ac:inkMkLst>
            <pc:docMk/>
            <pc:sldMk cId="2913163506" sldId="616"/>
            <ac:inkMk id="367" creationId="{77214406-21B2-1931-40EB-57E2F9D507DF}"/>
          </ac:inkMkLst>
        </pc:inkChg>
        <pc:inkChg chg="add del mod">
          <ac:chgData name="Luca Crocetti" userId="52efdf86-ba77-4dcf-8f92-67ea05fd85b4" providerId="ADAL" clId="{F54AB79C-CF2F-48E0-AB2B-B1BDA75FD3C3}" dt="2023-10-28T19:07:00.191" v="7856"/>
          <ac:inkMkLst>
            <pc:docMk/>
            <pc:sldMk cId="2913163506" sldId="616"/>
            <ac:inkMk id="368" creationId="{0F8F29EB-4EEA-BEAD-F1EF-DE87795BF653}"/>
          </ac:inkMkLst>
        </pc:inkChg>
        <pc:inkChg chg="add mod">
          <ac:chgData name="Luca Crocetti" userId="52efdf86-ba77-4dcf-8f92-67ea05fd85b4" providerId="ADAL" clId="{F54AB79C-CF2F-48E0-AB2B-B1BDA75FD3C3}" dt="2023-10-28T19:07:30.833" v="7902"/>
          <ac:inkMkLst>
            <pc:docMk/>
            <pc:sldMk cId="2913163506" sldId="616"/>
            <ac:inkMk id="370" creationId="{CA825D18-AE28-941F-87C6-2A2C4979B933}"/>
          </ac:inkMkLst>
        </pc:inkChg>
        <pc:inkChg chg="add mod">
          <ac:chgData name="Luca Crocetti" userId="52efdf86-ba77-4dcf-8f92-67ea05fd85b4" providerId="ADAL" clId="{F54AB79C-CF2F-48E0-AB2B-B1BDA75FD3C3}" dt="2023-10-28T19:07:30.833" v="7902"/>
          <ac:inkMkLst>
            <pc:docMk/>
            <pc:sldMk cId="2913163506" sldId="616"/>
            <ac:inkMk id="371" creationId="{86041BF7-CB8A-8AF3-46BC-E5A2A101E5EB}"/>
          </ac:inkMkLst>
        </pc:inkChg>
        <pc:inkChg chg="add del mod">
          <ac:chgData name="Luca Crocetti" userId="52efdf86-ba77-4dcf-8f92-67ea05fd85b4" providerId="ADAL" clId="{F54AB79C-CF2F-48E0-AB2B-B1BDA75FD3C3}" dt="2023-10-28T19:07:08.636" v="7873"/>
          <ac:inkMkLst>
            <pc:docMk/>
            <pc:sldMk cId="2913163506" sldId="616"/>
            <ac:inkMk id="372" creationId="{1E7D639E-9569-5E1F-6AAE-6A75E93ED0A9}"/>
          </ac:inkMkLst>
        </pc:inkChg>
        <pc:inkChg chg="add mod">
          <ac:chgData name="Luca Crocetti" userId="52efdf86-ba77-4dcf-8f92-67ea05fd85b4" providerId="ADAL" clId="{F54AB79C-CF2F-48E0-AB2B-B1BDA75FD3C3}" dt="2023-10-28T19:07:30.833" v="7902"/>
          <ac:inkMkLst>
            <pc:docMk/>
            <pc:sldMk cId="2913163506" sldId="616"/>
            <ac:inkMk id="374" creationId="{1A413B84-F93E-6B17-8D9D-DA1CED60EC79}"/>
          </ac:inkMkLst>
        </pc:inkChg>
        <pc:inkChg chg="add mod">
          <ac:chgData name="Luca Crocetti" userId="52efdf86-ba77-4dcf-8f92-67ea05fd85b4" providerId="ADAL" clId="{F54AB79C-CF2F-48E0-AB2B-B1BDA75FD3C3}" dt="2023-10-28T19:07:30.833" v="7902"/>
          <ac:inkMkLst>
            <pc:docMk/>
            <pc:sldMk cId="2913163506" sldId="616"/>
            <ac:inkMk id="375" creationId="{1F589FF3-17B1-D0F9-A42B-D900EC926753}"/>
          </ac:inkMkLst>
        </pc:inkChg>
        <pc:inkChg chg="add mod">
          <ac:chgData name="Luca Crocetti" userId="52efdf86-ba77-4dcf-8f92-67ea05fd85b4" providerId="ADAL" clId="{F54AB79C-CF2F-48E0-AB2B-B1BDA75FD3C3}" dt="2023-10-28T19:07:30.833" v="7902"/>
          <ac:inkMkLst>
            <pc:docMk/>
            <pc:sldMk cId="2913163506" sldId="616"/>
            <ac:inkMk id="376" creationId="{E01DCC14-E364-C0A2-D552-D57FD7A48A32}"/>
          </ac:inkMkLst>
        </pc:inkChg>
        <pc:inkChg chg="add mod">
          <ac:chgData name="Luca Crocetti" userId="52efdf86-ba77-4dcf-8f92-67ea05fd85b4" providerId="ADAL" clId="{F54AB79C-CF2F-48E0-AB2B-B1BDA75FD3C3}" dt="2023-10-28T19:07:30.833" v="7902"/>
          <ac:inkMkLst>
            <pc:docMk/>
            <pc:sldMk cId="2913163506" sldId="616"/>
            <ac:inkMk id="377" creationId="{39A99C0A-B76C-871A-5ECF-0C70DE15A8A1}"/>
          </ac:inkMkLst>
        </pc:inkChg>
        <pc:inkChg chg="add mod">
          <ac:chgData name="Luca Crocetti" userId="52efdf86-ba77-4dcf-8f92-67ea05fd85b4" providerId="ADAL" clId="{F54AB79C-CF2F-48E0-AB2B-B1BDA75FD3C3}" dt="2023-10-28T19:07:30.833" v="7902"/>
          <ac:inkMkLst>
            <pc:docMk/>
            <pc:sldMk cId="2913163506" sldId="616"/>
            <ac:inkMk id="378" creationId="{91C580CC-7EE7-EBAC-2827-5D7ED14F07D4}"/>
          </ac:inkMkLst>
        </pc:inkChg>
        <pc:inkChg chg="add mod">
          <ac:chgData name="Luca Crocetti" userId="52efdf86-ba77-4dcf-8f92-67ea05fd85b4" providerId="ADAL" clId="{F54AB79C-CF2F-48E0-AB2B-B1BDA75FD3C3}" dt="2023-10-28T19:07:30.833" v="7902"/>
          <ac:inkMkLst>
            <pc:docMk/>
            <pc:sldMk cId="2913163506" sldId="616"/>
            <ac:inkMk id="379" creationId="{351908A2-942F-C499-54AD-62A10C649532}"/>
          </ac:inkMkLst>
        </pc:inkChg>
        <pc:inkChg chg="add mod">
          <ac:chgData name="Luca Crocetti" userId="52efdf86-ba77-4dcf-8f92-67ea05fd85b4" providerId="ADAL" clId="{F54AB79C-CF2F-48E0-AB2B-B1BDA75FD3C3}" dt="2023-10-28T19:07:30.833" v="7902"/>
          <ac:inkMkLst>
            <pc:docMk/>
            <pc:sldMk cId="2913163506" sldId="616"/>
            <ac:inkMk id="380" creationId="{2DBD1883-87E1-E20D-2FFB-D6C0DE478B1D}"/>
          </ac:inkMkLst>
        </pc:inkChg>
        <pc:inkChg chg="add mod">
          <ac:chgData name="Luca Crocetti" userId="52efdf86-ba77-4dcf-8f92-67ea05fd85b4" providerId="ADAL" clId="{F54AB79C-CF2F-48E0-AB2B-B1BDA75FD3C3}" dt="2023-10-28T19:07:30.833" v="7902"/>
          <ac:inkMkLst>
            <pc:docMk/>
            <pc:sldMk cId="2913163506" sldId="616"/>
            <ac:inkMk id="381" creationId="{67052BAC-BBC1-23A3-DF34-5045F72BE292}"/>
          </ac:inkMkLst>
        </pc:inkChg>
        <pc:inkChg chg="add mod">
          <ac:chgData name="Luca Crocetti" userId="52efdf86-ba77-4dcf-8f92-67ea05fd85b4" providerId="ADAL" clId="{F54AB79C-CF2F-48E0-AB2B-B1BDA75FD3C3}" dt="2023-10-28T19:07:30.833" v="7902"/>
          <ac:inkMkLst>
            <pc:docMk/>
            <pc:sldMk cId="2913163506" sldId="616"/>
            <ac:inkMk id="383" creationId="{68629109-F7DF-E5FC-A223-5C1ABA64DAAB}"/>
          </ac:inkMkLst>
        </pc:inkChg>
        <pc:inkChg chg="add mod">
          <ac:chgData name="Luca Crocetti" userId="52efdf86-ba77-4dcf-8f92-67ea05fd85b4" providerId="ADAL" clId="{F54AB79C-CF2F-48E0-AB2B-B1BDA75FD3C3}" dt="2023-10-28T19:07:30.833" v="7902"/>
          <ac:inkMkLst>
            <pc:docMk/>
            <pc:sldMk cId="2913163506" sldId="616"/>
            <ac:inkMk id="384" creationId="{C14EC8A1-9163-745D-9FD3-DAC42974C752}"/>
          </ac:inkMkLst>
        </pc:inkChg>
        <pc:inkChg chg="add mod">
          <ac:chgData name="Luca Crocetti" userId="52efdf86-ba77-4dcf-8f92-67ea05fd85b4" providerId="ADAL" clId="{F54AB79C-CF2F-48E0-AB2B-B1BDA75FD3C3}" dt="2023-10-28T19:07:30.833" v="7902"/>
          <ac:inkMkLst>
            <pc:docMk/>
            <pc:sldMk cId="2913163506" sldId="616"/>
            <ac:inkMk id="385" creationId="{EB5100F4-85BC-68FC-1149-119E07F0CD66}"/>
          </ac:inkMkLst>
        </pc:inkChg>
        <pc:inkChg chg="add mod">
          <ac:chgData name="Luca Crocetti" userId="52efdf86-ba77-4dcf-8f92-67ea05fd85b4" providerId="ADAL" clId="{F54AB79C-CF2F-48E0-AB2B-B1BDA75FD3C3}" dt="2023-10-28T19:07:30.833" v="7902"/>
          <ac:inkMkLst>
            <pc:docMk/>
            <pc:sldMk cId="2913163506" sldId="616"/>
            <ac:inkMk id="386" creationId="{7C3A8E9D-2EDB-3620-C3E7-CEA2FCBB09F4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387" creationId="{AB7D6212-E7BF-87FB-D87D-474A5E505111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388" creationId="{5388E77E-D4E4-9540-8C63-06E3A1D99BF7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389" creationId="{010AB88A-B865-2878-BE1D-FFCE6B045D4E}"/>
          </ac:inkMkLst>
        </pc:inkChg>
        <pc:inkChg chg="add del mod">
          <ac:chgData name="Luca Crocetti" userId="52efdf86-ba77-4dcf-8f92-67ea05fd85b4" providerId="ADAL" clId="{F54AB79C-CF2F-48E0-AB2B-B1BDA75FD3C3}" dt="2023-10-28T19:07:25.065" v="7896"/>
          <ac:inkMkLst>
            <pc:docMk/>
            <pc:sldMk cId="2913163506" sldId="616"/>
            <ac:inkMk id="390" creationId="{5BBA0D52-E52B-0A7B-51F5-F24757C86D54}"/>
          </ac:inkMkLst>
        </pc:inkChg>
        <pc:inkChg chg="add del mod">
          <ac:chgData name="Luca Crocetti" userId="52efdf86-ba77-4dcf-8f92-67ea05fd85b4" providerId="ADAL" clId="{F54AB79C-CF2F-48E0-AB2B-B1BDA75FD3C3}" dt="2023-10-28T19:07:25.063" v="7894"/>
          <ac:inkMkLst>
            <pc:docMk/>
            <pc:sldMk cId="2913163506" sldId="616"/>
            <ac:inkMk id="391" creationId="{DD3152A0-2E8F-7C42-89A5-7058180E154B}"/>
          </ac:inkMkLst>
        </pc:inkChg>
        <pc:inkChg chg="add del mod">
          <ac:chgData name="Luca Crocetti" userId="52efdf86-ba77-4dcf-8f92-67ea05fd85b4" providerId="ADAL" clId="{F54AB79C-CF2F-48E0-AB2B-B1BDA75FD3C3}" dt="2023-10-28T19:07:25.064" v="7895"/>
          <ac:inkMkLst>
            <pc:docMk/>
            <pc:sldMk cId="2913163506" sldId="616"/>
            <ac:inkMk id="392" creationId="{E1D665EB-96B9-736E-F13C-3772CFF1DE6B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394" creationId="{8B540103-4A71-3B6C-4A3E-31DEA6C26AA0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395" creationId="{F3DF2C69-6C10-294D-C29A-D76DE426B63A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396" creationId="{F4CEA762-F75A-9B88-A189-6192D6A73263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397" creationId="{37ADC54D-3E8C-7B23-A1CD-D4B2CBBEB6E0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398" creationId="{F8AF04FB-C5BA-43FC-D14A-BB3278093E25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00" creationId="{8836AFB1-AFEB-83FC-C1BA-21924882428D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01" creationId="{3AF7AD17-9F90-6127-C789-23059E93636A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02" creationId="{3CD4BC1B-3579-50CF-65D0-CF37B4860148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03" creationId="{0AB2FBCC-DE71-AF64-EA80-69AC99B9F4E7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04" creationId="{8B1CD1C1-23C6-6B3A-A7B9-81204458198E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05" creationId="{4A9956F6-1516-6B8A-123E-0D1FEC01DF32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06" creationId="{A8ECBAA9-F723-9D1C-C0C3-FDDF311B9F89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07" creationId="{46F02161-2134-9CEC-914F-B1CCE716744A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08" creationId="{93AB394D-67FF-8F56-A345-3463C276B4D2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09" creationId="{BD29F07F-D85E-1EEC-00D1-B3F6300C001E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10" creationId="{56A86928-CDB3-5993-76FF-09DD4D09E8D9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11" creationId="{E6588FF9-3D7C-026B-EE2B-B1F275A6BEED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12" creationId="{FB22197A-CEFE-998D-7755-2555FBC65DD7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13" creationId="{10C07187-200D-6EE1-B5CE-4B17E38E2701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14" creationId="{45C3C254-B4E4-AE5C-A74B-5E0CD9AB77FE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15" creationId="{0DABFDEA-473A-DB0A-BF6A-5BCF634E44CA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18" creationId="{01961331-3D91-1DCE-20D9-2ECA10176736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19" creationId="{A783A132-C166-89D2-5A5B-32EB7F2DCD62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20" creationId="{7C83D108-CB40-C482-CDD0-A15AC7DA44B2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21" creationId="{9A2B6FC2-FCDE-0FC0-FEE6-01F0380CB512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22" creationId="{24E13CA4-F67A-41D4-5ED0-BDEFBDBA66DE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23" creationId="{A909C085-02C9-F2F2-D29A-C0C2F7209A08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24" creationId="{B2EF450A-A70F-7A43-032D-DCF4AEE849DA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25" creationId="{5197E9EF-0BE1-272B-462C-AFB9D211F9BF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26" creationId="{C4D8857F-A8FD-2438-FFE2-F3DB0B4C485B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27" creationId="{70A1D88E-C882-8107-FD97-F3728EA03336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28" creationId="{387379BE-4A94-ECB3-F1F8-B3D1EEDECAF5}"/>
          </ac:inkMkLst>
        </pc:inkChg>
        <pc:inkChg chg="add del mod">
          <ac:chgData name="Luca Crocetti" userId="52efdf86-ba77-4dcf-8f92-67ea05fd85b4" providerId="ADAL" clId="{F54AB79C-CF2F-48E0-AB2B-B1BDA75FD3C3}" dt="2023-10-28T19:07:49.125" v="7935"/>
          <ac:inkMkLst>
            <pc:docMk/>
            <pc:sldMk cId="2913163506" sldId="616"/>
            <ac:inkMk id="429" creationId="{C21EF864-4A51-6DE0-58E7-CFEDB874F9A4}"/>
          </ac:inkMkLst>
        </pc:inkChg>
        <pc:inkChg chg="add del mod">
          <ac:chgData name="Luca Crocetti" userId="52efdf86-ba77-4dcf-8f92-67ea05fd85b4" providerId="ADAL" clId="{F54AB79C-CF2F-48E0-AB2B-B1BDA75FD3C3}" dt="2023-10-28T19:07:49.128" v="7936"/>
          <ac:inkMkLst>
            <pc:docMk/>
            <pc:sldMk cId="2913163506" sldId="616"/>
            <ac:inkMk id="430" creationId="{69BCB1AD-DE8A-8038-64D3-C6691BC2E626}"/>
          </ac:inkMkLst>
        </pc:inkChg>
        <pc:inkChg chg="add del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31" creationId="{8FD615F2-236B-3486-061C-652178468ED7}"/>
          </ac:inkMkLst>
        </pc:inkChg>
        <pc:inkChg chg="add mod">
          <ac:chgData name="Luca Crocetti" userId="52efdf86-ba77-4dcf-8f92-67ea05fd85b4" providerId="ADAL" clId="{F54AB79C-CF2F-48E0-AB2B-B1BDA75FD3C3}" dt="2023-10-28T19:07:59.011" v="7953"/>
          <ac:inkMkLst>
            <pc:docMk/>
            <pc:sldMk cId="2913163506" sldId="616"/>
            <ac:inkMk id="435" creationId="{27545C2D-283C-3AC4-86EA-8F143D221A94}"/>
          </ac:inkMkLst>
        </pc:inkChg>
        <pc:inkChg chg="add mod">
          <ac:chgData name="Luca Crocetti" userId="52efdf86-ba77-4dcf-8f92-67ea05fd85b4" providerId="ADAL" clId="{F54AB79C-CF2F-48E0-AB2B-B1BDA75FD3C3}" dt="2023-10-28T19:07:59.011" v="7953"/>
          <ac:inkMkLst>
            <pc:docMk/>
            <pc:sldMk cId="2913163506" sldId="616"/>
            <ac:inkMk id="436" creationId="{B92E4F50-968A-70D7-DB77-E81F93BB245A}"/>
          </ac:inkMkLst>
        </pc:inkChg>
        <pc:inkChg chg="add mod">
          <ac:chgData name="Luca Crocetti" userId="52efdf86-ba77-4dcf-8f92-67ea05fd85b4" providerId="ADAL" clId="{F54AB79C-CF2F-48E0-AB2B-B1BDA75FD3C3}" dt="2023-10-28T19:07:59.011" v="7953"/>
          <ac:inkMkLst>
            <pc:docMk/>
            <pc:sldMk cId="2913163506" sldId="616"/>
            <ac:inkMk id="437" creationId="{D7DB0178-FF5C-0E0D-6748-770440BEAE48}"/>
          </ac:inkMkLst>
        </pc:inkChg>
        <pc:inkChg chg="add del mod">
          <ac:chgData name="Luca Crocetti" userId="52efdf86-ba77-4dcf-8f92-67ea05fd85b4" providerId="ADAL" clId="{F54AB79C-CF2F-48E0-AB2B-B1BDA75FD3C3}" dt="2023-10-28T19:07:59.011" v="7953"/>
          <ac:inkMkLst>
            <pc:docMk/>
            <pc:sldMk cId="2913163506" sldId="616"/>
            <ac:inkMk id="438" creationId="{508E2BCA-B1D7-1E53-8C9B-6912D5B17308}"/>
          </ac:inkMkLst>
        </pc:inkChg>
        <pc:inkChg chg="add del mod">
          <ac:chgData name="Luca Crocetti" userId="52efdf86-ba77-4dcf-8f92-67ea05fd85b4" providerId="ADAL" clId="{F54AB79C-CF2F-48E0-AB2B-B1BDA75FD3C3}" dt="2023-10-28T19:07:59.008" v="7949"/>
          <ac:inkMkLst>
            <pc:docMk/>
            <pc:sldMk cId="2913163506" sldId="616"/>
            <ac:inkMk id="439" creationId="{328CDE3D-EC93-F1A1-58C3-34E5457A2008}"/>
          </ac:inkMkLst>
        </pc:inkChg>
        <pc:inkChg chg="add del mod">
          <ac:chgData name="Luca Crocetti" userId="52efdf86-ba77-4dcf-8f92-67ea05fd85b4" providerId="ADAL" clId="{F54AB79C-CF2F-48E0-AB2B-B1BDA75FD3C3}" dt="2023-10-28T19:07:59.010" v="7952"/>
          <ac:inkMkLst>
            <pc:docMk/>
            <pc:sldMk cId="2913163506" sldId="616"/>
            <ac:inkMk id="440" creationId="{AC80E7BF-0E87-72EF-DCAC-23DCF7EAB21D}"/>
          </ac:inkMkLst>
        </pc:inkChg>
        <pc:inkChg chg="add del mod">
          <ac:chgData name="Luca Crocetti" userId="52efdf86-ba77-4dcf-8f92-67ea05fd85b4" providerId="ADAL" clId="{F54AB79C-CF2F-48E0-AB2B-B1BDA75FD3C3}" dt="2023-10-28T19:07:59.007" v="7948"/>
          <ac:inkMkLst>
            <pc:docMk/>
            <pc:sldMk cId="2913163506" sldId="616"/>
            <ac:inkMk id="441" creationId="{09F50F7B-9556-4831-53F9-2D6627D4DC2A}"/>
          </ac:inkMkLst>
        </pc:inkChg>
        <pc:inkChg chg="add del mod">
          <ac:chgData name="Luca Crocetti" userId="52efdf86-ba77-4dcf-8f92-67ea05fd85b4" providerId="ADAL" clId="{F54AB79C-CF2F-48E0-AB2B-B1BDA75FD3C3}" dt="2023-10-28T19:07:59.009" v="7950"/>
          <ac:inkMkLst>
            <pc:docMk/>
            <pc:sldMk cId="2913163506" sldId="616"/>
            <ac:inkMk id="442" creationId="{C3037320-4111-8870-F26E-B9D818207801}"/>
          </ac:inkMkLst>
        </pc:inkChg>
        <pc:inkChg chg="add del mod">
          <ac:chgData name="Luca Crocetti" userId="52efdf86-ba77-4dcf-8f92-67ea05fd85b4" providerId="ADAL" clId="{F54AB79C-CF2F-48E0-AB2B-B1BDA75FD3C3}" dt="2023-10-28T19:07:59.010" v="7951"/>
          <ac:inkMkLst>
            <pc:docMk/>
            <pc:sldMk cId="2913163506" sldId="616"/>
            <ac:inkMk id="443" creationId="{753D7B8A-17BA-68D1-71EE-DDF6C116D63A}"/>
          </ac:inkMkLst>
        </pc:inkChg>
        <pc:inkChg chg="add mod">
          <ac:chgData name="Luca Crocetti" userId="52efdf86-ba77-4dcf-8f92-67ea05fd85b4" providerId="ADAL" clId="{F54AB79C-CF2F-48E0-AB2B-B1BDA75FD3C3}" dt="2023-10-28T19:08:05.470" v="7960"/>
          <ac:inkMkLst>
            <pc:docMk/>
            <pc:sldMk cId="2913163506" sldId="616"/>
            <ac:inkMk id="445" creationId="{5CE0A1FF-1502-041B-6F30-E8AA32F0FBA5}"/>
          </ac:inkMkLst>
        </pc:inkChg>
        <pc:inkChg chg="add mod">
          <ac:chgData name="Luca Crocetti" userId="52efdf86-ba77-4dcf-8f92-67ea05fd85b4" providerId="ADAL" clId="{F54AB79C-CF2F-48E0-AB2B-B1BDA75FD3C3}" dt="2023-10-28T19:08:05.470" v="7960"/>
          <ac:inkMkLst>
            <pc:docMk/>
            <pc:sldMk cId="2913163506" sldId="616"/>
            <ac:inkMk id="446" creationId="{504C084D-830A-3C5B-1613-8D033C6E5826}"/>
          </ac:inkMkLst>
        </pc:inkChg>
        <pc:inkChg chg="add mod">
          <ac:chgData name="Luca Crocetti" userId="52efdf86-ba77-4dcf-8f92-67ea05fd85b4" providerId="ADAL" clId="{F54AB79C-CF2F-48E0-AB2B-B1BDA75FD3C3}" dt="2023-10-28T19:08:05.470" v="7960"/>
          <ac:inkMkLst>
            <pc:docMk/>
            <pc:sldMk cId="2913163506" sldId="616"/>
            <ac:inkMk id="447" creationId="{C7CEB358-8A73-63E1-F6C2-77A4D2B943F2}"/>
          </ac:inkMkLst>
        </pc:inkChg>
        <pc:inkChg chg="add mod">
          <ac:chgData name="Luca Crocetti" userId="52efdf86-ba77-4dcf-8f92-67ea05fd85b4" providerId="ADAL" clId="{F54AB79C-CF2F-48E0-AB2B-B1BDA75FD3C3}" dt="2023-10-28T19:08:05.470" v="7960"/>
          <ac:inkMkLst>
            <pc:docMk/>
            <pc:sldMk cId="2913163506" sldId="616"/>
            <ac:inkMk id="448" creationId="{BB976680-27C7-D1CA-60B3-D69777DBF8DA}"/>
          </ac:inkMkLst>
        </pc:inkChg>
        <pc:inkChg chg="add mod">
          <ac:chgData name="Luca Crocetti" userId="52efdf86-ba77-4dcf-8f92-67ea05fd85b4" providerId="ADAL" clId="{F54AB79C-CF2F-48E0-AB2B-B1BDA75FD3C3}" dt="2023-10-28T19:08:05.470" v="7960"/>
          <ac:inkMkLst>
            <pc:docMk/>
            <pc:sldMk cId="2913163506" sldId="616"/>
            <ac:inkMk id="449" creationId="{BDBB3004-C66B-6562-5D48-E21C8FEF32AD}"/>
          </ac:inkMkLst>
        </pc:inkChg>
        <pc:inkChg chg="add mod">
          <ac:chgData name="Luca Crocetti" userId="52efdf86-ba77-4dcf-8f92-67ea05fd85b4" providerId="ADAL" clId="{F54AB79C-CF2F-48E0-AB2B-B1BDA75FD3C3}" dt="2023-10-28T19:08:05.470" v="7960"/>
          <ac:inkMkLst>
            <pc:docMk/>
            <pc:sldMk cId="2913163506" sldId="616"/>
            <ac:inkMk id="450" creationId="{47E1CCB1-F7AA-FA70-F658-012A0E54EBA2}"/>
          </ac:inkMkLst>
        </pc:inkChg>
        <pc:inkChg chg="add mod">
          <ac:chgData name="Luca Crocetti" userId="52efdf86-ba77-4dcf-8f92-67ea05fd85b4" providerId="ADAL" clId="{F54AB79C-CF2F-48E0-AB2B-B1BDA75FD3C3}" dt="2023-10-28T19:08:11.303" v="7970"/>
          <ac:inkMkLst>
            <pc:docMk/>
            <pc:sldMk cId="2913163506" sldId="616"/>
            <ac:inkMk id="452" creationId="{D7E9E797-7CDC-EE3A-1B46-979C8688B35F}"/>
          </ac:inkMkLst>
        </pc:inkChg>
        <pc:inkChg chg="add mod">
          <ac:chgData name="Luca Crocetti" userId="52efdf86-ba77-4dcf-8f92-67ea05fd85b4" providerId="ADAL" clId="{F54AB79C-CF2F-48E0-AB2B-B1BDA75FD3C3}" dt="2023-10-28T19:08:11.303" v="7970"/>
          <ac:inkMkLst>
            <pc:docMk/>
            <pc:sldMk cId="2913163506" sldId="616"/>
            <ac:inkMk id="453" creationId="{383F76F9-6C55-E1FA-AFE7-E1BFAE966278}"/>
          </ac:inkMkLst>
        </pc:inkChg>
        <pc:inkChg chg="add mod">
          <ac:chgData name="Luca Crocetti" userId="52efdf86-ba77-4dcf-8f92-67ea05fd85b4" providerId="ADAL" clId="{F54AB79C-CF2F-48E0-AB2B-B1BDA75FD3C3}" dt="2023-10-28T19:08:11.303" v="7970"/>
          <ac:inkMkLst>
            <pc:docMk/>
            <pc:sldMk cId="2913163506" sldId="616"/>
            <ac:inkMk id="454" creationId="{052D0512-C69C-B43C-7200-61192DDF09A1}"/>
          </ac:inkMkLst>
        </pc:inkChg>
        <pc:inkChg chg="add mod">
          <ac:chgData name="Luca Crocetti" userId="52efdf86-ba77-4dcf-8f92-67ea05fd85b4" providerId="ADAL" clId="{F54AB79C-CF2F-48E0-AB2B-B1BDA75FD3C3}" dt="2023-10-28T19:08:11.303" v="7970"/>
          <ac:inkMkLst>
            <pc:docMk/>
            <pc:sldMk cId="2913163506" sldId="616"/>
            <ac:inkMk id="455" creationId="{8FFDAE73-1B3F-DE9B-60AB-4662B5C65F0A}"/>
          </ac:inkMkLst>
        </pc:inkChg>
        <pc:inkChg chg="add mod">
          <ac:chgData name="Luca Crocetti" userId="52efdf86-ba77-4dcf-8f92-67ea05fd85b4" providerId="ADAL" clId="{F54AB79C-CF2F-48E0-AB2B-B1BDA75FD3C3}" dt="2023-10-28T19:08:11.303" v="7970"/>
          <ac:inkMkLst>
            <pc:docMk/>
            <pc:sldMk cId="2913163506" sldId="616"/>
            <ac:inkMk id="456" creationId="{0CFE049D-08C9-96DA-40F7-D2B93116E83A}"/>
          </ac:inkMkLst>
        </pc:inkChg>
        <pc:inkChg chg="add mod">
          <ac:chgData name="Luca Crocetti" userId="52efdf86-ba77-4dcf-8f92-67ea05fd85b4" providerId="ADAL" clId="{F54AB79C-CF2F-48E0-AB2B-B1BDA75FD3C3}" dt="2023-10-28T19:08:11.303" v="7970"/>
          <ac:inkMkLst>
            <pc:docMk/>
            <pc:sldMk cId="2913163506" sldId="616"/>
            <ac:inkMk id="457" creationId="{5A2FEE9E-E221-A01F-D48D-1BC184BAD6E0}"/>
          </ac:inkMkLst>
        </pc:inkChg>
        <pc:inkChg chg="add mod">
          <ac:chgData name="Luca Crocetti" userId="52efdf86-ba77-4dcf-8f92-67ea05fd85b4" providerId="ADAL" clId="{F54AB79C-CF2F-48E0-AB2B-B1BDA75FD3C3}" dt="2023-10-28T19:08:11.303" v="7970"/>
          <ac:inkMkLst>
            <pc:docMk/>
            <pc:sldMk cId="2913163506" sldId="616"/>
            <ac:inkMk id="458" creationId="{932AA6B1-767B-2482-626C-4F2D63501EA6}"/>
          </ac:inkMkLst>
        </pc:inkChg>
        <pc:inkChg chg="add mod">
          <ac:chgData name="Luca Crocetti" userId="52efdf86-ba77-4dcf-8f92-67ea05fd85b4" providerId="ADAL" clId="{F54AB79C-CF2F-48E0-AB2B-B1BDA75FD3C3}" dt="2023-10-28T19:08:11.303" v="7970"/>
          <ac:inkMkLst>
            <pc:docMk/>
            <pc:sldMk cId="2913163506" sldId="616"/>
            <ac:inkMk id="459" creationId="{C0286156-2E16-265C-DC6D-6A9D954A507B}"/>
          </ac:inkMkLst>
        </pc:inkChg>
        <pc:inkChg chg="add mod">
          <ac:chgData name="Luca Crocetti" userId="52efdf86-ba77-4dcf-8f92-67ea05fd85b4" providerId="ADAL" clId="{F54AB79C-CF2F-48E0-AB2B-B1BDA75FD3C3}" dt="2023-10-28T19:08:11.303" v="7970"/>
          <ac:inkMkLst>
            <pc:docMk/>
            <pc:sldMk cId="2913163506" sldId="616"/>
            <ac:inkMk id="460" creationId="{989BD5F1-F8B9-92C0-54D0-CFE6C719CEDD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62" creationId="{5BED17EE-DDBD-0A72-4F00-FD75AFF75651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63" creationId="{20EA26DB-5294-519A-34D8-8479A52C99FF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64" creationId="{6317744C-9CDC-3DC9-788A-65733CBDBA99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65" creationId="{C6CD2FC0-B4B3-1406-E6B1-969674D8FF81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66" creationId="{52D94683-700F-806B-BD86-F08E47475071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67" creationId="{35EAA2C6-A860-6A26-0702-BFD656112FDF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68" creationId="{3C031166-6FE1-8146-09F1-6ED246F7AEEE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69" creationId="{1B66A8B8-1C6F-A402-E50F-00029B24E907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70" creationId="{4235BF58-2433-553C-1E68-7BAC85DD4F82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71" creationId="{9C2AAD24-40E3-9C12-9164-AADEEFA90FDE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72" creationId="{BD2E7221-F9CF-00E0-71EA-74E9614B459C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73" creationId="{E8B5F826-6140-41AD-DF5D-3451609D0727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74" creationId="{D67E34E4-B825-6A94-6B1D-FF97157E2A5E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75" creationId="{CEF26D8C-935B-CE95-070C-773AB79449FC}"/>
          </ac:inkMkLst>
        </pc:inkChg>
        <pc:inkChg chg="add del mod">
          <ac:chgData name="Luca Crocetti" userId="52efdf86-ba77-4dcf-8f92-67ea05fd85b4" providerId="ADAL" clId="{F54AB79C-CF2F-48E0-AB2B-B1BDA75FD3C3}" dt="2023-10-28T19:08:25.211" v="7994"/>
          <ac:inkMkLst>
            <pc:docMk/>
            <pc:sldMk cId="2913163506" sldId="616"/>
            <ac:inkMk id="476" creationId="{9F512548-155B-820B-CDEA-0A90868E5614}"/>
          </ac:inkMkLst>
        </pc:inkChg>
        <pc:inkChg chg="add del mod">
          <ac:chgData name="Luca Crocetti" userId="52efdf86-ba77-4dcf-8f92-67ea05fd85b4" providerId="ADAL" clId="{F54AB79C-CF2F-48E0-AB2B-B1BDA75FD3C3}" dt="2023-10-28T19:08:25.208" v="7992"/>
          <ac:inkMkLst>
            <pc:docMk/>
            <pc:sldMk cId="2913163506" sldId="616"/>
            <ac:inkMk id="477" creationId="{74D0C32F-3F49-22DC-0CF0-3D58A93BD675}"/>
          </ac:inkMkLst>
        </pc:inkChg>
        <pc:inkChg chg="add del mod">
          <ac:chgData name="Luca Crocetti" userId="52efdf86-ba77-4dcf-8f92-67ea05fd85b4" providerId="ADAL" clId="{F54AB79C-CF2F-48E0-AB2B-B1BDA75FD3C3}" dt="2023-10-28T19:08:25.209" v="7993"/>
          <ac:inkMkLst>
            <pc:docMk/>
            <pc:sldMk cId="2913163506" sldId="616"/>
            <ac:inkMk id="478" creationId="{39E8322F-EC00-A0D7-F942-026EEDD54D3B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82" creationId="{9D8C487B-1082-CE0D-89B4-E0F4A87E4AD2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83" creationId="{C4104EE0-B309-5E7E-4145-35D9D6BBE54C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85" creationId="{D39ED39C-552D-D9B5-BDF5-7E822A3EA07E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86" creationId="{AD412A43-D70E-500E-9528-8B6426307780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87" creationId="{CBD97B97-825C-908E-92BD-DB6CFD76966D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88" creationId="{30BBDCB3-8C44-A0FA-FA87-7C467FFC8F58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89" creationId="{8A161EE5-C97F-B9A8-D9FF-C45AEF3D4367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90" creationId="{E435A20A-B009-33E1-2DF0-889F7AFD6E5F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91" creationId="{1DE7F791-A776-2345-E6DD-FE9A4768C790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92" creationId="{415642A7-8921-0339-F242-0A75D3C841CB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93" creationId="{5D9BD1BD-5F7B-260D-3F28-EA08D51A46D5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94" creationId="{1FB2031B-8BCE-8769-A134-71BCB32078A0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95" creationId="{8147E2E7-6A93-B7BD-F4FC-39B6DC69FBBE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97" creationId="{81104951-3242-DC5A-0C0F-C0350E9EC24E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98" creationId="{CD4813F8-5046-6769-A33D-66D8A59EE000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99" creationId="{7224C8B9-27E5-21D3-0E49-50F40902687D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500" creationId="{72FA11D5-637A-4748-5F00-1AA24CF1B1E4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501" creationId="{DD81B1DD-172F-FCAC-75EB-76B27E6FE057}"/>
          </ac:inkMkLst>
        </pc:inkChg>
        <pc:inkChg chg="add del">
          <ac:chgData name="Luca Crocetti" userId="52efdf86-ba77-4dcf-8f92-67ea05fd85b4" providerId="ADAL" clId="{F54AB79C-CF2F-48E0-AB2B-B1BDA75FD3C3}" dt="2023-10-28T19:13:05.969" v="8142"/>
          <ac:inkMkLst>
            <pc:docMk/>
            <pc:sldMk cId="2913163506" sldId="616"/>
            <ac:inkMk id="503" creationId="{BCFC8BAF-296A-E5BF-D3D9-2F44B9F47201}"/>
          </ac:inkMkLst>
        </pc:inkChg>
        <pc:inkChg chg="add del mod">
          <ac:chgData name="Luca Crocetti" userId="52efdf86-ba77-4dcf-8f92-67ea05fd85b4" providerId="ADAL" clId="{F54AB79C-CF2F-48E0-AB2B-B1BDA75FD3C3}" dt="2023-10-28T19:13:05.971" v="8144"/>
          <ac:inkMkLst>
            <pc:docMk/>
            <pc:sldMk cId="2913163506" sldId="616"/>
            <ac:inkMk id="504" creationId="{F89B8022-39E5-71D0-8B59-DAD96947D59F}"/>
          </ac:inkMkLst>
        </pc:inkChg>
        <pc:inkChg chg="add del mod">
          <ac:chgData name="Luca Crocetti" userId="52efdf86-ba77-4dcf-8f92-67ea05fd85b4" providerId="ADAL" clId="{F54AB79C-CF2F-48E0-AB2B-B1BDA75FD3C3}" dt="2023-10-28T19:13:05.981" v="8153"/>
          <ac:inkMkLst>
            <pc:docMk/>
            <pc:sldMk cId="2913163506" sldId="616"/>
            <ac:inkMk id="505" creationId="{4DE2DB6C-FB58-631F-2D2F-2FADF219C540}"/>
          </ac:inkMkLst>
        </pc:inkChg>
        <pc:inkChg chg="add del mod">
          <ac:chgData name="Luca Crocetti" userId="52efdf86-ba77-4dcf-8f92-67ea05fd85b4" providerId="ADAL" clId="{F54AB79C-CF2F-48E0-AB2B-B1BDA75FD3C3}" dt="2023-10-28T19:13:05.976" v="8148"/>
          <ac:inkMkLst>
            <pc:docMk/>
            <pc:sldMk cId="2913163506" sldId="616"/>
            <ac:inkMk id="506" creationId="{23787B62-194A-0D46-C23E-15454FA434BF}"/>
          </ac:inkMkLst>
        </pc:inkChg>
        <pc:inkChg chg="add del mod">
          <ac:chgData name="Luca Crocetti" userId="52efdf86-ba77-4dcf-8f92-67ea05fd85b4" providerId="ADAL" clId="{F54AB79C-CF2F-48E0-AB2B-B1BDA75FD3C3}" dt="2023-10-28T19:13:05.975" v="8147"/>
          <ac:inkMkLst>
            <pc:docMk/>
            <pc:sldMk cId="2913163506" sldId="616"/>
            <ac:inkMk id="507" creationId="{FC730B71-7927-1384-E5C4-77B94F43391D}"/>
          </ac:inkMkLst>
        </pc:inkChg>
        <pc:inkChg chg="add del mod">
          <ac:chgData name="Luca Crocetti" userId="52efdf86-ba77-4dcf-8f92-67ea05fd85b4" providerId="ADAL" clId="{F54AB79C-CF2F-48E0-AB2B-B1BDA75FD3C3}" dt="2023-10-28T19:13:05.970" v="8143"/>
          <ac:inkMkLst>
            <pc:docMk/>
            <pc:sldMk cId="2913163506" sldId="616"/>
            <ac:inkMk id="508" creationId="{63A821F1-8874-5E57-9B5A-A5BBB6630C2B}"/>
          </ac:inkMkLst>
        </pc:inkChg>
        <pc:inkChg chg="add del mod">
          <ac:chgData name="Luca Crocetti" userId="52efdf86-ba77-4dcf-8f92-67ea05fd85b4" providerId="ADAL" clId="{F54AB79C-CF2F-48E0-AB2B-B1BDA75FD3C3}" dt="2023-10-28T19:13:05.979" v="8150"/>
          <ac:inkMkLst>
            <pc:docMk/>
            <pc:sldMk cId="2913163506" sldId="616"/>
            <ac:inkMk id="509" creationId="{6BD48048-3419-4BD1-5E35-9E21A2CEB1D1}"/>
          </ac:inkMkLst>
        </pc:inkChg>
        <pc:inkChg chg="add del mod">
          <ac:chgData name="Luca Crocetti" userId="52efdf86-ba77-4dcf-8f92-67ea05fd85b4" providerId="ADAL" clId="{F54AB79C-CF2F-48E0-AB2B-B1BDA75FD3C3}" dt="2023-10-28T19:13:05.980" v="8152"/>
          <ac:inkMkLst>
            <pc:docMk/>
            <pc:sldMk cId="2913163506" sldId="616"/>
            <ac:inkMk id="510" creationId="{46C550CC-B95C-2791-0AD8-5B3E16167758}"/>
          </ac:inkMkLst>
        </pc:inkChg>
        <pc:inkChg chg="add del mod">
          <ac:chgData name="Luca Crocetti" userId="52efdf86-ba77-4dcf-8f92-67ea05fd85b4" providerId="ADAL" clId="{F54AB79C-CF2F-48E0-AB2B-B1BDA75FD3C3}" dt="2023-10-28T19:13:05.968" v="8141"/>
          <ac:inkMkLst>
            <pc:docMk/>
            <pc:sldMk cId="2913163506" sldId="616"/>
            <ac:inkMk id="511" creationId="{414BFEDA-6A32-3C40-DA3B-2C1A9C7A521D}"/>
          </ac:inkMkLst>
        </pc:inkChg>
        <pc:inkChg chg="add del mod">
          <ac:chgData name="Luca Crocetti" userId="52efdf86-ba77-4dcf-8f92-67ea05fd85b4" providerId="ADAL" clId="{F54AB79C-CF2F-48E0-AB2B-B1BDA75FD3C3}" dt="2023-10-28T19:13:05.972" v="8145"/>
          <ac:inkMkLst>
            <pc:docMk/>
            <pc:sldMk cId="2913163506" sldId="616"/>
            <ac:inkMk id="512" creationId="{3B100FCF-3762-59F0-2965-9C0571A99906}"/>
          </ac:inkMkLst>
        </pc:inkChg>
        <pc:inkChg chg="add del mod">
          <ac:chgData name="Luca Crocetti" userId="52efdf86-ba77-4dcf-8f92-67ea05fd85b4" providerId="ADAL" clId="{F54AB79C-CF2F-48E0-AB2B-B1BDA75FD3C3}" dt="2023-10-28T19:13:05.974" v="8146"/>
          <ac:inkMkLst>
            <pc:docMk/>
            <pc:sldMk cId="2913163506" sldId="616"/>
            <ac:inkMk id="513" creationId="{ABC5E8D6-3C7D-223F-3758-B7E686C16DC2}"/>
          </ac:inkMkLst>
        </pc:inkChg>
        <pc:inkChg chg="add del mod">
          <ac:chgData name="Luca Crocetti" userId="52efdf86-ba77-4dcf-8f92-67ea05fd85b4" providerId="ADAL" clId="{F54AB79C-CF2F-48E0-AB2B-B1BDA75FD3C3}" dt="2023-10-28T19:13:05.979" v="8151"/>
          <ac:inkMkLst>
            <pc:docMk/>
            <pc:sldMk cId="2913163506" sldId="616"/>
            <ac:inkMk id="514" creationId="{9A1BF697-BA26-0019-4F2E-9B2DBD08F0A2}"/>
          </ac:inkMkLst>
        </pc:inkChg>
        <pc:inkChg chg="add del mod">
          <ac:chgData name="Luca Crocetti" userId="52efdf86-ba77-4dcf-8f92-67ea05fd85b4" providerId="ADAL" clId="{F54AB79C-CF2F-48E0-AB2B-B1BDA75FD3C3}" dt="2023-10-28T19:13:05.978" v="8149"/>
          <ac:inkMkLst>
            <pc:docMk/>
            <pc:sldMk cId="2913163506" sldId="616"/>
            <ac:inkMk id="515" creationId="{519B6F1B-26D2-96B2-361C-66C8924F585B}"/>
          </ac:inkMkLst>
        </pc:inkChg>
        <pc:inkChg chg="add">
          <ac:chgData name="Luca Crocetti" userId="52efdf86-ba77-4dcf-8f92-67ea05fd85b4" providerId="ADAL" clId="{F54AB79C-CF2F-48E0-AB2B-B1BDA75FD3C3}" dt="2023-10-28T19:13:01.831" v="8140" actId="9405"/>
          <ac:inkMkLst>
            <pc:docMk/>
            <pc:sldMk cId="2913163506" sldId="616"/>
            <ac:inkMk id="521" creationId="{8A63D827-B3BE-350B-A619-3348DF0BA99A}"/>
          </ac:inkMkLst>
        </pc:inkChg>
        <pc:inkChg chg="add del mod">
          <ac:chgData name="Luca Crocetti" userId="52efdf86-ba77-4dcf-8f92-67ea05fd85b4" providerId="ADAL" clId="{F54AB79C-CF2F-48E0-AB2B-B1BDA75FD3C3}" dt="2023-10-28T19:13:26.828" v="8159"/>
          <ac:inkMkLst>
            <pc:docMk/>
            <pc:sldMk cId="2913163506" sldId="616"/>
            <ac:inkMk id="522" creationId="{27F05FFD-9C57-CDAE-2632-C471C9533105}"/>
          </ac:inkMkLst>
        </pc:inkChg>
        <pc:inkChg chg="add del mod">
          <ac:chgData name="Luca Crocetti" userId="52efdf86-ba77-4dcf-8f92-67ea05fd85b4" providerId="ADAL" clId="{F54AB79C-CF2F-48E0-AB2B-B1BDA75FD3C3}" dt="2023-10-28T19:13:26.830" v="8160"/>
          <ac:inkMkLst>
            <pc:docMk/>
            <pc:sldMk cId="2913163506" sldId="616"/>
            <ac:inkMk id="523" creationId="{A133B39C-0180-BFCD-C9F6-E14BCD960CBC}"/>
          </ac:inkMkLst>
        </pc:inkChg>
        <pc:inkChg chg="add del mod">
          <ac:chgData name="Luca Crocetti" userId="52efdf86-ba77-4dcf-8f92-67ea05fd85b4" providerId="ADAL" clId="{F54AB79C-CF2F-48E0-AB2B-B1BDA75FD3C3}" dt="2023-10-28T19:13:26.831" v="8161"/>
          <ac:inkMkLst>
            <pc:docMk/>
            <pc:sldMk cId="2913163506" sldId="616"/>
            <ac:inkMk id="524" creationId="{E2DBFF45-37DF-63D4-8840-FCCC0F389F53}"/>
          </ac:inkMkLst>
        </pc:inkChg>
        <pc:inkChg chg="add del mod">
          <ac:chgData name="Luca Crocetti" userId="52efdf86-ba77-4dcf-8f92-67ea05fd85b4" providerId="ADAL" clId="{F54AB79C-CF2F-48E0-AB2B-B1BDA75FD3C3}" dt="2023-10-28T19:13:26.832" v="8162"/>
          <ac:inkMkLst>
            <pc:docMk/>
            <pc:sldMk cId="2913163506" sldId="616"/>
            <ac:inkMk id="525" creationId="{AC7E6994-C0E7-0841-9C45-A5F6293523C3}"/>
          </ac:inkMkLst>
        </pc:inkChg>
        <pc:inkChg chg="add mod">
          <ac:chgData name="Luca Crocetti" userId="52efdf86-ba77-4dcf-8f92-67ea05fd85b4" providerId="ADAL" clId="{F54AB79C-CF2F-48E0-AB2B-B1BDA75FD3C3}" dt="2023-10-28T19:13:36.711" v="8175"/>
          <ac:inkMkLst>
            <pc:docMk/>
            <pc:sldMk cId="2913163506" sldId="616"/>
            <ac:inkMk id="527" creationId="{D39256EF-F7D4-246C-81A9-C85CD957C99B}"/>
          </ac:inkMkLst>
        </pc:inkChg>
        <pc:inkChg chg="add mod">
          <ac:chgData name="Luca Crocetti" userId="52efdf86-ba77-4dcf-8f92-67ea05fd85b4" providerId="ADAL" clId="{F54AB79C-CF2F-48E0-AB2B-B1BDA75FD3C3}" dt="2023-10-28T19:13:36.711" v="8175"/>
          <ac:inkMkLst>
            <pc:docMk/>
            <pc:sldMk cId="2913163506" sldId="616"/>
            <ac:inkMk id="528" creationId="{FEA80102-7185-BA25-6E63-F5975F4EE327}"/>
          </ac:inkMkLst>
        </pc:inkChg>
        <pc:inkChg chg="add mod">
          <ac:chgData name="Luca Crocetti" userId="52efdf86-ba77-4dcf-8f92-67ea05fd85b4" providerId="ADAL" clId="{F54AB79C-CF2F-48E0-AB2B-B1BDA75FD3C3}" dt="2023-10-28T19:13:36.711" v="8175"/>
          <ac:inkMkLst>
            <pc:docMk/>
            <pc:sldMk cId="2913163506" sldId="616"/>
            <ac:inkMk id="529" creationId="{6C07C44F-E2FB-CA32-D443-00D96BC5C482}"/>
          </ac:inkMkLst>
        </pc:inkChg>
        <pc:inkChg chg="add mod">
          <ac:chgData name="Luca Crocetti" userId="52efdf86-ba77-4dcf-8f92-67ea05fd85b4" providerId="ADAL" clId="{F54AB79C-CF2F-48E0-AB2B-B1BDA75FD3C3}" dt="2023-10-28T19:13:36.711" v="8175"/>
          <ac:inkMkLst>
            <pc:docMk/>
            <pc:sldMk cId="2913163506" sldId="616"/>
            <ac:inkMk id="530" creationId="{1EA04816-8BDB-BB87-251C-A77F5688C6FA}"/>
          </ac:inkMkLst>
        </pc:inkChg>
        <pc:inkChg chg="add mod">
          <ac:chgData name="Luca Crocetti" userId="52efdf86-ba77-4dcf-8f92-67ea05fd85b4" providerId="ADAL" clId="{F54AB79C-CF2F-48E0-AB2B-B1BDA75FD3C3}" dt="2023-10-28T19:13:36.711" v="8175"/>
          <ac:inkMkLst>
            <pc:docMk/>
            <pc:sldMk cId="2913163506" sldId="616"/>
            <ac:inkMk id="531" creationId="{DF6C5AB3-5168-C371-516C-064EB2975653}"/>
          </ac:inkMkLst>
        </pc:inkChg>
        <pc:inkChg chg="add mod">
          <ac:chgData name="Luca Crocetti" userId="52efdf86-ba77-4dcf-8f92-67ea05fd85b4" providerId="ADAL" clId="{F54AB79C-CF2F-48E0-AB2B-B1BDA75FD3C3}" dt="2023-10-28T19:13:36.711" v="8175"/>
          <ac:inkMkLst>
            <pc:docMk/>
            <pc:sldMk cId="2913163506" sldId="616"/>
            <ac:inkMk id="532" creationId="{084C33F3-BDE5-63D2-FD3B-AA380B501F9F}"/>
          </ac:inkMkLst>
        </pc:inkChg>
        <pc:inkChg chg="add mod">
          <ac:chgData name="Luca Crocetti" userId="52efdf86-ba77-4dcf-8f92-67ea05fd85b4" providerId="ADAL" clId="{F54AB79C-CF2F-48E0-AB2B-B1BDA75FD3C3}" dt="2023-10-28T19:13:36.711" v="8175"/>
          <ac:inkMkLst>
            <pc:docMk/>
            <pc:sldMk cId="2913163506" sldId="616"/>
            <ac:inkMk id="533" creationId="{FAB1551B-51DC-7704-D535-33D685ECEC84}"/>
          </ac:inkMkLst>
        </pc:inkChg>
        <pc:inkChg chg="add mod">
          <ac:chgData name="Luca Crocetti" userId="52efdf86-ba77-4dcf-8f92-67ea05fd85b4" providerId="ADAL" clId="{F54AB79C-CF2F-48E0-AB2B-B1BDA75FD3C3}" dt="2023-10-28T19:13:36.711" v="8175"/>
          <ac:inkMkLst>
            <pc:docMk/>
            <pc:sldMk cId="2913163506" sldId="616"/>
            <ac:inkMk id="534" creationId="{0A41D497-38E4-5FDB-42AA-6D7AF536DD30}"/>
          </ac:inkMkLst>
        </pc:inkChg>
        <pc:inkChg chg="add mod">
          <ac:chgData name="Luca Crocetti" userId="52efdf86-ba77-4dcf-8f92-67ea05fd85b4" providerId="ADAL" clId="{F54AB79C-CF2F-48E0-AB2B-B1BDA75FD3C3}" dt="2023-10-28T19:13:36.711" v="8175"/>
          <ac:inkMkLst>
            <pc:docMk/>
            <pc:sldMk cId="2913163506" sldId="616"/>
            <ac:inkMk id="535" creationId="{A4B022C6-5FF8-FC65-6CAD-B4201525ABAF}"/>
          </ac:inkMkLst>
        </pc:inkChg>
        <pc:inkChg chg="add mod">
          <ac:chgData name="Luca Crocetti" userId="52efdf86-ba77-4dcf-8f92-67ea05fd85b4" providerId="ADAL" clId="{F54AB79C-CF2F-48E0-AB2B-B1BDA75FD3C3}" dt="2023-10-28T19:13:36.711" v="8175"/>
          <ac:inkMkLst>
            <pc:docMk/>
            <pc:sldMk cId="2913163506" sldId="616"/>
            <ac:inkMk id="536" creationId="{9AFFF425-7544-B128-9181-052DAAC9CD23}"/>
          </ac:inkMkLst>
        </pc:inkChg>
        <pc:inkChg chg="add mod">
          <ac:chgData name="Luca Crocetti" userId="52efdf86-ba77-4dcf-8f92-67ea05fd85b4" providerId="ADAL" clId="{F54AB79C-CF2F-48E0-AB2B-B1BDA75FD3C3}" dt="2023-10-28T19:13:36.711" v="8175"/>
          <ac:inkMkLst>
            <pc:docMk/>
            <pc:sldMk cId="2913163506" sldId="616"/>
            <ac:inkMk id="537" creationId="{7A2A58EF-AE46-8EFF-1328-729931E88E56}"/>
          </ac:inkMkLst>
        </pc:inkChg>
        <pc:inkChg chg="add mod">
          <ac:chgData name="Luca Crocetti" userId="52efdf86-ba77-4dcf-8f92-67ea05fd85b4" providerId="ADAL" clId="{F54AB79C-CF2F-48E0-AB2B-B1BDA75FD3C3}" dt="2023-10-28T19:13:36.711" v="8175"/>
          <ac:inkMkLst>
            <pc:docMk/>
            <pc:sldMk cId="2913163506" sldId="616"/>
            <ac:inkMk id="538" creationId="{B40433F7-5920-B566-4997-0A33577B0D71}"/>
          </ac:inkMkLst>
        </pc:inkChg>
        <pc:inkChg chg="add del mod">
          <ac:chgData name="Luca Crocetti" userId="52efdf86-ba77-4dcf-8f92-67ea05fd85b4" providerId="ADAL" clId="{F54AB79C-CF2F-48E0-AB2B-B1BDA75FD3C3}" dt="2023-10-28T19:13:45.229" v="8199"/>
          <ac:inkMkLst>
            <pc:docMk/>
            <pc:sldMk cId="2913163506" sldId="616"/>
            <ac:inkMk id="540" creationId="{5B1B07B1-A474-70F4-7759-6C05F2178C15}"/>
          </ac:inkMkLst>
        </pc:inkChg>
        <pc:inkChg chg="add del mod">
          <ac:chgData name="Luca Crocetti" userId="52efdf86-ba77-4dcf-8f92-67ea05fd85b4" providerId="ADAL" clId="{F54AB79C-CF2F-48E0-AB2B-B1BDA75FD3C3}" dt="2023-10-28T19:13:45.228" v="8197"/>
          <ac:inkMkLst>
            <pc:docMk/>
            <pc:sldMk cId="2913163506" sldId="616"/>
            <ac:inkMk id="541" creationId="{21743B98-9083-C817-2922-0CFBD59C9548}"/>
          </ac:inkMkLst>
        </pc:inkChg>
        <pc:inkChg chg="add del mod">
          <ac:chgData name="Luca Crocetti" userId="52efdf86-ba77-4dcf-8f92-67ea05fd85b4" providerId="ADAL" clId="{F54AB79C-CF2F-48E0-AB2B-B1BDA75FD3C3}" dt="2023-10-28T19:13:45.227" v="8196"/>
          <ac:inkMkLst>
            <pc:docMk/>
            <pc:sldMk cId="2913163506" sldId="616"/>
            <ac:inkMk id="542" creationId="{6321758E-22F8-0E6E-C19E-23EBB36B4A22}"/>
          </ac:inkMkLst>
        </pc:inkChg>
        <pc:inkChg chg="add del mod">
          <ac:chgData name="Luca Crocetti" userId="52efdf86-ba77-4dcf-8f92-67ea05fd85b4" providerId="ADAL" clId="{F54AB79C-CF2F-48E0-AB2B-B1BDA75FD3C3}" dt="2023-10-28T19:13:45.217" v="8189"/>
          <ac:inkMkLst>
            <pc:docMk/>
            <pc:sldMk cId="2913163506" sldId="616"/>
            <ac:inkMk id="543" creationId="{A04DA402-38F3-C4FF-D9FE-77E12A342B43}"/>
          </ac:inkMkLst>
        </pc:inkChg>
        <pc:inkChg chg="add del mod">
          <ac:chgData name="Luca Crocetti" userId="52efdf86-ba77-4dcf-8f92-67ea05fd85b4" providerId="ADAL" clId="{F54AB79C-CF2F-48E0-AB2B-B1BDA75FD3C3}" dt="2023-10-28T19:13:45.226" v="8195"/>
          <ac:inkMkLst>
            <pc:docMk/>
            <pc:sldMk cId="2913163506" sldId="616"/>
            <ac:inkMk id="544" creationId="{43E09DF7-93C2-D713-7FC1-E20CDDD7DA9F}"/>
          </ac:inkMkLst>
        </pc:inkChg>
        <pc:inkChg chg="add del mod">
          <ac:chgData name="Luca Crocetti" userId="52efdf86-ba77-4dcf-8f92-67ea05fd85b4" providerId="ADAL" clId="{F54AB79C-CF2F-48E0-AB2B-B1BDA75FD3C3}" dt="2023-10-28T19:13:45.220" v="8190"/>
          <ac:inkMkLst>
            <pc:docMk/>
            <pc:sldMk cId="2913163506" sldId="616"/>
            <ac:inkMk id="545" creationId="{61815E63-F3DD-9F16-ED34-5B07B437BC48}"/>
          </ac:inkMkLst>
        </pc:inkChg>
        <pc:inkChg chg="add del mod">
          <ac:chgData name="Luca Crocetti" userId="52efdf86-ba77-4dcf-8f92-67ea05fd85b4" providerId="ADAL" clId="{F54AB79C-CF2F-48E0-AB2B-B1BDA75FD3C3}" dt="2023-10-28T19:13:45.225" v="8194"/>
          <ac:inkMkLst>
            <pc:docMk/>
            <pc:sldMk cId="2913163506" sldId="616"/>
            <ac:inkMk id="546" creationId="{7D92E262-E097-04CE-36BE-72FC4492B394}"/>
          </ac:inkMkLst>
        </pc:inkChg>
        <pc:inkChg chg="add del mod">
          <ac:chgData name="Luca Crocetti" userId="52efdf86-ba77-4dcf-8f92-67ea05fd85b4" providerId="ADAL" clId="{F54AB79C-CF2F-48E0-AB2B-B1BDA75FD3C3}" dt="2023-10-28T19:13:45.231" v="8200"/>
          <ac:inkMkLst>
            <pc:docMk/>
            <pc:sldMk cId="2913163506" sldId="616"/>
            <ac:inkMk id="547" creationId="{3D6225E1-2AD4-CEF8-C7DC-AFFD0FB159BB}"/>
          </ac:inkMkLst>
        </pc:inkChg>
        <pc:inkChg chg="add del mod">
          <ac:chgData name="Luca Crocetti" userId="52efdf86-ba77-4dcf-8f92-67ea05fd85b4" providerId="ADAL" clId="{F54AB79C-CF2F-48E0-AB2B-B1BDA75FD3C3}" dt="2023-10-28T19:13:45.224" v="8193"/>
          <ac:inkMkLst>
            <pc:docMk/>
            <pc:sldMk cId="2913163506" sldId="616"/>
            <ac:inkMk id="548" creationId="{7A9C78C3-91E1-2081-EA0C-9A21B58363CC}"/>
          </ac:inkMkLst>
        </pc:inkChg>
        <pc:inkChg chg="add del mod">
          <ac:chgData name="Luca Crocetti" userId="52efdf86-ba77-4dcf-8f92-67ea05fd85b4" providerId="ADAL" clId="{F54AB79C-CF2F-48E0-AB2B-B1BDA75FD3C3}" dt="2023-10-28T19:13:45.223" v="8192"/>
          <ac:inkMkLst>
            <pc:docMk/>
            <pc:sldMk cId="2913163506" sldId="616"/>
            <ac:inkMk id="549" creationId="{499EC6FE-E60D-558E-ACAD-D54C80857B07}"/>
          </ac:inkMkLst>
        </pc:inkChg>
        <pc:inkChg chg="add del mod">
          <ac:chgData name="Luca Crocetti" userId="52efdf86-ba77-4dcf-8f92-67ea05fd85b4" providerId="ADAL" clId="{F54AB79C-CF2F-48E0-AB2B-B1BDA75FD3C3}" dt="2023-10-28T19:13:45.222" v="8191"/>
          <ac:inkMkLst>
            <pc:docMk/>
            <pc:sldMk cId="2913163506" sldId="616"/>
            <ac:inkMk id="550" creationId="{676D7FD3-75A1-0208-267E-90250BD2CD3E}"/>
          </ac:inkMkLst>
        </pc:inkChg>
        <pc:inkChg chg="add del mod">
          <ac:chgData name="Luca Crocetti" userId="52efdf86-ba77-4dcf-8f92-67ea05fd85b4" providerId="ADAL" clId="{F54AB79C-CF2F-48E0-AB2B-B1BDA75FD3C3}" dt="2023-10-28T19:13:45.229" v="8198"/>
          <ac:inkMkLst>
            <pc:docMk/>
            <pc:sldMk cId="2913163506" sldId="616"/>
            <ac:inkMk id="551" creationId="{82D0E977-CA16-C257-2BC0-30FAAC64195B}"/>
          </ac:inkMkLst>
        </pc:inkChg>
        <pc:inkChg chg="add mod">
          <ac:chgData name="Luca Crocetti" userId="52efdf86-ba77-4dcf-8f92-67ea05fd85b4" providerId="ADAL" clId="{F54AB79C-CF2F-48E0-AB2B-B1BDA75FD3C3}" dt="2023-10-28T19:13:49.316" v="8203"/>
          <ac:inkMkLst>
            <pc:docMk/>
            <pc:sldMk cId="2913163506" sldId="616"/>
            <ac:inkMk id="553" creationId="{4D3D8B99-CC94-41BC-1E5D-A2ADA97680F6}"/>
          </ac:inkMkLst>
        </pc:inkChg>
        <pc:inkChg chg="add mod">
          <ac:chgData name="Luca Crocetti" userId="52efdf86-ba77-4dcf-8f92-67ea05fd85b4" providerId="ADAL" clId="{F54AB79C-CF2F-48E0-AB2B-B1BDA75FD3C3}" dt="2023-10-28T19:13:49.316" v="8203"/>
          <ac:inkMkLst>
            <pc:docMk/>
            <pc:sldMk cId="2913163506" sldId="616"/>
            <ac:inkMk id="554" creationId="{2BE0E0D9-0269-7BE0-D13B-0574C82A4DE2}"/>
          </ac:inkMkLst>
        </pc:inkChg>
      </pc:sldChg>
      <pc:sldChg chg="addSp delSp modSp add mod ord">
        <pc:chgData name="Luca Crocetti" userId="52efdf86-ba77-4dcf-8f92-67ea05fd85b4" providerId="ADAL" clId="{F54AB79C-CF2F-48E0-AB2B-B1BDA75FD3C3}" dt="2023-10-28T21:58:28.774" v="8371"/>
        <pc:sldMkLst>
          <pc:docMk/>
          <pc:sldMk cId="2342143752" sldId="617"/>
        </pc:sldMkLst>
        <pc:grpChg chg="del mod">
          <ac:chgData name="Luca Crocetti" userId="52efdf86-ba77-4dcf-8f92-67ea05fd85b4" providerId="ADAL" clId="{F54AB79C-CF2F-48E0-AB2B-B1BDA75FD3C3}" dt="2023-10-28T19:14:33.298" v="8260"/>
          <ac:grpSpMkLst>
            <pc:docMk/>
            <pc:sldMk cId="2342143752" sldId="617"/>
            <ac:grpSpMk id="28" creationId="{B5C35584-820D-91F3-D91B-BD0E81D0EBB0}"/>
          </ac:grpSpMkLst>
        </pc:grpChg>
        <pc:grpChg chg="del mod">
          <ac:chgData name="Luca Crocetti" userId="52efdf86-ba77-4dcf-8f92-67ea05fd85b4" providerId="ADAL" clId="{F54AB79C-CF2F-48E0-AB2B-B1BDA75FD3C3}" dt="2023-10-28T19:14:12.108" v="8238" actId="478"/>
          <ac:grpSpMkLst>
            <pc:docMk/>
            <pc:sldMk cId="2342143752" sldId="617"/>
            <ac:grpSpMk id="34" creationId="{7AE7C7B3-9AB0-B45C-0F20-04986A9D82CB}"/>
          </ac:grpSpMkLst>
        </pc:grpChg>
        <pc:grpChg chg="del mod">
          <ac:chgData name="Luca Crocetti" userId="52efdf86-ba77-4dcf-8f92-67ea05fd85b4" providerId="ADAL" clId="{F54AB79C-CF2F-48E0-AB2B-B1BDA75FD3C3}" dt="2023-10-28T19:14:38.801" v="8266"/>
          <ac:grpSpMkLst>
            <pc:docMk/>
            <pc:sldMk cId="2342143752" sldId="617"/>
            <ac:grpSpMk id="35" creationId="{2C4CE0F2-9422-771D-DFE6-A642E10CA9CD}"/>
          </ac:grpSpMkLst>
        </pc:grpChg>
        <pc:grpChg chg="del mod">
          <ac:chgData name="Luca Crocetti" userId="52efdf86-ba77-4dcf-8f92-67ea05fd85b4" providerId="ADAL" clId="{F54AB79C-CF2F-48E0-AB2B-B1BDA75FD3C3}" dt="2023-10-28T19:14:48.946" v="8290"/>
          <ac:grpSpMkLst>
            <pc:docMk/>
            <pc:sldMk cId="2342143752" sldId="617"/>
            <ac:grpSpMk id="37" creationId="{8B808ACE-865F-7363-F0AB-AF7EFC633CE3}"/>
          </ac:grpSpMkLst>
        </pc:grpChg>
        <pc:grpChg chg="del mod">
          <ac:chgData name="Luca Crocetti" userId="52efdf86-ba77-4dcf-8f92-67ea05fd85b4" providerId="ADAL" clId="{F54AB79C-CF2F-48E0-AB2B-B1BDA75FD3C3}" dt="2023-10-28T19:14:55.141" v="8300"/>
          <ac:grpSpMkLst>
            <pc:docMk/>
            <pc:sldMk cId="2342143752" sldId="617"/>
            <ac:grpSpMk id="55" creationId="{53606999-C975-E874-177D-23E83B763858}"/>
          </ac:grpSpMkLst>
        </pc:grpChg>
        <pc:grpChg chg="mod">
          <ac:chgData name="Luca Crocetti" userId="52efdf86-ba77-4dcf-8f92-67ea05fd85b4" providerId="ADAL" clId="{F54AB79C-CF2F-48E0-AB2B-B1BDA75FD3C3}" dt="2023-10-28T19:14:48.946" v="8290"/>
          <ac:grpSpMkLst>
            <pc:docMk/>
            <pc:sldMk cId="2342143752" sldId="617"/>
            <ac:grpSpMk id="56" creationId="{3A5CE2BD-62F9-F574-A5D3-28B3BFB7D2F4}"/>
          </ac:grpSpMkLst>
        </pc:grpChg>
        <pc:grpChg chg="mod">
          <ac:chgData name="Luca Crocetti" userId="52efdf86-ba77-4dcf-8f92-67ea05fd85b4" providerId="ADAL" clId="{F54AB79C-CF2F-48E0-AB2B-B1BDA75FD3C3}" dt="2023-10-28T19:14:48.946" v="8290"/>
          <ac:grpSpMkLst>
            <pc:docMk/>
            <pc:sldMk cId="2342143752" sldId="617"/>
            <ac:grpSpMk id="57" creationId="{5A81264E-4B24-DBEF-708A-171D6A631141}"/>
          </ac:grpSpMkLst>
        </pc:grpChg>
        <pc:grpChg chg="del mod">
          <ac:chgData name="Luca Crocetti" userId="52efdf86-ba77-4dcf-8f92-67ea05fd85b4" providerId="ADAL" clId="{F54AB79C-CF2F-48E0-AB2B-B1BDA75FD3C3}" dt="2023-10-28T19:14:15.778" v="8247"/>
          <ac:grpSpMkLst>
            <pc:docMk/>
            <pc:sldMk cId="2342143752" sldId="617"/>
            <ac:grpSpMk id="284" creationId="{1F799996-F18F-3D0C-CD63-0ACC428A74DE}"/>
          </ac:grpSpMkLst>
        </pc:grpChg>
        <pc:grpChg chg="del mod">
          <ac:chgData name="Luca Crocetti" userId="52efdf86-ba77-4dcf-8f92-67ea05fd85b4" providerId="ADAL" clId="{F54AB79C-CF2F-48E0-AB2B-B1BDA75FD3C3}" dt="2023-10-28T19:14:15.779" v="8248"/>
          <ac:grpSpMkLst>
            <pc:docMk/>
            <pc:sldMk cId="2342143752" sldId="617"/>
            <ac:grpSpMk id="298" creationId="{91488D93-EE30-535C-843E-018EF29D7D85}"/>
          </ac:grpSpMkLst>
        </pc:grpChg>
        <pc:grpChg chg="del mod">
          <ac:chgData name="Luca Crocetti" userId="52efdf86-ba77-4dcf-8f92-67ea05fd85b4" providerId="ADAL" clId="{F54AB79C-CF2F-48E0-AB2B-B1BDA75FD3C3}" dt="2023-10-28T19:14:15.779" v="8250"/>
          <ac:grpSpMkLst>
            <pc:docMk/>
            <pc:sldMk cId="2342143752" sldId="617"/>
            <ac:grpSpMk id="306" creationId="{B6348C10-5756-3DC2-54F1-693634A05597}"/>
          </ac:grpSpMkLst>
        </pc:grpChg>
        <pc:grpChg chg="del">
          <ac:chgData name="Luca Crocetti" userId="52efdf86-ba77-4dcf-8f92-67ea05fd85b4" providerId="ADAL" clId="{F54AB79C-CF2F-48E0-AB2B-B1BDA75FD3C3}" dt="2023-10-28T19:14:12.108" v="8238" actId="478"/>
          <ac:grpSpMkLst>
            <pc:docMk/>
            <pc:sldMk cId="2342143752" sldId="617"/>
            <ac:grpSpMk id="313" creationId="{0F6F97E8-FA92-12C4-B134-ECB80100760B}"/>
          </ac:grpSpMkLst>
        </pc:grpChg>
        <pc:grpChg chg="del">
          <ac:chgData name="Luca Crocetti" userId="52efdf86-ba77-4dcf-8f92-67ea05fd85b4" providerId="ADAL" clId="{F54AB79C-CF2F-48E0-AB2B-B1BDA75FD3C3}" dt="2023-10-28T19:14:25.430" v="8253" actId="478"/>
          <ac:grpSpMkLst>
            <pc:docMk/>
            <pc:sldMk cId="2342143752" sldId="617"/>
            <ac:grpSpMk id="352" creationId="{05CBDBDF-45A3-6E00-D32B-580162671ECB}"/>
          </ac:grpSpMkLst>
        </pc:grpChg>
        <pc:grpChg chg="del">
          <ac:chgData name="Luca Crocetti" userId="52efdf86-ba77-4dcf-8f92-67ea05fd85b4" providerId="ADAL" clId="{F54AB79C-CF2F-48E0-AB2B-B1BDA75FD3C3}" dt="2023-10-28T19:14:25.430" v="8253" actId="478"/>
          <ac:grpSpMkLst>
            <pc:docMk/>
            <pc:sldMk cId="2342143752" sldId="617"/>
            <ac:grpSpMk id="434" creationId="{96204C2E-48DE-DF50-7251-A1FF72A969FE}"/>
          </ac:grpSpMkLst>
        </pc:grpChg>
        <pc:grpChg chg="del">
          <ac:chgData name="Luca Crocetti" userId="52efdf86-ba77-4dcf-8f92-67ea05fd85b4" providerId="ADAL" clId="{F54AB79C-CF2F-48E0-AB2B-B1BDA75FD3C3}" dt="2023-10-28T19:14:25.430" v="8253" actId="478"/>
          <ac:grpSpMkLst>
            <pc:docMk/>
            <pc:sldMk cId="2342143752" sldId="617"/>
            <ac:grpSpMk id="444" creationId="{24AEE3AC-A7F1-4CCD-7048-181ADB75D5B2}"/>
          </ac:grpSpMkLst>
        </pc:grpChg>
        <pc:grpChg chg="del">
          <ac:chgData name="Luca Crocetti" userId="52efdf86-ba77-4dcf-8f92-67ea05fd85b4" providerId="ADAL" clId="{F54AB79C-CF2F-48E0-AB2B-B1BDA75FD3C3}" dt="2023-10-28T19:14:25.430" v="8253" actId="478"/>
          <ac:grpSpMkLst>
            <pc:docMk/>
            <pc:sldMk cId="2342143752" sldId="617"/>
            <ac:grpSpMk id="451" creationId="{8D73D2DA-51E7-1AF6-B819-1CE36741D4DD}"/>
          </ac:grpSpMkLst>
        </pc:grpChg>
        <pc:grpChg chg="del">
          <ac:chgData name="Luca Crocetti" userId="52efdf86-ba77-4dcf-8f92-67ea05fd85b4" providerId="ADAL" clId="{F54AB79C-CF2F-48E0-AB2B-B1BDA75FD3C3}" dt="2023-10-28T19:14:25.430" v="8253" actId="478"/>
          <ac:grpSpMkLst>
            <pc:docMk/>
            <pc:sldMk cId="2342143752" sldId="617"/>
            <ac:grpSpMk id="461" creationId="{03B45927-5918-2FC9-A89F-B2ED79C536F5}"/>
          </ac:grpSpMkLst>
        </pc:grpChg>
        <pc:grpChg chg="mod">
          <ac:chgData name="Luca Crocetti" userId="52efdf86-ba77-4dcf-8f92-67ea05fd85b4" providerId="ADAL" clId="{F54AB79C-CF2F-48E0-AB2B-B1BDA75FD3C3}" dt="2023-10-28T19:14:55.141" v="8300"/>
          <ac:grpSpMkLst>
            <pc:docMk/>
            <pc:sldMk cId="2342143752" sldId="617"/>
            <ac:grpSpMk id="479" creationId="{1E4C5AD5-63D3-0BBA-6865-E63BE336549A}"/>
          </ac:grpSpMkLst>
        </pc:grpChg>
        <pc:grpChg chg="del">
          <ac:chgData name="Luca Crocetti" userId="52efdf86-ba77-4dcf-8f92-67ea05fd85b4" providerId="ADAL" clId="{F54AB79C-CF2F-48E0-AB2B-B1BDA75FD3C3}" dt="2023-10-28T19:14:25.430" v="8253" actId="478"/>
          <ac:grpSpMkLst>
            <pc:docMk/>
            <pc:sldMk cId="2342143752" sldId="617"/>
            <ac:grpSpMk id="502" creationId="{996D09EF-C52A-35A9-FCF4-58FB8513D975}"/>
          </ac:grpSpMkLst>
        </pc:grpChg>
        <pc:grpChg chg="del">
          <ac:chgData name="Luca Crocetti" userId="52efdf86-ba77-4dcf-8f92-67ea05fd85b4" providerId="ADAL" clId="{F54AB79C-CF2F-48E0-AB2B-B1BDA75FD3C3}" dt="2023-10-28T19:14:25.430" v="8253" actId="478"/>
          <ac:grpSpMkLst>
            <pc:docMk/>
            <pc:sldMk cId="2342143752" sldId="617"/>
            <ac:grpSpMk id="539" creationId="{73CA53F1-523B-9ABD-E08E-73F363D2F747}"/>
          </ac:grpSpMkLst>
        </pc:grpChg>
        <pc:grpChg chg="del">
          <ac:chgData name="Luca Crocetti" userId="52efdf86-ba77-4dcf-8f92-67ea05fd85b4" providerId="ADAL" clId="{F54AB79C-CF2F-48E0-AB2B-B1BDA75FD3C3}" dt="2023-10-28T19:14:25.430" v="8253" actId="478"/>
          <ac:grpSpMkLst>
            <pc:docMk/>
            <pc:sldMk cId="2342143752" sldId="617"/>
            <ac:grpSpMk id="555" creationId="{92DAECC9-6A03-2D79-DC84-F3220BD947FC}"/>
          </ac:grpSpMkLst>
        </pc:grpChg>
        <pc:picChg chg="add mod">
          <ac:chgData name="Luca Crocetti" userId="52efdf86-ba77-4dcf-8f92-67ea05fd85b4" providerId="ADAL" clId="{F54AB79C-CF2F-48E0-AB2B-B1BDA75FD3C3}" dt="2023-10-28T21:58:28.774" v="8371"/>
          <ac:picMkLst>
            <pc:docMk/>
            <pc:sldMk cId="2342143752" sldId="617"/>
            <ac:picMk id="16" creationId="{403D3269-BD77-8E3F-ADB9-9FD59225A92D}"/>
          </ac:picMkLst>
        </pc:picChg>
        <pc:inkChg chg="del">
          <ac:chgData name="Luca Crocetti" userId="52efdf86-ba77-4dcf-8f92-67ea05fd85b4" providerId="ADAL" clId="{F54AB79C-CF2F-48E0-AB2B-B1BDA75FD3C3}" dt="2023-10-28T19:14:02.939" v="8210"/>
          <ac:inkMkLst>
            <pc:docMk/>
            <pc:sldMk cId="2342143752" sldId="617"/>
            <ac:inkMk id="16" creationId="{360B301C-4B98-44B0-398D-156B49CFA519}"/>
          </ac:inkMkLst>
        </pc:inkChg>
        <pc:inkChg chg="del">
          <ac:chgData name="Luca Crocetti" userId="52efdf86-ba77-4dcf-8f92-67ea05fd85b4" providerId="ADAL" clId="{F54AB79C-CF2F-48E0-AB2B-B1BDA75FD3C3}" dt="2023-10-28T19:14:02.955" v="8226"/>
          <ac:inkMkLst>
            <pc:docMk/>
            <pc:sldMk cId="2342143752" sldId="617"/>
            <ac:inkMk id="17" creationId="{9292C00C-2A90-05CC-D5C7-E8745A6ABFF7}"/>
          </ac:inkMkLst>
        </pc:inkChg>
        <pc:inkChg chg="add del mod">
          <ac:chgData name="Luca Crocetti" userId="52efdf86-ba77-4dcf-8f92-67ea05fd85b4" providerId="ADAL" clId="{F54AB79C-CF2F-48E0-AB2B-B1BDA75FD3C3}" dt="2023-10-28T19:14:33.299" v="8261"/>
          <ac:inkMkLst>
            <pc:docMk/>
            <pc:sldMk cId="2342143752" sldId="617"/>
            <ac:inkMk id="18" creationId="{AA4D500F-DFDD-B138-50FF-9C5A4BFB74CC}"/>
          </ac:inkMkLst>
        </pc:inkChg>
        <pc:inkChg chg="del">
          <ac:chgData name="Luca Crocetti" userId="52efdf86-ba77-4dcf-8f92-67ea05fd85b4" providerId="ADAL" clId="{F54AB79C-CF2F-48E0-AB2B-B1BDA75FD3C3}" dt="2023-10-28T19:14:02.945" v="8218"/>
          <ac:inkMkLst>
            <pc:docMk/>
            <pc:sldMk cId="2342143752" sldId="617"/>
            <ac:inkMk id="19" creationId="{5D726241-D6EC-0492-F1A4-7413238C7832}"/>
          </ac:inkMkLst>
        </pc:inkChg>
        <pc:inkChg chg="del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0" creationId="{8764F156-024C-3AD5-2C00-E6259FA2D4A4}"/>
          </ac:inkMkLst>
        </pc:inkChg>
        <pc:inkChg chg="del mod topLvl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1" creationId="{B40D4D67-45B7-C2C3-5998-ED501CED6F0C}"/>
          </ac:inkMkLst>
        </pc:inkChg>
        <pc:inkChg chg="add del mod">
          <ac:chgData name="Luca Crocetti" userId="52efdf86-ba77-4dcf-8f92-67ea05fd85b4" providerId="ADAL" clId="{F54AB79C-CF2F-48E0-AB2B-B1BDA75FD3C3}" dt="2023-10-28T19:14:33.298" v="8260"/>
          <ac:inkMkLst>
            <pc:docMk/>
            <pc:sldMk cId="2342143752" sldId="617"/>
            <ac:inkMk id="22" creationId="{685FCAB2-936A-6A1E-A8AB-B2661FE617CF}"/>
          </ac:inkMkLst>
        </pc:inkChg>
        <pc:inkChg chg="del mod">
          <ac:chgData name="Luca Crocetti" userId="52efdf86-ba77-4dcf-8f92-67ea05fd85b4" providerId="ADAL" clId="{F54AB79C-CF2F-48E0-AB2B-B1BDA75FD3C3}" dt="2023-10-28T19:14:02.941" v="8213"/>
          <ac:inkMkLst>
            <pc:docMk/>
            <pc:sldMk cId="2342143752" sldId="617"/>
            <ac:inkMk id="23" creationId="{DEDB02AC-7622-BD35-4EC7-01AEBA9AE91A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4" creationId="{2C1D738B-C91F-630B-FEA9-B9FF9E5FCE13}"/>
          </ac:inkMkLst>
        </pc:inkChg>
        <pc:inkChg chg="del mod topLvl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5" creationId="{3236006B-460E-5502-3CF7-91C3402012AA}"/>
          </ac:inkMkLst>
        </pc:inkChg>
        <pc:inkChg chg="del mod">
          <ac:chgData name="Luca Crocetti" userId="52efdf86-ba77-4dcf-8f92-67ea05fd85b4" providerId="ADAL" clId="{F54AB79C-CF2F-48E0-AB2B-B1BDA75FD3C3}" dt="2023-10-28T19:14:02.944" v="8216"/>
          <ac:inkMkLst>
            <pc:docMk/>
            <pc:sldMk cId="2342143752" sldId="617"/>
            <ac:inkMk id="26" creationId="{57F6A09F-E31C-D448-BE95-5D80FD3A4A82}"/>
          </ac:inkMkLst>
        </pc:inkChg>
        <pc:inkChg chg="add del mod">
          <ac:chgData name="Luca Crocetti" userId="52efdf86-ba77-4dcf-8f92-67ea05fd85b4" providerId="ADAL" clId="{F54AB79C-CF2F-48E0-AB2B-B1BDA75FD3C3}" dt="2023-10-28T19:14:33.297" v="8259"/>
          <ac:inkMkLst>
            <pc:docMk/>
            <pc:sldMk cId="2342143752" sldId="617"/>
            <ac:inkMk id="27" creationId="{FDAADD28-9B64-AA41-009A-EDF12AB9C52C}"/>
          </ac:inkMkLst>
        </pc:inkChg>
        <pc:inkChg chg="add mod">
          <ac:chgData name="Luca Crocetti" userId="52efdf86-ba77-4dcf-8f92-67ea05fd85b4" providerId="ADAL" clId="{F54AB79C-CF2F-48E0-AB2B-B1BDA75FD3C3}" dt="2023-10-28T19:14:48.946" v="8290"/>
          <ac:inkMkLst>
            <pc:docMk/>
            <pc:sldMk cId="2342143752" sldId="617"/>
            <ac:inkMk id="29" creationId="{4484A79F-30BA-6374-E07C-18EE246CEAE9}"/>
          </ac:inkMkLst>
        </pc:inkChg>
        <pc:inkChg chg="add mod">
          <ac:chgData name="Luca Crocetti" userId="52efdf86-ba77-4dcf-8f92-67ea05fd85b4" providerId="ADAL" clId="{F54AB79C-CF2F-48E0-AB2B-B1BDA75FD3C3}" dt="2023-10-28T19:14:48.946" v="8290"/>
          <ac:inkMkLst>
            <pc:docMk/>
            <pc:sldMk cId="2342143752" sldId="617"/>
            <ac:inkMk id="30" creationId="{8F1E3166-5128-9493-F69F-5D9DBDA2CA46}"/>
          </ac:inkMkLst>
        </pc:inkChg>
        <pc:inkChg chg="del mod">
          <ac:chgData name="Luca Crocetti" userId="52efdf86-ba77-4dcf-8f92-67ea05fd85b4" providerId="ADAL" clId="{F54AB79C-CF2F-48E0-AB2B-B1BDA75FD3C3}" dt="2023-10-28T19:14:02.944" v="8217"/>
          <ac:inkMkLst>
            <pc:docMk/>
            <pc:sldMk cId="2342143752" sldId="617"/>
            <ac:inkMk id="31" creationId="{57193C13-DA7B-4FA0-15B0-78C9AE0A739C}"/>
          </ac:inkMkLst>
        </pc:inkChg>
        <pc:inkChg chg="del mod">
          <ac:chgData name="Luca Crocetti" userId="52efdf86-ba77-4dcf-8f92-67ea05fd85b4" providerId="ADAL" clId="{F54AB79C-CF2F-48E0-AB2B-B1BDA75FD3C3}" dt="2023-10-28T19:14:02.958" v="8230"/>
          <ac:inkMkLst>
            <pc:docMk/>
            <pc:sldMk cId="2342143752" sldId="617"/>
            <ac:inkMk id="32" creationId="{FAAEC3E4-3E99-E814-A2C8-899DD50CCA91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33" creationId="{B0493C22-665C-AD6A-0A35-B24044BB0080}"/>
          </ac:inkMkLst>
        </pc:inkChg>
        <pc:inkChg chg="add mod">
          <ac:chgData name="Luca Crocetti" userId="52efdf86-ba77-4dcf-8f92-67ea05fd85b4" providerId="ADAL" clId="{F54AB79C-CF2F-48E0-AB2B-B1BDA75FD3C3}" dt="2023-10-28T19:14:48.946" v="8290"/>
          <ac:inkMkLst>
            <pc:docMk/>
            <pc:sldMk cId="2342143752" sldId="617"/>
            <ac:inkMk id="36" creationId="{82ECA489-9DAC-2C1A-5A26-8466947CF741}"/>
          </ac:inkMkLst>
        </pc:inkChg>
        <pc:inkChg chg="add mod">
          <ac:chgData name="Luca Crocetti" userId="52efdf86-ba77-4dcf-8f92-67ea05fd85b4" providerId="ADAL" clId="{F54AB79C-CF2F-48E0-AB2B-B1BDA75FD3C3}" dt="2023-10-28T19:14:48.946" v="8290"/>
          <ac:inkMkLst>
            <pc:docMk/>
            <pc:sldMk cId="2342143752" sldId="617"/>
            <ac:inkMk id="38" creationId="{91357C25-331F-64FC-D085-A1D0A7DE2C48}"/>
          </ac:inkMkLst>
        </pc:inkChg>
        <pc:inkChg chg="add mod">
          <ac:chgData name="Luca Crocetti" userId="52efdf86-ba77-4dcf-8f92-67ea05fd85b4" providerId="ADAL" clId="{F54AB79C-CF2F-48E0-AB2B-B1BDA75FD3C3}" dt="2023-10-28T19:14:48.946" v="8290"/>
          <ac:inkMkLst>
            <pc:docMk/>
            <pc:sldMk cId="2342143752" sldId="617"/>
            <ac:inkMk id="39" creationId="{1ED04445-A198-A40F-C325-884D31EE1E53}"/>
          </ac:inkMkLst>
        </pc:inkChg>
        <pc:inkChg chg="add mod">
          <ac:chgData name="Luca Crocetti" userId="52efdf86-ba77-4dcf-8f92-67ea05fd85b4" providerId="ADAL" clId="{F54AB79C-CF2F-48E0-AB2B-B1BDA75FD3C3}" dt="2023-10-28T19:14:48.946" v="8290"/>
          <ac:inkMkLst>
            <pc:docMk/>
            <pc:sldMk cId="2342143752" sldId="617"/>
            <ac:inkMk id="40" creationId="{3FB98F29-A33A-2BDB-2CA0-41B42F370672}"/>
          </ac:inkMkLst>
        </pc:inkChg>
        <pc:inkChg chg="add mod">
          <ac:chgData name="Luca Crocetti" userId="52efdf86-ba77-4dcf-8f92-67ea05fd85b4" providerId="ADAL" clId="{F54AB79C-CF2F-48E0-AB2B-B1BDA75FD3C3}" dt="2023-10-28T19:14:48.946" v="8290"/>
          <ac:inkMkLst>
            <pc:docMk/>
            <pc:sldMk cId="2342143752" sldId="617"/>
            <ac:inkMk id="41" creationId="{87175A4E-115D-A9F3-4682-0A9814EB4381}"/>
          </ac:inkMkLst>
        </pc:inkChg>
        <pc:inkChg chg="add mod">
          <ac:chgData name="Luca Crocetti" userId="52efdf86-ba77-4dcf-8f92-67ea05fd85b4" providerId="ADAL" clId="{F54AB79C-CF2F-48E0-AB2B-B1BDA75FD3C3}" dt="2023-10-28T19:14:48.946" v="8290"/>
          <ac:inkMkLst>
            <pc:docMk/>
            <pc:sldMk cId="2342143752" sldId="617"/>
            <ac:inkMk id="42" creationId="{6A07FD31-5D06-58CF-7CB5-0CB99DBA4094}"/>
          </ac:inkMkLst>
        </pc:inkChg>
        <pc:inkChg chg="add mod">
          <ac:chgData name="Luca Crocetti" userId="52efdf86-ba77-4dcf-8f92-67ea05fd85b4" providerId="ADAL" clId="{F54AB79C-CF2F-48E0-AB2B-B1BDA75FD3C3}" dt="2023-10-28T19:14:48.946" v="8290"/>
          <ac:inkMkLst>
            <pc:docMk/>
            <pc:sldMk cId="2342143752" sldId="617"/>
            <ac:inkMk id="43" creationId="{7683B83E-9127-6B34-BB2F-E930260FDA84}"/>
          </ac:inkMkLst>
        </pc:inkChg>
        <pc:inkChg chg="add mod">
          <ac:chgData name="Luca Crocetti" userId="52efdf86-ba77-4dcf-8f92-67ea05fd85b4" providerId="ADAL" clId="{F54AB79C-CF2F-48E0-AB2B-B1BDA75FD3C3}" dt="2023-10-28T19:14:48.946" v="8290"/>
          <ac:inkMkLst>
            <pc:docMk/>
            <pc:sldMk cId="2342143752" sldId="617"/>
            <ac:inkMk id="44" creationId="{A8C081CA-68E0-E618-CB23-16ABD3781CCE}"/>
          </ac:inkMkLst>
        </pc:inkChg>
        <pc:inkChg chg="add mod">
          <ac:chgData name="Luca Crocetti" userId="52efdf86-ba77-4dcf-8f92-67ea05fd85b4" providerId="ADAL" clId="{F54AB79C-CF2F-48E0-AB2B-B1BDA75FD3C3}" dt="2023-10-28T19:14:48.946" v="8290"/>
          <ac:inkMkLst>
            <pc:docMk/>
            <pc:sldMk cId="2342143752" sldId="617"/>
            <ac:inkMk id="45" creationId="{42AD6FD5-BD2E-7875-B085-1A79F0936A19}"/>
          </ac:inkMkLst>
        </pc:inkChg>
        <pc:inkChg chg="add mod">
          <ac:chgData name="Luca Crocetti" userId="52efdf86-ba77-4dcf-8f92-67ea05fd85b4" providerId="ADAL" clId="{F54AB79C-CF2F-48E0-AB2B-B1BDA75FD3C3}" dt="2023-10-28T19:14:48.946" v="8290"/>
          <ac:inkMkLst>
            <pc:docMk/>
            <pc:sldMk cId="2342143752" sldId="617"/>
            <ac:inkMk id="46" creationId="{C41F9911-AA5C-F4AD-82BB-128FF9AED512}"/>
          </ac:inkMkLst>
        </pc:inkChg>
        <pc:inkChg chg="add mod">
          <ac:chgData name="Luca Crocetti" userId="52efdf86-ba77-4dcf-8f92-67ea05fd85b4" providerId="ADAL" clId="{F54AB79C-CF2F-48E0-AB2B-B1BDA75FD3C3}" dt="2023-10-28T19:14:55.141" v="8300"/>
          <ac:inkMkLst>
            <pc:docMk/>
            <pc:sldMk cId="2342143752" sldId="617"/>
            <ac:inkMk id="47" creationId="{4E08E28A-AD28-6ABB-5D57-39D7647582AC}"/>
          </ac:inkMkLst>
        </pc:inkChg>
        <pc:inkChg chg="add mod">
          <ac:chgData name="Luca Crocetti" userId="52efdf86-ba77-4dcf-8f92-67ea05fd85b4" providerId="ADAL" clId="{F54AB79C-CF2F-48E0-AB2B-B1BDA75FD3C3}" dt="2023-10-28T19:14:55.141" v="8300"/>
          <ac:inkMkLst>
            <pc:docMk/>
            <pc:sldMk cId="2342143752" sldId="617"/>
            <ac:inkMk id="48" creationId="{0FC3EF7E-16AE-5774-4C1E-27D4D49CA461}"/>
          </ac:inkMkLst>
        </pc:inkChg>
        <pc:inkChg chg="add del">
          <ac:chgData name="Luca Crocetti" userId="52efdf86-ba77-4dcf-8f92-67ea05fd85b4" providerId="ADAL" clId="{F54AB79C-CF2F-48E0-AB2B-B1BDA75FD3C3}" dt="2023-10-28T19:14:48.759" v="8285"/>
          <ac:inkMkLst>
            <pc:docMk/>
            <pc:sldMk cId="2342143752" sldId="617"/>
            <ac:inkMk id="49" creationId="{9DBD227D-4D8C-5A49-B36D-15395539D47E}"/>
          </ac:inkMkLst>
        </pc:inkChg>
        <pc:inkChg chg="add del">
          <ac:chgData name="Luca Crocetti" userId="52efdf86-ba77-4dcf-8f92-67ea05fd85b4" providerId="ADAL" clId="{F54AB79C-CF2F-48E0-AB2B-B1BDA75FD3C3}" dt="2023-10-28T19:14:48.759" v="8286"/>
          <ac:inkMkLst>
            <pc:docMk/>
            <pc:sldMk cId="2342143752" sldId="617"/>
            <ac:inkMk id="50" creationId="{699EE814-9750-96D5-9157-FF33221D4B8D}"/>
          </ac:inkMkLst>
        </pc:inkChg>
        <pc:inkChg chg="add del">
          <ac:chgData name="Luca Crocetti" userId="52efdf86-ba77-4dcf-8f92-67ea05fd85b4" providerId="ADAL" clId="{F54AB79C-CF2F-48E0-AB2B-B1BDA75FD3C3}" dt="2023-10-28T19:14:48.760" v="8289"/>
          <ac:inkMkLst>
            <pc:docMk/>
            <pc:sldMk cId="2342143752" sldId="617"/>
            <ac:inkMk id="51" creationId="{F71CC81A-F151-1A9B-514F-14ACB084CB94}"/>
          </ac:inkMkLst>
        </pc:inkChg>
        <pc:inkChg chg="add del">
          <ac:chgData name="Luca Crocetti" userId="52efdf86-ba77-4dcf-8f92-67ea05fd85b4" providerId="ADAL" clId="{F54AB79C-CF2F-48E0-AB2B-B1BDA75FD3C3}" dt="2023-10-28T19:14:48.760" v="8287"/>
          <ac:inkMkLst>
            <pc:docMk/>
            <pc:sldMk cId="2342143752" sldId="617"/>
            <ac:inkMk id="52" creationId="{A0059E56-2244-3826-3E38-3C946C0C334B}"/>
          </ac:inkMkLst>
        </pc:inkChg>
        <pc:inkChg chg="add del">
          <ac:chgData name="Luca Crocetti" userId="52efdf86-ba77-4dcf-8f92-67ea05fd85b4" providerId="ADAL" clId="{F54AB79C-CF2F-48E0-AB2B-B1BDA75FD3C3}" dt="2023-10-28T19:14:48.758" v="8284"/>
          <ac:inkMkLst>
            <pc:docMk/>
            <pc:sldMk cId="2342143752" sldId="617"/>
            <ac:inkMk id="53" creationId="{6F8E3D41-7AA9-86C9-C424-074CFD0C1C2D}"/>
          </ac:inkMkLst>
        </pc:inkChg>
        <pc:inkChg chg="add del">
          <ac:chgData name="Luca Crocetti" userId="52efdf86-ba77-4dcf-8f92-67ea05fd85b4" providerId="ADAL" clId="{F54AB79C-CF2F-48E0-AB2B-B1BDA75FD3C3}" dt="2023-10-28T19:14:48.760" v="8288"/>
          <ac:inkMkLst>
            <pc:docMk/>
            <pc:sldMk cId="2342143752" sldId="617"/>
            <ac:inkMk id="54" creationId="{09822D69-96B1-4D6A-984F-D4355DCF6621}"/>
          </ac:inkMkLst>
        </pc:inkChg>
        <pc:inkChg chg="add mod">
          <ac:chgData name="Luca Crocetti" userId="52efdf86-ba77-4dcf-8f92-67ea05fd85b4" providerId="ADAL" clId="{F54AB79C-CF2F-48E0-AB2B-B1BDA75FD3C3}" dt="2023-10-28T19:14:55.141" v="8300"/>
          <ac:inkMkLst>
            <pc:docMk/>
            <pc:sldMk cId="2342143752" sldId="617"/>
            <ac:inkMk id="58" creationId="{C44575B2-350A-C9FA-03F0-F366F60E0BCF}"/>
          </ac:inkMkLst>
        </pc:inkChg>
        <pc:inkChg chg="add mod">
          <ac:chgData name="Luca Crocetti" userId="52efdf86-ba77-4dcf-8f92-67ea05fd85b4" providerId="ADAL" clId="{F54AB79C-CF2F-48E0-AB2B-B1BDA75FD3C3}" dt="2023-10-28T19:14:55.141" v="8300"/>
          <ac:inkMkLst>
            <pc:docMk/>
            <pc:sldMk cId="2342143752" sldId="617"/>
            <ac:inkMk id="59" creationId="{C5AB45C6-6ADF-9086-7539-0B956A5DC494}"/>
          </ac:inkMkLst>
        </pc:inkChg>
        <pc:inkChg chg="add mod">
          <ac:chgData name="Luca Crocetti" userId="52efdf86-ba77-4dcf-8f92-67ea05fd85b4" providerId="ADAL" clId="{F54AB79C-CF2F-48E0-AB2B-B1BDA75FD3C3}" dt="2023-10-28T19:14:55.141" v="8300"/>
          <ac:inkMkLst>
            <pc:docMk/>
            <pc:sldMk cId="2342143752" sldId="617"/>
            <ac:inkMk id="60" creationId="{D329CBB8-1A3B-E342-E6CD-E843085958D0}"/>
          </ac:inkMkLst>
        </pc:inkChg>
        <pc:inkChg chg="add mod">
          <ac:chgData name="Luca Crocetti" userId="52efdf86-ba77-4dcf-8f92-67ea05fd85b4" providerId="ADAL" clId="{F54AB79C-CF2F-48E0-AB2B-B1BDA75FD3C3}" dt="2023-10-28T19:14:55.141" v="8300"/>
          <ac:inkMkLst>
            <pc:docMk/>
            <pc:sldMk cId="2342143752" sldId="617"/>
            <ac:inkMk id="61" creationId="{A041A34B-0E2B-2D73-E41C-BA4AC1005F15}"/>
          </ac:inkMkLst>
        </pc:inkChg>
        <pc:inkChg chg="add mod">
          <ac:chgData name="Luca Crocetti" userId="52efdf86-ba77-4dcf-8f92-67ea05fd85b4" providerId="ADAL" clId="{F54AB79C-CF2F-48E0-AB2B-B1BDA75FD3C3}" dt="2023-10-28T19:14:55.141" v="8300"/>
          <ac:inkMkLst>
            <pc:docMk/>
            <pc:sldMk cId="2342143752" sldId="617"/>
            <ac:inkMk id="62" creationId="{5103AD32-9B90-63F6-07F7-BBB91DC10382}"/>
          </ac:inkMkLst>
        </pc:inkChg>
        <pc:inkChg chg="add mod">
          <ac:chgData name="Luca Crocetti" userId="52efdf86-ba77-4dcf-8f92-67ea05fd85b4" providerId="ADAL" clId="{F54AB79C-CF2F-48E0-AB2B-B1BDA75FD3C3}" dt="2023-10-28T19:14:55.141" v="8300"/>
          <ac:inkMkLst>
            <pc:docMk/>
            <pc:sldMk cId="2342143752" sldId="617"/>
            <ac:inkMk id="63" creationId="{8B54ADCE-7813-F63E-6816-20ADD887E5D9}"/>
          </ac:inkMkLst>
        </pc:inkChg>
        <pc:inkChg chg="del mod">
          <ac:chgData name="Luca Crocetti" userId="52efdf86-ba77-4dcf-8f92-67ea05fd85b4" providerId="ADAL" clId="{F54AB79C-CF2F-48E0-AB2B-B1BDA75FD3C3}" dt="2023-10-28T19:14:02.963" v="8236"/>
          <ac:inkMkLst>
            <pc:docMk/>
            <pc:sldMk cId="2342143752" sldId="617"/>
            <ac:inkMk id="184" creationId="{5C9356F2-8D6F-D490-A357-86341868BE81}"/>
          </ac:inkMkLst>
        </pc:inkChg>
        <pc:inkChg chg="del">
          <ac:chgData name="Luca Crocetti" userId="52efdf86-ba77-4dcf-8f92-67ea05fd85b4" providerId="ADAL" clId="{F54AB79C-CF2F-48E0-AB2B-B1BDA75FD3C3}" dt="2023-10-28T19:14:02.934" v="8206"/>
          <ac:inkMkLst>
            <pc:docMk/>
            <pc:sldMk cId="2342143752" sldId="617"/>
            <ac:inkMk id="185" creationId="{E6E47E3A-4F95-B8C8-D73C-8FD6C6CC1F53}"/>
          </ac:inkMkLst>
        </pc:inkChg>
        <pc:inkChg chg="del mod">
          <ac:chgData name="Luca Crocetti" userId="52efdf86-ba77-4dcf-8f92-67ea05fd85b4" providerId="ADAL" clId="{F54AB79C-CF2F-48E0-AB2B-B1BDA75FD3C3}" dt="2023-10-28T19:14:02.953" v="8223"/>
          <ac:inkMkLst>
            <pc:docMk/>
            <pc:sldMk cId="2342143752" sldId="617"/>
            <ac:inkMk id="187" creationId="{E9E769EF-6B16-E59B-6E42-3C35F84898E1}"/>
          </ac:inkMkLst>
        </pc:inkChg>
        <pc:inkChg chg="del mod">
          <ac:chgData name="Luca Crocetti" userId="52efdf86-ba77-4dcf-8f92-67ea05fd85b4" providerId="ADAL" clId="{F54AB79C-CF2F-48E0-AB2B-B1BDA75FD3C3}" dt="2023-10-28T19:14:02.954" v="8224"/>
          <ac:inkMkLst>
            <pc:docMk/>
            <pc:sldMk cId="2342143752" sldId="617"/>
            <ac:inkMk id="188" creationId="{2E058BEA-8B61-238B-9FDE-D24A5EC1B37B}"/>
          </ac:inkMkLst>
        </pc:inkChg>
        <pc:inkChg chg="del mod">
          <ac:chgData name="Luca Crocetti" userId="52efdf86-ba77-4dcf-8f92-67ea05fd85b4" providerId="ADAL" clId="{F54AB79C-CF2F-48E0-AB2B-B1BDA75FD3C3}" dt="2023-10-28T19:14:02.938" v="8208"/>
          <ac:inkMkLst>
            <pc:docMk/>
            <pc:sldMk cId="2342143752" sldId="617"/>
            <ac:inkMk id="189" creationId="{BF2AC8AA-BFB0-A13E-78DA-E4B8097A96A5}"/>
          </ac:inkMkLst>
        </pc:inkChg>
        <pc:inkChg chg="del mod">
          <ac:chgData name="Luca Crocetti" userId="52efdf86-ba77-4dcf-8f92-67ea05fd85b4" providerId="ADAL" clId="{F54AB79C-CF2F-48E0-AB2B-B1BDA75FD3C3}" dt="2023-10-28T19:14:02.937" v="8207"/>
          <ac:inkMkLst>
            <pc:docMk/>
            <pc:sldMk cId="2342143752" sldId="617"/>
            <ac:inkMk id="190" creationId="{EDAD9CE7-12BE-B77A-3B8F-262E01A6770E}"/>
          </ac:inkMkLst>
        </pc:inkChg>
        <pc:inkChg chg="del mod">
          <ac:chgData name="Luca Crocetti" userId="52efdf86-ba77-4dcf-8f92-67ea05fd85b4" providerId="ADAL" clId="{F54AB79C-CF2F-48E0-AB2B-B1BDA75FD3C3}" dt="2023-10-28T19:14:02.946" v="8219"/>
          <ac:inkMkLst>
            <pc:docMk/>
            <pc:sldMk cId="2342143752" sldId="617"/>
            <ac:inkMk id="191" creationId="{116DD12D-68D8-B8D9-6111-AF9C8616C925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192" creationId="{143EE99F-412B-F845-D432-3465B5C0792E}"/>
          </ac:inkMkLst>
        </pc:inkChg>
        <pc:inkChg chg="del mod">
          <ac:chgData name="Luca Crocetti" userId="52efdf86-ba77-4dcf-8f92-67ea05fd85b4" providerId="ADAL" clId="{F54AB79C-CF2F-48E0-AB2B-B1BDA75FD3C3}" dt="2023-10-28T19:14:02.960" v="8232"/>
          <ac:inkMkLst>
            <pc:docMk/>
            <pc:sldMk cId="2342143752" sldId="617"/>
            <ac:inkMk id="193" creationId="{1478C3C0-87BD-25EF-E5D6-49294BAAF71C}"/>
          </ac:inkMkLst>
        </pc:inkChg>
        <pc:inkChg chg="del mod">
          <ac:chgData name="Luca Crocetti" userId="52efdf86-ba77-4dcf-8f92-67ea05fd85b4" providerId="ADAL" clId="{F54AB79C-CF2F-48E0-AB2B-B1BDA75FD3C3}" dt="2023-10-28T19:14:02.956" v="8228"/>
          <ac:inkMkLst>
            <pc:docMk/>
            <pc:sldMk cId="2342143752" sldId="617"/>
            <ac:inkMk id="194" creationId="{9FE3BC77-2CC5-FCB6-1557-06129108DC16}"/>
          </ac:inkMkLst>
        </pc:inkChg>
        <pc:inkChg chg="del mod">
          <ac:chgData name="Luca Crocetti" userId="52efdf86-ba77-4dcf-8f92-67ea05fd85b4" providerId="ADAL" clId="{F54AB79C-CF2F-48E0-AB2B-B1BDA75FD3C3}" dt="2023-10-28T19:14:02.955" v="8225"/>
          <ac:inkMkLst>
            <pc:docMk/>
            <pc:sldMk cId="2342143752" sldId="617"/>
            <ac:inkMk id="195" creationId="{69295172-2945-F7E7-156D-56903894EA1E}"/>
          </ac:inkMkLst>
        </pc:inkChg>
        <pc:inkChg chg="del mod">
          <ac:chgData name="Luca Crocetti" userId="52efdf86-ba77-4dcf-8f92-67ea05fd85b4" providerId="ADAL" clId="{F54AB79C-CF2F-48E0-AB2B-B1BDA75FD3C3}" dt="2023-10-28T19:14:02.943" v="8215"/>
          <ac:inkMkLst>
            <pc:docMk/>
            <pc:sldMk cId="2342143752" sldId="617"/>
            <ac:inkMk id="196" creationId="{C2497FA4-041A-EFCD-3C24-44401C794E0D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05" creationId="{18656C64-C547-5325-13F1-F2FFB99414AA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06" creationId="{AFEBF30F-5DC3-9EDF-D1AD-0848679201DF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07" creationId="{16308D93-FAB9-D287-FEBC-2DEFC5CCCB82}"/>
          </ac:inkMkLst>
        </pc:inkChg>
        <pc:inkChg chg="del mod">
          <ac:chgData name="Luca Crocetti" userId="52efdf86-ba77-4dcf-8f92-67ea05fd85b4" providerId="ADAL" clId="{F54AB79C-CF2F-48E0-AB2B-B1BDA75FD3C3}" dt="2023-10-28T19:14:02.962" v="8235"/>
          <ac:inkMkLst>
            <pc:docMk/>
            <pc:sldMk cId="2342143752" sldId="617"/>
            <ac:inkMk id="208" creationId="{DA8893D0-9A87-F2C7-CC91-C93B2934F8D2}"/>
          </ac:inkMkLst>
        </pc:inkChg>
        <pc:inkChg chg="del mod">
          <ac:chgData name="Luca Crocetti" userId="52efdf86-ba77-4dcf-8f92-67ea05fd85b4" providerId="ADAL" clId="{F54AB79C-CF2F-48E0-AB2B-B1BDA75FD3C3}" dt="2023-10-28T19:14:02.939" v="8209"/>
          <ac:inkMkLst>
            <pc:docMk/>
            <pc:sldMk cId="2342143752" sldId="617"/>
            <ac:inkMk id="209" creationId="{BBAA7268-CF60-4461-55C8-DEC564E43316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10" creationId="{BE60A9F2-9D00-36A1-6BBD-69239C1C6995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11" creationId="{AA6C31AF-2CF4-5E5F-A47C-6B59EF20E44B}"/>
          </ac:inkMkLst>
        </pc:inkChg>
        <pc:inkChg chg="del mod">
          <ac:chgData name="Luca Crocetti" userId="52efdf86-ba77-4dcf-8f92-67ea05fd85b4" providerId="ADAL" clId="{F54AB79C-CF2F-48E0-AB2B-B1BDA75FD3C3}" dt="2023-10-28T19:14:02.950" v="8221"/>
          <ac:inkMkLst>
            <pc:docMk/>
            <pc:sldMk cId="2342143752" sldId="617"/>
            <ac:inkMk id="217" creationId="{43383430-8781-04E2-63E1-8B7250B6FBE1}"/>
          </ac:inkMkLst>
        </pc:inkChg>
        <pc:inkChg chg="del mod">
          <ac:chgData name="Luca Crocetti" userId="52efdf86-ba77-4dcf-8f92-67ea05fd85b4" providerId="ADAL" clId="{F54AB79C-CF2F-48E0-AB2B-B1BDA75FD3C3}" dt="2023-10-28T19:14:02.957" v="8229"/>
          <ac:inkMkLst>
            <pc:docMk/>
            <pc:sldMk cId="2342143752" sldId="617"/>
            <ac:inkMk id="218" creationId="{CDA59199-A75B-1C50-23EE-10B35F33463F}"/>
          </ac:inkMkLst>
        </pc:inkChg>
        <pc:inkChg chg="del mod">
          <ac:chgData name="Luca Crocetti" userId="52efdf86-ba77-4dcf-8f92-67ea05fd85b4" providerId="ADAL" clId="{F54AB79C-CF2F-48E0-AB2B-B1BDA75FD3C3}" dt="2023-10-28T19:14:02.942" v="8214"/>
          <ac:inkMkLst>
            <pc:docMk/>
            <pc:sldMk cId="2342143752" sldId="617"/>
            <ac:inkMk id="220" creationId="{7E175745-48B6-3EE6-0CA5-F58339C61E3A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21" creationId="{E86EDD0C-3ED7-E2A2-AF2E-9968B8A5757F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22" creationId="{7ABAE316-367A-F98A-C9FD-01ADF880F2CF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23" creationId="{A845CF59-50E4-0300-E2E3-67CF9F6E2D3F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26" creationId="{5FCF5FFA-B0B9-7DAE-BF8E-7A2CB24B594E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27" creationId="{CFE54E49-A3D9-B3DE-8D3D-18522823A087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28" creationId="{DC319496-C6B7-C1C6-CA1D-2FF31A4C443E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43" creationId="{B39F897F-62D5-14F7-88A1-D9F0F4EB8553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44" creationId="{1E8ECCBB-B50E-45F3-869F-E7941851D602}"/>
          </ac:inkMkLst>
        </pc:inkChg>
        <pc:inkChg chg="del mod">
          <ac:chgData name="Luca Crocetti" userId="52efdf86-ba77-4dcf-8f92-67ea05fd85b4" providerId="ADAL" clId="{F54AB79C-CF2F-48E0-AB2B-B1BDA75FD3C3}" dt="2023-10-28T19:14:02.940" v="8212"/>
          <ac:inkMkLst>
            <pc:docMk/>
            <pc:sldMk cId="2342143752" sldId="617"/>
            <ac:inkMk id="245" creationId="{B23A7A62-060E-DF37-DAB1-E450D9CA7A6D}"/>
          </ac:inkMkLst>
        </pc:inkChg>
        <pc:inkChg chg="del mod">
          <ac:chgData name="Luca Crocetti" userId="52efdf86-ba77-4dcf-8f92-67ea05fd85b4" providerId="ADAL" clId="{F54AB79C-CF2F-48E0-AB2B-B1BDA75FD3C3}" dt="2023-10-28T19:14:02.963" v="8237"/>
          <ac:inkMkLst>
            <pc:docMk/>
            <pc:sldMk cId="2342143752" sldId="617"/>
            <ac:inkMk id="246" creationId="{F3BE2F7B-7C1A-4283-D2D0-EECBADA32D0B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47" creationId="{2DC98208-ABAB-E8AA-DA6B-138E9919E7A8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48" creationId="{238BA2D9-2BA4-50E9-CAC3-68260E2D1417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49" creationId="{64CBA993-2EA2-CADB-FF12-C782B5E0B47E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50" creationId="{FA023ADB-4C41-929C-FD94-01E8B1C1CDA6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51" creationId="{5DB0670F-65AC-E365-7652-0A33A8F9AB0A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52" creationId="{3DC27D1E-E0E2-C88E-DCD6-5D851FFF1625}"/>
          </ac:inkMkLst>
        </pc:inkChg>
        <pc:inkChg chg="del mod">
          <ac:chgData name="Luca Crocetti" userId="52efdf86-ba77-4dcf-8f92-67ea05fd85b4" providerId="ADAL" clId="{F54AB79C-CF2F-48E0-AB2B-B1BDA75FD3C3}" dt="2023-10-28T19:14:15.777" v="8244"/>
          <ac:inkMkLst>
            <pc:docMk/>
            <pc:sldMk cId="2342143752" sldId="617"/>
            <ac:inkMk id="254" creationId="{6722C413-1235-91F9-0187-A2B2DF41FAF5}"/>
          </ac:inkMkLst>
        </pc:inkChg>
        <pc:inkChg chg="del mod">
          <ac:chgData name="Luca Crocetti" userId="52efdf86-ba77-4dcf-8f92-67ea05fd85b4" providerId="ADAL" clId="{F54AB79C-CF2F-48E0-AB2B-B1BDA75FD3C3}" dt="2023-10-28T19:14:15.778" v="8247"/>
          <ac:inkMkLst>
            <pc:docMk/>
            <pc:sldMk cId="2342143752" sldId="617"/>
            <ac:inkMk id="255" creationId="{E9BE2B49-F8F6-8CA6-23A3-46C5D3840F9E}"/>
          </ac:inkMkLst>
        </pc:inkChg>
        <pc:inkChg chg="del mod">
          <ac:chgData name="Luca Crocetti" userId="52efdf86-ba77-4dcf-8f92-67ea05fd85b4" providerId="ADAL" clId="{F54AB79C-CF2F-48E0-AB2B-B1BDA75FD3C3}" dt="2023-10-28T19:14:15.777" v="8245"/>
          <ac:inkMkLst>
            <pc:docMk/>
            <pc:sldMk cId="2342143752" sldId="617"/>
            <ac:inkMk id="256" creationId="{23C67FE8-F648-C5AB-615A-72CB05529D85}"/>
          </ac:inkMkLst>
        </pc:inkChg>
        <pc:inkChg chg="del mod">
          <ac:chgData name="Luca Crocetti" userId="52efdf86-ba77-4dcf-8f92-67ea05fd85b4" providerId="ADAL" clId="{F54AB79C-CF2F-48E0-AB2B-B1BDA75FD3C3}" dt="2023-10-28T19:14:15.773" v="8241"/>
          <ac:inkMkLst>
            <pc:docMk/>
            <pc:sldMk cId="2342143752" sldId="617"/>
            <ac:inkMk id="257" creationId="{2916A386-6946-BAFF-C182-C4729E769CD5}"/>
          </ac:inkMkLst>
        </pc:inkChg>
        <pc:inkChg chg="del mod">
          <ac:chgData name="Luca Crocetti" userId="52efdf86-ba77-4dcf-8f92-67ea05fd85b4" providerId="ADAL" clId="{F54AB79C-CF2F-48E0-AB2B-B1BDA75FD3C3}" dt="2023-10-28T19:14:15.779" v="8249"/>
          <ac:inkMkLst>
            <pc:docMk/>
            <pc:sldMk cId="2342143752" sldId="617"/>
            <ac:inkMk id="258" creationId="{71A773FF-8F1F-F441-B0DE-C8828DA209E6}"/>
          </ac:inkMkLst>
        </pc:inkChg>
        <pc:inkChg chg="del mod">
          <ac:chgData name="Luca Crocetti" userId="52efdf86-ba77-4dcf-8f92-67ea05fd85b4" providerId="ADAL" clId="{F54AB79C-CF2F-48E0-AB2B-B1BDA75FD3C3}" dt="2023-10-28T19:14:02.951" v="8222"/>
          <ac:inkMkLst>
            <pc:docMk/>
            <pc:sldMk cId="2342143752" sldId="617"/>
            <ac:inkMk id="259" creationId="{2DF62C9D-4357-E4EC-393A-ECE19765EA83}"/>
          </ac:inkMkLst>
        </pc:inkChg>
        <pc:inkChg chg="del mod">
          <ac:chgData name="Luca Crocetti" userId="52efdf86-ba77-4dcf-8f92-67ea05fd85b4" providerId="ADAL" clId="{F54AB79C-CF2F-48E0-AB2B-B1BDA75FD3C3}" dt="2023-10-28T19:14:02.959" v="8231"/>
          <ac:inkMkLst>
            <pc:docMk/>
            <pc:sldMk cId="2342143752" sldId="617"/>
            <ac:inkMk id="260" creationId="{5E5472E5-07BC-9BF0-1665-D6154AC108D0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67" creationId="{D8BC2793-7998-8948-AD10-0EDF593A153B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68" creationId="{9B8402F1-12A8-52E0-E442-A09497A07ABA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69" creationId="{9CBA84DD-C5B6-0BF0-43F0-A84DA7E2059E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70" creationId="{D6C778C4-56BC-85DF-592C-CF6F8CE20B1C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71" creationId="{F460547A-106C-343C-6B24-B506BC927B9D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72" creationId="{F938D33C-8C50-2C4B-76ED-95F2B9E57AEA}"/>
          </ac:inkMkLst>
        </pc:inkChg>
        <pc:inkChg chg="del mod">
          <ac:chgData name="Luca Crocetti" userId="52efdf86-ba77-4dcf-8f92-67ea05fd85b4" providerId="ADAL" clId="{F54AB79C-CF2F-48E0-AB2B-B1BDA75FD3C3}" dt="2023-10-28T19:14:02.961" v="8233"/>
          <ac:inkMkLst>
            <pc:docMk/>
            <pc:sldMk cId="2342143752" sldId="617"/>
            <ac:inkMk id="273" creationId="{43ACA143-EA39-E93F-2519-C348F886ABC1}"/>
          </ac:inkMkLst>
        </pc:inkChg>
        <pc:inkChg chg="del mod">
          <ac:chgData name="Luca Crocetti" userId="52efdf86-ba77-4dcf-8f92-67ea05fd85b4" providerId="ADAL" clId="{F54AB79C-CF2F-48E0-AB2B-B1BDA75FD3C3}" dt="2023-10-28T19:14:02.948" v="8220"/>
          <ac:inkMkLst>
            <pc:docMk/>
            <pc:sldMk cId="2342143752" sldId="617"/>
            <ac:inkMk id="274" creationId="{3B96BD73-8F54-9108-A77C-FAC746D1D56F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75" creationId="{B37A38BA-5FE3-3E1F-C0A6-B7048C82A5AA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76" creationId="{CBF2A43A-7C6A-2FE5-75B7-91E66FF76554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77" creationId="{86B433A5-FD58-82FD-6288-362EB058DCBB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78" creationId="{CC67E529-B3B5-B7AB-0525-97A207279C87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79" creationId="{DBB5FFA9-8729-CDF8-8AB9-F28A6AF15B21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80" creationId="{83F80A64-1B27-A4DC-152F-B8005110816F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81" creationId="{42D3C466-E88E-2174-F44F-E58285815205}"/>
          </ac:inkMkLst>
        </pc:inkChg>
        <pc:inkChg chg="del">
          <ac:chgData name="Luca Crocetti" userId="52efdf86-ba77-4dcf-8f92-67ea05fd85b4" providerId="ADAL" clId="{F54AB79C-CF2F-48E0-AB2B-B1BDA75FD3C3}" dt="2023-10-28T19:14:15.769" v="8239"/>
          <ac:inkMkLst>
            <pc:docMk/>
            <pc:sldMk cId="2342143752" sldId="617"/>
            <ac:inkMk id="285" creationId="{B10985B5-529F-163C-005B-27FFF1B0DDAE}"/>
          </ac:inkMkLst>
        </pc:inkChg>
        <pc:inkChg chg="del mod">
          <ac:chgData name="Luca Crocetti" userId="52efdf86-ba77-4dcf-8f92-67ea05fd85b4" providerId="ADAL" clId="{F54AB79C-CF2F-48E0-AB2B-B1BDA75FD3C3}" dt="2023-10-28T19:14:15.780" v="8252"/>
          <ac:inkMkLst>
            <pc:docMk/>
            <pc:sldMk cId="2342143752" sldId="617"/>
            <ac:inkMk id="286" creationId="{FD519DF4-33E5-9367-592A-17451A8532C6}"/>
          </ac:inkMkLst>
        </pc:inkChg>
        <pc:inkChg chg="del mod">
          <ac:chgData name="Luca Crocetti" userId="52efdf86-ba77-4dcf-8f92-67ea05fd85b4" providerId="ADAL" clId="{F54AB79C-CF2F-48E0-AB2B-B1BDA75FD3C3}" dt="2023-10-28T19:14:15.778" v="8246"/>
          <ac:inkMkLst>
            <pc:docMk/>
            <pc:sldMk cId="2342143752" sldId="617"/>
            <ac:inkMk id="287" creationId="{68E312F4-E9F0-7771-1F9C-1EF2D7DD7883}"/>
          </ac:inkMkLst>
        </pc:inkChg>
        <pc:inkChg chg="del mod">
          <ac:chgData name="Luca Crocetti" userId="52efdf86-ba77-4dcf-8f92-67ea05fd85b4" providerId="ADAL" clId="{F54AB79C-CF2F-48E0-AB2B-B1BDA75FD3C3}" dt="2023-10-28T19:14:15.771" v="8240"/>
          <ac:inkMkLst>
            <pc:docMk/>
            <pc:sldMk cId="2342143752" sldId="617"/>
            <ac:inkMk id="288" creationId="{0E028FEA-0104-1B23-CD18-7D2D69CD7F33}"/>
          </ac:inkMkLst>
        </pc:inkChg>
        <pc:inkChg chg="del mod">
          <ac:chgData name="Luca Crocetti" userId="52efdf86-ba77-4dcf-8f92-67ea05fd85b4" providerId="ADAL" clId="{F54AB79C-CF2F-48E0-AB2B-B1BDA75FD3C3}" dt="2023-10-28T19:14:15.776" v="8243"/>
          <ac:inkMkLst>
            <pc:docMk/>
            <pc:sldMk cId="2342143752" sldId="617"/>
            <ac:inkMk id="289" creationId="{A91D94E1-389A-2099-A2A1-1410E07DC50F}"/>
          </ac:inkMkLst>
        </pc:inkChg>
        <pc:inkChg chg="del mod">
          <ac:chgData name="Luca Crocetti" userId="52efdf86-ba77-4dcf-8f92-67ea05fd85b4" providerId="ADAL" clId="{F54AB79C-CF2F-48E0-AB2B-B1BDA75FD3C3}" dt="2023-10-28T19:14:15.779" v="8248"/>
          <ac:inkMkLst>
            <pc:docMk/>
            <pc:sldMk cId="2342143752" sldId="617"/>
            <ac:inkMk id="290" creationId="{B5CE9582-5DBF-EB9A-EA4C-B1B8A8F01C89}"/>
          </ac:inkMkLst>
        </pc:inkChg>
        <pc:inkChg chg="del mod">
          <ac:chgData name="Luca Crocetti" userId="52efdf86-ba77-4dcf-8f92-67ea05fd85b4" providerId="ADAL" clId="{F54AB79C-CF2F-48E0-AB2B-B1BDA75FD3C3}" dt="2023-10-28T19:14:15.774" v="8242"/>
          <ac:inkMkLst>
            <pc:docMk/>
            <pc:sldMk cId="2342143752" sldId="617"/>
            <ac:inkMk id="291" creationId="{B1C9EB12-AA08-DBEB-DBA2-B8DD41B03D00}"/>
          </ac:inkMkLst>
        </pc:inkChg>
        <pc:inkChg chg="del mod">
          <ac:chgData name="Luca Crocetti" userId="52efdf86-ba77-4dcf-8f92-67ea05fd85b4" providerId="ADAL" clId="{F54AB79C-CF2F-48E0-AB2B-B1BDA75FD3C3}" dt="2023-10-28T19:14:15.780" v="8251"/>
          <ac:inkMkLst>
            <pc:docMk/>
            <pc:sldMk cId="2342143752" sldId="617"/>
            <ac:inkMk id="292" creationId="{3D16C8B4-0388-F5CE-DBB6-4AA3E15F7B59}"/>
          </ac:inkMkLst>
        </pc:inkChg>
        <pc:inkChg chg="del mod">
          <ac:chgData name="Luca Crocetti" userId="52efdf86-ba77-4dcf-8f92-67ea05fd85b4" providerId="ADAL" clId="{F54AB79C-CF2F-48E0-AB2B-B1BDA75FD3C3}" dt="2023-10-28T19:14:15.779" v="8250"/>
          <ac:inkMkLst>
            <pc:docMk/>
            <pc:sldMk cId="2342143752" sldId="617"/>
            <ac:inkMk id="293" creationId="{C6A4D8F8-688C-6E51-1036-B25D48623F96}"/>
          </ac:inkMkLst>
        </pc:inkChg>
        <pc:inkChg chg="del mod">
          <ac:chgData name="Luca Crocetti" userId="52efdf86-ba77-4dcf-8f92-67ea05fd85b4" providerId="ADAL" clId="{F54AB79C-CF2F-48E0-AB2B-B1BDA75FD3C3}" dt="2023-10-28T19:14:02.961" v="8234"/>
          <ac:inkMkLst>
            <pc:docMk/>
            <pc:sldMk cId="2342143752" sldId="617"/>
            <ac:inkMk id="294" creationId="{5A78D00D-06C2-F87A-7608-CDCDB3F847B5}"/>
          </ac:inkMkLst>
        </pc:inkChg>
        <pc:inkChg chg="del">
          <ac:chgData name="Luca Crocetti" userId="52efdf86-ba77-4dcf-8f92-67ea05fd85b4" providerId="ADAL" clId="{F54AB79C-CF2F-48E0-AB2B-B1BDA75FD3C3}" dt="2023-10-28T19:14:02.939" v="8211"/>
          <ac:inkMkLst>
            <pc:docMk/>
            <pc:sldMk cId="2342143752" sldId="617"/>
            <ac:inkMk id="295" creationId="{CB0F12E8-A01F-D4B6-0BD4-44660B4A6DD6}"/>
          </ac:inkMkLst>
        </pc:inkChg>
        <pc:inkChg chg="del mod">
          <ac:chgData name="Luca Crocetti" userId="52efdf86-ba77-4dcf-8f92-67ea05fd85b4" providerId="ADAL" clId="{F54AB79C-CF2F-48E0-AB2B-B1BDA75FD3C3}" dt="2023-10-28T19:14:02.955" v="8227"/>
          <ac:inkMkLst>
            <pc:docMk/>
            <pc:sldMk cId="2342143752" sldId="617"/>
            <ac:inkMk id="296" creationId="{DB92D876-FAE1-EA0B-9C05-ACE4ADDFA518}"/>
          </ac:inkMkLst>
        </pc:inkChg>
        <pc:inkChg chg="del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307" creationId="{13B1A9AF-8BD0-2186-776A-ADE5B20BAC9F}"/>
          </ac:inkMkLst>
        </pc:inkChg>
        <pc:inkChg chg="del topLvl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308" creationId="{C362DB2C-CAAB-1F78-49F3-F39A5F45C7CB}"/>
          </ac:inkMkLst>
        </pc:inkChg>
        <pc:inkChg chg="del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309" creationId="{FA965B66-D506-057B-0E14-507DF3A22ABB}"/>
          </ac:inkMkLst>
        </pc:inkChg>
        <pc:inkChg chg="del topLvl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310" creationId="{2F924D61-A1F8-850B-56BA-6584553F4490}"/>
          </ac:inkMkLst>
        </pc:inkChg>
        <pc:inkChg chg="del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311" creationId="{FB26F28E-C3E1-0DD6-1721-7A9130C1B256}"/>
          </ac:inkMkLst>
        </pc:inkChg>
        <pc:inkChg chg="del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312" creationId="{71BA7559-E1D7-70DC-0FC4-6E9B4DBC8347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17" creationId="{3BD5F78A-0428-9524-FA39-1F5062F8FC41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18" creationId="{2CD2E819-1A64-E3CC-7DE4-653FC1435005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20" creationId="{41FB99EC-316F-3621-E484-D74DE70C591A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21" creationId="{AEF2D4B5-9D85-C771-204D-C98A5EB5222B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22" creationId="{9D95619A-C0D7-CBC8-A547-EEDDC115C2BB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23" creationId="{3AA96B74-D6C2-EFCC-ABEE-89D8C2289C3E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25" creationId="{6A7DBC80-5E35-58AA-D748-0E0F0EC07BB0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26" creationId="{3ACA4A25-5E3D-D960-9C08-2A13F66720F0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27" creationId="{F81A6564-03AF-BB77-16BF-B9F2E8B066C2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28" creationId="{4AAA75DE-E55A-2A73-130C-0DE01561D0BC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29" creationId="{F9E5852D-E585-C7CF-091F-7F4AA6001901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30" creationId="{E4A03BAE-E2CF-464A-74C5-05C55D974281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31" creationId="{612DF7D3-DA9B-3857-0A83-979668D30511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32" creationId="{E469C8DE-2EE1-B2C0-DBD1-3EEA442B7B20}"/>
          </ac:inkMkLst>
        </pc:inkChg>
        <pc:inkChg chg="del topLv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33" creationId="{DE2772CB-8CC0-EFDB-8446-9BF086FC2E34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36" creationId="{4BCF1AEF-A0C5-54C1-ECA3-68B46638A646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37" creationId="{91E1A95B-FCFC-AF1A-FABB-2C60EE56A4D1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38" creationId="{FB99D27D-B8AD-1BDF-4212-73E35655519F}"/>
          </ac:inkMkLst>
        </pc:inkChg>
        <pc:inkChg chg="del topLv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39" creationId="{ED2ECDE0-0DE1-71B4-B951-9D90FB7FADF9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40" creationId="{41247E9D-D570-7F77-EDB4-6BDDE0A980D7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41" creationId="{CCEB44DE-7DF7-324D-8CE0-4681389FAFC1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42" creationId="{53F612BE-72A2-CCB8-D40F-9F4EF352F188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43" creationId="{28919217-3DD1-C491-1847-6CFCB63895AA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44" creationId="{8B93FC6D-DEA3-BA56-5869-4988E132A50B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45" creationId="{C8D59AFB-AA03-DADB-F844-33D3A1BF2ECE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46" creationId="{6724B130-8ABA-3656-D1B3-BB4A4896462C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47" creationId="{161081C0-712C-47F9-BB3C-C1FD0F9F755D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49" creationId="{FBCF776B-8383-2B8F-BB28-DB390E226F03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50" creationId="{FCEC690B-13D1-F7DD-3263-93B7FB0DA628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51" creationId="{04A9E817-A83F-EB5E-B7EB-33C9EB753FF3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70" creationId="{CA825D18-AE28-941F-87C6-2A2C4979B933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71" creationId="{86041BF7-CB8A-8AF3-46BC-E5A2A101E5EB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74" creationId="{1A413B84-F93E-6B17-8D9D-DA1CED60EC79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75" creationId="{1F589FF3-17B1-D0F9-A42B-D900EC926753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76" creationId="{E01DCC14-E364-C0A2-D552-D57FD7A48A32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77" creationId="{39A99C0A-B76C-871A-5ECF-0C70DE15A8A1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78" creationId="{91C580CC-7EE7-EBAC-2827-5D7ED14F07D4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79" creationId="{351908A2-942F-C499-54AD-62A10C649532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80" creationId="{2DBD1883-87E1-E20D-2FFB-D6C0DE478B1D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81" creationId="{67052BAC-BBC1-23A3-DF34-5045F72BE292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83" creationId="{68629109-F7DF-E5FC-A223-5C1ABA64DAAB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84" creationId="{C14EC8A1-9163-745D-9FD3-DAC42974C752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85" creationId="{EB5100F4-85BC-68FC-1149-119E07F0CD66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86" creationId="{7C3A8E9D-2EDB-3620-C3E7-CEA2FCBB09F4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87" creationId="{AB7D6212-E7BF-87FB-D87D-474A5E505111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88" creationId="{5388E77E-D4E4-9540-8C63-06E3A1D99BF7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89" creationId="{010AB88A-B865-2878-BE1D-FFCE6B045D4E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94" creationId="{8B540103-4A71-3B6C-4A3E-31DEA6C26AA0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95" creationId="{F3DF2C69-6C10-294D-C29A-D76DE426B63A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96" creationId="{F4CEA762-F75A-9B88-A189-6192D6A73263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97" creationId="{37ADC54D-3E8C-7B23-A1CD-D4B2CBBEB6E0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98" creationId="{F8AF04FB-C5BA-43FC-D14A-BB3278093E25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00" creationId="{8836AFB1-AFEB-83FC-C1BA-21924882428D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01" creationId="{3AF7AD17-9F90-6127-C789-23059E93636A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02" creationId="{3CD4BC1B-3579-50CF-65D0-CF37B4860148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03" creationId="{0AB2FBCC-DE71-AF64-EA80-69AC99B9F4E7}"/>
          </ac:inkMkLst>
        </pc:inkChg>
        <pc:inkChg chg="del topLv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04" creationId="{8B1CD1C1-23C6-6B3A-A7B9-81204458198E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05" creationId="{4A9956F6-1516-6B8A-123E-0D1FEC01DF32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06" creationId="{A8ECBAA9-F723-9D1C-C0C3-FDDF311B9F89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07" creationId="{46F02161-2134-9CEC-914F-B1CCE716744A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08" creationId="{93AB394D-67FF-8F56-A345-3463C276B4D2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09" creationId="{BD29F07F-D85E-1EEC-00D1-B3F6300C001E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10" creationId="{56A86928-CDB3-5993-76FF-09DD4D09E8D9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11" creationId="{E6588FF9-3D7C-026B-EE2B-B1F275A6BEED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12" creationId="{FB22197A-CEFE-998D-7755-2555FBC65DD7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13" creationId="{10C07187-200D-6EE1-B5CE-4B17E38E2701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14" creationId="{45C3C254-B4E4-AE5C-A74B-5E0CD9AB77FE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15" creationId="{0DABFDEA-473A-DB0A-BF6A-5BCF634E44CA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18" creationId="{01961331-3D91-1DCE-20D9-2ECA10176736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19" creationId="{A783A132-C166-89D2-5A5B-32EB7F2DCD62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20" creationId="{7C83D108-CB40-C482-CDD0-A15AC7DA44B2}"/>
          </ac:inkMkLst>
        </pc:inkChg>
        <pc:inkChg chg="del topLv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21" creationId="{9A2B6FC2-FCDE-0FC0-FEE6-01F0380CB512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22" creationId="{24E13CA4-F67A-41D4-5ED0-BDEFBDBA66DE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23" creationId="{A909C085-02C9-F2F2-D29A-C0C2F7209A08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24" creationId="{B2EF450A-A70F-7A43-032D-DCF4AEE849DA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25" creationId="{5197E9EF-0BE1-272B-462C-AFB9D211F9BF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26" creationId="{C4D8857F-A8FD-2438-FFE2-F3DB0B4C485B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27" creationId="{70A1D88E-C882-8107-FD97-F3728EA03336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28" creationId="{387379BE-4A94-ECB3-F1F8-B3D1EEDECAF5}"/>
          </ac:inkMkLst>
        </pc:inkChg>
        <pc:inkChg chg="del topLv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35" creationId="{27545C2D-283C-3AC4-86EA-8F143D221A94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36" creationId="{B92E4F50-968A-70D7-DB77-E81F93BB245A}"/>
          </ac:inkMkLst>
        </pc:inkChg>
        <pc:inkChg chg="del topLv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37" creationId="{D7DB0178-FF5C-0E0D-6748-770440BEAE48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45" creationId="{5CE0A1FF-1502-041B-6F30-E8AA32F0FBA5}"/>
          </ac:inkMkLst>
        </pc:inkChg>
        <pc:inkChg chg="del topLv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46" creationId="{504C084D-830A-3C5B-1613-8D033C6E5826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47" creationId="{C7CEB358-8A73-63E1-F6C2-77A4D2B943F2}"/>
          </ac:inkMkLst>
        </pc:inkChg>
        <pc:inkChg chg="del topLv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48" creationId="{BB976680-27C7-D1CA-60B3-D69777DBF8DA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49" creationId="{BDBB3004-C66B-6562-5D48-E21C8FEF32AD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50" creationId="{47E1CCB1-F7AA-FA70-F658-012A0E54EBA2}"/>
          </ac:inkMkLst>
        </pc:inkChg>
        <pc:inkChg chg="del topLv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52" creationId="{D7E9E797-7CDC-EE3A-1B46-979C8688B35F}"/>
          </ac:inkMkLst>
        </pc:inkChg>
        <pc:inkChg chg="del topLv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53" creationId="{383F76F9-6C55-E1FA-AFE7-E1BFAE966278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54" creationId="{052D0512-C69C-B43C-7200-61192DDF09A1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55" creationId="{8FFDAE73-1B3F-DE9B-60AB-4662B5C65F0A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56" creationId="{0CFE049D-08C9-96DA-40F7-D2B93116E83A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57" creationId="{5A2FEE9E-E221-A01F-D48D-1BC184BAD6E0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58" creationId="{932AA6B1-767B-2482-626C-4F2D63501EA6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59" creationId="{C0286156-2E16-265C-DC6D-6A9D954A507B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60" creationId="{989BD5F1-F8B9-92C0-54D0-CFE6C719CEDD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62" creationId="{5BED17EE-DDBD-0A72-4F00-FD75AFF75651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63" creationId="{20EA26DB-5294-519A-34D8-8479A52C99FF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64" creationId="{6317744C-9CDC-3DC9-788A-65733CBDBA99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65" creationId="{C6CD2FC0-B4B3-1406-E6B1-969674D8FF81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66" creationId="{52D94683-700F-806B-BD86-F08E47475071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67" creationId="{35EAA2C6-A860-6A26-0702-BFD656112FDF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68" creationId="{3C031166-6FE1-8146-09F1-6ED246F7AEEE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69" creationId="{1B66A8B8-1C6F-A402-E50F-00029B24E907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70" creationId="{4235BF58-2433-553C-1E68-7BAC85DD4F82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71" creationId="{9C2AAD24-40E3-9C12-9164-AADEEFA90FDE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72" creationId="{BD2E7221-F9CF-00E0-71EA-74E9614B459C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73" creationId="{E8B5F826-6140-41AD-DF5D-3451609D0727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74" creationId="{D67E34E4-B825-6A94-6B1D-FF97157E2A5E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75" creationId="{CEF26D8C-935B-CE95-070C-773AB79449FC}"/>
          </ac:inkMkLst>
        </pc:inkChg>
        <pc:inkChg chg="add mod">
          <ac:chgData name="Luca Crocetti" userId="52efdf86-ba77-4dcf-8f92-67ea05fd85b4" providerId="ADAL" clId="{F54AB79C-CF2F-48E0-AB2B-B1BDA75FD3C3}" dt="2023-10-28T19:14:55.141" v="8300"/>
          <ac:inkMkLst>
            <pc:docMk/>
            <pc:sldMk cId="2342143752" sldId="617"/>
            <ac:inkMk id="476" creationId="{53BE57E7-654E-98A9-8B8D-35FB690F019C}"/>
          </ac:inkMkLst>
        </pc:inkChg>
        <pc:inkChg chg="add mod">
          <ac:chgData name="Luca Crocetti" userId="52efdf86-ba77-4dcf-8f92-67ea05fd85b4" providerId="ADAL" clId="{F54AB79C-CF2F-48E0-AB2B-B1BDA75FD3C3}" dt="2023-10-28T19:14:55.141" v="8300"/>
          <ac:inkMkLst>
            <pc:docMk/>
            <pc:sldMk cId="2342143752" sldId="617"/>
            <ac:inkMk id="477" creationId="{36B12DB3-3CD4-8E7C-76AC-11F6594CECC6}"/>
          </ac:inkMkLst>
        </pc:inkChg>
        <pc:inkChg chg="add mod">
          <ac:chgData name="Luca Crocetti" userId="52efdf86-ba77-4dcf-8f92-67ea05fd85b4" providerId="ADAL" clId="{F54AB79C-CF2F-48E0-AB2B-B1BDA75FD3C3}" dt="2023-10-28T19:14:55.141" v="8300"/>
          <ac:inkMkLst>
            <pc:docMk/>
            <pc:sldMk cId="2342143752" sldId="617"/>
            <ac:inkMk id="478" creationId="{83069CF5-8226-075F-C85D-3DEE5C09FF36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82" creationId="{9D8C487B-1082-CE0D-89B4-E0F4A87E4AD2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83" creationId="{C4104EE0-B309-5E7E-4145-35D9D6BBE54C}"/>
          </ac:inkMkLst>
        </pc:inkChg>
        <pc:inkChg chg="del topLv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85" creationId="{D39ED39C-552D-D9B5-BDF5-7E822A3EA07E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86" creationId="{AD412A43-D70E-500E-9528-8B6426307780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87" creationId="{CBD97B97-825C-908E-92BD-DB6CFD76966D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88" creationId="{30BBDCB3-8C44-A0FA-FA87-7C467FFC8F58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89" creationId="{8A161EE5-C97F-B9A8-D9FF-C45AEF3D4367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90" creationId="{E435A20A-B009-33E1-2DF0-889F7AFD6E5F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91" creationId="{1DE7F791-A776-2345-E6DD-FE9A4768C790}"/>
          </ac:inkMkLst>
        </pc:inkChg>
        <pc:inkChg chg="del topLv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92" creationId="{415642A7-8921-0339-F242-0A75D3C841CB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93" creationId="{5D9BD1BD-5F7B-260D-3F28-EA08D51A46D5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94" creationId="{1FB2031B-8BCE-8769-A134-71BCB32078A0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95" creationId="{8147E2E7-6A93-B7BD-F4FC-39B6DC69FBBE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97" creationId="{81104951-3242-DC5A-0C0F-C0350E9EC24E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98" creationId="{CD4813F8-5046-6769-A33D-66D8A59EE000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99" creationId="{7224C8B9-27E5-21D3-0E49-50F40902687D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500" creationId="{72FA11D5-637A-4748-5F00-1AA24CF1B1E4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501" creationId="{DD81B1DD-172F-FCAC-75EB-76B27E6FE057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527" creationId="{D39256EF-F7D4-246C-81A9-C85CD957C99B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528" creationId="{FEA80102-7185-BA25-6E63-F5975F4EE327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529" creationId="{6C07C44F-E2FB-CA32-D443-00D96BC5C482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530" creationId="{1EA04816-8BDB-BB87-251C-A77F5688C6FA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531" creationId="{DF6C5AB3-5168-C371-516C-064EB2975653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532" creationId="{084C33F3-BDE5-63D2-FD3B-AA380B501F9F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533" creationId="{FAB1551B-51DC-7704-D535-33D685ECEC84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534" creationId="{0A41D497-38E4-5FDB-42AA-6D7AF536DD30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535" creationId="{A4B022C6-5FF8-FC65-6CAD-B4201525ABAF}"/>
          </ac:inkMkLst>
        </pc:inkChg>
        <pc:inkChg chg="del topLv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536" creationId="{9AFFF425-7544-B128-9181-052DAAC9CD23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537" creationId="{7A2A58EF-AE46-8EFF-1328-729931E88E56}"/>
          </ac:inkMkLst>
        </pc:inkChg>
        <pc:inkChg chg="del topLv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538" creationId="{B40433F7-5920-B566-4997-0A33577B0D71}"/>
          </ac:inkMkLst>
        </pc:inkChg>
        <pc:inkChg chg="del topLv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553" creationId="{4D3D8B99-CC94-41BC-1E5D-A2ADA97680F6}"/>
          </ac:inkMkLst>
        </pc:inkChg>
        <pc:inkChg chg="del topLvl">
          <ac:chgData name="Luca Crocetti" userId="52efdf86-ba77-4dcf-8f92-67ea05fd85b4" providerId="ADAL" clId="{F54AB79C-CF2F-48E0-AB2B-B1BDA75FD3C3}" dt="2023-10-28T19:14:27.623" v="8254"/>
          <ac:inkMkLst>
            <pc:docMk/>
            <pc:sldMk cId="2342143752" sldId="617"/>
            <ac:inkMk id="554" creationId="{2BE0E0D9-0269-7BE0-D13B-0574C82A4DE2}"/>
          </ac:inkMkLst>
        </pc:inkChg>
      </pc:sldChg>
    </pc:docChg>
  </pc:docChgLst>
  <pc:docChgLst>
    <pc:chgData name="Luca Crocetti" userId="52efdf86-ba77-4dcf-8f92-67ea05fd85b4" providerId="ADAL" clId="{AA50E12C-CE2A-46F7-8FB0-001648A46DB0}"/>
    <pc:docChg chg="undo redo custSel modSld">
      <pc:chgData name="Luca Crocetti" userId="52efdf86-ba77-4dcf-8f92-67ea05fd85b4" providerId="ADAL" clId="{AA50E12C-CE2A-46F7-8FB0-001648A46DB0}" dt="2024-12-05T18:36:02.208" v="64"/>
      <pc:docMkLst>
        <pc:docMk/>
      </pc:docMkLst>
      <pc:sldChg chg="modSp mod">
        <pc:chgData name="Luca Crocetti" userId="52efdf86-ba77-4dcf-8f92-67ea05fd85b4" providerId="ADAL" clId="{AA50E12C-CE2A-46F7-8FB0-001648A46DB0}" dt="2024-12-05T18:33:03.757" v="24" actId="20577"/>
        <pc:sldMkLst>
          <pc:docMk/>
          <pc:sldMk cId="3679354291" sldId="364"/>
        </pc:sldMkLst>
        <pc:spChg chg="mod">
          <ac:chgData name="Luca Crocetti" userId="52efdf86-ba77-4dcf-8f92-67ea05fd85b4" providerId="ADAL" clId="{AA50E12C-CE2A-46F7-8FB0-001648A46DB0}" dt="2024-12-05T18:33:03.757" v="24" actId="20577"/>
          <ac:spMkLst>
            <pc:docMk/>
            <pc:sldMk cId="3679354291" sldId="364"/>
            <ac:spMk id="2" creationId="{940BDE2A-B646-0D8D-9249-6CE9046B9BE9}"/>
          </ac:spMkLst>
        </pc:spChg>
      </pc:sldChg>
      <pc:sldChg chg="modSp mod">
        <pc:chgData name="Luca Crocetti" userId="52efdf86-ba77-4dcf-8f92-67ea05fd85b4" providerId="ADAL" clId="{AA50E12C-CE2A-46F7-8FB0-001648A46DB0}" dt="2024-12-05T18:31:58.518" v="0" actId="20577"/>
        <pc:sldMkLst>
          <pc:docMk/>
          <pc:sldMk cId="1886390526" sldId="366"/>
        </pc:sldMkLst>
        <pc:spChg chg="mod">
          <ac:chgData name="Luca Crocetti" userId="52efdf86-ba77-4dcf-8f92-67ea05fd85b4" providerId="ADAL" clId="{AA50E12C-CE2A-46F7-8FB0-001648A46DB0}" dt="2024-12-05T18:31:58.518" v="0" actId="20577"/>
          <ac:spMkLst>
            <pc:docMk/>
            <pc:sldMk cId="1886390526" sldId="366"/>
            <ac:spMk id="2" creationId="{940BDE2A-B646-0D8D-9249-6CE9046B9BE9}"/>
          </ac:spMkLst>
        </pc:spChg>
      </pc:sldChg>
      <pc:sldChg chg="modSp mod">
        <pc:chgData name="Luca Crocetti" userId="52efdf86-ba77-4dcf-8f92-67ea05fd85b4" providerId="ADAL" clId="{AA50E12C-CE2A-46F7-8FB0-001648A46DB0}" dt="2024-12-05T18:32:03.510" v="1" actId="20577"/>
        <pc:sldMkLst>
          <pc:docMk/>
          <pc:sldMk cId="2801296751" sldId="367"/>
        </pc:sldMkLst>
        <pc:spChg chg="mod">
          <ac:chgData name="Luca Crocetti" userId="52efdf86-ba77-4dcf-8f92-67ea05fd85b4" providerId="ADAL" clId="{AA50E12C-CE2A-46F7-8FB0-001648A46DB0}" dt="2024-12-05T18:32:03.510" v="1" actId="20577"/>
          <ac:spMkLst>
            <pc:docMk/>
            <pc:sldMk cId="2801296751" sldId="367"/>
            <ac:spMk id="2" creationId="{940BDE2A-B646-0D8D-9249-6CE9046B9BE9}"/>
          </ac:spMkLst>
        </pc:spChg>
      </pc:sldChg>
      <pc:sldChg chg="modSp mod">
        <pc:chgData name="Luca Crocetti" userId="52efdf86-ba77-4dcf-8f92-67ea05fd85b4" providerId="ADAL" clId="{AA50E12C-CE2A-46F7-8FB0-001648A46DB0}" dt="2024-12-05T18:32:06.741" v="2"/>
        <pc:sldMkLst>
          <pc:docMk/>
          <pc:sldMk cId="469029026" sldId="368"/>
        </pc:sldMkLst>
        <pc:spChg chg="mod">
          <ac:chgData name="Luca Crocetti" userId="52efdf86-ba77-4dcf-8f92-67ea05fd85b4" providerId="ADAL" clId="{AA50E12C-CE2A-46F7-8FB0-001648A46DB0}" dt="2024-12-05T18:32:06.741" v="2"/>
          <ac:spMkLst>
            <pc:docMk/>
            <pc:sldMk cId="469029026" sldId="368"/>
            <ac:spMk id="2" creationId="{940BDE2A-B646-0D8D-9249-6CE9046B9BE9}"/>
          </ac:spMkLst>
        </pc:spChg>
      </pc:sldChg>
      <pc:sldChg chg="modSp mod">
        <pc:chgData name="Luca Crocetti" userId="52efdf86-ba77-4dcf-8f92-67ea05fd85b4" providerId="ADAL" clId="{AA50E12C-CE2A-46F7-8FB0-001648A46DB0}" dt="2024-12-05T18:32:09.114" v="3"/>
        <pc:sldMkLst>
          <pc:docMk/>
          <pc:sldMk cId="338860667" sldId="369"/>
        </pc:sldMkLst>
        <pc:spChg chg="mod">
          <ac:chgData name="Luca Crocetti" userId="52efdf86-ba77-4dcf-8f92-67ea05fd85b4" providerId="ADAL" clId="{AA50E12C-CE2A-46F7-8FB0-001648A46DB0}" dt="2024-12-05T18:32:09.114" v="3"/>
          <ac:spMkLst>
            <pc:docMk/>
            <pc:sldMk cId="338860667" sldId="369"/>
            <ac:spMk id="2" creationId="{940BDE2A-B646-0D8D-9249-6CE9046B9BE9}"/>
          </ac:spMkLst>
        </pc:spChg>
      </pc:sldChg>
      <pc:sldChg chg="modSp mod">
        <pc:chgData name="Luca Crocetti" userId="52efdf86-ba77-4dcf-8f92-67ea05fd85b4" providerId="ADAL" clId="{AA50E12C-CE2A-46F7-8FB0-001648A46DB0}" dt="2024-12-05T18:32:11.949" v="4"/>
        <pc:sldMkLst>
          <pc:docMk/>
          <pc:sldMk cId="228757765" sldId="370"/>
        </pc:sldMkLst>
        <pc:spChg chg="mod">
          <ac:chgData name="Luca Crocetti" userId="52efdf86-ba77-4dcf-8f92-67ea05fd85b4" providerId="ADAL" clId="{AA50E12C-CE2A-46F7-8FB0-001648A46DB0}" dt="2024-12-05T18:32:11.949" v="4"/>
          <ac:spMkLst>
            <pc:docMk/>
            <pc:sldMk cId="228757765" sldId="370"/>
            <ac:spMk id="2" creationId="{940BDE2A-B646-0D8D-9249-6CE9046B9BE9}"/>
          </ac:spMkLst>
        </pc:spChg>
      </pc:sldChg>
      <pc:sldChg chg="modSp mod">
        <pc:chgData name="Luca Crocetti" userId="52efdf86-ba77-4dcf-8f92-67ea05fd85b4" providerId="ADAL" clId="{AA50E12C-CE2A-46F7-8FB0-001648A46DB0}" dt="2024-12-05T18:32:14.722" v="5"/>
        <pc:sldMkLst>
          <pc:docMk/>
          <pc:sldMk cId="704133176" sldId="371"/>
        </pc:sldMkLst>
        <pc:spChg chg="mod">
          <ac:chgData name="Luca Crocetti" userId="52efdf86-ba77-4dcf-8f92-67ea05fd85b4" providerId="ADAL" clId="{AA50E12C-CE2A-46F7-8FB0-001648A46DB0}" dt="2024-12-05T18:32:14.722" v="5"/>
          <ac:spMkLst>
            <pc:docMk/>
            <pc:sldMk cId="704133176" sldId="371"/>
            <ac:spMk id="2" creationId="{940BDE2A-B646-0D8D-9249-6CE9046B9BE9}"/>
          </ac:spMkLst>
        </pc:spChg>
      </pc:sldChg>
      <pc:sldChg chg="modSp mod">
        <pc:chgData name="Luca Crocetti" userId="52efdf86-ba77-4dcf-8f92-67ea05fd85b4" providerId="ADAL" clId="{AA50E12C-CE2A-46F7-8FB0-001648A46DB0}" dt="2024-12-05T18:32:19.992" v="7"/>
        <pc:sldMkLst>
          <pc:docMk/>
          <pc:sldMk cId="2617256038" sldId="372"/>
        </pc:sldMkLst>
        <pc:spChg chg="mod">
          <ac:chgData name="Luca Crocetti" userId="52efdf86-ba77-4dcf-8f92-67ea05fd85b4" providerId="ADAL" clId="{AA50E12C-CE2A-46F7-8FB0-001648A46DB0}" dt="2024-12-05T18:32:19.992" v="7"/>
          <ac:spMkLst>
            <pc:docMk/>
            <pc:sldMk cId="2617256038" sldId="372"/>
            <ac:spMk id="2" creationId="{940BDE2A-B646-0D8D-9249-6CE9046B9BE9}"/>
          </ac:spMkLst>
        </pc:spChg>
      </pc:sldChg>
      <pc:sldChg chg="modSp mod">
        <pc:chgData name="Luca Crocetti" userId="52efdf86-ba77-4dcf-8f92-67ea05fd85b4" providerId="ADAL" clId="{AA50E12C-CE2A-46F7-8FB0-001648A46DB0}" dt="2024-12-05T18:32:17.402" v="6"/>
        <pc:sldMkLst>
          <pc:docMk/>
          <pc:sldMk cId="2048553194" sldId="374"/>
        </pc:sldMkLst>
        <pc:spChg chg="mod">
          <ac:chgData name="Luca Crocetti" userId="52efdf86-ba77-4dcf-8f92-67ea05fd85b4" providerId="ADAL" clId="{AA50E12C-CE2A-46F7-8FB0-001648A46DB0}" dt="2024-12-05T18:32:17.402" v="6"/>
          <ac:spMkLst>
            <pc:docMk/>
            <pc:sldMk cId="2048553194" sldId="374"/>
            <ac:spMk id="2" creationId="{940BDE2A-B646-0D8D-9249-6CE9046B9BE9}"/>
          </ac:spMkLst>
        </pc:spChg>
      </pc:sldChg>
      <pc:sldChg chg="modSp mod">
        <pc:chgData name="Luca Crocetti" userId="52efdf86-ba77-4dcf-8f92-67ea05fd85b4" providerId="ADAL" clId="{AA50E12C-CE2A-46F7-8FB0-001648A46DB0}" dt="2024-12-05T18:32:22.890" v="8"/>
        <pc:sldMkLst>
          <pc:docMk/>
          <pc:sldMk cId="284242010" sldId="376"/>
        </pc:sldMkLst>
        <pc:spChg chg="mod">
          <ac:chgData name="Luca Crocetti" userId="52efdf86-ba77-4dcf-8f92-67ea05fd85b4" providerId="ADAL" clId="{AA50E12C-CE2A-46F7-8FB0-001648A46DB0}" dt="2024-12-05T18:32:22.890" v="8"/>
          <ac:spMkLst>
            <pc:docMk/>
            <pc:sldMk cId="284242010" sldId="376"/>
            <ac:spMk id="2" creationId="{940BDE2A-B646-0D8D-9249-6CE9046B9BE9}"/>
          </ac:spMkLst>
        </pc:spChg>
      </pc:sldChg>
      <pc:sldChg chg="modSp mod">
        <pc:chgData name="Luca Crocetti" userId="52efdf86-ba77-4dcf-8f92-67ea05fd85b4" providerId="ADAL" clId="{AA50E12C-CE2A-46F7-8FB0-001648A46DB0}" dt="2024-12-05T18:32:25.473" v="9"/>
        <pc:sldMkLst>
          <pc:docMk/>
          <pc:sldMk cId="3316766678" sldId="377"/>
        </pc:sldMkLst>
        <pc:spChg chg="mod">
          <ac:chgData name="Luca Crocetti" userId="52efdf86-ba77-4dcf-8f92-67ea05fd85b4" providerId="ADAL" clId="{AA50E12C-CE2A-46F7-8FB0-001648A46DB0}" dt="2024-12-05T18:32:25.473" v="9"/>
          <ac:spMkLst>
            <pc:docMk/>
            <pc:sldMk cId="3316766678" sldId="377"/>
            <ac:spMk id="2" creationId="{940BDE2A-B646-0D8D-9249-6CE9046B9BE9}"/>
          </ac:spMkLst>
        </pc:spChg>
      </pc:sldChg>
      <pc:sldChg chg="modSp mod">
        <pc:chgData name="Luca Crocetti" userId="52efdf86-ba77-4dcf-8f92-67ea05fd85b4" providerId="ADAL" clId="{AA50E12C-CE2A-46F7-8FB0-001648A46DB0}" dt="2024-12-05T18:32:28.290" v="10"/>
        <pc:sldMkLst>
          <pc:docMk/>
          <pc:sldMk cId="63061623" sldId="378"/>
        </pc:sldMkLst>
        <pc:spChg chg="mod">
          <ac:chgData name="Luca Crocetti" userId="52efdf86-ba77-4dcf-8f92-67ea05fd85b4" providerId="ADAL" clId="{AA50E12C-CE2A-46F7-8FB0-001648A46DB0}" dt="2024-12-05T18:32:28.290" v="10"/>
          <ac:spMkLst>
            <pc:docMk/>
            <pc:sldMk cId="63061623" sldId="378"/>
            <ac:spMk id="2" creationId="{940BDE2A-B646-0D8D-9249-6CE9046B9BE9}"/>
          </ac:spMkLst>
        </pc:spChg>
      </pc:sldChg>
      <pc:sldChg chg="modSp mod">
        <pc:chgData name="Luca Crocetti" userId="52efdf86-ba77-4dcf-8f92-67ea05fd85b4" providerId="ADAL" clId="{AA50E12C-CE2A-46F7-8FB0-001648A46DB0}" dt="2024-12-05T18:32:31.431" v="11"/>
        <pc:sldMkLst>
          <pc:docMk/>
          <pc:sldMk cId="3848712936" sldId="379"/>
        </pc:sldMkLst>
        <pc:spChg chg="mod">
          <ac:chgData name="Luca Crocetti" userId="52efdf86-ba77-4dcf-8f92-67ea05fd85b4" providerId="ADAL" clId="{AA50E12C-CE2A-46F7-8FB0-001648A46DB0}" dt="2024-12-05T18:32:31.431" v="11"/>
          <ac:spMkLst>
            <pc:docMk/>
            <pc:sldMk cId="3848712936" sldId="379"/>
            <ac:spMk id="2" creationId="{940BDE2A-B646-0D8D-9249-6CE9046B9BE9}"/>
          </ac:spMkLst>
        </pc:spChg>
      </pc:sldChg>
      <pc:sldChg chg="modSp mod">
        <pc:chgData name="Luca Crocetti" userId="52efdf86-ba77-4dcf-8f92-67ea05fd85b4" providerId="ADAL" clId="{AA50E12C-CE2A-46F7-8FB0-001648A46DB0}" dt="2024-12-05T18:32:33.933" v="12"/>
        <pc:sldMkLst>
          <pc:docMk/>
          <pc:sldMk cId="3343450900" sldId="380"/>
        </pc:sldMkLst>
        <pc:spChg chg="mod">
          <ac:chgData name="Luca Crocetti" userId="52efdf86-ba77-4dcf-8f92-67ea05fd85b4" providerId="ADAL" clId="{AA50E12C-CE2A-46F7-8FB0-001648A46DB0}" dt="2024-12-05T18:32:33.933" v="12"/>
          <ac:spMkLst>
            <pc:docMk/>
            <pc:sldMk cId="3343450900" sldId="380"/>
            <ac:spMk id="2" creationId="{940BDE2A-B646-0D8D-9249-6CE9046B9BE9}"/>
          </ac:spMkLst>
        </pc:spChg>
      </pc:sldChg>
      <pc:sldChg chg="modSp mod">
        <pc:chgData name="Luca Crocetti" userId="52efdf86-ba77-4dcf-8f92-67ea05fd85b4" providerId="ADAL" clId="{AA50E12C-CE2A-46F7-8FB0-001648A46DB0}" dt="2024-12-05T18:32:36.569" v="13"/>
        <pc:sldMkLst>
          <pc:docMk/>
          <pc:sldMk cId="2635439694" sldId="381"/>
        </pc:sldMkLst>
        <pc:spChg chg="mod">
          <ac:chgData name="Luca Crocetti" userId="52efdf86-ba77-4dcf-8f92-67ea05fd85b4" providerId="ADAL" clId="{AA50E12C-CE2A-46F7-8FB0-001648A46DB0}" dt="2024-12-05T18:32:36.569" v="13"/>
          <ac:spMkLst>
            <pc:docMk/>
            <pc:sldMk cId="2635439694" sldId="381"/>
            <ac:spMk id="2" creationId="{940BDE2A-B646-0D8D-9249-6CE9046B9BE9}"/>
          </ac:spMkLst>
        </pc:spChg>
      </pc:sldChg>
      <pc:sldChg chg="modSp mod">
        <pc:chgData name="Luca Crocetti" userId="52efdf86-ba77-4dcf-8f92-67ea05fd85b4" providerId="ADAL" clId="{AA50E12C-CE2A-46F7-8FB0-001648A46DB0}" dt="2024-12-05T18:32:39.356" v="14"/>
        <pc:sldMkLst>
          <pc:docMk/>
          <pc:sldMk cId="543702954" sldId="382"/>
        </pc:sldMkLst>
        <pc:spChg chg="mod">
          <ac:chgData name="Luca Crocetti" userId="52efdf86-ba77-4dcf-8f92-67ea05fd85b4" providerId="ADAL" clId="{AA50E12C-CE2A-46F7-8FB0-001648A46DB0}" dt="2024-12-05T18:32:39.356" v="14"/>
          <ac:spMkLst>
            <pc:docMk/>
            <pc:sldMk cId="543702954" sldId="382"/>
            <ac:spMk id="2" creationId="{940BDE2A-B646-0D8D-9249-6CE9046B9BE9}"/>
          </ac:spMkLst>
        </pc:spChg>
      </pc:sldChg>
      <pc:sldChg chg="modSp mod">
        <pc:chgData name="Luca Crocetti" userId="52efdf86-ba77-4dcf-8f92-67ea05fd85b4" providerId="ADAL" clId="{AA50E12C-CE2A-46F7-8FB0-001648A46DB0}" dt="2024-12-05T18:32:42.239" v="15"/>
        <pc:sldMkLst>
          <pc:docMk/>
          <pc:sldMk cId="803786692" sldId="383"/>
        </pc:sldMkLst>
        <pc:spChg chg="mod">
          <ac:chgData name="Luca Crocetti" userId="52efdf86-ba77-4dcf-8f92-67ea05fd85b4" providerId="ADAL" clId="{AA50E12C-CE2A-46F7-8FB0-001648A46DB0}" dt="2024-12-05T18:32:42.239" v="15"/>
          <ac:spMkLst>
            <pc:docMk/>
            <pc:sldMk cId="803786692" sldId="383"/>
            <ac:spMk id="2" creationId="{940BDE2A-B646-0D8D-9249-6CE9046B9BE9}"/>
          </ac:spMkLst>
        </pc:spChg>
      </pc:sldChg>
      <pc:sldChg chg="modSp mod">
        <pc:chgData name="Luca Crocetti" userId="52efdf86-ba77-4dcf-8f92-67ea05fd85b4" providerId="ADAL" clId="{AA50E12C-CE2A-46F7-8FB0-001648A46DB0}" dt="2024-12-05T18:32:44.944" v="16"/>
        <pc:sldMkLst>
          <pc:docMk/>
          <pc:sldMk cId="4168088683" sldId="384"/>
        </pc:sldMkLst>
        <pc:spChg chg="mod">
          <ac:chgData name="Luca Crocetti" userId="52efdf86-ba77-4dcf-8f92-67ea05fd85b4" providerId="ADAL" clId="{AA50E12C-CE2A-46F7-8FB0-001648A46DB0}" dt="2024-12-05T18:32:44.944" v="16"/>
          <ac:spMkLst>
            <pc:docMk/>
            <pc:sldMk cId="4168088683" sldId="384"/>
            <ac:spMk id="2" creationId="{940BDE2A-B646-0D8D-9249-6CE9046B9BE9}"/>
          </ac:spMkLst>
        </pc:spChg>
      </pc:sldChg>
      <pc:sldChg chg="modSp mod">
        <pc:chgData name="Luca Crocetti" userId="52efdf86-ba77-4dcf-8f92-67ea05fd85b4" providerId="ADAL" clId="{AA50E12C-CE2A-46F7-8FB0-001648A46DB0}" dt="2024-12-05T18:32:47.938" v="17"/>
        <pc:sldMkLst>
          <pc:docMk/>
          <pc:sldMk cId="205577408" sldId="385"/>
        </pc:sldMkLst>
        <pc:spChg chg="mod">
          <ac:chgData name="Luca Crocetti" userId="52efdf86-ba77-4dcf-8f92-67ea05fd85b4" providerId="ADAL" clId="{AA50E12C-CE2A-46F7-8FB0-001648A46DB0}" dt="2024-12-05T18:32:47.938" v="17"/>
          <ac:spMkLst>
            <pc:docMk/>
            <pc:sldMk cId="205577408" sldId="385"/>
            <ac:spMk id="2" creationId="{940BDE2A-B646-0D8D-9249-6CE9046B9BE9}"/>
          </ac:spMkLst>
        </pc:spChg>
      </pc:sldChg>
      <pc:sldChg chg="modSp mod">
        <pc:chgData name="Luca Crocetti" userId="52efdf86-ba77-4dcf-8f92-67ea05fd85b4" providerId="ADAL" clId="{AA50E12C-CE2A-46F7-8FB0-001648A46DB0}" dt="2024-12-05T18:33:48.764" v="38"/>
        <pc:sldMkLst>
          <pc:docMk/>
          <pc:sldMk cId="406306448" sldId="386"/>
        </pc:sldMkLst>
        <pc:spChg chg="mod">
          <ac:chgData name="Luca Crocetti" userId="52efdf86-ba77-4dcf-8f92-67ea05fd85b4" providerId="ADAL" clId="{AA50E12C-CE2A-46F7-8FB0-001648A46DB0}" dt="2024-12-05T18:33:48.764" v="38"/>
          <ac:spMkLst>
            <pc:docMk/>
            <pc:sldMk cId="406306448" sldId="386"/>
            <ac:spMk id="2" creationId="{940BDE2A-B646-0D8D-9249-6CE9046B9BE9}"/>
          </ac:spMkLst>
        </pc:spChg>
      </pc:sldChg>
      <pc:sldChg chg="modSp mod">
        <pc:chgData name="Luca Crocetti" userId="52efdf86-ba77-4dcf-8f92-67ea05fd85b4" providerId="ADAL" clId="{AA50E12C-CE2A-46F7-8FB0-001648A46DB0}" dt="2024-12-05T18:33:04.043" v="25"/>
        <pc:sldMkLst>
          <pc:docMk/>
          <pc:sldMk cId="3978713759" sldId="388"/>
        </pc:sldMkLst>
        <pc:spChg chg="mod">
          <ac:chgData name="Luca Crocetti" userId="52efdf86-ba77-4dcf-8f92-67ea05fd85b4" providerId="ADAL" clId="{AA50E12C-CE2A-46F7-8FB0-001648A46DB0}" dt="2024-12-05T18:33:04.043" v="25"/>
          <ac:spMkLst>
            <pc:docMk/>
            <pc:sldMk cId="3978713759" sldId="388"/>
            <ac:spMk id="2" creationId="{940BDE2A-B646-0D8D-9249-6CE9046B9BE9}"/>
          </ac:spMkLst>
        </pc:spChg>
      </pc:sldChg>
      <pc:sldChg chg="modSp mod">
        <pc:chgData name="Luca Crocetti" userId="52efdf86-ba77-4dcf-8f92-67ea05fd85b4" providerId="ADAL" clId="{AA50E12C-CE2A-46F7-8FB0-001648A46DB0}" dt="2024-12-05T18:33:04.477" v="26" actId="20577"/>
        <pc:sldMkLst>
          <pc:docMk/>
          <pc:sldMk cId="2086381301" sldId="389"/>
        </pc:sldMkLst>
        <pc:spChg chg="mod">
          <ac:chgData name="Luca Crocetti" userId="52efdf86-ba77-4dcf-8f92-67ea05fd85b4" providerId="ADAL" clId="{AA50E12C-CE2A-46F7-8FB0-001648A46DB0}" dt="2024-12-05T18:33:04.477" v="26" actId="20577"/>
          <ac:spMkLst>
            <pc:docMk/>
            <pc:sldMk cId="2086381301" sldId="389"/>
            <ac:spMk id="2" creationId="{940BDE2A-B646-0D8D-9249-6CE9046B9BE9}"/>
          </ac:spMkLst>
        </pc:spChg>
      </pc:sldChg>
      <pc:sldChg chg="modSp mod">
        <pc:chgData name="Luca Crocetti" userId="52efdf86-ba77-4dcf-8f92-67ea05fd85b4" providerId="ADAL" clId="{AA50E12C-CE2A-46F7-8FB0-001648A46DB0}" dt="2024-12-05T18:33:12.567" v="28"/>
        <pc:sldMkLst>
          <pc:docMk/>
          <pc:sldMk cId="4007503183" sldId="393"/>
        </pc:sldMkLst>
        <pc:spChg chg="mod">
          <ac:chgData name="Luca Crocetti" userId="52efdf86-ba77-4dcf-8f92-67ea05fd85b4" providerId="ADAL" clId="{AA50E12C-CE2A-46F7-8FB0-001648A46DB0}" dt="2024-12-05T18:33:12.567" v="28"/>
          <ac:spMkLst>
            <pc:docMk/>
            <pc:sldMk cId="4007503183" sldId="393"/>
            <ac:spMk id="2" creationId="{940BDE2A-B646-0D8D-9249-6CE9046B9BE9}"/>
          </ac:spMkLst>
        </pc:spChg>
      </pc:sldChg>
      <pc:sldChg chg="modSp mod">
        <pc:chgData name="Luca Crocetti" userId="52efdf86-ba77-4dcf-8f92-67ea05fd85b4" providerId="ADAL" clId="{AA50E12C-CE2A-46F7-8FB0-001648A46DB0}" dt="2024-12-05T18:33:15.848" v="29"/>
        <pc:sldMkLst>
          <pc:docMk/>
          <pc:sldMk cId="3757862227" sldId="394"/>
        </pc:sldMkLst>
        <pc:spChg chg="mod">
          <ac:chgData name="Luca Crocetti" userId="52efdf86-ba77-4dcf-8f92-67ea05fd85b4" providerId="ADAL" clId="{AA50E12C-CE2A-46F7-8FB0-001648A46DB0}" dt="2024-12-05T18:33:15.848" v="29"/>
          <ac:spMkLst>
            <pc:docMk/>
            <pc:sldMk cId="3757862227" sldId="394"/>
            <ac:spMk id="2" creationId="{940BDE2A-B646-0D8D-9249-6CE9046B9BE9}"/>
          </ac:spMkLst>
        </pc:spChg>
      </pc:sldChg>
      <pc:sldChg chg="modSp mod">
        <pc:chgData name="Luca Crocetti" userId="52efdf86-ba77-4dcf-8f92-67ea05fd85b4" providerId="ADAL" clId="{AA50E12C-CE2A-46F7-8FB0-001648A46DB0}" dt="2024-12-05T18:33:08.575" v="27"/>
        <pc:sldMkLst>
          <pc:docMk/>
          <pc:sldMk cId="2006595020" sldId="395"/>
        </pc:sldMkLst>
        <pc:spChg chg="mod">
          <ac:chgData name="Luca Crocetti" userId="52efdf86-ba77-4dcf-8f92-67ea05fd85b4" providerId="ADAL" clId="{AA50E12C-CE2A-46F7-8FB0-001648A46DB0}" dt="2024-12-05T18:33:08.575" v="27"/>
          <ac:spMkLst>
            <pc:docMk/>
            <pc:sldMk cId="2006595020" sldId="395"/>
            <ac:spMk id="2" creationId="{940BDE2A-B646-0D8D-9249-6CE9046B9BE9}"/>
          </ac:spMkLst>
        </pc:spChg>
      </pc:sldChg>
      <pc:sldChg chg="modSp mod">
        <pc:chgData name="Luca Crocetti" userId="52efdf86-ba77-4dcf-8f92-67ea05fd85b4" providerId="ADAL" clId="{AA50E12C-CE2A-46F7-8FB0-001648A46DB0}" dt="2024-12-05T18:33:18.768" v="30"/>
        <pc:sldMkLst>
          <pc:docMk/>
          <pc:sldMk cId="1195028363" sldId="397"/>
        </pc:sldMkLst>
        <pc:spChg chg="mod">
          <ac:chgData name="Luca Crocetti" userId="52efdf86-ba77-4dcf-8f92-67ea05fd85b4" providerId="ADAL" clId="{AA50E12C-CE2A-46F7-8FB0-001648A46DB0}" dt="2024-12-05T18:33:18.768" v="30"/>
          <ac:spMkLst>
            <pc:docMk/>
            <pc:sldMk cId="1195028363" sldId="397"/>
            <ac:spMk id="2" creationId="{940BDE2A-B646-0D8D-9249-6CE9046B9BE9}"/>
          </ac:spMkLst>
        </pc:spChg>
      </pc:sldChg>
      <pc:sldChg chg="modSp mod">
        <pc:chgData name="Luca Crocetti" userId="52efdf86-ba77-4dcf-8f92-67ea05fd85b4" providerId="ADAL" clId="{AA50E12C-CE2A-46F7-8FB0-001648A46DB0}" dt="2024-12-05T18:33:21.797" v="31"/>
        <pc:sldMkLst>
          <pc:docMk/>
          <pc:sldMk cId="2182519966" sldId="398"/>
        </pc:sldMkLst>
        <pc:spChg chg="mod">
          <ac:chgData name="Luca Crocetti" userId="52efdf86-ba77-4dcf-8f92-67ea05fd85b4" providerId="ADAL" clId="{AA50E12C-CE2A-46F7-8FB0-001648A46DB0}" dt="2024-12-05T18:33:21.797" v="31"/>
          <ac:spMkLst>
            <pc:docMk/>
            <pc:sldMk cId="2182519966" sldId="398"/>
            <ac:spMk id="2" creationId="{940BDE2A-B646-0D8D-9249-6CE9046B9BE9}"/>
          </ac:spMkLst>
        </pc:spChg>
      </pc:sldChg>
      <pc:sldChg chg="modSp mod">
        <pc:chgData name="Luca Crocetti" userId="52efdf86-ba77-4dcf-8f92-67ea05fd85b4" providerId="ADAL" clId="{AA50E12C-CE2A-46F7-8FB0-001648A46DB0}" dt="2024-12-05T18:33:24.786" v="32"/>
        <pc:sldMkLst>
          <pc:docMk/>
          <pc:sldMk cId="3688653134" sldId="399"/>
        </pc:sldMkLst>
        <pc:spChg chg="mod">
          <ac:chgData name="Luca Crocetti" userId="52efdf86-ba77-4dcf-8f92-67ea05fd85b4" providerId="ADAL" clId="{AA50E12C-CE2A-46F7-8FB0-001648A46DB0}" dt="2024-12-05T18:33:24.786" v="32"/>
          <ac:spMkLst>
            <pc:docMk/>
            <pc:sldMk cId="3688653134" sldId="399"/>
            <ac:spMk id="2" creationId="{940BDE2A-B646-0D8D-9249-6CE9046B9BE9}"/>
          </ac:spMkLst>
        </pc:spChg>
      </pc:sldChg>
      <pc:sldChg chg="modSp mod">
        <pc:chgData name="Luca Crocetti" userId="52efdf86-ba77-4dcf-8f92-67ea05fd85b4" providerId="ADAL" clId="{AA50E12C-CE2A-46F7-8FB0-001648A46DB0}" dt="2024-12-05T18:33:28.887" v="33" actId="20577"/>
        <pc:sldMkLst>
          <pc:docMk/>
          <pc:sldMk cId="2479689893" sldId="400"/>
        </pc:sldMkLst>
        <pc:spChg chg="mod">
          <ac:chgData name="Luca Crocetti" userId="52efdf86-ba77-4dcf-8f92-67ea05fd85b4" providerId="ADAL" clId="{AA50E12C-CE2A-46F7-8FB0-001648A46DB0}" dt="2024-12-05T18:33:28.887" v="33" actId="20577"/>
          <ac:spMkLst>
            <pc:docMk/>
            <pc:sldMk cId="2479689893" sldId="400"/>
            <ac:spMk id="2" creationId="{940BDE2A-B646-0D8D-9249-6CE9046B9BE9}"/>
          </ac:spMkLst>
        </pc:spChg>
      </pc:sldChg>
      <pc:sldChg chg="modSp mod">
        <pc:chgData name="Luca Crocetti" userId="52efdf86-ba77-4dcf-8f92-67ea05fd85b4" providerId="ADAL" clId="{AA50E12C-CE2A-46F7-8FB0-001648A46DB0}" dt="2024-12-05T18:33:45.069" v="37" actId="20577"/>
        <pc:sldMkLst>
          <pc:docMk/>
          <pc:sldMk cId="502489797" sldId="401"/>
        </pc:sldMkLst>
        <pc:spChg chg="mod">
          <ac:chgData name="Luca Crocetti" userId="52efdf86-ba77-4dcf-8f92-67ea05fd85b4" providerId="ADAL" clId="{AA50E12C-CE2A-46F7-8FB0-001648A46DB0}" dt="2024-12-05T18:33:45.069" v="37" actId="20577"/>
          <ac:spMkLst>
            <pc:docMk/>
            <pc:sldMk cId="502489797" sldId="401"/>
            <ac:spMk id="2" creationId="{940BDE2A-B646-0D8D-9249-6CE9046B9BE9}"/>
          </ac:spMkLst>
        </pc:spChg>
      </pc:sldChg>
      <pc:sldChg chg="modSp mod">
        <pc:chgData name="Luca Crocetti" userId="52efdf86-ba77-4dcf-8f92-67ea05fd85b4" providerId="ADAL" clId="{AA50E12C-CE2A-46F7-8FB0-001648A46DB0}" dt="2024-12-05T18:34:20.968" v="46" actId="20577"/>
        <pc:sldMkLst>
          <pc:docMk/>
          <pc:sldMk cId="1557142862" sldId="404"/>
        </pc:sldMkLst>
        <pc:spChg chg="mod">
          <ac:chgData name="Luca Crocetti" userId="52efdf86-ba77-4dcf-8f92-67ea05fd85b4" providerId="ADAL" clId="{AA50E12C-CE2A-46F7-8FB0-001648A46DB0}" dt="2024-12-05T18:34:20.968" v="46" actId="20577"/>
          <ac:spMkLst>
            <pc:docMk/>
            <pc:sldMk cId="1557142862" sldId="404"/>
            <ac:spMk id="2" creationId="{940BDE2A-B646-0D8D-9249-6CE9046B9BE9}"/>
          </ac:spMkLst>
        </pc:spChg>
      </pc:sldChg>
      <pc:sldChg chg="modSp mod">
        <pc:chgData name="Luca Crocetti" userId="52efdf86-ba77-4dcf-8f92-67ea05fd85b4" providerId="ADAL" clId="{AA50E12C-CE2A-46F7-8FB0-001648A46DB0}" dt="2024-12-05T18:33:34.245" v="34" actId="20577"/>
        <pc:sldMkLst>
          <pc:docMk/>
          <pc:sldMk cId="2210100021" sldId="406"/>
        </pc:sldMkLst>
        <pc:spChg chg="mod">
          <ac:chgData name="Luca Crocetti" userId="52efdf86-ba77-4dcf-8f92-67ea05fd85b4" providerId="ADAL" clId="{AA50E12C-CE2A-46F7-8FB0-001648A46DB0}" dt="2024-12-05T18:33:34.245" v="34" actId="20577"/>
          <ac:spMkLst>
            <pc:docMk/>
            <pc:sldMk cId="2210100021" sldId="406"/>
            <ac:spMk id="2" creationId="{940BDE2A-B646-0D8D-9249-6CE9046B9BE9}"/>
          </ac:spMkLst>
        </pc:spChg>
      </pc:sldChg>
      <pc:sldChg chg="modSp mod">
        <pc:chgData name="Luca Crocetti" userId="52efdf86-ba77-4dcf-8f92-67ea05fd85b4" providerId="ADAL" clId="{AA50E12C-CE2A-46F7-8FB0-001648A46DB0}" dt="2024-12-05T18:33:37.894" v="35"/>
        <pc:sldMkLst>
          <pc:docMk/>
          <pc:sldMk cId="537417937" sldId="407"/>
        </pc:sldMkLst>
        <pc:spChg chg="mod">
          <ac:chgData name="Luca Crocetti" userId="52efdf86-ba77-4dcf-8f92-67ea05fd85b4" providerId="ADAL" clId="{AA50E12C-CE2A-46F7-8FB0-001648A46DB0}" dt="2024-12-05T18:33:37.894" v="35"/>
          <ac:spMkLst>
            <pc:docMk/>
            <pc:sldMk cId="537417937" sldId="407"/>
            <ac:spMk id="2" creationId="{940BDE2A-B646-0D8D-9249-6CE9046B9BE9}"/>
          </ac:spMkLst>
        </pc:spChg>
      </pc:sldChg>
      <pc:sldChg chg="modSp mod">
        <pc:chgData name="Luca Crocetti" userId="52efdf86-ba77-4dcf-8f92-67ea05fd85b4" providerId="ADAL" clId="{AA50E12C-CE2A-46F7-8FB0-001648A46DB0}" dt="2024-12-05T18:33:41.009" v="36"/>
        <pc:sldMkLst>
          <pc:docMk/>
          <pc:sldMk cId="1910156913" sldId="408"/>
        </pc:sldMkLst>
        <pc:spChg chg="mod">
          <ac:chgData name="Luca Crocetti" userId="52efdf86-ba77-4dcf-8f92-67ea05fd85b4" providerId="ADAL" clId="{AA50E12C-CE2A-46F7-8FB0-001648A46DB0}" dt="2024-12-05T18:33:41.009" v="36"/>
          <ac:spMkLst>
            <pc:docMk/>
            <pc:sldMk cId="1910156913" sldId="408"/>
            <ac:spMk id="2" creationId="{940BDE2A-B646-0D8D-9249-6CE9046B9BE9}"/>
          </ac:spMkLst>
        </pc:spChg>
      </pc:sldChg>
      <pc:sldChg chg="modSp mod">
        <pc:chgData name="Luca Crocetti" userId="52efdf86-ba77-4dcf-8f92-67ea05fd85b4" providerId="ADAL" clId="{AA50E12C-CE2A-46F7-8FB0-001648A46DB0}" dt="2024-12-05T18:33:59.485" v="41"/>
        <pc:sldMkLst>
          <pc:docMk/>
          <pc:sldMk cId="2401964255" sldId="409"/>
        </pc:sldMkLst>
        <pc:spChg chg="mod">
          <ac:chgData name="Luca Crocetti" userId="52efdf86-ba77-4dcf-8f92-67ea05fd85b4" providerId="ADAL" clId="{AA50E12C-CE2A-46F7-8FB0-001648A46DB0}" dt="2024-12-05T18:33:59.485" v="41"/>
          <ac:spMkLst>
            <pc:docMk/>
            <pc:sldMk cId="2401964255" sldId="409"/>
            <ac:spMk id="2" creationId="{940BDE2A-B646-0D8D-9249-6CE9046B9BE9}"/>
          </ac:spMkLst>
        </pc:spChg>
      </pc:sldChg>
      <pc:sldChg chg="modSp mod">
        <pc:chgData name="Luca Crocetti" userId="52efdf86-ba77-4dcf-8f92-67ea05fd85b4" providerId="ADAL" clId="{AA50E12C-CE2A-46F7-8FB0-001648A46DB0}" dt="2024-12-05T18:34:03.546" v="42" actId="20577"/>
        <pc:sldMkLst>
          <pc:docMk/>
          <pc:sldMk cId="2602839887" sldId="410"/>
        </pc:sldMkLst>
        <pc:spChg chg="mod">
          <ac:chgData name="Luca Crocetti" userId="52efdf86-ba77-4dcf-8f92-67ea05fd85b4" providerId="ADAL" clId="{AA50E12C-CE2A-46F7-8FB0-001648A46DB0}" dt="2024-12-05T18:34:03.546" v="42" actId="20577"/>
          <ac:spMkLst>
            <pc:docMk/>
            <pc:sldMk cId="2602839887" sldId="410"/>
            <ac:spMk id="2" creationId="{940BDE2A-B646-0D8D-9249-6CE9046B9BE9}"/>
          </ac:spMkLst>
        </pc:spChg>
      </pc:sldChg>
      <pc:sldChg chg="modSp mod">
        <pc:chgData name="Luca Crocetti" userId="52efdf86-ba77-4dcf-8f92-67ea05fd85b4" providerId="ADAL" clId="{AA50E12C-CE2A-46F7-8FB0-001648A46DB0}" dt="2024-12-05T18:34:08.054" v="43" actId="20577"/>
        <pc:sldMkLst>
          <pc:docMk/>
          <pc:sldMk cId="1601663974" sldId="411"/>
        </pc:sldMkLst>
        <pc:spChg chg="mod">
          <ac:chgData name="Luca Crocetti" userId="52efdf86-ba77-4dcf-8f92-67ea05fd85b4" providerId="ADAL" clId="{AA50E12C-CE2A-46F7-8FB0-001648A46DB0}" dt="2024-12-05T18:34:08.054" v="43" actId="20577"/>
          <ac:spMkLst>
            <pc:docMk/>
            <pc:sldMk cId="1601663974" sldId="411"/>
            <ac:spMk id="2" creationId="{940BDE2A-B646-0D8D-9249-6CE9046B9BE9}"/>
          </ac:spMkLst>
        </pc:spChg>
      </pc:sldChg>
      <pc:sldChg chg="modSp mod">
        <pc:chgData name="Luca Crocetti" userId="52efdf86-ba77-4dcf-8f92-67ea05fd85b4" providerId="ADAL" clId="{AA50E12C-CE2A-46F7-8FB0-001648A46DB0}" dt="2024-12-05T18:34:15.339" v="44"/>
        <pc:sldMkLst>
          <pc:docMk/>
          <pc:sldMk cId="1299213812" sldId="412"/>
        </pc:sldMkLst>
        <pc:spChg chg="mod">
          <ac:chgData name="Luca Crocetti" userId="52efdf86-ba77-4dcf-8f92-67ea05fd85b4" providerId="ADAL" clId="{AA50E12C-CE2A-46F7-8FB0-001648A46DB0}" dt="2024-12-05T18:34:15.339" v="44"/>
          <ac:spMkLst>
            <pc:docMk/>
            <pc:sldMk cId="1299213812" sldId="412"/>
            <ac:spMk id="2" creationId="{940BDE2A-B646-0D8D-9249-6CE9046B9BE9}"/>
          </ac:spMkLst>
        </pc:spChg>
      </pc:sldChg>
      <pc:sldChg chg="modSp mod">
        <pc:chgData name="Luca Crocetti" userId="52efdf86-ba77-4dcf-8f92-67ea05fd85b4" providerId="ADAL" clId="{AA50E12C-CE2A-46F7-8FB0-001648A46DB0}" dt="2024-12-05T18:34:18.229" v="45"/>
        <pc:sldMkLst>
          <pc:docMk/>
          <pc:sldMk cId="1878642552" sldId="413"/>
        </pc:sldMkLst>
        <pc:spChg chg="mod">
          <ac:chgData name="Luca Crocetti" userId="52efdf86-ba77-4dcf-8f92-67ea05fd85b4" providerId="ADAL" clId="{AA50E12C-CE2A-46F7-8FB0-001648A46DB0}" dt="2024-12-05T18:34:18.229" v="45"/>
          <ac:spMkLst>
            <pc:docMk/>
            <pc:sldMk cId="1878642552" sldId="413"/>
            <ac:spMk id="2" creationId="{940BDE2A-B646-0D8D-9249-6CE9046B9BE9}"/>
          </ac:spMkLst>
        </pc:spChg>
      </pc:sldChg>
      <pc:sldChg chg="modSp mod">
        <pc:chgData name="Luca Crocetti" userId="52efdf86-ba77-4dcf-8f92-67ea05fd85b4" providerId="ADAL" clId="{AA50E12C-CE2A-46F7-8FB0-001648A46DB0}" dt="2024-12-05T18:35:36.250" v="57" actId="20577"/>
        <pc:sldMkLst>
          <pc:docMk/>
          <pc:sldMk cId="2304589537" sldId="450"/>
        </pc:sldMkLst>
        <pc:spChg chg="mod">
          <ac:chgData name="Luca Crocetti" userId="52efdf86-ba77-4dcf-8f92-67ea05fd85b4" providerId="ADAL" clId="{AA50E12C-CE2A-46F7-8FB0-001648A46DB0}" dt="2024-12-05T18:35:36.250" v="57" actId="20577"/>
          <ac:spMkLst>
            <pc:docMk/>
            <pc:sldMk cId="2304589537" sldId="450"/>
            <ac:spMk id="2" creationId="{00000000-0000-0000-0000-000000000000}"/>
          </ac:spMkLst>
        </pc:spChg>
      </pc:sldChg>
      <pc:sldChg chg="modSp mod">
        <pc:chgData name="Luca Crocetti" userId="52efdf86-ba77-4dcf-8f92-67ea05fd85b4" providerId="ADAL" clId="{AA50E12C-CE2A-46F7-8FB0-001648A46DB0}" dt="2024-12-05T18:35:39.913" v="58" actId="20577"/>
        <pc:sldMkLst>
          <pc:docMk/>
          <pc:sldMk cId="680862681" sldId="451"/>
        </pc:sldMkLst>
        <pc:spChg chg="mod">
          <ac:chgData name="Luca Crocetti" userId="52efdf86-ba77-4dcf-8f92-67ea05fd85b4" providerId="ADAL" clId="{AA50E12C-CE2A-46F7-8FB0-001648A46DB0}" dt="2024-12-05T18:35:39.913" v="58" actId="20577"/>
          <ac:spMkLst>
            <pc:docMk/>
            <pc:sldMk cId="680862681" sldId="451"/>
            <ac:spMk id="2" creationId="{00000000-0000-0000-0000-000000000000}"/>
          </ac:spMkLst>
        </pc:spChg>
      </pc:sldChg>
      <pc:sldChg chg="modSp mod">
        <pc:chgData name="Luca Crocetti" userId="52efdf86-ba77-4dcf-8f92-67ea05fd85b4" providerId="ADAL" clId="{AA50E12C-CE2A-46F7-8FB0-001648A46DB0}" dt="2024-12-05T18:35:43.592" v="59" actId="20577"/>
        <pc:sldMkLst>
          <pc:docMk/>
          <pc:sldMk cId="4161999581" sldId="452"/>
        </pc:sldMkLst>
        <pc:spChg chg="mod">
          <ac:chgData name="Luca Crocetti" userId="52efdf86-ba77-4dcf-8f92-67ea05fd85b4" providerId="ADAL" clId="{AA50E12C-CE2A-46F7-8FB0-001648A46DB0}" dt="2024-12-05T18:35:43.592" v="59" actId="20577"/>
          <ac:spMkLst>
            <pc:docMk/>
            <pc:sldMk cId="4161999581" sldId="452"/>
            <ac:spMk id="2" creationId="{00000000-0000-0000-0000-000000000000}"/>
          </ac:spMkLst>
        </pc:spChg>
      </pc:sldChg>
      <pc:sldChg chg="modSp mod">
        <pc:chgData name="Luca Crocetti" userId="52efdf86-ba77-4dcf-8f92-67ea05fd85b4" providerId="ADAL" clId="{AA50E12C-CE2A-46F7-8FB0-001648A46DB0}" dt="2024-12-05T18:35:48.108" v="60" actId="20577"/>
        <pc:sldMkLst>
          <pc:docMk/>
          <pc:sldMk cId="307327497" sldId="453"/>
        </pc:sldMkLst>
        <pc:spChg chg="mod">
          <ac:chgData name="Luca Crocetti" userId="52efdf86-ba77-4dcf-8f92-67ea05fd85b4" providerId="ADAL" clId="{AA50E12C-CE2A-46F7-8FB0-001648A46DB0}" dt="2024-12-05T18:35:48.108" v="60" actId="20577"/>
          <ac:spMkLst>
            <pc:docMk/>
            <pc:sldMk cId="307327497" sldId="453"/>
            <ac:spMk id="2" creationId="{00000000-0000-0000-0000-000000000000}"/>
          </ac:spMkLst>
        </pc:spChg>
      </pc:sldChg>
      <pc:sldChg chg="modSp mod">
        <pc:chgData name="Luca Crocetti" userId="52efdf86-ba77-4dcf-8f92-67ea05fd85b4" providerId="ADAL" clId="{AA50E12C-CE2A-46F7-8FB0-001648A46DB0}" dt="2024-12-05T18:35:52.235" v="61" actId="20577"/>
        <pc:sldMkLst>
          <pc:docMk/>
          <pc:sldMk cId="2426034010" sldId="454"/>
        </pc:sldMkLst>
        <pc:spChg chg="mod">
          <ac:chgData name="Luca Crocetti" userId="52efdf86-ba77-4dcf-8f92-67ea05fd85b4" providerId="ADAL" clId="{AA50E12C-CE2A-46F7-8FB0-001648A46DB0}" dt="2024-12-05T18:35:52.235" v="61" actId="20577"/>
          <ac:spMkLst>
            <pc:docMk/>
            <pc:sldMk cId="2426034010" sldId="454"/>
            <ac:spMk id="2" creationId="{00000000-0000-0000-0000-000000000000}"/>
          </ac:spMkLst>
        </pc:spChg>
      </pc:sldChg>
      <pc:sldChg chg="modSp mod">
        <pc:chgData name="Luca Crocetti" userId="52efdf86-ba77-4dcf-8f92-67ea05fd85b4" providerId="ADAL" clId="{AA50E12C-CE2A-46F7-8FB0-001648A46DB0}" dt="2024-12-05T18:35:55.629" v="62" actId="20577"/>
        <pc:sldMkLst>
          <pc:docMk/>
          <pc:sldMk cId="1264392719" sldId="455"/>
        </pc:sldMkLst>
        <pc:spChg chg="mod">
          <ac:chgData name="Luca Crocetti" userId="52efdf86-ba77-4dcf-8f92-67ea05fd85b4" providerId="ADAL" clId="{AA50E12C-CE2A-46F7-8FB0-001648A46DB0}" dt="2024-12-05T18:35:55.629" v="62" actId="20577"/>
          <ac:spMkLst>
            <pc:docMk/>
            <pc:sldMk cId="1264392719" sldId="455"/>
            <ac:spMk id="2" creationId="{00000000-0000-0000-0000-000000000000}"/>
          </ac:spMkLst>
        </pc:spChg>
      </pc:sldChg>
      <pc:sldChg chg="modSp mod">
        <pc:chgData name="Luca Crocetti" userId="52efdf86-ba77-4dcf-8f92-67ea05fd85b4" providerId="ADAL" clId="{AA50E12C-CE2A-46F7-8FB0-001648A46DB0}" dt="2024-12-05T18:35:59.446" v="63"/>
        <pc:sldMkLst>
          <pc:docMk/>
          <pc:sldMk cId="3123193741" sldId="456"/>
        </pc:sldMkLst>
        <pc:spChg chg="mod">
          <ac:chgData name="Luca Crocetti" userId="52efdf86-ba77-4dcf-8f92-67ea05fd85b4" providerId="ADAL" clId="{AA50E12C-CE2A-46F7-8FB0-001648A46DB0}" dt="2024-12-05T18:35:59.446" v="63"/>
          <ac:spMkLst>
            <pc:docMk/>
            <pc:sldMk cId="3123193741" sldId="456"/>
            <ac:spMk id="2" creationId="{00000000-0000-0000-0000-000000000000}"/>
          </ac:spMkLst>
        </pc:spChg>
      </pc:sldChg>
      <pc:sldChg chg="modSp mod">
        <pc:chgData name="Luca Crocetti" userId="52efdf86-ba77-4dcf-8f92-67ea05fd85b4" providerId="ADAL" clId="{AA50E12C-CE2A-46F7-8FB0-001648A46DB0}" dt="2024-12-05T18:36:02.208" v="64"/>
        <pc:sldMkLst>
          <pc:docMk/>
          <pc:sldMk cId="1992033092" sldId="457"/>
        </pc:sldMkLst>
        <pc:spChg chg="mod">
          <ac:chgData name="Luca Crocetti" userId="52efdf86-ba77-4dcf-8f92-67ea05fd85b4" providerId="ADAL" clId="{AA50E12C-CE2A-46F7-8FB0-001648A46DB0}" dt="2024-12-05T18:36:02.208" v="64"/>
          <ac:spMkLst>
            <pc:docMk/>
            <pc:sldMk cId="1992033092" sldId="457"/>
            <ac:spMk id="2" creationId="{00000000-0000-0000-0000-000000000000}"/>
          </ac:spMkLst>
        </pc:spChg>
      </pc:sldChg>
      <pc:sldChg chg="modSp mod">
        <pc:chgData name="Luca Crocetti" userId="52efdf86-ba77-4dcf-8f92-67ea05fd85b4" providerId="ADAL" clId="{AA50E12C-CE2A-46F7-8FB0-001648A46DB0}" dt="2024-12-05T18:34:24.219" v="47"/>
        <pc:sldMkLst>
          <pc:docMk/>
          <pc:sldMk cId="2501913479" sldId="458"/>
        </pc:sldMkLst>
        <pc:spChg chg="mod">
          <ac:chgData name="Luca Crocetti" userId="52efdf86-ba77-4dcf-8f92-67ea05fd85b4" providerId="ADAL" clId="{AA50E12C-CE2A-46F7-8FB0-001648A46DB0}" dt="2024-12-05T18:34:24.219" v="47"/>
          <ac:spMkLst>
            <pc:docMk/>
            <pc:sldMk cId="2501913479" sldId="458"/>
            <ac:spMk id="2" creationId="{940BDE2A-B646-0D8D-9249-6CE9046B9BE9}"/>
          </ac:spMkLst>
        </pc:spChg>
      </pc:sldChg>
      <pc:sldChg chg="modSp mod">
        <pc:chgData name="Luca Crocetti" userId="52efdf86-ba77-4dcf-8f92-67ea05fd85b4" providerId="ADAL" clId="{AA50E12C-CE2A-46F7-8FB0-001648A46DB0}" dt="2024-12-05T18:34:27.415" v="48"/>
        <pc:sldMkLst>
          <pc:docMk/>
          <pc:sldMk cId="614027662" sldId="459"/>
        </pc:sldMkLst>
        <pc:spChg chg="mod">
          <ac:chgData name="Luca Crocetti" userId="52efdf86-ba77-4dcf-8f92-67ea05fd85b4" providerId="ADAL" clId="{AA50E12C-CE2A-46F7-8FB0-001648A46DB0}" dt="2024-12-05T18:34:27.415" v="48"/>
          <ac:spMkLst>
            <pc:docMk/>
            <pc:sldMk cId="614027662" sldId="459"/>
            <ac:spMk id="2" creationId="{940BDE2A-B646-0D8D-9249-6CE9046B9BE9}"/>
          </ac:spMkLst>
        </pc:spChg>
      </pc:sldChg>
      <pc:sldChg chg="modSp mod">
        <pc:chgData name="Luca Crocetti" userId="52efdf86-ba77-4dcf-8f92-67ea05fd85b4" providerId="ADAL" clId="{AA50E12C-CE2A-46F7-8FB0-001648A46DB0}" dt="2024-12-05T18:34:30.765" v="49"/>
        <pc:sldMkLst>
          <pc:docMk/>
          <pc:sldMk cId="180578645" sldId="460"/>
        </pc:sldMkLst>
        <pc:spChg chg="mod">
          <ac:chgData name="Luca Crocetti" userId="52efdf86-ba77-4dcf-8f92-67ea05fd85b4" providerId="ADAL" clId="{AA50E12C-CE2A-46F7-8FB0-001648A46DB0}" dt="2024-12-05T18:34:30.765" v="49"/>
          <ac:spMkLst>
            <pc:docMk/>
            <pc:sldMk cId="180578645" sldId="460"/>
            <ac:spMk id="2" creationId="{940BDE2A-B646-0D8D-9249-6CE9046B9BE9}"/>
          </ac:spMkLst>
        </pc:spChg>
      </pc:sldChg>
      <pc:sldChg chg="modSp mod">
        <pc:chgData name="Luca Crocetti" userId="52efdf86-ba77-4dcf-8f92-67ea05fd85b4" providerId="ADAL" clId="{AA50E12C-CE2A-46F7-8FB0-001648A46DB0}" dt="2024-12-05T18:34:35.441" v="50" actId="20577"/>
        <pc:sldMkLst>
          <pc:docMk/>
          <pc:sldMk cId="971138628" sldId="461"/>
        </pc:sldMkLst>
        <pc:spChg chg="mod">
          <ac:chgData name="Luca Crocetti" userId="52efdf86-ba77-4dcf-8f92-67ea05fd85b4" providerId="ADAL" clId="{AA50E12C-CE2A-46F7-8FB0-001648A46DB0}" dt="2024-12-05T18:34:35.441" v="50" actId="20577"/>
          <ac:spMkLst>
            <pc:docMk/>
            <pc:sldMk cId="971138628" sldId="461"/>
            <ac:spMk id="2" creationId="{940BDE2A-B646-0D8D-9249-6CE9046B9BE9}"/>
          </ac:spMkLst>
        </pc:spChg>
      </pc:sldChg>
      <pc:sldChg chg="modSp mod">
        <pc:chgData name="Luca Crocetti" userId="52efdf86-ba77-4dcf-8f92-67ea05fd85b4" providerId="ADAL" clId="{AA50E12C-CE2A-46F7-8FB0-001648A46DB0}" dt="2024-12-05T18:35:18.895" v="54" actId="6549"/>
        <pc:sldMkLst>
          <pc:docMk/>
          <pc:sldMk cId="1371161988" sldId="462"/>
        </pc:sldMkLst>
        <pc:spChg chg="mod">
          <ac:chgData name="Luca Crocetti" userId="52efdf86-ba77-4dcf-8f92-67ea05fd85b4" providerId="ADAL" clId="{AA50E12C-CE2A-46F7-8FB0-001648A46DB0}" dt="2024-12-05T18:35:18.895" v="54" actId="6549"/>
          <ac:spMkLst>
            <pc:docMk/>
            <pc:sldMk cId="1371161988" sldId="462"/>
            <ac:spMk id="2" creationId="{940BDE2A-B646-0D8D-9249-6CE9046B9BE9}"/>
          </ac:spMkLst>
        </pc:spChg>
      </pc:sldChg>
      <pc:sldChg chg="modSp mod">
        <pc:chgData name="Luca Crocetti" userId="52efdf86-ba77-4dcf-8f92-67ea05fd85b4" providerId="ADAL" clId="{AA50E12C-CE2A-46F7-8FB0-001648A46DB0}" dt="2024-12-05T18:35:22.736" v="55" actId="20577"/>
        <pc:sldMkLst>
          <pc:docMk/>
          <pc:sldMk cId="1111519810" sldId="463"/>
        </pc:sldMkLst>
        <pc:spChg chg="mod">
          <ac:chgData name="Luca Crocetti" userId="52efdf86-ba77-4dcf-8f92-67ea05fd85b4" providerId="ADAL" clId="{AA50E12C-CE2A-46F7-8FB0-001648A46DB0}" dt="2024-12-05T18:35:22.736" v="55" actId="20577"/>
          <ac:spMkLst>
            <pc:docMk/>
            <pc:sldMk cId="1111519810" sldId="463"/>
            <ac:spMk id="2" creationId="{940BDE2A-B646-0D8D-9249-6CE9046B9BE9}"/>
          </ac:spMkLst>
        </pc:spChg>
      </pc:sldChg>
      <pc:sldChg chg="modSp mod">
        <pc:chgData name="Luca Crocetti" userId="52efdf86-ba77-4dcf-8f92-67ea05fd85b4" providerId="ADAL" clId="{AA50E12C-CE2A-46F7-8FB0-001648A46DB0}" dt="2024-12-05T18:34:49.338" v="53" actId="20577"/>
        <pc:sldMkLst>
          <pc:docMk/>
          <pc:sldMk cId="53590354" sldId="464"/>
        </pc:sldMkLst>
        <pc:spChg chg="mod">
          <ac:chgData name="Luca Crocetti" userId="52efdf86-ba77-4dcf-8f92-67ea05fd85b4" providerId="ADAL" clId="{AA50E12C-CE2A-46F7-8FB0-001648A46DB0}" dt="2024-12-05T18:34:49.338" v="53" actId="20577"/>
          <ac:spMkLst>
            <pc:docMk/>
            <pc:sldMk cId="53590354" sldId="464"/>
            <ac:spMk id="2" creationId="{940BDE2A-B646-0D8D-9249-6CE9046B9BE9}"/>
          </ac:spMkLst>
        </pc:spChg>
      </pc:sldChg>
      <pc:sldChg chg="modSp mod">
        <pc:chgData name="Luca Crocetti" userId="52efdf86-ba77-4dcf-8f92-67ea05fd85b4" providerId="ADAL" clId="{AA50E12C-CE2A-46F7-8FB0-001648A46DB0}" dt="2024-12-05T18:35:32.024" v="56" actId="20577"/>
        <pc:sldMkLst>
          <pc:docMk/>
          <pc:sldMk cId="1625278919" sldId="465"/>
        </pc:sldMkLst>
        <pc:spChg chg="mod">
          <ac:chgData name="Luca Crocetti" userId="52efdf86-ba77-4dcf-8f92-67ea05fd85b4" providerId="ADAL" clId="{AA50E12C-CE2A-46F7-8FB0-001648A46DB0}" dt="2024-12-05T18:35:32.024" v="56" actId="20577"/>
          <ac:spMkLst>
            <pc:docMk/>
            <pc:sldMk cId="1625278919" sldId="465"/>
            <ac:spMk id="2" creationId="{940BDE2A-B646-0D8D-9249-6CE9046B9BE9}"/>
          </ac:spMkLst>
        </pc:spChg>
      </pc:sldChg>
    </pc:docChg>
  </pc:docChgLst>
  <pc:docChgLst>
    <pc:chgData name="Luca Crocetti" userId="52efdf86-ba77-4dcf-8f92-67ea05fd85b4" providerId="ADAL" clId="{44298F47-E88B-4AB1-83FB-3EB16B5D3730}"/>
    <pc:docChg chg="undo redo custSel delSld modSld modMainMaster">
      <pc:chgData name="Luca Crocetti" userId="52efdf86-ba77-4dcf-8f92-67ea05fd85b4" providerId="ADAL" clId="{44298F47-E88B-4AB1-83FB-3EB16B5D3730}" dt="2023-10-19T18:32:24.231" v="3013" actId="1076"/>
      <pc:docMkLst>
        <pc:docMk/>
      </pc:docMkLst>
      <pc:sldChg chg="modSp mod">
        <pc:chgData name="Luca Crocetti" userId="52efdf86-ba77-4dcf-8f92-67ea05fd85b4" providerId="ADAL" clId="{44298F47-E88B-4AB1-83FB-3EB16B5D3730}" dt="2023-10-19T18:06:18.913" v="2410" actId="20577"/>
        <pc:sldMkLst>
          <pc:docMk/>
          <pc:sldMk cId="3387663932" sldId="362"/>
        </pc:sldMkLst>
        <pc:spChg chg="mod">
          <ac:chgData name="Luca Crocetti" userId="52efdf86-ba77-4dcf-8f92-67ea05fd85b4" providerId="ADAL" clId="{44298F47-E88B-4AB1-83FB-3EB16B5D3730}" dt="2023-10-19T18:06:18.913" v="2410" actId="20577"/>
          <ac:spMkLst>
            <pc:docMk/>
            <pc:sldMk cId="3387663932" sldId="362"/>
            <ac:spMk id="7" creationId="{5E6F3B20-576A-49AC-98C5-EFE8553F5B01}"/>
          </ac:spMkLst>
        </pc:spChg>
      </pc:sldChg>
      <pc:sldChg chg="modSp mod">
        <pc:chgData name="Luca Crocetti" userId="52efdf86-ba77-4dcf-8f92-67ea05fd85b4" providerId="ADAL" clId="{44298F47-E88B-4AB1-83FB-3EB16B5D3730}" dt="2023-10-19T18:06:54.110" v="2442" actId="20577"/>
        <pc:sldMkLst>
          <pc:docMk/>
          <pc:sldMk cId="2005315642" sldId="485"/>
        </pc:sldMkLst>
        <pc:spChg chg="mod">
          <ac:chgData name="Luca Crocetti" userId="52efdf86-ba77-4dcf-8f92-67ea05fd85b4" providerId="ADAL" clId="{44298F47-E88B-4AB1-83FB-3EB16B5D3730}" dt="2023-10-19T18:06:54.110" v="2442" actId="20577"/>
          <ac:spMkLst>
            <pc:docMk/>
            <pc:sldMk cId="2005315642" sldId="485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09:51.848" v="2494" actId="20577"/>
        <pc:sldMkLst>
          <pc:docMk/>
          <pc:sldMk cId="1469408096" sldId="487"/>
        </pc:sldMkLst>
        <pc:spChg chg="mod">
          <ac:chgData name="Luca Crocetti" userId="52efdf86-ba77-4dcf-8f92-67ea05fd85b4" providerId="ADAL" clId="{44298F47-E88B-4AB1-83FB-3EB16B5D3730}" dt="2023-10-19T18:09:51.848" v="2494" actId="20577"/>
          <ac:spMkLst>
            <pc:docMk/>
            <pc:sldMk cId="1469408096" sldId="487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09:56.165" v="2495"/>
        <pc:sldMkLst>
          <pc:docMk/>
          <pc:sldMk cId="4259217074" sldId="488"/>
        </pc:sldMkLst>
        <pc:spChg chg="mod">
          <ac:chgData name="Luca Crocetti" userId="52efdf86-ba77-4dcf-8f92-67ea05fd85b4" providerId="ADAL" clId="{44298F47-E88B-4AB1-83FB-3EB16B5D3730}" dt="2023-10-19T18:09:56.165" v="2495"/>
          <ac:spMkLst>
            <pc:docMk/>
            <pc:sldMk cId="4259217074" sldId="488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09:59.098" v="2496"/>
        <pc:sldMkLst>
          <pc:docMk/>
          <pc:sldMk cId="3889456875" sldId="489"/>
        </pc:sldMkLst>
        <pc:spChg chg="mod">
          <ac:chgData name="Luca Crocetti" userId="52efdf86-ba77-4dcf-8f92-67ea05fd85b4" providerId="ADAL" clId="{44298F47-E88B-4AB1-83FB-3EB16B5D3730}" dt="2023-10-19T18:09:59.098" v="2496"/>
          <ac:spMkLst>
            <pc:docMk/>
            <pc:sldMk cId="3889456875" sldId="489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0:22.085" v="2497"/>
        <pc:sldMkLst>
          <pc:docMk/>
          <pc:sldMk cId="3649699406" sldId="490"/>
        </pc:sldMkLst>
        <pc:spChg chg="mod">
          <ac:chgData name="Luca Crocetti" userId="52efdf86-ba77-4dcf-8f92-67ea05fd85b4" providerId="ADAL" clId="{44298F47-E88B-4AB1-83FB-3EB16B5D3730}" dt="2023-10-19T18:10:22.085" v="2497"/>
          <ac:spMkLst>
            <pc:docMk/>
            <pc:sldMk cId="3649699406" sldId="490"/>
            <ac:spMk id="2" creationId="{A1E43869-A74A-4BC1-B9CE-79D78A6BDFFE}"/>
          </ac:spMkLst>
        </pc:spChg>
      </pc:sldChg>
      <pc:sldChg chg="addSp delSp modSp mod">
        <pc:chgData name="Luca Crocetti" userId="52efdf86-ba77-4dcf-8f92-67ea05fd85b4" providerId="ADAL" clId="{44298F47-E88B-4AB1-83FB-3EB16B5D3730}" dt="2023-10-19T18:10:25.209" v="2498"/>
        <pc:sldMkLst>
          <pc:docMk/>
          <pc:sldMk cId="3325834170" sldId="491"/>
        </pc:sldMkLst>
        <pc:spChg chg="mod">
          <ac:chgData name="Luca Crocetti" userId="52efdf86-ba77-4dcf-8f92-67ea05fd85b4" providerId="ADAL" clId="{44298F47-E88B-4AB1-83FB-3EB16B5D3730}" dt="2023-10-19T18:10:25.209" v="2498"/>
          <ac:spMkLst>
            <pc:docMk/>
            <pc:sldMk cId="3325834170" sldId="491"/>
            <ac:spMk id="2" creationId="{A1E43869-A74A-4BC1-B9CE-79D78A6BDFFE}"/>
          </ac:spMkLst>
        </pc:spChg>
        <pc:grpChg chg="del mod">
          <ac:chgData name="Luca Crocetti" userId="52efdf86-ba77-4dcf-8f92-67ea05fd85b4" providerId="ADAL" clId="{44298F47-E88B-4AB1-83FB-3EB16B5D3730}" dt="2023-10-18T20:34:26.854" v="276"/>
          <ac:grpSpMkLst>
            <pc:docMk/>
            <pc:sldMk cId="3325834170" sldId="491"/>
            <ac:grpSpMk id="30" creationId="{E3CA5DE6-2DF1-53E2-A01A-8AF043356FD7}"/>
          </ac:grpSpMkLst>
        </pc:grpChg>
        <pc:grpChg chg="del mod">
          <ac:chgData name="Luca Crocetti" userId="52efdf86-ba77-4dcf-8f92-67ea05fd85b4" providerId="ADAL" clId="{44298F47-E88B-4AB1-83FB-3EB16B5D3730}" dt="2023-10-18T20:34:26.854" v="276"/>
          <ac:grpSpMkLst>
            <pc:docMk/>
            <pc:sldMk cId="3325834170" sldId="491"/>
            <ac:grpSpMk id="59" creationId="{15E37339-E211-FB0D-D943-5B43B329E82D}"/>
          </ac:grpSpMkLst>
        </pc:grpChg>
        <pc:grpChg chg="del mod">
          <ac:chgData name="Luca Crocetti" userId="52efdf86-ba77-4dcf-8f92-67ea05fd85b4" providerId="ADAL" clId="{44298F47-E88B-4AB1-83FB-3EB16B5D3730}" dt="2023-10-18T20:33:41.411" v="215"/>
          <ac:grpSpMkLst>
            <pc:docMk/>
            <pc:sldMk cId="3325834170" sldId="491"/>
            <ac:grpSpMk id="1026" creationId="{75D00A39-83C0-0849-6153-686282A1712E}"/>
          </ac:grpSpMkLst>
        </pc:grpChg>
        <pc:grpChg chg="mod">
          <ac:chgData name="Luca Crocetti" userId="52efdf86-ba77-4dcf-8f92-67ea05fd85b4" providerId="ADAL" clId="{44298F47-E88B-4AB1-83FB-3EB16B5D3730}" dt="2023-10-18T20:34:28.677" v="283"/>
          <ac:grpSpMkLst>
            <pc:docMk/>
            <pc:sldMk cId="3325834170" sldId="491"/>
            <ac:grpSpMk id="1062" creationId="{735D445B-0FEF-793E-C0D5-A74236D7E809}"/>
          </ac:grpSpMkLst>
        </pc:grpChg>
        <pc:grpChg chg="del mod">
          <ac:chgData name="Luca Crocetti" userId="52efdf86-ba77-4dcf-8f92-67ea05fd85b4" providerId="ADAL" clId="{44298F47-E88B-4AB1-83FB-3EB16B5D3730}" dt="2023-10-18T20:33:43.174" v="218"/>
          <ac:grpSpMkLst>
            <pc:docMk/>
            <pc:sldMk cId="3325834170" sldId="491"/>
            <ac:grpSpMk id="1068" creationId="{7E867279-29F2-E374-6FBB-8D83A2285F50}"/>
          </ac:grpSpMkLst>
        </pc:grpChg>
        <pc:grpChg chg="del mod">
          <ac:chgData name="Luca Crocetti" userId="52efdf86-ba77-4dcf-8f92-67ea05fd85b4" providerId="ADAL" clId="{44298F47-E88B-4AB1-83FB-3EB16B5D3730}" dt="2023-10-18T20:33:43.951" v="220"/>
          <ac:grpSpMkLst>
            <pc:docMk/>
            <pc:sldMk cId="3325834170" sldId="491"/>
            <ac:grpSpMk id="1071" creationId="{53D638B6-2654-CBE2-428A-2D912F68CD73}"/>
          </ac:grpSpMkLst>
        </pc:grpChg>
        <pc:grpChg chg="del mod">
          <ac:chgData name="Luca Crocetti" userId="52efdf86-ba77-4dcf-8f92-67ea05fd85b4" providerId="ADAL" clId="{44298F47-E88B-4AB1-83FB-3EB16B5D3730}" dt="2023-10-18T20:34:36.476" v="290"/>
          <ac:grpSpMkLst>
            <pc:docMk/>
            <pc:sldMk cId="3325834170" sldId="491"/>
            <ac:grpSpMk id="1073" creationId="{F20A1FC6-3B2E-7F2F-C272-587028C3AD2A}"/>
          </ac:grpSpMkLst>
        </pc:grpChg>
        <pc:grpChg chg="del mod">
          <ac:chgData name="Luca Crocetti" userId="52efdf86-ba77-4dcf-8f92-67ea05fd85b4" providerId="ADAL" clId="{44298F47-E88B-4AB1-83FB-3EB16B5D3730}" dt="2023-10-18T20:34:11.058" v="256"/>
          <ac:grpSpMkLst>
            <pc:docMk/>
            <pc:sldMk cId="3325834170" sldId="491"/>
            <ac:grpSpMk id="1079" creationId="{7EF52CEE-D242-DF14-010B-48946FCDD7DD}"/>
          </ac:grpSpMkLst>
        </pc:grpChg>
        <pc:grpChg chg="del mod">
          <ac:chgData name="Luca Crocetti" userId="52efdf86-ba77-4dcf-8f92-67ea05fd85b4" providerId="ADAL" clId="{44298F47-E88B-4AB1-83FB-3EB16B5D3730}" dt="2023-10-18T20:34:08.731" v="254"/>
          <ac:grpSpMkLst>
            <pc:docMk/>
            <pc:sldMk cId="3325834170" sldId="491"/>
            <ac:grpSpMk id="1085" creationId="{6C89CAAB-3659-B2F7-B9B1-251924988EE2}"/>
          </ac:grpSpMkLst>
        </pc:grpChg>
        <pc:grpChg chg="del mod">
          <ac:chgData name="Luca Crocetti" userId="52efdf86-ba77-4dcf-8f92-67ea05fd85b4" providerId="ADAL" clId="{44298F47-E88B-4AB1-83FB-3EB16B5D3730}" dt="2023-10-18T20:34:11.058" v="256"/>
          <ac:grpSpMkLst>
            <pc:docMk/>
            <pc:sldMk cId="3325834170" sldId="491"/>
            <ac:grpSpMk id="1091" creationId="{0DAA2333-A1CE-0B0A-C91E-B37D401D4FBA}"/>
          </ac:grpSpMkLst>
        </pc:grpChg>
        <pc:grpChg chg="del mod">
          <ac:chgData name="Luca Crocetti" userId="52efdf86-ba77-4dcf-8f92-67ea05fd85b4" providerId="ADAL" clId="{44298F47-E88B-4AB1-83FB-3EB16B5D3730}" dt="2023-10-18T20:34:12.442" v="258"/>
          <ac:grpSpMkLst>
            <pc:docMk/>
            <pc:sldMk cId="3325834170" sldId="491"/>
            <ac:grpSpMk id="1093" creationId="{E0D7B808-0299-A74F-6708-E3DEDA9BB792}"/>
          </ac:grpSpMkLst>
        </pc:grpChg>
        <pc:grpChg chg="del mod">
          <ac:chgData name="Luca Crocetti" userId="52efdf86-ba77-4dcf-8f92-67ea05fd85b4" providerId="ADAL" clId="{44298F47-E88B-4AB1-83FB-3EB16B5D3730}" dt="2023-10-18T20:34:36.476" v="290"/>
          <ac:grpSpMkLst>
            <pc:docMk/>
            <pc:sldMk cId="3325834170" sldId="491"/>
            <ac:grpSpMk id="1095" creationId="{9DC3D11F-14C5-D64C-BD15-24FA09178A25}"/>
          </ac:grpSpMkLst>
        </pc:grpChg>
        <pc:grpChg chg="del mod">
          <ac:chgData name="Luca Crocetti" userId="52efdf86-ba77-4dcf-8f92-67ea05fd85b4" providerId="ADAL" clId="{44298F47-E88B-4AB1-83FB-3EB16B5D3730}" dt="2023-10-18T20:34:15.853" v="264"/>
          <ac:grpSpMkLst>
            <pc:docMk/>
            <pc:sldMk cId="3325834170" sldId="491"/>
            <ac:grpSpMk id="1098" creationId="{392F5D88-F20D-CD9A-14BA-729EB5F72EF4}"/>
          </ac:grpSpMkLst>
        </pc:grpChg>
        <pc:grpChg chg="del mod">
          <ac:chgData name="Luca Crocetti" userId="52efdf86-ba77-4dcf-8f92-67ea05fd85b4" providerId="ADAL" clId="{44298F47-E88B-4AB1-83FB-3EB16B5D3730}" dt="2023-10-18T20:34:28.677" v="282"/>
          <ac:grpSpMkLst>
            <pc:docMk/>
            <pc:sldMk cId="3325834170" sldId="491"/>
            <ac:grpSpMk id="1101" creationId="{8E34E9D1-74A8-6E76-4022-E45E8A58669F}"/>
          </ac:grpSpMkLst>
        </pc:grpChg>
        <pc:grpChg chg="del mod">
          <ac:chgData name="Luca Crocetti" userId="52efdf86-ba77-4dcf-8f92-67ea05fd85b4" providerId="ADAL" clId="{44298F47-E88B-4AB1-83FB-3EB16B5D3730}" dt="2023-10-18T20:34:22.206" v="268"/>
          <ac:grpSpMkLst>
            <pc:docMk/>
            <pc:sldMk cId="3325834170" sldId="491"/>
            <ac:grpSpMk id="1104" creationId="{48FAF582-DB84-369A-77DA-C7D398F5BE67}"/>
          </ac:grpSpMkLst>
        </pc:grpChg>
        <pc:grpChg chg="mod">
          <ac:chgData name="Luca Crocetti" userId="52efdf86-ba77-4dcf-8f92-67ea05fd85b4" providerId="ADAL" clId="{44298F47-E88B-4AB1-83FB-3EB16B5D3730}" dt="2023-10-18T20:34:26.854" v="276"/>
          <ac:grpSpMkLst>
            <pc:docMk/>
            <pc:sldMk cId="3325834170" sldId="491"/>
            <ac:grpSpMk id="1107" creationId="{31F6BFDC-A974-67B9-1F78-5314CF5511F4}"/>
          </ac:grpSpMkLst>
        </pc:grpChg>
        <pc:grpChg chg="mod">
          <ac:chgData name="Luca Crocetti" userId="52efdf86-ba77-4dcf-8f92-67ea05fd85b4" providerId="ADAL" clId="{44298F47-E88B-4AB1-83FB-3EB16B5D3730}" dt="2023-10-18T20:34:32.973" v="287"/>
          <ac:grpSpMkLst>
            <pc:docMk/>
            <pc:sldMk cId="3325834170" sldId="491"/>
            <ac:grpSpMk id="1110" creationId="{7B6FE06E-13C5-700D-46AD-0B5BB36C39BD}"/>
          </ac:grpSpMkLst>
        </pc:grpChg>
        <pc:grpChg chg="del mod">
          <ac:chgData name="Luca Crocetti" userId="52efdf86-ba77-4dcf-8f92-67ea05fd85b4" providerId="ADAL" clId="{44298F47-E88B-4AB1-83FB-3EB16B5D3730}" dt="2023-10-18T20:34:45.500" v="297"/>
          <ac:grpSpMkLst>
            <pc:docMk/>
            <pc:sldMk cId="3325834170" sldId="491"/>
            <ac:grpSpMk id="1113" creationId="{31EC1978-6673-94B3-7811-C93F5A8894FF}"/>
          </ac:grpSpMkLst>
        </pc:grpChg>
        <pc:grpChg chg="mod">
          <ac:chgData name="Luca Crocetti" userId="52efdf86-ba77-4dcf-8f92-67ea05fd85b4" providerId="ADAL" clId="{44298F47-E88B-4AB1-83FB-3EB16B5D3730}" dt="2023-10-18T20:34:45.500" v="297"/>
          <ac:grpSpMkLst>
            <pc:docMk/>
            <pc:sldMk cId="3325834170" sldId="491"/>
            <ac:grpSpMk id="1116" creationId="{94CCF2CA-6891-F0F6-E0A2-E0B8092EC711}"/>
          </ac:grpSpMkLst>
        </pc:grpChg>
        <pc:inkChg chg="del mod">
          <ac:chgData name="Luca Crocetti" userId="52efdf86-ba77-4dcf-8f92-67ea05fd85b4" providerId="ADAL" clId="{44298F47-E88B-4AB1-83FB-3EB16B5D3730}" dt="2023-10-18T20:33:02.650" v="148"/>
          <ac:inkMkLst>
            <pc:docMk/>
            <pc:sldMk cId="3325834170" sldId="491"/>
            <ac:inkMk id="4" creationId="{D459EE66-137B-0B78-C823-FD2244346D6A}"/>
          </ac:inkMkLst>
        </pc:inkChg>
        <pc:inkChg chg="del mod">
          <ac:chgData name="Luca Crocetti" userId="52efdf86-ba77-4dcf-8f92-67ea05fd85b4" providerId="ADAL" clId="{44298F47-E88B-4AB1-83FB-3EB16B5D3730}" dt="2023-10-18T20:33:02.666" v="157"/>
          <ac:inkMkLst>
            <pc:docMk/>
            <pc:sldMk cId="3325834170" sldId="491"/>
            <ac:inkMk id="5" creationId="{8AB355E0-8FB3-0F86-4E13-478092959978}"/>
          </ac:inkMkLst>
        </pc:inkChg>
        <pc:inkChg chg="del mod">
          <ac:chgData name="Luca Crocetti" userId="52efdf86-ba77-4dcf-8f92-67ea05fd85b4" providerId="ADAL" clId="{44298F47-E88B-4AB1-83FB-3EB16B5D3730}" dt="2023-10-18T20:33:02.666" v="155"/>
          <ac:inkMkLst>
            <pc:docMk/>
            <pc:sldMk cId="3325834170" sldId="491"/>
            <ac:inkMk id="6" creationId="{F492B95B-5297-9760-7DF3-F42C42EE1C47}"/>
          </ac:inkMkLst>
        </pc:inkChg>
        <pc:inkChg chg="del mod">
          <ac:chgData name="Luca Crocetti" userId="52efdf86-ba77-4dcf-8f92-67ea05fd85b4" providerId="ADAL" clId="{44298F47-E88B-4AB1-83FB-3EB16B5D3730}" dt="2023-10-18T20:33:02.650" v="152"/>
          <ac:inkMkLst>
            <pc:docMk/>
            <pc:sldMk cId="3325834170" sldId="491"/>
            <ac:inkMk id="7" creationId="{2D5B4791-A507-A3C6-41EB-020934EB7351}"/>
          </ac:inkMkLst>
        </pc:inkChg>
        <pc:inkChg chg="del mod">
          <ac:chgData name="Luca Crocetti" userId="52efdf86-ba77-4dcf-8f92-67ea05fd85b4" providerId="ADAL" clId="{44298F47-E88B-4AB1-83FB-3EB16B5D3730}" dt="2023-10-18T20:33:02.650" v="144"/>
          <ac:inkMkLst>
            <pc:docMk/>
            <pc:sldMk cId="3325834170" sldId="491"/>
            <ac:inkMk id="8" creationId="{9B05488E-01F2-C17C-FD79-FA4EAB861C3C}"/>
          </ac:inkMkLst>
        </pc:inkChg>
        <pc:inkChg chg="del mod">
          <ac:chgData name="Luca Crocetti" userId="52efdf86-ba77-4dcf-8f92-67ea05fd85b4" providerId="ADAL" clId="{44298F47-E88B-4AB1-83FB-3EB16B5D3730}" dt="2023-10-18T20:33:02.650" v="146"/>
          <ac:inkMkLst>
            <pc:docMk/>
            <pc:sldMk cId="3325834170" sldId="491"/>
            <ac:inkMk id="9" creationId="{1D3FF16C-B339-61B5-8940-831D9778C0B6}"/>
          </ac:inkMkLst>
        </pc:inkChg>
        <pc:inkChg chg="del mod">
          <ac:chgData name="Luca Crocetti" userId="52efdf86-ba77-4dcf-8f92-67ea05fd85b4" providerId="ADAL" clId="{44298F47-E88B-4AB1-83FB-3EB16B5D3730}" dt="2023-10-18T20:33:02.650" v="150"/>
          <ac:inkMkLst>
            <pc:docMk/>
            <pc:sldMk cId="3325834170" sldId="491"/>
            <ac:inkMk id="10" creationId="{7E32F42A-D179-DFF7-861D-7AF06FCE3553}"/>
          </ac:inkMkLst>
        </pc:inkChg>
        <pc:inkChg chg="add mod">
          <ac:chgData name="Luca Crocetti" userId="52efdf86-ba77-4dcf-8f92-67ea05fd85b4" providerId="ADAL" clId="{44298F47-E88B-4AB1-83FB-3EB16B5D3730}" dt="2023-10-18T20:34:26.854" v="276"/>
          <ac:inkMkLst>
            <pc:docMk/>
            <pc:sldMk cId="3325834170" sldId="491"/>
            <ac:inkMk id="11" creationId="{B885D9D5-9F4A-78D7-B259-84B3CF392C8B}"/>
          </ac:inkMkLst>
        </pc:inkChg>
        <pc:inkChg chg="del mod">
          <ac:chgData name="Luca Crocetti" userId="52efdf86-ba77-4dcf-8f92-67ea05fd85b4" providerId="ADAL" clId="{44298F47-E88B-4AB1-83FB-3EB16B5D3730}" dt="2023-10-18T20:33:02.650" v="145"/>
          <ac:inkMkLst>
            <pc:docMk/>
            <pc:sldMk cId="3325834170" sldId="491"/>
            <ac:inkMk id="12" creationId="{729E8DDF-A9BC-85F4-5887-2F349377C2F4}"/>
          </ac:inkMkLst>
        </pc:inkChg>
        <pc:inkChg chg="del mod">
          <ac:chgData name="Luca Crocetti" userId="52efdf86-ba77-4dcf-8f92-67ea05fd85b4" providerId="ADAL" clId="{44298F47-E88B-4AB1-83FB-3EB16B5D3730}" dt="2023-10-18T20:33:02.666" v="156"/>
          <ac:inkMkLst>
            <pc:docMk/>
            <pc:sldMk cId="3325834170" sldId="491"/>
            <ac:inkMk id="13" creationId="{CB2F6AEB-4413-FD3E-4561-8C2FCB25B911}"/>
          </ac:inkMkLst>
        </pc:inkChg>
        <pc:inkChg chg="del">
          <ac:chgData name="Luca Crocetti" userId="52efdf86-ba77-4dcf-8f92-67ea05fd85b4" providerId="ADAL" clId="{44298F47-E88B-4AB1-83FB-3EB16B5D3730}" dt="2023-10-18T20:33:02.650" v="143"/>
          <ac:inkMkLst>
            <pc:docMk/>
            <pc:sldMk cId="3325834170" sldId="491"/>
            <ac:inkMk id="14" creationId="{6468CA17-7F61-91C9-31DC-4510F1C0E3BA}"/>
          </ac:inkMkLst>
        </pc:inkChg>
        <pc:inkChg chg="del mod">
          <ac:chgData name="Luca Crocetti" userId="52efdf86-ba77-4dcf-8f92-67ea05fd85b4" providerId="ADAL" clId="{44298F47-E88B-4AB1-83FB-3EB16B5D3730}" dt="2023-10-18T20:33:02.650" v="151"/>
          <ac:inkMkLst>
            <pc:docMk/>
            <pc:sldMk cId="3325834170" sldId="491"/>
            <ac:inkMk id="15" creationId="{D335EC31-8BCE-DE0A-C70D-B74FC7781D08}"/>
          </ac:inkMkLst>
        </pc:inkChg>
        <pc:inkChg chg="del mod">
          <ac:chgData name="Luca Crocetti" userId="52efdf86-ba77-4dcf-8f92-67ea05fd85b4" providerId="ADAL" clId="{44298F47-E88B-4AB1-83FB-3EB16B5D3730}" dt="2023-10-18T20:33:02.650" v="153"/>
          <ac:inkMkLst>
            <pc:docMk/>
            <pc:sldMk cId="3325834170" sldId="491"/>
            <ac:inkMk id="16" creationId="{AEBBE067-FADA-2170-D92C-C6CA037AC7D3}"/>
          </ac:inkMkLst>
        </pc:inkChg>
        <pc:inkChg chg="del mod">
          <ac:chgData name="Luca Crocetti" userId="52efdf86-ba77-4dcf-8f92-67ea05fd85b4" providerId="ADAL" clId="{44298F47-E88B-4AB1-83FB-3EB16B5D3730}" dt="2023-10-18T20:33:02.650" v="147"/>
          <ac:inkMkLst>
            <pc:docMk/>
            <pc:sldMk cId="3325834170" sldId="491"/>
            <ac:inkMk id="17" creationId="{889A979D-9EFB-D750-4CEF-FCE138993939}"/>
          </ac:inkMkLst>
        </pc:inkChg>
        <pc:inkChg chg="del mod">
          <ac:chgData name="Luca Crocetti" userId="52efdf86-ba77-4dcf-8f92-67ea05fd85b4" providerId="ADAL" clId="{44298F47-E88B-4AB1-83FB-3EB16B5D3730}" dt="2023-10-18T20:33:02.650" v="149"/>
          <ac:inkMkLst>
            <pc:docMk/>
            <pc:sldMk cId="3325834170" sldId="491"/>
            <ac:inkMk id="18" creationId="{B4541F92-E2BE-E286-E442-374718DE3B1C}"/>
          </ac:inkMkLst>
        </pc:inkChg>
        <pc:inkChg chg="del mod">
          <ac:chgData name="Luca Crocetti" userId="52efdf86-ba77-4dcf-8f92-67ea05fd85b4" providerId="ADAL" clId="{44298F47-E88B-4AB1-83FB-3EB16B5D3730}" dt="2023-10-18T20:33:02.650" v="154"/>
          <ac:inkMkLst>
            <pc:docMk/>
            <pc:sldMk cId="3325834170" sldId="491"/>
            <ac:inkMk id="19" creationId="{BA7CE8BB-6701-4F9C-C0E3-53BABC5E1905}"/>
          </ac:inkMkLst>
        </pc:inkChg>
        <pc:inkChg chg="add mod">
          <ac:chgData name="Luca Crocetti" userId="52efdf86-ba77-4dcf-8f92-67ea05fd85b4" providerId="ADAL" clId="{44298F47-E88B-4AB1-83FB-3EB16B5D3730}" dt="2023-10-18T20:34:26.854" v="276"/>
          <ac:inkMkLst>
            <pc:docMk/>
            <pc:sldMk cId="3325834170" sldId="491"/>
            <ac:inkMk id="20" creationId="{3270A70B-C919-DCD5-2179-FF3BDC35477C}"/>
          </ac:inkMkLst>
        </pc:inkChg>
        <pc:inkChg chg="add mod">
          <ac:chgData name="Luca Crocetti" userId="52efdf86-ba77-4dcf-8f92-67ea05fd85b4" providerId="ADAL" clId="{44298F47-E88B-4AB1-83FB-3EB16B5D3730}" dt="2023-10-18T20:34:26.854" v="276"/>
          <ac:inkMkLst>
            <pc:docMk/>
            <pc:sldMk cId="3325834170" sldId="491"/>
            <ac:inkMk id="21" creationId="{04C7EEDC-48EE-9B8A-6EFB-3F3D774927D4}"/>
          </ac:inkMkLst>
        </pc:inkChg>
        <pc:inkChg chg="del mod">
          <ac:chgData name="Luca Crocetti" userId="52efdf86-ba77-4dcf-8f92-67ea05fd85b4" providerId="ADAL" clId="{44298F47-E88B-4AB1-83FB-3EB16B5D3730}" dt="2023-10-18T20:34:22.206" v="269"/>
          <ac:inkMkLst>
            <pc:docMk/>
            <pc:sldMk cId="3325834170" sldId="491"/>
            <ac:inkMk id="22" creationId="{5E1C50D9-2C9C-6B12-D6EE-44567ABF2D1E}"/>
          </ac:inkMkLst>
        </pc:inkChg>
        <pc:inkChg chg="del mod">
          <ac:chgData name="Luca Crocetti" userId="52efdf86-ba77-4dcf-8f92-67ea05fd85b4" providerId="ADAL" clId="{44298F47-E88B-4AB1-83FB-3EB16B5D3730}" dt="2023-10-18T20:34:22.208" v="273"/>
          <ac:inkMkLst>
            <pc:docMk/>
            <pc:sldMk cId="3325834170" sldId="491"/>
            <ac:inkMk id="23" creationId="{73551641-ED70-34B6-260B-4162444BA661}"/>
          </ac:inkMkLst>
        </pc:inkChg>
        <pc:inkChg chg="add mod">
          <ac:chgData name="Luca Crocetti" userId="52efdf86-ba77-4dcf-8f92-67ea05fd85b4" providerId="ADAL" clId="{44298F47-E88B-4AB1-83FB-3EB16B5D3730}" dt="2023-10-18T20:34:26.854" v="276"/>
          <ac:inkMkLst>
            <pc:docMk/>
            <pc:sldMk cId="3325834170" sldId="491"/>
            <ac:inkMk id="24" creationId="{EE78EC94-934F-0B7B-23E6-0733DD279E84}"/>
          </ac:inkMkLst>
        </pc:inkChg>
        <pc:inkChg chg="del mod">
          <ac:chgData name="Luca Crocetti" userId="52efdf86-ba77-4dcf-8f92-67ea05fd85b4" providerId="ADAL" clId="{44298F47-E88B-4AB1-83FB-3EB16B5D3730}" dt="2023-10-18T20:34:22.208" v="272"/>
          <ac:inkMkLst>
            <pc:docMk/>
            <pc:sldMk cId="3325834170" sldId="491"/>
            <ac:inkMk id="25" creationId="{37FBC73E-B844-7CA1-7109-AC169E086AFB}"/>
          </ac:inkMkLst>
        </pc:inkChg>
        <pc:inkChg chg="add mod">
          <ac:chgData name="Luca Crocetti" userId="52efdf86-ba77-4dcf-8f92-67ea05fd85b4" providerId="ADAL" clId="{44298F47-E88B-4AB1-83FB-3EB16B5D3730}" dt="2023-10-18T20:34:26.854" v="276"/>
          <ac:inkMkLst>
            <pc:docMk/>
            <pc:sldMk cId="3325834170" sldId="491"/>
            <ac:inkMk id="26" creationId="{BCBABDA6-8ED5-E56B-8E75-F3328F2503A2}"/>
          </ac:inkMkLst>
        </pc:inkChg>
        <pc:inkChg chg="del mod">
          <ac:chgData name="Luca Crocetti" userId="52efdf86-ba77-4dcf-8f92-67ea05fd85b4" providerId="ADAL" clId="{44298F47-E88B-4AB1-83FB-3EB16B5D3730}" dt="2023-10-18T20:34:22.206" v="270"/>
          <ac:inkMkLst>
            <pc:docMk/>
            <pc:sldMk cId="3325834170" sldId="491"/>
            <ac:inkMk id="27" creationId="{DF87FEDD-7C58-64E7-3FF9-261DAB5D3DA4}"/>
          </ac:inkMkLst>
        </pc:inkChg>
        <pc:inkChg chg="add mod">
          <ac:chgData name="Luca Crocetti" userId="52efdf86-ba77-4dcf-8f92-67ea05fd85b4" providerId="ADAL" clId="{44298F47-E88B-4AB1-83FB-3EB16B5D3730}" dt="2023-10-18T20:34:26.854" v="276"/>
          <ac:inkMkLst>
            <pc:docMk/>
            <pc:sldMk cId="3325834170" sldId="491"/>
            <ac:inkMk id="28" creationId="{E655F9A6-1ED5-D6A4-267F-1BFA051FD58A}"/>
          </ac:inkMkLst>
        </pc:inkChg>
        <pc:inkChg chg="add mod">
          <ac:chgData name="Luca Crocetti" userId="52efdf86-ba77-4dcf-8f92-67ea05fd85b4" providerId="ADAL" clId="{44298F47-E88B-4AB1-83FB-3EB16B5D3730}" dt="2023-10-18T20:34:26.854" v="276"/>
          <ac:inkMkLst>
            <pc:docMk/>
            <pc:sldMk cId="3325834170" sldId="491"/>
            <ac:inkMk id="31" creationId="{EABAC669-0C53-2AA2-5593-DA101ECFC386}"/>
          </ac:inkMkLst>
        </pc:inkChg>
        <pc:inkChg chg="add mod">
          <ac:chgData name="Luca Crocetti" userId="52efdf86-ba77-4dcf-8f92-67ea05fd85b4" providerId="ADAL" clId="{44298F47-E88B-4AB1-83FB-3EB16B5D3730}" dt="2023-10-18T20:34:26.854" v="276"/>
          <ac:inkMkLst>
            <pc:docMk/>
            <pc:sldMk cId="3325834170" sldId="491"/>
            <ac:inkMk id="32" creationId="{721E0911-8ECD-79AF-72B3-5696699822A7}"/>
          </ac:inkMkLst>
        </pc:inkChg>
        <pc:inkChg chg="add mod">
          <ac:chgData name="Luca Crocetti" userId="52efdf86-ba77-4dcf-8f92-67ea05fd85b4" providerId="ADAL" clId="{44298F47-E88B-4AB1-83FB-3EB16B5D3730}" dt="2023-10-18T20:34:26.854" v="276"/>
          <ac:inkMkLst>
            <pc:docMk/>
            <pc:sldMk cId="3325834170" sldId="491"/>
            <ac:inkMk id="34" creationId="{21AED695-0512-BA43-27BA-304CC1CFF1F8}"/>
          </ac:inkMkLst>
        </pc:inkChg>
        <pc:inkChg chg="del mod">
          <ac:chgData name="Luca Crocetti" userId="52efdf86-ba77-4dcf-8f92-67ea05fd85b4" providerId="ADAL" clId="{44298F47-E88B-4AB1-83FB-3EB16B5D3730}" dt="2023-10-18T20:33:46.868" v="222"/>
          <ac:inkMkLst>
            <pc:docMk/>
            <pc:sldMk cId="3325834170" sldId="491"/>
            <ac:inkMk id="35" creationId="{30E45140-A0CF-D80C-9230-51DEA6AF3668}"/>
          </ac:inkMkLst>
        </pc:inkChg>
        <pc:inkChg chg="del mod">
          <ac:chgData name="Luca Crocetti" userId="52efdf86-ba77-4dcf-8f92-67ea05fd85b4" providerId="ADAL" clId="{44298F47-E88B-4AB1-83FB-3EB16B5D3730}" dt="2023-10-18T20:33:46.868" v="221"/>
          <ac:inkMkLst>
            <pc:docMk/>
            <pc:sldMk cId="3325834170" sldId="491"/>
            <ac:inkMk id="36" creationId="{6DF17147-50CD-F27C-60C6-68822C8F8833}"/>
          </ac:inkMkLst>
        </pc:inkChg>
        <pc:inkChg chg="add mod">
          <ac:chgData name="Luca Crocetti" userId="52efdf86-ba77-4dcf-8f92-67ea05fd85b4" providerId="ADAL" clId="{44298F47-E88B-4AB1-83FB-3EB16B5D3730}" dt="2023-10-18T20:34:26.854" v="276"/>
          <ac:inkMkLst>
            <pc:docMk/>
            <pc:sldMk cId="3325834170" sldId="491"/>
            <ac:inkMk id="37" creationId="{516EE1FD-FCC8-48A2-5180-0DB1CA709EB9}"/>
          </ac:inkMkLst>
        </pc:inkChg>
        <pc:inkChg chg="del mod">
          <ac:chgData name="Luca Crocetti" userId="52efdf86-ba77-4dcf-8f92-67ea05fd85b4" providerId="ADAL" clId="{44298F47-E88B-4AB1-83FB-3EB16B5D3730}" dt="2023-10-18T20:33:46.868" v="225"/>
          <ac:inkMkLst>
            <pc:docMk/>
            <pc:sldMk cId="3325834170" sldId="491"/>
            <ac:inkMk id="38" creationId="{D085BD2A-7B78-9003-B572-1674CAF93B83}"/>
          </ac:inkMkLst>
        </pc:inkChg>
        <pc:inkChg chg="del mod">
          <ac:chgData name="Luca Crocetti" userId="52efdf86-ba77-4dcf-8f92-67ea05fd85b4" providerId="ADAL" clId="{44298F47-E88B-4AB1-83FB-3EB16B5D3730}" dt="2023-10-18T20:33:46.868" v="224"/>
          <ac:inkMkLst>
            <pc:docMk/>
            <pc:sldMk cId="3325834170" sldId="491"/>
            <ac:inkMk id="39" creationId="{F8B6473D-B4EE-C31E-5FE3-553EA001306C}"/>
          </ac:inkMkLst>
        </pc:inkChg>
        <pc:inkChg chg="del mod">
          <ac:chgData name="Luca Crocetti" userId="52efdf86-ba77-4dcf-8f92-67ea05fd85b4" providerId="ADAL" clId="{44298F47-E88B-4AB1-83FB-3EB16B5D3730}" dt="2023-10-18T20:33:46.868" v="226"/>
          <ac:inkMkLst>
            <pc:docMk/>
            <pc:sldMk cId="3325834170" sldId="491"/>
            <ac:inkMk id="40" creationId="{4625CE41-DF9F-FE19-07A8-EFA60D223D4A}"/>
          </ac:inkMkLst>
        </pc:inkChg>
        <pc:inkChg chg="del mod">
          <ac:chgData name="Luca Crocetti" userId="52efdf86-ba77-4dcf-8f92-67ea05fd85b4" providerId="ADAL" clId="{44298F47-E88B-4AB1-83FB-3EB16B5D3730}" dt="2023-10-18T20:33:46.868" v="223"/>
          <ac:inkMkLst>
            <pc:docMk/>
            <pc:sldMk cId="3325834170" sldId="491"/>
            <ac:inkMk id="41" creationId="{F35121FC-BA38-7558-9807-0015255A64A3}"/>
          </ac:inkMkLst>
        </pc:inkChg>
        <pc:inkChg chg="del mod">
          <ac:chgData name="Luca Crocetti" userId="52efdf86-ba77-4dcf-8f92-67ea05fd85b4" providerId="ADAL" clId="{44298F47-E88B-4AB1-83FB-3EB16B5D3730}" dt="2023-10-18T20:33:54.972" v="237"/>
          <ac:inkMkLst>
            <pc:docMk/>
            <pc:sldMk cId="3325834170" sldId="491"/>
            <ac:inkMk id="42" creationId="{1E51A938-44CC-FF0C-D35D-DFE3BB81B618}"/>
          </ac:inkMkLst>
        </pc:inkChg>
        <pc:inkChg chg="del mod">
          <ac:chgData name="Luca Crocetti" userId="52efdf86-ba77-4dcf-8f92-67ea05fd85b4" providerId="ADAL" clId="{44298F47-E88B-4AB1-83FB-3EB16B5D3730}" dt="2023-10-18T20:33:54.972" v="234"/>
          <ac:inkMkLst>
            <pc:docMk/>
            <pc:sldMk cId="3325834170" sldId="491"/>
            <ac:inkMk id="43" creationId="{4AE7CBC9-8C4C-B44C-4CDB-4A2951116C07}"/>
          </ac:inkMkLst>
        </pc:inkChg>
        <pc:inkChg chg="del mod">
          <ac:chgData name="Luca Crocetti" userId="52efdf86-ba77-4dcf-8f92-67ea05fd85b4" providerId="ADAL" clId="{44298F47-E88B-4AB1-83FB-3EB16B5D3730}" dt="2023-10-18T20:33:54.972" v="236"/>
          <ac:inkMkLst>
            <pc:docMk/>
            <pc:sldMk cId="3325834170" sldId="491"/>
            <ac:inkMk id="44" creationId="{3B214FAD-4E38-62A4-E24F-76C8F424167F}"/>
          </ac:inkMkLst>
        </pc:inkChg>
        <pc:inkChg chg="del mod">
          <ac:chgData name="Luca Crocetti" userId="52efdf86-ba77-4dcf-8f92-67ea05fd85b4" providerId="ADAL" clId="{44298F47-E88B-4AB1-83FB-3EB16B5D3730}" dt="2023-10-18T20:33:54.972" v="233"/>
          <ac:inkMkLst>
            <pc:docMk/>
            <pc:sldMk cId="3325834170" sldId="491"/>
            <ac:inkMk id="45" creationId="{12995410-A160-F806-E563-B6491E76C7F6}"/>
          </ac:inkMkLst>
        </pc:inkChg>
        <pc:inkChg chg="del mod">
          <ac:chgData name="Luca Crocetti" userId="52efdf86-ba77-4dcf-8f92-67ea05fd85b4" providerId="ADAL" clId="{44298F47-E88B-4AB1-83FB-3EB16B5D3730}" dt="2023-10-18T20:33:54.972" v="235"/>
          <ac:inkMkLst>
            <pc:docMk/>
            <pc:sldMk cId="3325834170" sldId="491"/>
            <ac:inkMk id="46" creationId="{63AD7182-60C1-B8C9-249D-8B9E67E24426}"/>
          </ac:inkMkLst>
        </pc:inkChg>
        <pc:inkChg chg="del mod">
          <ac:chgData name="Luca Crocetti" userId="52efdf86-ba77-4dcf-8f92-67ea05fd85b4" providerId="ADAL" clId="{44298F47-E88B-4AB1-83FB-3EB16B5D3730}" dt="2023-10-18T20:33:58.058" v="238"/>
          <ac:inkMkLst>
            <pc:docMk/>
            <pc:sldMk cId="3325834170" sldId="491"/>
            <ac:inkMk id="47" creationId="{51BECA9B-ED65-2584-EA04-BCE7D08C5276}"/>
          </ac:inkMkLst>
        </pc:inkChg>
        <pc:inkChg chg="del mod">
          <ac:chgData name="Luca Crocetti" userId="52efdf86-ba77-4dcf-8f92-67ea05fd85b4" providerId="ADAL" clId="{44298F47-E88B-4AB1-83FB-3EB16B5D3730}" dt="2023-10-18T20:33:58.058" v="239"/>
          <ac:inkMkLst>
            <pc:docMk/>
            <pc:sldMk cId="3325834170" sldId="491"/>
            <ac:inkMk id="48" creationId="{381E0C91-6F64-0F70-1578-47197F521BFF}"/>
          </ac:inkMkLst>
        </pc:inkChg>
        <pc:inkChg chg="del mod">
          <ac:chgData name="Luca Crocetti" userId="52efdf86-ba77-4dcf-8f92-67ea05fd85b4" providerId="ADAL" clId="{44298F47-E88B-4AB1-83FB-3EB16B5D3730}" dt="2023-10-18T20:33:58.058" v="241"/>
          <ac:inkMkLst>
            <pc:docMk/>
            <pc:sldMk cId="3325834170" sldId="491"/>
            <ac:inkMk id="49" creationId="{BBA7DE27-E927-4199-ABCF-EE3ED6527BEA}"/>
          </ac:inkMkLst>
        </pc:inkChg>
        <pc:inkChg chg="del mod">
          <ac:chgData name="Luca Crocetti" userId="52efdf86-ba77-4dcf-8f92-67ea05fd85b4" providerId="ADAL" clId="{44298F47-E88B-4AB1-83FB-3EB16B5D3730}" dt="2023-10-18T20:33:58.058" v="240"/>
          <ac:inkMkLst>
            <pc:docMk/>
            <pc:sldMk cId="3325834170" sldId="491"/>
            <ac:inkMk id="50" creationId="{D2708C0A-DF8B-5F7C-1F11-4588C3BB1A68}"/>
          </ac:inkMkLst>
        </pc:inkChg>
        <pc:inkChg chg="del mod">
          <ac:chgData name="Luca Crocetti" userId="52efdf86-ba77-4dcf-8f92-67ea05fd85b4" providerId="ADAL" clId="{44298F47-E88B-4AB1-83FB-3EB16B5D3730}" dt="2023-10-18T20:33:58.058" v="242"/>
          <ac:inkMkLst>
            <pc:docMk/>
            <pc:sldMk cId="3325834170" sldId="491"/>
            <ac:inkMk id="51" creationId="{964B6EA9-57FA-5F41-44B1-B74E3C4FB48A}"/>
          </ac:inkMkLst>
        </pc:inkChg>
        <pc:inkChg chg="add mod">
          <ac:chgData name="Luca Crocetti" userId="52efdf86-ba77-4dcf-8f92-67ea05fd85b4" providerId="ADAL" clId="{44298F47-E88B-4AB1-83FB-3EB16B5D3730}" dt="2023-10-18T20:34:26.854" v="276"/>
          <ac:inkMkLst>
            <pc:docMk/>
            <pc:sldMk cId="3325834170" sldId="491"/>
            <ac:inkMk id="52" creationId="{D4A0C260-7EF4-83B0-E520-D87B68C58442}"/>
          </ac:inkMkLst>
        </pc:inkChg>
        <pc:inkChg chg="add mod">
          <ac:chgData name="Luca Crocetti" userId="52efdf86-ba77-4dcf-8f92-67ea05fd85b4" providerId="ADAL" clId="{44298F47-E88B-4AB1-83FB-3EB16B5D3730}" dt="2023-10-18T20:34:26.854" v="276"/>
          <ac:inkMkLst>
            <pc:docMk/>
            <pc:sldMk cId="3325834170" sldId="491"/>
            <ac:inkMk id="53" creationId="{4F63D7FE-7F13-AE6E-CA09-712267621A12}"/>
          </ac:inkMkLst>
        </pc:inkChg>
        <pc:inkChg chg="del">
          <ac:chgData name="Luca Crocetti" userId="52efdf86-ba77-4dcf-8f92-67ea05fd85b4" providerId="ADAL" clId="{44298F47-E88B-4AB1-83FB-3EB16B5D3730}" dt="2023-10-18T20:34:37.925" v="293"/>
          <ac:inkMkLst>
            <pc:docMk/>
            <pc:sldMk cId="3325834170" sldId="491"/>
            <ac:inkMk id="55" creationId="{0EE252A5-5BB5-285C-2516-3A040B9944E6}"/>
          </ac:inkMkLst>
        </pc:inkChg>
        <pc:inkChg chg="del">
          <ac:chgData name="Luca Crocetti" userId="52efdf86-ba77-4dcf-8f92-67ea05fd85b4" providerId="ADAL" clId="{44298F47-E88B-4AB1-83FB-3EB16B5D3730}" dt="2023-10-18T20:34:37.925" v="292"/>
          <ac:inkMkLst>
            <pc:docMk/>
            <pc:sldMk cId="3325834170" sldId="491"/>
            <ac:inkMk id="56" creationId="{70B8B9FD-EB3E-EE51-3D64-8E2F27C553C0}"/>
          </ac:inkMkLst>
        </pc:inkChg>
        <pc:inkChg chg="add mod">
          <ac:chgData name="Luca Crocetti" userId="52efdf86-ba77-4dcf-8f92-67ea05fd85b4" providerId="ADAL" clId="{44298F47-E88B-4AB1-83FB-3EB16B5D3730}" dt="2023-10-18T20:34:26.854" v="276"/>
          <ac:inkMkLst>
            <pc:docMk/>
            <pc:sldMk cId="3325834170" sldId="491"/>
            <ac:inkMk id="57" creationId="{529F7CE6-601D-2E43-1212-B84BEABFC90D}"/>
          </ac:inkMkLst>
        </pc:inkChg>
        <pc:inkChg chg="add mod">
          <ac:chgData name="Luca Crocetti" userId="52efdf86-ba77-4dcf-8f92-67ea05fd85b4" providerId="ADAL" clId="{44298F47-E88B-4AB1-83FB-3EB16B5D3730}" dt="2023-10-18T20:34:26.854" v="276"/>
          <ac:inkMkLst>
            <pc:docMk/>
            <pc:sldMk cId="3325834170" sldId="491"/>
            <ac:inkMk id="58" creationId="{2C403907-92A5-9293-B636-CBA8D2DF17A7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60" creationId="{D3FB853C-BEBB-8D77-B38E-D97BC787C84A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61" creationId="{977A68A3-1DFE-350B-D8FF-8D0D731A8A00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62" creationId="{7F2ADD0D-8076-1A94-7D79-37CBF48C43DD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63" creationId="{22E872BB-0B66-BA71-C089-46D75A904F6E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24" creationId="{C1ED8A50-3818-AA61-0ADF-F8D944D6B615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25" creationId="{D7B28A45-AACF-7C47-C037-E4249C1A8983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27" creationId="{76DB2EC1-572B-FE5F-2BDD-7C5DA8AA988F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28" creationId="{8A704312-32F0-3787-6E45-0E03123AE440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29" creationId="{2CC11930-BA4E-2044-25AD-5865D9343799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30" creationId="{D6588BDB-1C72-32C7-8F83-B3959A698738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31" creationId="{174FA181-3797-A563-BA24-9F87B794F19B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32" creationId="{B69AACC7-A7AB-1054-9B26-6E8ADBCF323C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33" creationId="{4A025EF2-CAB6-78CA-607D-94FA9507C0E2}"/>
          </ac:inkMkLst>
        </pc:inkChg>
        <pc:inkChg chg="del mod">
          <ac:chgData name="Luca Crocetti" userId="52efdf86-ba77-4dcf-8f92-67ea05fd85b4" providerId="ADAL" clId="{44298F47-E88B-4AB1-83FB-3EB16B5D3730}" dt="2023-10-18T20:33:28.107" v="184"/>
          <ac:inkMkLst>
            <pc:docMk/>
            <pc:sldMk cId="3325834170" sldId="491"/>
            <ac:inkMk id="1034" creationId="{D4AA56A7-630E-3688-EA0C-7C2EE14BCB87}"/>
          </ac:inkMkLst>
        </pc:inkChg>
        <pc:inkChg chg="del mod">
          <ac:chgData name="Luca Crocetti" userId="52efdf86-ba77-4dcf-8f92-67ea05fd85b4" providerId="ADAL" clId="{44298F47-E88B-4AB1-83FB-3EB16B5D3730}" dt="2023-10-18T20:33:28.107" v="190"/>
          <ac:inkMkLst>
            <pc:docMk/>
            <pc:sldMk cId="3325834170" sldId="491"/>
            <ac:inkMk id="1035" creationId="{0EABA974-301C-A191-C69F-40D2DDA97CF3}"/>
          </ac:inkMkLst>
        </pc:inkChg>
        <pc:inkChg chg="del mod">
          <ac:chgData name="Luca Crocetti" userId="52efdf86-ba77-4dcf-8f92-67ea05fd85b4" providerId="ADAL" clId="{44298F47-E88B-4AB1-83FB-3EB16B5D3730}" dt="2023-10-18T20:33:28.107" v="180"/>
          <ac:inkMkLst>
            <pc:docMk/>
            <pc:sldMk cId="3325834170" sldId="491"/>
            <ac:inkMk id="1036" creationId="{17C2851B-B26E-94DF-7260-7FD6316F44B8}"/>
          </ac:inkMkLst>
        </pc:inkChg>
        <pc:inkChg chg="del mod">
          <ac:chgData name="Luca Crocetti" userId="52efdf86-ba77-4dcf-8f92-67ea05fd85b4" providerId="ADAL" clId="{44298F47-E88B-4AB1-83FB-3EB16B5D3730}" dt="2023-10-18T20:33:28.107" v="179"/>
          <ac:inkMkLst>
            <pc:docMk/>
            <pc:sldMk cId="3325834170" sldId="491"/>
            <ac:inkMk id="1037" creationId="{B3D8A09F-CD00-99BE-046A-3E0CEB491177}"/>
          </ac:inkMkLst>
        </pc:inkChg>
        <pc:inkChg chg="del mod">
          <ac:chgData name="Luca Crocetti" userId="52efdf86-ba77-4dcf-8f92-67ea05fd85b4" providerId="ADAL" clId="{44298F47-E88B-4AB1-83FB-3EB16B5D3730}" dt="2023-10-18T20:33:28.090" v="174"/>
          <ac:inkMkLst>
            <pc:docMk/>
            <pc:sldMk cId="3325834170" sldId="491"/>
            <ac:inkMk id="1038" creationId="{245D6CFA-7B4E-68BA-9ED4-B430B8B873E1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39" creationId="{397B543F-B51F-A8A7-3F45-6FEE076B977C}"/>
          </ac:inkMkLst>
        </pc:inkChg>
        <pc:inkChg chg="del mod">
          <ac:chgData name="Luca Crocetti" userId="52efdf86-ba77-4dcf-8f92-67ea05fd85b4" providerId="ADAL" clId="{44298F47-E88B-4AB1-83FB-3EB16B5D3730}" dt="2023-10-18T20:33:28.090" v="175"/>
          <ac:inkMkLst>
            <pc:docMk/>
            <pc:sldMk cId="3325834170" sldId="491"/>
            <ac:inkMk id="1040" creationId="{E4E0A535-4B80-1AA9-928A-39CC2C46208A}"/>
          </ac:inkMkLst>
        </pc:inkChg>
        <pc:inkChg chg="del mod">
          <ac:chgData name="Luca Crocetti" userId="52efdf86-ba77-4dcf-8f92-67ea05fd85b4" providerId="ADAL" clId="{44298F47-E88B-4AB1-83FB-3EB16B5D3730}" dt="2023-10-18T20:33:28.107" v="185"/>
          <ac:inkMkLst>
            <pc:docMk/>
            <pc:sldMk cId="3325834170" sldId="491"/>
            <ac:inkMk id="1041" creationId="{CD06581D-D7CC-66A7-920B-918380DABA9B}"/>
          </ac:inkMkLst>
        </pc:inkChg>
        <pc:inkChg chg="del mod">
          <ac:chgData name="Luca Crocetti" userId="52efdf86-ba77-4dcf-8f92-67ea05fd85b4" providerId="ADAL" clId="{44298F47-E88B-4AB1-83FB-3EB16B5D3730}" dt="2023-10-18T20:33:28.107" v="182"/>
          <ac:inkMkLst>
            <pc:docMk/>
            <pc:sldMk cId="3325834170" sldId="491"/>
            <ac:inkMk id="1042" creationId="{055FF0A1-DCCB-3655-6BE4-B6974E5375FA}"/>
          </ac:inkMkLst>
        </pc:inkChg>
        <pc:inkChg chg="del mod">
          <ac:chgData name="Luca Crocetti" userId="52efdf86-ba77-4dcf-8f92-67ea05fd85b4" providerId="ADAL" clId="{44298F47-E88B-4AB1-83FB-3EB16B5D3730}" dt="2023-10-18T20:33:28.107" v="189"/>
          <ac:inkMkLst>
            <pc:docMk/>
            <pc:sldMk cId="3325834170" sldId="491"/>
            <ac:inkMk id="1043" creationId="{8270E59B-E2DD-037B-0A0F-04D6091765C7}"/>
          </ac:inkMkLst>
        </pc:inkChg>
        <pc:inkChg chg="del mod">
          <ac:chgData name="Luca Crocetti" userId="52efdf86-ba77-4dcf-8f92-67ea05fd85b4" providerId="ADAL" clId="{44298F47-E88B-4AB1-83FB-3EB16B5D3730}" dt="2023-10-18T20:33:28.107" v="187"/>
          <ac:inkMkLst>
            <pc:docMk/>
            <pc:sldMk cId="3325834170" sldId="491"/>
            <ac:inkMk id="1044" creationId="{D1FBA407-BA02-F18D-5203-81E45FA354E1}"/>
          </ac:inkMkLst>
        </pc:inkChg>
        <pc:inkChg chg="del mod">
          <ac:chgData name="Luca Crocetti" userId="52efdf86-ba77-4dcf-8f92-67ea05fd85b4" providerId="ADAL" clId="{44298F47-E88B-4AB1-83FB-3EB16B5D3730}" dt="2023-10-18T20:33:28.107" v="177"/>
          <ac:inkMkLst>
            <pc:docMk/>
            <pc:sldMk cId="3325834170" sldId="491"/>
            <ac:inkMk id="1045" creationId="{BA4EDF65-4FFE-32CF-19BA-86E4D3ED9C19}"/>
          </ac:inkMkLst>
        </pc:inkChg>
        <pc:inkChg chg="del mod">
          <ac:chgData name="Luca Crocetti" userId="52efdf86-ba77-4dcf-8f92-67ea05fd85b4" providerId="ADAL" clId="{44298F47-E88B-4AB1-83FB-3EB16B5D3730}" dt="2023-10-18T20:33:28.107" v="181"/>
          <ac:inkMkLst>
            <pc:docMk/>
            <pc:sldMk cId="3325834170" sldId="491"/>
            <ac:inkMk id="1046" creationId="{1BE29138-5F5F-4485-8C67-CB144C44BE2B}"/>
          </ac:inkMkLst>
        </pc:inkChg>
        <pc:inkChg chg="del mod">
          <ac:chgData name="Luca Crocetti" userId="52efdf86-ba77-4dcf-8f92-67ea05fd85b4" providerId="ADAL" clId="{44298F47-E88B-4AB1-83FB-3EB16B5D3730}" dt="2023-10-18T20:33:28.107" v="178"/>
          <ac:inkMkLst>
            <pc:docMk/>
            <pc:sldMk cId="3325834170" sldId="491"/>
            <ac:inkMk id="1047" creationId="{FC56FE1F-9189-D796-AEE8-6657B24CE3D0}"/>
          </ac:inkMkLst>
        </pc:inkChg>
        <pc:inkChg chg="del mod">
          <ac:chgData name="Luca Crocetti" userId="52efdf86-ba77-4dcf-8f92-67ea05fd85b4" providerId="ADAL" clId="{44298F47-E88B-4AB1-83FB-3EB16B5D3730}" dt="2023-10-18T20:33:28.107" v="188"/>
          <ac:inkMkLst>
            <pc:docMk/>
            <pc:sldMk cId="3325834170" sldId="491"/>
            <ac:inkMk id="1048" creationId="{75EC6800-BBFE-29DD-B360-EDC696F2B100}"/>
          </ac:inkMkLst>
        </pc:inkChg>
        <pc:inkChg chg="del mod">
          <ac:chgData name="Luca Crocetti" userId="52efdf86-ba77-4dcf-8f92-67ea05fd85b4" providerId="ADAL" clId="{44298F47-E88B-4AB1-83FB-3EB16B5D3730}" dt="2023-10-18T20:33:28.107" v="183"/>
          <ac:inkMkLst>
            <pc:docMk/>
            <pc:sldMk cId="3325834170" sldId="491"/>
            <ac:inkMk id="1049" creationId="{06B374D0-7985-D40C-C144-B7D8A241EF72}"/>
          </ac:inkMkLst>
        </pc:inkChg>
        <pc:inkChg chg="del mod">
          <ac:chgData name="Luca Crocetti" userId="52efdf86-ba77-4dcf-8f92-67ea05fd85b4" providerId="ADAL" clId="{44298F47-E88B-4AB1-83FB-3EB16B5D3730}" dt="2023-10-18T20:33:28.105" v="176"/>
          <ac:inkMkLst>
            <pc:docMk/>
            <pc:sldMk cId="3325834170" sldId="491"/>
            <ac:inkMk id="1050" creationId="{BA9C7C99-ABCD-134B-AC1C-9C7019ED890C}"/>
          </ac:inkMkLst>
        </pc:inkChg>
        <pc:inkChg chg="del mod">
          <ac:chgData name="Luca Crocetti" userId="52efdf86-ba77-4dcf-8f92-67ea05fd85b4" providerId="ADAL" clId="{44298F47-E88B-4AB1-83FB-3EB16B5D3730}" dt="2023-10-18T20:33:28.123" v="192"/>
          <ac:inkMkLst>
            <pc:docMk/>
            <pc:sldMk cId="3325834170" sldId="491"/>
            <ac:inkMk id="1051" creationId="{2512291E-8CAD-90A5-2DF9-A4DC69B5AAD0}"/>
          </ac:inkMkLst>
        </pc:inkChg>
        <pc:inkChg chg="del mod">
          <ac:chgData name="Luca Crocetti" userId="52efdf86-ba77-4dcf-8f92-67ea05fd85b4" providerId="ADAL" clId="{44298F47-E88B-4AB1-83FB-3EB16B5D3730}" dt="2023-10-18T20:33:28.122" v="191"/>
          <ac:inkMkLst>
            <pc:docMk/>
            <pc:sldMk cId="3325834170" sldId="491"/>
            <ac:inkMk id="1052" creationId="{48F06A5D-E4D9-88B2-FFB2-789FB3C019F8}"/>
          </ac:inkMkLst>
        </pc:inkChg>
        <pc:inkChg chg="del mod">
          <ac:chgData name="Luca Crocetti" userId="52efdf86-ba77-4dcf-8f92-67ea05fd85b4" providerId="ADAL" clId="{44298F47-E88B-4AB1-83FB-3EB16B5D3730}" dt="2023-10-18T20:33:28.123" v="193"/>
          <ac:inkMkLst>
            <pc:docMk/>
            <pc:sldMk cId="3325834170" sldId="491"/>
            <ac:inkMk id="1053" creationId="{CF39DBAD-316D-3661-8E57-6A12078D0129}"/>
          </ac:inkMkLst>
        </pc:inkChg>
        <pc:inkChg chg="del mod">
          <ac:chgData name="Luca Crocetti" userId="52efdf86-ba77-4dcf-8f92-67ea05fd85b4" providerId="ADAL" clId="{44298F47-E88B-4AB1-83FB-3EB16B5D3730}" dt="2023-10-18T20:33:28.107" v="186"/>
          <ac:inkMkLst>
            <pc:docMk/>
            <pc:sldMk cId="3325834170" sldId="491"/>
            <ac:inkMk id="1054" creationId="{0DEFECB0-942D-20E0-3AB6-25B1BAAA06F7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55" creationId="{B0A53056-B040-4370-9293-18597A332562}"/>
          </ac:inkMkLst>
        </pc:inkChg>
        <pc:inkChg chg="mod">
          <ac:chgData name="Luca Crocetti" userId="52efdf86-ba77-4dcf-8f92-67ea05fd85b4" providerId="ADAL" clId="{44298F47-E88B-4AB1-83FB-3EB16B5D3730}" dt="2023-10-18T20:34:28.677" v="283"/>
          <ac:inkMkLst>
            <pc:docMk/>
            <pc:sldMk cId="3325834170" sldId="491"/>
            <ac:inkMk id="1056" creationId="{E7531504-C242-F46D-23C8-419D9B09F6B8}"/>
          </ac:inkMkLst>
        </pc:inkChg>
        <pc:inkChg chg="mod">
          <ac:chgData name="Luca Crocetti" userId="52efdf86-ba77-4dcf-8f92-67ea05fd85b4" providerId="ADAL" clId="{44298F47-E88B-4AB1-83FB-3EB16B5D3730}" dt="2023-10-18T20:34:28.677" v="283"/>
          <ac:inkMkLst>
            <pc:docMk/>
            <pc:sldMk cId="3325834170" sldId="491"/>
            <ac:inkMk id="1057" creationId="{46C465DF-6525-24D9-D240-1F73C8AF18D2}"/>
          </ac:inkMkLst>
        </pc:inkChg>
        <pc:inkChg chg="del mod">
          <ac:chgData name="Luca Crocetti" userId="52efdf86-ba77-4dcf-8f92-67ea05fd85b4" providerId="ADAL" clId="{44298F47-E88B-4AB1-83FB-3EB16B5D3730}" dt="2023-10-18T20:34:28.677" v="280"/>
          <ac:inkMkLst>
            <pc:docMk/>
            <pc:sldMk cId="3325834170" sldId="491"/>
            <ac:inkMk id="1058" creationId="{9AB9F314-9B9A-2E5B-DF09-FCBA76574B97}"/>
          </ac:inkMkLst>
        </pc:inkChg>
        <pc:inkChg chg="del mod">
          <ac:chgData name="Luca Crocetti" userId="52efdf86-ba77-4dcf-8f92-67ea05fd85b4" providerId="ADAL" clId="{44298F47-E88B-4AB1-83FB-3EB16B5D3730}" dt="2023-10-18T20:34:28.677" v="277"/>
          <ac:inkMkLst>
            <pc:docMk/>
            <pc:sldMk cId="3325834170" sldId="491"/>
            <ac:inkMk id="1059" creationId="{FEF06097-14A2-116D-0A9C-4F7E49136728}"/>
          </ac:inkMkLst>
        </pc:inkChg>
        <pc:inkChg chg="del mod">
          <ac:chgData name="Luca Crocetti" userId="52efdf86-ba77-4dcf-8f92-67ea05fd85b4" providerId="ADAL" clId="{44298F47-E88B-4AB1-83FB-3EB16B5D3730}" dt="2023-10-18T20:34:28.677" v="278"/>
          <ac:inkMkLst>
            <pc:docMk/>
            <pc:sldMk cId="3325834170" sldId="491"/>
            <ac:inkMk id="1060" creationId="{B882A636-3CAD-8D84-0E28-8FADD9E00A80}"/>
          </ac:inkMkLst>
        </pc:inkChg>
        <pc:inkChg chg="del mod">
          <ac:chgData name="Luca Crocetti" userId="52efdf86-ba77-4dcf-8f92-67ea05fd85b4" providerId="ADAL" clId="{44298F47-E88B-4AB1-83FB-3EB16B5D3730}" dt="2023-10-18T20:34:28.677" v="283"/>
          <ac:inkMkLst>
            <pc:docMk/>
            <pc:sldMk cId="3325834170" sldId="491"/>
            <ac:inkMk id="1061" creationId="{CF0F7A1B-3A94-3467-6959-8ADBF43521C3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63" creationId="{679EE79F-79E7-E638-7E9B-8F2E247583D8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64" creationId="{9C7091A7-B011-13EC-A4A6-45C47CE622EC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65" creationId="{CBD31677-5524-86EF-74F9-03C2D526E285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66" creationId="{A41B46BC-D88E-9735-E121-4B00880D8CCC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67" creationId="{38F44A38-12DC-12BD-00C8-18815A7CC9E7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69" creationId="{35DD4869-2C8C-76D2-574B-BA5DC766CE92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70" creationId="{BBFE2BFF-1AD0-C74C-CE0B-706E3432BDE1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72" creationId="{6F84D38A-A14F-354A-F655-AA1862A1037A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74" creationId="{0E7190D4-D6B4-3492-2D77-B52F085B6A08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75" creationId="{517CBC78-DFF9-F532-A001-D6C23672F19D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76" creationId="{BA555B5E-7362-4C0D-336D-0995D931E286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77" creationId="{62CDA134-C378-AE35-A448-E12626B7D433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78" creationId="{AF767FE0-542B-1FA2-CA0D-D8A6DF4D5DBD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80" creationId="{9B1722C3-5E76-AE7A-9B48-CAA987CE72E2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81" creationId="{9902717B-6130-EC45-E754-84B0848BC364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82" creationId="{DF252CE6-F395-A1D0-D408-BE76FADFD157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83" creationId="{17177CD2-A2EC-9433-382D-58FCFBB39519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84" creationId="{8884D342-6EA5-2AF1-3FA5-448CC889D9A9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86" creationId="{C0B2227C-DB30-9771-4958-9D7A4C7D7BBB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87" creationId="{288FFBB9-2328-A8AC-70D5-D66ADE1668E6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88" creationId="{05134FF5-5009-3A4D-7ADE-0DC350B4B49A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89" creationId="{FF6BED3F-030A-68C4-DC6A-1E9910A979E2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90" creationId="{17FF3F29-3FE9-7703-A0B9-C6096C502A4F}"/>
          </ac:inkMkLst>
        </pc:inkChg>
        <pc:inkChg chg="add del mod">
          <ac:chgData name="Luca Crocetti" userId="52efdf86-ba77-4dcf-8f92-67ea05fd85b4" providerId="ADAL" clId="{44298F47-E88B-4AB1-83FB-3EB16B5D3730}" dt="2023-10-18T20:34:37.925" v="291"/>
          <ac:inkMkLst>
            <pc:docMk/>
            <pc:sldMk cId="3325834170" sldId="491"/>
            <ac:inkMk id="1092" creationId="{54209533-916C-7311-73D2-28E117030108}"/>
          </ac:inkMkLst>
        </pc:inkChg>
        <pc:inkChg chg="add del mod">
          <ac:chgData name="Luca Crocetti" userId="52efdf86-ba77-4dcf-8f92-67ea05fd85b4" providerId="ADAL" clId="{44298F47-E88B-4AB1-83FB-3EB16B5D3730}" dt="2023-10-18T20:34:39.377" v="294"/>
          <ac:inkMkLst>
            <pc:docMk/>
            <pc:sldMk cId="3325834170" sldId="491"/>
            <ac:inkMk id="1094" creationId="{4E1A5C4F-8C4D-EE40-52B9-4DA368947B23}"/>
          </ac:inkMkLst>
        </pc:inkChg>
        <pc:inkChg chg="add del mod">
          <ac:chgData name="Luca Crocetti" userId="52efdf86-ba77-4dcf-8f92-67ea05fd85b4" providerId="ADAL" clId="{44298F47-E88B-4AB1-83FB-3EB16B5D3730}" dt="2023-10-18T20:34:28.677" v="281"/>
          <ac:inkMkLst>
            <pc:docMk/>
            <pc:sldMk cId="3325834170" sldId="491"/>
            <ac:inkMk id="1096" creationId="{C102051E-EF77-316F-DC69-5A4B0C40E85B}"/>
          </ac:inkMkLst>
        </pc:inkChg>
        <pc:inkChg chg="add del mod">
          <ac:chgData name="Luca Crocetti" userId="52efdf86-ba77-4dcf-8f92-67ea05fd85b4" providerId="ADAL" clId="{44298F47-E88B-4AB1-83FB-3EB16B5D3730}" dt="2023-10-18T20:34:28.677" v="282"/>
          <ac:inkMkLst>
            <pc:docMk/>
            <pc:sldMk cId="3325834170" sldId="491"/>
            <ac:inkMk id="1097" creationId="{A68B4817-0B10-2535-466D-54D9C19147E8}"/>
          </ac:inkMkLst>
        </pc:inkChg>
        <pc:inkChg chg="add del mod">
          <ac:chgData name="Luca Crocetti" userId="52efdf86-ba77-4dcf-8f92-67ea05fd85b4" providerId="ADAL" clId="{44298F47-E88B-4AB1-83FB-3EB16B5D3730}" dt="2023-10-18T20:34:28.677" v="284"/>
          <ac:inkMkLst>
            <pc:docMk/>
            <pc:sldMk cId="3325834170" sldId="491"/>
            <ac:inkMk id="1099" creationId="{FE7045DF-56E4-54D1-5E13-622783869B03}"/>
          </ac:inkMkLst>
        </pc:inkChg>
        <pc:inkChg chg="add del mod">
          <ac:chgData name="Luca Crocetti" userId="52efdf86-ba77-4dcf-8f92-67ea05fd85b4" providerId="ADAL" clId="{44298F47-E88B-4AB1-83FB-3EB16B5D3730}" dt="2023-10-18T20:34:28.677" v="279"/>
          <ac:inkMkLst>
            <pc:docMk/>
            <pc:sldMk cId="3325834170" sldId="491"/>
            <ac:inkMk id="1100" creationId="{8C466D8F-C4BA-E669-ADA0-F3A11D955D42}"/>
          </ac:inkMkLst>
        </pc:inkChg>
        <pc:inkChg chg="add del mod">
          <ac:chgData name="Luca Crocetti" userId="52efdf86-ba77-4dcf-8f92-67ea05fd85b4" providerId="ADAL" clId="{44298F47-E88B-4AB1-83FB-3EB16B5D3730}" dt="2023-10-18T20:34:22.206" v="268"/>
          <ac:inkMkLst>
            <pc:docMk/>
            <pc:sldMk cId="3325834170" sldId="491"/>
            <ac:inkMk id="1102" creationId="{3446BBE4-8DF4-1D24-4AD7-0156ADFA8EC9}"/>
          </ac:inkMkLst>
        </pc:inkChg>
        <pc:inkChg chg="add del mod">
          <ac:chgData name="Luca Crocetti" userId="52efdf86-ba77-4dcf-8f92-67ea05fd85b4" providerId="ADAL" clId="{44298F47-E88B-4AB1-83FB-3EB16B5D3730}" dt="2023-10-18T20:34:22.208" v="271"/>
          <ac:inkMkLst>
            <pc:docMk/>
            <pc:sldMk cId="3325834170" sldId="491"/>
            <ac:inkMk id="1103" creationId="{0DD8D584-667F-5872-C551-B3535C3E6F1E}"/>
          </ac:inkMkLst>
        </pc:inkChg>
        <pc:inkChg chg="add mod">
          <ac:chgData name="Luca Crocetti" userId="52efdf86-ba77-4dcf-8f92-67ea05fd85b4" providerId="ADAL" clId="{44298F47-E88B-4AB1-83FB-3EB16B5D3730}" dt="2023-10-18T20:34:26.854" v="276"/>
          <ac:inkMkLst>
            <pc:docMk/>
            <pc:sldMk cId="3325834170" sldId="491"/>
            <ac:inkMk id="1105" creationId="{31F0EFA0-C0B6-F866-DE52-F02440F399F9}"/>
          </ac:inkMkLst>
        </pc:inkChg>
        <pc:inkChg chg="add mod">
          <ac:chgData name="Luca Crocetti" userId="52efdf86-ba77-4dcf-8f92-67ea05fd85b4" providerId="ADAL" clId="{44298F47-E88B-4AB1-83FB-3EB16B5D3730}" dt="2023-10-18T20:34:26.854" v="276"/>
          <ac:inkMkLst>
            <pc:docMk/>
            <pc:sldMk cId="3325834170" sldId="491"/>
            <ac:inkMk id="1106" creationId="{606AB423-3E6C-DBE6-31BE-45BB216EC15B}"/>
          </ac:inkMkLst>
        </pc:inkChg>
        <pc:inkChg chg="add mod">
          <ac:chgData name="Luca Crocetti" userId="52efdf86-ba77-4dcf-8f92-67ea05fd85b4" providerId="ADAL" clId="{44298F47-E88B-4AB1-83FB-3EB16B5D3730}" dt="2023-10-18T20:34:32.973" v="287"/>
          <ac:inkMkLst>
            <pc:docMk/>
            <pc:sldMk cId="3325834170" sldId="491"/>
            <ac:inkMk id="1108" creationId="{99898FEB-570D-E81D-D072-A6F71F024835}"/>
          </ac:inkMkLst>
        </pc:inkChg>
        <pc:inkChg chg="add mod">
          <ac:chgData name="Luca Crocetti" userId="52efdf86-ba77-4dcf-8f92-67ea05fd85b4" providerId="ADAL" clId="{44298F47-E88B-4AB1-83FB-3EB16B5D3730}" dt="2023-10-18T20:34:32.973" v="287"/>
          <ac:inkMkLst>
            <pc:docMk/>
            <pc:sldMk cId="3325834170" sldId="491"/>
            <ac:inkMk id="1109" creationId="{13FBFEE4-80F5-75D6-DD31-50D0499619EB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111" creationId="{6821B17C-B468-D54C-2D3B-C0A3D6F1D33B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112" creationId="{94CBD5F4-1795-9370-B228-2D017692AA33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114" creationId="{17F28945-4826-6878-E831-D41951A6A607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115" creationId="{A7C7FB14-DE59-7F55-036D-FF04C5566F20}"/>
          </ac:inkMkLst>
        </pc:inkChg>
      </pc:sldChg>
      <pc:sldChg chg="modSp mod">
        <pc:chgData name="Luca Crocetti" userId="52efdf86-ba77-4dcf-8f92-67ea05fd85b4" providerId="ADAL" clId="{44298F47-E88B-4AB1-83FB-3EB16B5D3730}" dt="2023-10-19T18:10:28.236" v="2499"/>
        <pc:sldMkLst>
          <pc:docMk/>
          <pc:sldMk cId="909886272" sldId="492"/>
        </pc:sldMkLst>
        <pc:spChg chg="mod">
          <ac:chgData name="Luca Crocetti" userId="52efdf86-ba77-4dcf-8f92-67ea05fd85b4" providerId="ADAL" clId="{44298F47-E88B-4AB1-83FB-3EB16B5D3730}" dt="2023-10-19T18:10:28.236" v="2499"/>
          <ac:spMkLst>
            <pc:docMk/>
            <pc:sldMk cId="909886272" sldId="492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0:31.501" v="2500"/>
        <pc:sldMkLst>
          <pc:docMk/>
          <pc:sldMk cId="2820904732" sldId="495"/>
        </pc:sldMkLst>
        <pc:spChg chg="mod">
          <ac:chgData name="Luca Crocetti" userId="52efdf86-ba77-4dcf-8f92-67ea05fd85b4" providerId="ADAL" clId="{44298F47-E88B-4AB1-83FB-3EB16B5D3730}" dt="2023-10-19T18:10:31.501" v="2500"/>
          <ac:spMkLst>
            <pc:docMk/>
            <pc:sldMk cId="2820904732" sldId="495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0:34.606" v="2501"/>
        <pc:sldMkLst>
          <pc:docMk/>
          <pc:sldMk cId="3727877534" sldId="496"/>
        </pc:sldMkLst>
        <pc:spChg chg="mod">
          <ac:chgData name="Luca Crocetti" userId="52efdf86-ba77-4dcf-8f92-67ea05fd85b4" providerId="ADAL" clId="{44298F47-E88B-4AB1-83FB-3EB16B5D3730}" dt="2023-10-19T18:10:34.606" v="2501"/>
          <ac:spMkLst>
            <pc:docMk/>
            <pc:sldMk cId="3727877534" sldId="496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0:37.613" v="2502"/>
        <pc:sldMkLst>
          <pc:docMk/>
          <pc:sldMk cId="3786277621" sldId="497"/>
        </pc:sldMkLst>
        <pc:spChg chg="mod">
          <ac:chgData name="Luca Crocetti" userId="52efdf86-ba77-4dcf-8f92-67ea05fd85b4" providerId="ADAL" clId="{44298F47-E88B-4AB1-83FB-3EB16B5D3730}" dt="2023-10-19T18:10:37.613" v="2502"/>
          <ac:spMkLst>
            <pc:docMk/>
            <pc:sldMk cId="3786277621" sldId="497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0:41.192" v="2503"/>
        <pc:sldMkLst>
          <pc:docMk/>
          <pc:sldMk cId="1514953046" sldId="498"/>
        </pc:sldMkLst>
        <pc:spChg chg="mod">
          <ac:chgData name="Luca Crocetti" userId="52efdf86-ba77-4dcf-8f92-67ea05fd85b4" providerId="ADAL" clId="{44298F47-E88B-4AB1-83FB-3EB16B5D3730}" dt="2023-10-19T18:10:41.192" v="2503"/>
          <ac:spMkLst>
            <pc:docMk/>
            <pc:sldMk cId="1514953046" sldId="498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0:44.145" v="2504"/>
        <pc:sldMkLst>
          <pc:docMk/>
          <pc:sldMk cId="1148603701" sldId="499"/>
        </pc:sldMkLst>
        <pc:spChg chg="mod">
          <ac:chgData name="Luca Crocetti" userId="52efdf86-ba77-4dcf-8f92-67ea05fd85b4" providerId="ADAL" clId="{44298F47-E88B-4AB1-83FB-3EB16B5D3730}" dt="2023-10-19T18:10:44.145" v="2504"/>
          <ac:spMkLst>
            <pc:docMk/>
            <pc:sldMk cId="1148603701" sldId="499"/>
            <ac:spMk id="2" creationId="{A1E43869-A74A-4BC1-B9CE-79D78A6BDFFE}"/>
          </ac:spMkLst>
        </pc:spChg>
        <pc:spChg chg="mod">
          <ac:chgData name="Luca Crocetti" userId="52efdf86-ba77-4dcf-8f92-67ea05fd85b4" providerId="ADAL" clId="{44298F47-E88B-4AB1-83FB-3EB16B5D3730}" dt="2023-10-18T20:36:33.858" v="367" actId="20577"/>
          <ac:spMkLst>
            <pc:docMk/>
            <pc:sldMk cId="1148603701" sldId="499"/>
            <ac:spMk id="3" creationId="{646038F1-1D97-44D2-ABE9-87E706E5B735}"/>
          </ac:spMkLst>
        </pc:spChg>
      </pc:sldChg>
      <pc:sldChg chg="modSp mod">
        <pc:chgData name="Luca Crocetti" userId="52efdf86-ba77-4dcf-8f92-67ea05fd85b4" providerId="ADAL" clId="{44298F47-E88B-4AB1-83FB-3EB16B5D3730}" dt="2023-10-19T18:10:47.251" v="2505"/>
        <pc:sldMkLst>
          <pc:docMk/>
          <pc:sldMk cId="1473545486" sldId="500"/>
        </pc:sldMkLst>
        <pc:spChg chg="mod">
          <ac:chgData name="Luca Crocetti" userId="52efdf86-ba77-4dcf-8f92-67ea05fd85b4" providerId="ADAL" clId="{44298F47-E88B-4AB1-83FB-3EB16B5D3730}" dt="2023-10-19T18:10:47.251" v="2505"/>
          <ac:spMkLst>
            <pc:docMk/>
            <pc:sldMk cId="1473545486" sldId="500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0:50.321" v="2506"/>
        <pc:sldMkLst>
          <pc:docMk/>
          <pc:sldMk cId="412610074" sldId="501"/>
        </pc:sldMkLst>
        <pc:spChg chg="mod">
          <ac:chgData name="Luca Crocetti" userId="52efdf86-ba77-4dcf-8f92-67ea05fd85b4" providerId="ADAL" clId="{44298F47-E88B-4AB1-83FB-3EB16B5D3730}" dt="2023-10-19T18:10:50.321" v="2506"/>
          <ac:spMkLst>
            <pc:docMk/>
            <pc:sldMk cId="412610074" sldId="501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0:53.378" v="2507"/>
        <pc:sldMkLst>
          <pc:docMk/>
          <pc:sldMk cId="1084683947" sldId="502"/>
        </pc:sldMkLst>
        <pc:spChg chg="mod">
          <ac:chgData name="Luca Crocetti" userId="52efdf86-ba77-4dcf-8f92-67ea05fd85b4" providerId="ADAL" clId="{44298F47-E88B-4AB1-83FB-3EB16B5D3730}" dt="2023-10-19T18:10:53.378" v="2507"/>
          <ac:spMkLst>
            <pc:docMk/>
            <pc:sldMk cId="1084683947" sldId="502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0:56.472" v="2508"/>
        <pc:sldMkLst>
          <pc:docMk/>
          <pc:sldMk cId="3997833322" sldId="503"/>
        </pc:sldMkLst>
        <pc:spChg chg="mod">
          <ac:chgData name="Luca Crocetti" userId="52efdf86-ba77-4dcf-8f92-67ea05fd85b4" providerId="ADAL" clId="{44298F47-E88B-4AB1-83FB-3EB16B5D3730}" dt="2023-10-19T18:10:56.472" v="2508"/>
          <ac:spMkLst>
            <pc:docMk/>
            <pc:sldMk cId="3997833322" sldId="503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0:59.500" v="2509"/>
        <pc:sldMkLst>
          <pc:docMk/>
          <pc:sldMk cId="219176625" sldId="504"/>
        </pc:sldMkLst>
        <pc:spChg chg="mod">
          <ac:chgData name="Luca Crocetti" userId="52efdf86-ba77-4dcf-8f92-67ea05fd85b4" providerId="ADAL" clId="{44298F47-E88B-4AB1-83FB-3EB16B5D3730}" dt="2023-10-19T18:10:59.500" v="2509"/>
          <ac:spMkLst>
            <pc:docMk/>
            <pc:sldMk cId="219176625" sldId="504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1:05.481" v="2511"/>
        <pc:sldMkLst>
          <pc:docMk/>
          <pc:sldMk cId="1918923563" sldId="505"/>
        </pc:sldMkLst>
        <pc:spChg chg="mod">
          <ac:chgData name="Luca Crocetti" userId="52efdf86-ba77-4dcf-8f92-67ea05fd85b4" providerId="ADAL" clId="{44298F47-E88B-4AB1-83FB-3EB16B5D3730}" dt="2023-10-19T18:11:05.481" v="2511"/>
          <ac:spMkLst>
            <pc:docMk/>
            <pc:sldMk cId="1918923563" sldId="505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1:08.518" v="2512"/>
        <pc:sldMkLst>
          <pc:docMk/>
          <pc:sldMk cId="4183175859" sldId="506"/>
        </pc:sldMkLst>
        <pc:spChg chg="mod">
          <ac:chgData name="Luca Crocetti" userId="52efdf86-ba77-4dcf-8f92-67ea05fd85b4" providerId="ADAL" clId="{44298F47-E88B-4AB1-83FB-3EB16B5D3730}" dt="2023-10-19T18:11:08.518" v="2512"/>
          <ac:spMkLst>
            <pc:docMk/>
            <pc:sldMk cId="4183175859" sldId="506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1:14.554" v="2514"/>
        <pc:sldMkLst>
          <pc:docMk/>
          <pc:sldMk cId="1013656111" sldId="514"/>
        </pc:sldMkLst>
        <pc:spChg chg="mod">
          <ac:chgData name="Luca Crocetti" userId="52efdf86-ba77-4dcf-8f92-67ea05fd85b4" providerId="ADAL" clId="{44298F47-E88B-4AB1-83FB-3EB16B5D3730}" dt="2023-10-19T18:11:14.554" v="2514"/>
          <ac:spMkLst>
            <pc:docMk/>
            <pc:sldMk cId="1013656111" sldId="514"/>
            <ac:spMk id="2" creationId="{A1E43869-A74A-4BC1-B9CE-79D78A6BDFFE}"/>
          </ac:spMkLst>
        </pc:spChg>
      </pc:sldChg>
      <pc:sldChg chg="addSp modSp mod">
        <pc:chgData name="Luca Crocetti" userId="52efdf86-ba77-4dcf-8f92-67ea05fd85b4" providerId="ADAL" clId="{44298F47-E88B-4AB1-83FB-3EB16B5D3730}" dt="2023-10-19T18:11:17.756" v="2515"/>
        <pc:sldMkLst>
          <pc:docMk/>
          <pc:sldMk cId="867002851" sldId="515"/>
        </pc:sldMkLst>
        <pc:spChg chg="mod">
          <ac:chgData name="Luca Crocetti" userId="52efdf86-ba77-4dcf-8f92-67ea05fd85b4" providerId="ADAL" clId="{44298F47-E88B-4AB1-83FB-3EB16B5D3730}" dt="2023-10-19T18:11:17.756" v="2515"/>
          <ac:spMkLst>
            <pc:docMk/>
            <pc:sldMk cId="867002851" sldId="515"/>
            <ac:spMk id="2" creationId="{A1E43869-A74A-4BC1-B9CE-79D78A6BDFFE}"/>
          </ac:spMkLst>
        </pc:spChg>
        <pc:spChg chg="mod">
          <ac:chgData name="Luca Crocetti" userId="52efdf86-ba77-4dcf-8f92-67ea05fd85b4" providerId="ADAL" clId="{44298F47-E88B-4AB1-83FB-3EB16B5D3730}" dt="2023-10-18T20:44:38.057" v="492" actId="20577"/>
          <ac:spMkLst>
            <pc:docMk/>
            <pc:sldMk cId="867002851" sldId="515"/>
            <ac:spMk id="3" creationId="{646038F1-1D97-44D2-ABE9-87E706E5B735}"/>
          </ac:spMkLst>
        </pc:spChg>
        <pc:inkChg chg="add">
          <ac:chgData name="Luca Crocetti" userId="52efdf86-ba77-4dcf-8f92-67ea05fd85b4" providerId="ADAL" clId="{44298F47-E88B-4AB1-83FB-3EB16B5D3730}" dt="2023-10-18T20:44:54.587" v="493" actId="9405"/>
          <ac:inkMkLst>
            <pc:docMk/>
            <pc:sldMk cId="867002851" sldId="515"/>
            <ac:inkMk id="5" creationId="{DB22377E-6CA1-6749-F04C-958A1FFA89F1}"/>
          </ac:inkMkLst>
        </pc:inkChg>
        <pc:inkChg chg="add">
          <ac:chgData name="Luca Crocetti" userId="52efdf86-ba77-4dcf-8f92-67ea05fd85b4" providerId="ADAL" clId="{44298F47-E88B-4AB1-83FB-3EB16B5D3730}" dt="2023-10-18T20:46:12.456" v="503" actId="9405"/>
          <ac:inkMkLst>
            <pc:docMk/>
            <pc:sldMk cId="867002851" sldId="515"/>
            <ac:inkMk id="6" creationId="{BEE964D0-5BA7-F12D-4363-CB098A571C46}"/>
          </ac:inkMkLst>
        </pc:inkChg>
      </pc:sldChg>
      <pc:sldChg chg="modSp mod">
        <pc:chgData name="Luca Crocetti" userId="52efdf86-ba77-4dcf-8f92-67ea05fd85b4" providerId="ADAL" clId="{44298F47-E88B-4AB1-83FB-3EB16B5D3730}" dt="2023-10-19T18:11:02.607" v="2510"/>
        <pc:sldMkLst>
          <pc:docMk/>
          <pc:sldMk cId="3449411252" sldId="516"/>
        </pc:sldMkLst>
        <pc:spChg chg="mod">
          <ac:chgData name="Luca Crocetti" userId="52efdf86-ba77-4dcf-8f92-67ea05fd85b4" providerId="ADAL" clId="{44298F47-E88B-4AB1-83FB-3EB16B5D3730}" dt="2023-10-19T18:11:02.607" v="2510"/>
          <ac:spMkLst>
            <pc:docMk/>
            <pc:sldMk cId="3449411252" sldId="516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1:11.747" v="2513"/>
        <pc:sldMkLst>
          <pc:docMk/>
          <pc:sldMk cId="2154362448" sldId="517"/>
        </pc:sldMkLst>
        <pc:spChg chg="mod">
          <ac:chgData name="Luca Crocetti" userId="52efdf86-ba77-4dcf-8f92-67ea05fd85b4" providerId="ADAL" clId="{44298F47-E88B-4AB1-83FB-3EB16B5D3730}" dt="2023-10-19T18:11:11.747" v="2513"/>
          <ac:spMkLst>
            <pc:docMk/>
            <pc:sldMk cId="2154362448" sldId="517"/>
            <ac:spMk id="2" creationId="{A1E43869-A74A-4BC1-B9CE-79D78A6BDFFE}"/>
          </ac:spMkLst>
        </pc:spChg>
      </pc:sldChg>
      <pc:sldChg chg="addSp delSp modSp mod">
        <pc:chgData name="Luca Crocetti" userId="52efdf86-ba77-4dcf-8f92-67ea05fd85b4" providerId="ADAL" clId="{44298F47-E88B-4AB1-83FB-3EB16B5D3730}" dt="2023-10-19T18:11:20.575" v="2516"/>
        <pc:sldMkLst>
          <pc:docMk/>
          <pc:sldMk cId="620982530" sldId="518"/>
        </pc:sldMkLst>
        <pc:spChg chg="mod">
          <ac:chgData name="Luca Crocetti" userId="52efdf86-ba77-4dcf-8f92-67ea05fd85b4" providerId="ADAL" clId="{44298F47-E88B-4AB1-83FB-3EB16B5D3730}" dt="2023-10-19T18:11:20.575" v="2516"/>
          <ac:spMkLst>
            <pc:docMk/>
            <pc:sldMk cId="620982530" sldId="518"/>
            <ac:spMk id="2" creationId="{A1E43869-A74A-4BC1-B9CE-79D78A6BDFFE}"/>
          </ac:spMkLst>
        </pc:spChg>
        <pc:grpChg chg="add del mod">
          <ac:chgData name="Luca Crocetti" userId="52efdf86-ba77-4dcf-8f92-67ea05fd85b4" providerId="ADAL" clId="{44298F47-E88B-4AB1-83FB-3EB16B5D3730}" dt="2023-10-18T20:46:38.284" v="509"/>
          <ac:grpSpMkLst>
            <pc:docMk/>
            <pc:sldMk cId="620982530" sldId="518"/>
            <ac:grpSpMk id="9" creationId="{A7BCF130-DA6C-3034-13D9-7C89BF5189FA}"/>
          </ac:grpSpMkLst>
        </pc:grpChg>
        <pc:grpChg chg="del mod">
          <ac:chgData name="Luca Crocetti" userId="52efdf86-ba77-4dcf-8f92-67ea05fd85b4" providerId="ADAL" clId="{44298F47-E88B-4AB1-83FB-3EB16B5D3730}" dt="2023-10-18T20:46:49.517" v="517"/>
          <ac:grpSpMkLst>
            <pc:docMk/>
            <pc:sldMk cId="620982530" sldId="518"/>
            <ac:grpSpMk id="15" creationId="{52B19F58-937E-7C47-52DA-7C59787684A9}"/>
          </ac:grpSpMkLst>
        </pc:grpChg>
        <pc:grpChg chg="del mod">
          <ac:chgData name="Luca Crocetti" userId="52efdf86-ba77-4dcf-8f92-67ea05fd85b4" providerId="ADAL" clId="{44298F47-E88B-4AB1-83FB-3EB16B5D3730}" dt="2023-10-18T20:47:06.835" v="525"/>
          <ac:grpSpMkLst>
            <pc:docMk/>
            <pc:sldMk cId="620982530" sldId="518"/>
            <ac:grpSpMk id="20" creationId="{4FF3306C-4A9E-3632-B0D2-8E8763B7B89F}"/>
          </ac:grpSpMkLst>
        </pc:grpChg>
        <pc:grpChg chg="mod">
          <ac:chgData name="Luca Crocetti" userId="52efdf86-ba77-4dcf-8f92-67ea05fd85b4" providerId="ADAL" clId="{44298F47-E88B-4AB1-83FB-3EB16B5D3730}" dt="2023-10-18T20:47:16.376" v="529"/>
          <ac:grpSpMkLst>
            <pc:docMk/>
            <pc:sldMk cId="620982530" sldId="518"/>
            <ac:grpSpMk id="22" creationId="{FE90830A-8D4C-A62B-43E4-7DAFDF6FBB36}"/>
          </ac:grpSpMkLst>
        </pc:grpChg>
        <pc:inkChg chg="add del">
          <ac:chgData name="Luca Crocetti" userId="52efdf86-ba77-4dcf-8f92-67ea05fd85b4" providerId="ADAL" clId="{44298F47-E88B-4AB1-83FB-3EB16B5D3730}" dt="2023-10-18T20:46:49.515" v="513"/>
          <ac:inkMkLst>
            <pc:docMk/>
            <pc:sldMk cId="620982530" sldId="518"/>
            <ac:inkMk id="4" creationId="{111C26DA-2D65-372F-F716-24A4660360D9}"/>
          </ac:inkMkLst>
        </pc:inkChg>
        <pc:inkChg chg="add del">
          <ac:chgData name="Luca Crocetti" userId="52efdf86-ba77-4dcf-8f92-67ea05fd85b4" providerId="ADAL" clId="{44298F47-E88B-4AB1-83FB-3EB16B5D3730}" dt="2023-10-18T20:46:49.515" v="511"/>
          <ac:inkMkLst>
            <pc:docMk/>
            <pc:sldMk cId="620982530" sldId="518"/>
            <ac:inkMk id="6" creationId="{4001C2F2-D716-8212-1DD6-F58C7EA3C092}"/>
          </ac:inkMkLst>
        </pc:inkChg>
        <pc:inkChg chg="add del mod">
          <ac:chgData name="Luca Crocetti" userId="52efdf86-ba77-4dcf-8f92-67ea05fd85b4" providerId="ADAL" clId="{44298F47-E88B-4AB1-83FB-3EB16B5D3730}" dt="2023-10-18T20:46:49.513" v="510"/>
          <ac:inkMkLst>
            <pc:docMk/>
            <pc:sldMk cId="620982530" sldId="518"/>
            <ac:inkMk id="7" creationId="{92885321-97C7-117B-BA22-E96BCF67E2A3}"/>
          </ac:inkMkLst>
        </pc:inkChg>
        <pc:inkChg chg="add del mod">
          <ac:chgData name="Luca Crocetti" userId="52efdf86-ba77-4dcf-8f92-67ea05fd85b4" providerId="ADAL" clId="{44298F47-E88B-4AB1-83FB-3EB16B5D3730}" dt="2023-10-18T20:46:49.515" v="512"/>
          <ac:inkMkLst>
            <pc:docMk/>
            <pc:sldMk cId="620982530" sldId="518"/>
            <ac:inkMk id="8" creationId="{F92D1B00-E298-41EA-F5E9-E468052BE180}"/>
          </ac:inkMkLst>
        </pc:inkChg>
        <pc:inkChg chg="add del">
          <ac:chgData name="Luca Crocetti" userId="52efdf86-ba77-4dcf-8f92-67ea05fd85b4" providerId="ADAL" clId="{44298F47-E88B-4AB1-83FB-3EB16B5D3730}" dt="2023-10-18T20:46:49.516" v="516"/>
          <ac:inkMkLst>
            <pc:docMk/>
            <pc:sldMk cId="620982530" sldId="518"/>
            <ac:inkMk id="10" creationId="{77692824-D715-940E-DD79-E9D1A4527F49}"/>
          </ac:inkMkLst>
        </pc:inkChg>
        <pc:inkChg chg="add del mod">
          <ac:chgData name="Luca Crocetti" userId="52efdf86-ba77-4dcf-8f92-67ea05fd85b4" providerId="ADAL" clId="{44298F47-E88B-4AB1-83FB-3EB16B5D3730}" dt="2023-10-18T20:46:49.516" v="515"/>
          <ac:inkMkLst>
            <pc:docMk/>
            <pc:sldMk cId="620982530" sldId="518"/>
            <ac:inkMk id="11" creationId="{17ECC822-3825-DFCD-8E13-D2D3FA676603}"/>
          </ac:inkMkLst>
        </pc:inkChg>
        <pc:inkChg chg="add del mod">
          <ac:chgData name="Luca Crocetti" userId="52efdf86-ba77-4dcf-8f92-67ea05fd85b4" providerId="ADAL" clId="{44298F47-E88B-4AB1-83FB-3EB16B5D3730}" dt="2023-10-18T20:46:49.516" v="514"/>
          <ac:inkMkLst>
            <pc:docMk/>
            <pc:sldMk cId="620982530" sldId="518"/>
            <ac:inkMk id="12" creationId="{7823888D-5577-B775-0E4A-6EAC1053900F}"/>
          </ac:inkMkLst>
        </pc:inkChg>
        <pc:inkChg chg="add del mod">
          <ac:chgData name="Luca Crocetti" userId="52efdf86-ba77-4dcf-8f92-67ea05fd85b4" providerId="ADAL" clId="{44298F47-E88B-4AB1-83FB-3EB16B5D3730}" dt="2023-10-18T20:46:49.517" v="517"/>
          <ac:inkMkLst>
            <pc:docMk/>
            <pc:sldMk cId="620982530" sldId="518"/>
            <ac:inkMk id="13" creationId="{B0572430-6ACE-4A38-14D4-AF02BF139220}"/>
          </ac:inkMkLst>
        </pc:inkChg>
        <pc:inkChg chg="add del mod">
          <ac:chgData name="Luca Crocetti" userId="52efdf86-ba77-4dcf-8f92-67ea05fd85b4" providerId="ADAL" clId="{44298F47-E88B-4AB1-83FB-3EB16B5D3730}" dt="2023-10-18T20:46:49.517" v="518"/>
          <ac:inkMkLst>
            <pc:docMk/>
            <pc:sldMk cId="620982530" sldId="518"/>
            <ac:inkMk id="14" creationId="{BF8C4923-CBDC-33DB-BB8E-3DFD020C45A3}"/>
          </ac:inkMkLst>
        </pc:inkChg>
        <pc:inkChg chg="add del">
          <ac:chgData name="Luca Crocetti" userId="52efdf86-ba77-4dcf-8f92-67ea05fd85b4" providerId="ADAL" clId="{44298F47-E88B-4AB1-83FB-3EB16B5D3730}" dt="2023-10-18T20:47:16.376" v="529"/>
          <ac:inkMkLst>
            <pc:docMk/>
            <pc:sldMk cId="620982530" sldId="518"/>
            <ac:inkMk id="16" creationId="{2007BB06-3D9C-8EB1-817D-0D2AB3647EA3}"/>
          </ac:inkMkLst>
        </pc:inkChg>
        <pc:inkChg chg="add del mod">
          <ac:chgData name="Luca Crocetti" userId="52efdf86-ba77-4dcf-8f92-67ea05fd85b4" providerId="ADAL" clId="{44298F47-E88B-4AB1-83FB-3EB16B5D3730}" dt="2023-10-18T20:47:16.376" v="529"/>
          <ac:inkMkLst>
            <pc:docMk/>
            <pc:sldMk cId="620982530" sldId="518"/>
            <ac:inkMk id="17" creationId="{42F12316-EAD3-6356-C21C-E7AFA2BAE122}"/>
          </ac:inkMkLst>
        </pc:inkChg>
        <pc:inkChg chg="add mod">
          <ac:chgData name="Luca Crocetti" userId="52efdf86-ba77-4dcf-8f92-67ea05fd85b4" providerId="ADAL" clId="{44298F47-E88B-4AB1-83FB-3EB16B5D3730}" dt="2023-10-18T20:47:16.376" v="529"/>
          <ac:inkMkLst>
            <pc:docMk/>
            <pc:sldMk cId="620982530" sldId="518"/>
            <ac:inkMk id="18" creationId="{BA576E42-A5EF-7BE9-C9F2-882AAADD43EF}"/>
          </ac:inkMkLst>
        </pc:inkChg>
        <pc:inkChg chg="add mod">
          <ac:chgData name="Luca Crocetti" userId="52efdf86-ba77-4dcf-8f92-67ea05fd85b4" providerId="ADAL" clId="{44298F47-E88B-4AB1-83FB-3EB16B5D3730}" dt="2023-10-18T20:47:16.376" v="529"/>
          <ac:inkMkLst>
            <pc:docMk/>
            <pc:sldMk cId="620982530" sldId="518"/>
            <ac:inkMk id="19" creationId="{631190FF-E388-2781-16CB-F6D89073ED96}"/>
          </ac:inkMkLst>
        </pc:inkChg>
        <pc:inkChg chg="add del mod">
          <ac:chgData name="Luca Crocetti" userId="52efdf86-ba77-4dcf-8f92-67ea05fd85b4" providerId="ADAL" clId="{44298F47-E88B-4AB1-83FB-3EB16B5D3730}" dt="2023-10-18T20:47:08.369" v="526"/>
          <ac:inkMkLst>
            <pc:docMk/>
            <pc:sldMk cId="620982530" sldId="518"/>
            <ac:inkMk id="21" creationId="{0BC51F5B-F133-F9F5-65B9-DBE96E5362A2}"/>
          </ac:inkMkLst>
        </pc:inkChg>
        <pc:inkChg chg="add">
          <ac:chgData name="Luca Crocetti" userId="52efdf86-ba77-4dcf-8f92-67ea05fd85b4" providerId="ADAL" clId="{44298F47-E88B-4AB1-83FB-3EB16B5D3730}" dt="2023-10-18T20:47:20.539" v="530" actId="9405"/>
          <ac:inkMkLst>
            <pc:docMk/>
            <pc:sldMk cId="620982530" sldId="518"/>
            <ac:inkMk id="23" creationId="{B8ADF462-3701-698A-F60C-7C4AFC4012A3}"/>
          </ac:inkMkLst>
        </pc:inkChg>
      </pc:sldChg>
      <pc:sldChg chg="addSp delSp modSp mod">
        <pc:chgData name="Luca Crocetti" userId="52efdf86-ba77-4dcf-8f92-67ea05fd85b4" providerId="ADAL" clId="{44298F47-E88B-4AB1-83FB-3EB16B5D3730}" dt="2023-10-19T18:11:23.387" v="2517"/>
        <pc:sldMkLst>
          <pc:docMk/>
          <pc:sldMk cId="3713470886" sldId="519"/>
        </pc:sldMkLst>
        <pc:spChg chg="mod">
          <ac:chgData name="Luca Crocetti" userId="52efdf86-ba77-4dcf-8f92-67ea05fd85b4" providerId="ADAL" clId="{44298F47-E88B-4AB1-83FB-3EB16B5D3730}" dt="2023-10-19T18:11:23.387" v="2517"/>
          <ac:spMkLst>
            <pc:docMk/>
            <pc:sldMk cId="3713470886" sldId="519"/>
            <ac:spMk id="2" creationId="{A1E43869-A74A-4BC1-B9CE-79D78A6BDFFE}"/>
          </ac:spMkLst>
        </pc:spChg>
        <pc:grpChg chg="mod">
          <ac:chgData name="Luca Crocetti" userId="52efdf86-ba77-4dcf-8f92-67ea05fd85b4" providerId="ADAL" clId="{44298F47-E88B-4AB1-83FB-3EB16B5D3730}" dt="2023-10-18T20:48:11.013" v="538"/>
          <ac:grpSpMkLst>
            <pc:docMk/>
            <pc:sldMk cId="3713470886" sldId="519"/>
            <ac:grpSpMk id="11" creationId="{B5B7846D-E29E-FFC2-A92F-241C5BD81357}"/>
          </ac:grpSpMkLst>
        </pc:grpChg>
        <pc:grpChg chg="del mod">
          <ac:chgData name="Luca Crocetti" userId="52efdf86-ba77-4dcf-8f92-67ea05fd85b4" providerId="ADAL" clId="{44298F47-E88B-4AB1-83FB-3EB16B5D3730}" dt="2023-10-18T20:48:22.460" v="544"/>
          <ac:grpSpMkLst>
            <pc:docMk/>
            <pc:sldMk cId="3713470886" sldId="519"/>
            <ac:grpSpMk id="15" creationId="{3F16FE4A-7AB4-0ADA-6092-FD8BE048D64C}"/>
          </ac:grpSpMkLst>
        </pc:grpChg>
        <pc:grpChg chg="mod">
          <ac:chgData name="Luca Crocetti" userId="52efdf86-ba77-4dcf-8f92-67ea05fd85b4" providerId="ADAL" clId="{44298F47-E88B-4AB1-83FB-3EB16B5D3730}" dt="2023-10-18T20:48:22.460" v="544"/>
          <ac:grpSpMkLst>
            <pc:docMk/>
            <pc:sldMk cId="3713470886" sldId="519"/>
            <ac:grpSpMk id="17" creationId="{4C43D252-B58E-B4E3-2767-26B61ECFBA38}"/>
          </ac:grpSpMkLst>
        </pc:grpChg>
        <pc:inkChg chg="add del">
          <ac:chgData name="Luca Crocetti" userId="52efdf86-ba77-4dcf-8f92-67ea05fd85b4" providerId="ADAL" clId="{44298F47-E88B-4AB1-83FB-3EB16B5D3730}" dt="2023-10-18T20:48:00.916" v="532" actId="9405"/>
          <ac:inkMkLst>
            <pc:docMk/>
            <pc:sldMk cId="3713470886" sldId="519"/>
            <ac:inkMk id="5" creationId="{6F5D7FE1-C13C-087B-E3C8-84AF6EF88938}"/>
          </ac:inkMkLst>
        </pc:inkChg>
        <pc:inkChg chg="add">
          <ac:chgData name="Luca Crocetti" userId="52efdf86-ba77-4dcf-8f92-67ea05fd85b4" providerId="ADAL" clId="{44298F47-E88B-4AB1-83FB-3EB16B5D3730}" dt="2023-10-18T20:48:03.358" v="533" actId="9405"/>
          <ac:inkMkLst>
            <pc:docMk/>
            <pc:sldMk cId="3713470886" sldId="519"/>
            <ac:inkMk id="6" creationId="{F19A9DEF-2C06-10E0-6857-6F450D38047F}"/>
          </ac:inkMkLst>
        </pc:inkChg>
        <pc:inkChg chg="add mod">
          <ac:chgData name="Luca Crocetti" userId="52efdf86-ba77-4dcf-8f92-67ea05fd85b4" providerId="ADAL" clId="{44298F47-E88B-4AB1-83FB-3EB16B5D3730}" dt="2023-10-18T20:48:11.013" v="538"/>
          <ac:inkMkLst>
            <pc:docMk/>
            <pc:sldMk cId="3713470886" sldId="519"/>
            <ac:inkMk id="7" creationId="{84CF9A20-B7CB-0CEC-CE1D-F7786B642D1B}"/>
          </ac:inkMkLst>
        </pc:inkChg>
        <pc:inkChg chg="add mod">
          <ac:chgData name="Luca Crocetti" userId="52efdf86-ba77-4dcf-8f92-67ea05fd85b4" providerId="ADAL" clId="{44298F47-E88B-4AB1-83FB-3EB16B5D3730}" dt="2023-10-18T20:48:11.013" v="538"/>
          <ac:inkMkLst>
            <pc:docMk/>
            <pc:sldMk cId="3713470886" sldId="519"/>
            <ac:inkMk id="8" creationId="{A2410465-C6BA-1B9D-3A72-5C51E33DB604}"/>
          </ac:inkMkLst>
        </pc:inkChg>
        <pc:inkChg chg="add mod">
          <ac:chgData name="Luca Crocetti" userId="52efdf86-ba77-4dcf-8f92-67ea05fd85b4" providerId="ADAL" clId="{44298F47-E88B-4AB1-83FB-3EB16B5D3730}" dt="2023-10-18T20:48:11.013" v="538"/>
          <ac:inkMkLst>
            <pc:docMk/>
            <pc:sldMk cId="3713470886" sldId="519"/>
            <ac:inkMk id="9" creationId="{D7A23A68-9D83-28F4-B3DD-D4DC8E8D428B}"/>
          </ac:inkMkLst>
        </pc:inkChg>
        <pc:inkChg chg="add mod">
          <ac:chgData name="Luca Crocetti" userId="52efdf86-ba77-4dcf-8f92-67ea05fd85b4" providerId="ADAL" clId="{44298F47-E88B-4AB1-83FB-3EB16B5D3730}" dt="2023-10-18T20:48:11.013" v="538"/>
          <ac:inkMkLst>
            <pc:docMk/>
            <pc:sldMk cId="3713470886" sldId="519"/>
            <ac:inkMk id="10" creationId="{29B08F34-18D6-258F-A785-FE9FAFE3FA9E}"/>
          </ac:inkMkLst>
        </pc:inkChg>
        <pc:inkChg chg="add">
          <ac:chgData name="Luca Crocetti" userId="52efdf86-ba77-4dcf-8f92-67ea05fd85b4" providerId="ADAL" clId="{44298F47-E88B-4AB1-83FB-3EB16B5D3730}" dt="2023-10-18T20:48:15.504" v="539" actId="9405"/>
          <ac:inkMkLst>
            <pc:docMk/>
            <pc:sldMk cId="3713470886" sldId="519"/>
            <ac:inkMk id="12" creationId="{F3CC04C6-F3A1-7433-1709-E32B650E18D7}"/>
          </ac:inkMkLst>
        </pc:inkChg>
        <pc:inkChg chg="add mod">
          <ac:chgData name="Luca Crocetti" userId="52efdf86-ba77-4dcf-8f92-67ea05fd85b4" providerId="ADAL" clId="{44298F47-E88B-4AB1-83FB-3EB16B5D3730}" dt="2023-10-18T20:48:22.460" v="544"/>
          <ac:inkMkLst>
            <pc:docMk/>
            <pc:sldMk cId="3713470886" sldId="519"/>
            <ac:inkMk id="13" creationId="{89D51460-3DE5-45A3-75B9-75A6765F41F2}"/>
          </ac:inkMkLst>
        </pc:inkChg>
        <pc:inkChg chg="add mod">
          <ac:chgData name="Luca Crocetti" userId="52efdf86-ba77-4dcf-8f92-67ea05fd85b4" providerId="ADAL" clId="{44298F47-E88B-4AB1-83FB-3EB16B5D3730}" dt="2023-10-18T20:48:22.460" v="544"/>
          <ac:inkMkLst>
            <pc:docMk/>
            <pc:sldMk cId="3713470886" sldId="519"/>
            <ac:inkMk id="14" creationId="{5AABDDF1-D9CF-D280-CAC0-CA8A69E2B839}"/>
          </ac:inkMkLst>
        </pc:inkChg>
        <pc:inkChg chg="add mod">
          <ac:chgData name="Luca Crocetti" userId="52efdf86-ba77-4dcf-8f92-67ea05fd85b4" providerId="ADAL" clId="{44298F47-E88B-4AB1-83FB-3EB16B5D3730}" dt="2023-10-18T20:48:22.460" v="544"/>
          <ac:inkMkLst>
            <pc:docMk/>
            <pc:sldMk cId="3713470886" sldId="519"/>
            <ac:inkMk id="16" creationId="{58444B65-CC79-6540-D69C-9CACA71F9785}"/>
          </ac:inkMkLst>
        </pc:inkChg>
      </pc:sldChg>
      <pc:sldChg chg="modSp mod">
        <pc:chgData name="Luca Crocetti" userId="52efdf86-ba77-4dcf-8f92-67ea05fd85b4" providerId="ADAL" clId="{44298F47-E88B-4AB1-83FB-3EB16B5D3730}" dt="2023-10-19T18:11:26.240" v="2518"/>
        <pc:sldMkLst>
          <pc:docMk/>
          <pc:sldMk cId="415046473" sldId="520"/>
        </pc:sldMkLst>
        <pc:spChg chg="mod">
          <ac:chgData name="Luca Crocetti" userId="52efdf86-ba77-4dcf-8f92-67ea05fd85b4" providerId="ADAL" clId="{44298F47-E88B-4AB1-83FB-3EB16B5D3730}" dt="2023-10-19T18:11:26.240" v="2518"/>
          <ac:spMkLst>
            <pc:docMk/>
            <pc:sldMk cId="415046473" sldId="520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1:28.841" v="2519"/>
        <pc:sldMkLst>
          <pc:docMk/>
          <pc:sldMk cId="1230461919" sldId="521"/>
        </pc:sldMkLst>
        <pc:spChg chg="mod">
          <ac:chgData name="Luca Crocetti" userId="52efdf86-ba77-4dcf-8f92-67ea05fd85b4" providerId="ADAL" clId="{44298F47-E88B-4AB1-83FB-3EB16B5D3730}" dt="2023-10-19T18:11:28.841" v="2519"/>
          <ac:spMkLst>
            <pc:docMk/>
            <pc:sldMk cId="1230461919" sldId="521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1:32.781" v="2520"/>
        <pc:sldMkLst>
          <pc:docMk/>
          <pc:sldMk cId="1298536386" sldId="522"/>
        </pc:sldMkLst>
        <pc:spChg chg="mod">
          <ac:chgData name="Luca Crocetti" userId="52efdf86-ba77-4dcf-8f92-67ea05fd85b4" providerId="ADAL" clId="{44298F47-E88B-4AB1-83FB-3EB16B5D3730}" dt="2023-10-19T18:11:32.781" v="2520"/>
          <ac:spMkLst>
            <pc:docMk/>
            <pc:sldMk cId="1298536386" sldId="522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1:35.562" v="2521"/>
        <pc:sldMkLst>
          <pc:docMk/>
          <pc:sldMk cId="3273857687" sldId="523"/>
        </pc:sldMkLst>
        <pc:spChg chg="mod">
          <ac:chgData name="Luca Crocetti" userId="52efdf86-ba77-4dcf-8f92-67ea05fd85b4" providerId="ADAL" clId="{44298F47-E88B-4AB1-83FB-3EB16B5D3730}" dt="2023-10-19T18:11:35.562" v="2521"/>
          <ac:spMkLst>
            <pc:docMk/>
            <pc:sldMk cId="3273857687" sldId="523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1:38.479" v="2522"/>
        <pc:sldMkLst>
          <pc:docMk/>
          <pc:sldMk cId="1419852151" sldId="524"/>
        </pc:sldMkLst>
        <pc:spChg chg="mod">
          <ac:chgData name="Luca Crocetti" userId="52efdf86-ba77-4dcf-8f92-67ea05fd85b4" providerId="ADAL" clId="{44298F47-E88B-4AB1-83FB-3EB16B5D3730}" dt="2023-10-19T18:11:38.479" v="2522"/>
          <ac:spMkLst>
            <pc:docMk/>
            <pc:sldMk cId="1419852151" sldId="524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1:41.474" v="2523"/>
        <pc:sldMkLst>
          <pc:docMk/>
          <pc:sldMk cId="3219875341" sldId="525"/>
        </pc:sldMkLst>
        <pc:spChg chg="mod">
          <ac:chgData name="Luca Crocetti" userId="52efdf86-ba77-4dcf-8f92-67ea05fd85b4" providerId="ADAL" clId="{44298F47-E88B-4AB1-83FB-3EB16B5D3730}" dt="2023-10-19T18:11:41.474" v="2523"/>
          <ac:spMkLst>
            <pc:docMk/>
            <pc:sldMk cId="3219875341" sldId="525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1:45.292" v="2524"/>
        <pc:sldMkLst>
          <pc:docMk/>
          <pc:sldMk cId="323560492" sldId="526"/>
        </pc:sldMkLst>
        <pc:spChg chg="mod">
          <ac:chgData name="Luca Crocetti" userId="52efdf86-ba77-4dcf-8f92-67ea05fd85b4" providerId="ADAL" clId="{44298F47-E88B-4AB1-83FB-3EB16B5D3730}" dt="2023-10-19T18:11:45.292" v="2524"/>
          <ac:spMkLst>
            <pc:docMk/>
            <pc:sldMk cId="323560492" sldId="526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1:48.127" v="2525"/>
        <pc:sldMkLst>
          <pc:docMk/>
          <pc:sldMk cId="1690226005" sldId="527"/>
        </pc:sldMkLst>
        <pc:spChg chg="mod">
          <ac:chgData name="Luca Crocetti" userId="52efdf86-ba77-4dcf-8f92-67ea05fd85b4" providerId="ADAL" clId="{44298F47-E88B-4AB1-83FB-3EB16B5D3730}" dt="2023-10-19T18:11:48.127" v="2525"/>
          <ac:spMkLst>
            <pc:docMk/>
            <pc:sldMk cId="1690226005" sldId="527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3:18.679" v="2549" actId="20577"/>
        <pc:sldMkLst>
          <pc:docMk/>
          <pc:sldMk cId="2443800652" sldId="528"/>
        </pc:sldMkLst>
        <pc:spChg chg="mod">
          <ac:chgData name="Luca Crocetti" userId="52efdf86-ba77-4dcf-8f92-67ea05fd85b4" providerId="ADAL" clId="{44298F47-E88B-4AB1-83FB-3EB16B5D3730}" dt="2023-10-19T18:11:50.709" v="2526"/>
          <ac:spMkLst>
            <pc:docMk/>
            <pc:sldMk cId="2443800652" sldId="528"/>
            <ac:spMk id="2" creationId="{A1E43869-A74A-4BC1-B9CE-79D78A6BDFFE}"/>
          </ac:spMkLst>
        </pc:spChg>
        <pc:spChg chg="mod">
          <ac:chgData name="Luca Crocetti" userId="52efdf86-ba77-4dcf-8f92-67ea05fd85b4" providerId="ADAL" clId="{44298F47-E88B-4AB1-83FB-3EB16B5D3730}" dt="2023-10-19T18:13:18.679" v="2549" actId="20577"/>
          <ac:spMkLst>
            <pc:docMk/>
            <pc:sldMk cId="2443800652" sldId="528"/>
            <ac:spMk id="3" creationId="{646038F1-1D97-44D2-ABE9-87E706E5B735}"/>
          </ac:spMkLst>
        </pc:spChg>
      </pc:sldChg>
      <pc:sldChg chg="modSp mod">
        <pc:chgData name="Luca Crocetti" userId="52efdf86-ba77-4dcf-8f92-67ea05fd85b4" providerId="ADAL" clId="{44298F47-E88B-4AB1-83FB-3EB16B5D3730}" dt="2023-10-19T18:13:14.263" v="2542" actId="20577"/>
        <pc:sldMkLst>
          <pc:docMk/>
          <pc:sldMk cId="2701881629" sldId="529"/>
        </pc:sldMkLst>
        <pc:spChg chg="mod">
          <ac:chgData name="Luca Crocetti" userId="52efdf86-ba77-4dcf-8f92-67ea05fd85b4" providerId="ADAL" clId="{44298F47-E88B-4AB1-83FB-3EB16B5D3730}" dt="2023-10-19T18:11:53.943" v="2527"/>
          <ac:spMkLst>
            <pc:docMk/>
            <pc:sldMk cId="2701881629" sldId="529"/>
            <ac:spMk id="2" creationId="{A1E43869-A74A-4BC1-B9CE-79D78A6BDFFE}"/>
          </ac:spMkLst>
        </pc:spChg>
        <pc:spChg chg="mod">
          <ac:chgData name="Luca Crocetti" userId="52efdf86-ba77-4dcf-8f92-67ea05fd85b4" providerId="ADAL" clId="{44298F47-E88B-4AB1-83FB-3EB16B5D3730}" dt="2023-10-19T18:13:14.263" v="2542" actId="20577"/>
          <ac:spMkLst>
            <pc:docMk/>
            <pc:sldMk cId="2701881629" sldId="529"/>
            <ac:spMk id="21" creationId="{1629F00B-CD4C-5B89-B64E-82181C257768}"/>
          </ac:spMkLst>
        </pc:spChg>
      </pc:sldChg>
      <pc:sldChg chg="modSp mod">
        <pc:chgData name="Luca Crocetti" userId="52efdf86-ba77-4dcf-8f92-67ea05fd85b4" providerId="ADAL" clId="{44298F47-E88B-4AB1-83FB-3EB16B5D3730}" dt="2023-10-19T18:11:57.164" v="2528"/>
        <pc:sldMkLst>
          <pc:docMk/>
          <pc:sldMk cId="4062093982" sldId="530"/>
        </pc:sldMkLst>
        <pc:spChg chg="mod">
          <ac:chgData name="Luca Crocetti" userId="52efdf86-ba77-4dcf-8f92-67ea05fd85b4" providerId="ADAL" clId="{44298F47-E88B-4AB1-83FB-3EB16B5D3730}" dt="2023-10-19T18:11:57.164" v="2528"/>
          <ac:spMkLst>
            <pc:docMk/>
            <pc:sldMk cId="4062093982" sldId="530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2:00.449" v="2529"/>
        <pc:sldMkLst>
          <pc:docMk/>
          <pc:sldMk cId="1500442149" sldId="531"/>
        </pc:sldMkLst>
        <pc:spChg chg="mod">
          <ac:chgData name="Luca Crocetti" userId="52efdf86-ba77-4dcf-8f92-67ea05fd85b4" providerId="ADAL" clId="{44298F47-E88B-4AB1-83FB-3EB16B5D3730}" dt="2023-10-19T18:12:00.449" v="2529"/>
          <ac:spMkLst>
            <pc:docMk/>
            <pc:sldMk cId="1500442149" sldId="531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2:03.447" v="2530"/>
        <pc:sldMkLst>
          <pc:docMk/>
          <pc:sldMk cId="2619821670" sldId="532"/>
        </pc:sldMkLst>
        <pc:spChg chg="mod">
          <ac:chgData name="Luca Crocetti" userId="52efdf86-ba77-4dcf-8f92-67ea05fd85b4" providerId="ADAL" clId="{44298F47-E88B-4AB1-83FB-3EB16B5D3730}" dt="2023-10-19T18:12:03.447" v="2530"/>
          <ac:spMkLst>
            <pc:docMk/>
            <pc:sldMk cId="2619821670" sldId="532"/>
            <ac:spMk id="2" creationId="{A1E43869-A74A-4BC1-B9CE-79D78A6BDFFE}"/>
          </ac:spMkLst>
        </pc:spChg>
      </pc:sldChg>
      <pc:sldChg chg="addSp delSp modSp mod">
        <pc:chgData name="Luca Crocetti" userId="52efdf86-ba77-4dcf-8f92-67ea05fd85b4" providerId="ADAL" clId="{44298F47-E88B-4AB1-83FB-3EB16B5D3730}" dt="2023-10-19T18:12:06.941" v="2531"/>
        <pc:sldMkLst>
          <pc:docMk/>
          <pc:sldMk cId="1604961970" sldId="533"/>
        </pc:sldMkLst>
        <pc:spChg chg="mod">
          <ac:chgData name="Luca Crocetti" userId="52efdf86-ba77-4dcf-8f92-67ea05fd85b4" providerId="ADAL" clId="{44298F47-E88B-4AB1-83FB-3EB16B5D3730}" dt="2023-10-19T18:12:06.941" v="2531"/>
          <ac:spMkLst>
            <pc:docMk/>
            <pc:sldMk cId="1604961970" sldId="533"/>
            <ac:spMk id="2" creationId="{A1E43869-A74A-4BC1-B9CE-79D78A6BDFFE}"/>
          </ac:spMkLst>
        </pc:spChg>
        <pc:grpChg chg="del mod">
          <ac:chgData name="Luca Crocetti" userId="52efdf86-ba77-4dcf-8f92-67ea05fd85b4" providerId="ADAL" clId="{44298F47-E88B-4AB1-83FB-3EB16B5D3730}" dt="2023-10-18T20:50:13.316" v="574"/>
          <ac:grpSpMkLst>
            <pc:docMk/>
            <pc:sldMk cId="1604961970" sldId="533"/>
            <ac:grpSpMk id="13" creationId="{40087841-BA12-78C2-966E-42223E84601F}"/>
          </ac:grpSpMkLst>
        </pc:grpChg>
        <pc:grpChg chg="del mod">
          <ac:chgData name="Luca Crocetti" userId="52efdf86-ba77-4dcf-8f92-67ea05fd85b4" providerId="ADAL" clId="{44298F47-E88B-4AB1-83FB-3EB16B5D3730}" dt="2023-10-18T20:50:31.705" v="606"/>
          <ac:grpSpMkLst>
            <pc:docMk/>
            <pc:sldMk cId="1604961970" sldId="533"/>
            <ac:grpSpMk id="32" creationId="{4C300F67-B38F-690C-78A1-21416BBEE0DE}"/>
          </ac:grpSpMkLst>
        </pc:grpChg>
        <pc:grpChg chg="mod">
          <ac:chgData name="Luca Crocetti" userId="52efdf86-ba77-4dcf-8f92-67ea05fd85b4" providerId="ADAL" clId="{44298F47-E88B-4AB1-83FB-3EB16B5D3730}" dt="2023-10-18T20:50:37.596" v="616"/>
          <ac:grpSpMkLst>
            <pc:docMk/>
            <pc:sldMk cId="1604961970" sldId="533"/>
            <ac:grpSpMk id="42" creationId="{F6CAA6BC-3898-6BE3-A296-DCE91F39C2CF}"/>
          </ac:grpSpMkLst>
        </pc:grpChg>
        <pc:grpChg chg="mod">
          <ac:chgData name="Luca Crocetti" userId="52efdf86-ba77-4dcf-8f92-67ea05fd85b4" providerId="ADAL" clId="{44298F47-E88B-4AB1-83FB-3EB16B5D3730}" dt="2023-10-18T20:50:40.103" v="620"/>
          <ac:grpSpMkLst>
            <pc:docMk/>
            <pc:sldMk cId="1604961970" sldId="533"/>
            <ac:grpSpMk id="49" creationId="{F673CED4-3FD3-6F99-FE60-D48BB20AC9C9}"/>
          </ac:grpSpMkLst>
        </pc:grpChg>
        <pc:grpChg chg="mod">
          <ac:chgData name="Luca Crocetti" userId="52efdf86-ba77-4dcf-8f92-67ea05fd85b4" providerId="ADAL" clId="{44298F47-E88B-4AB1-83FB-3EB16B5D3730}" dt="2023-10-18T20:50:46.451" v="630"/>
          <ac:grpSpMkLst>
            <pc:docMk/>
            <pc:sldMk cId="1604961970" sldId="533"/>
            <ac:grpSpMk id="61" creationId="{80D7D39E-8877-4DCA-0BC5-C47133A21B61}"/>
          </ac:grpSpMkLst>
        </pc:grpChg>
        <pc:grpChg chg="mod">
          <ac:chgData name="Luca Crocetti" userId="52efdf86-ba77-4dcf-8f92-67ea05fd85b4" providerId="ADAL" clId="{44298F47-E88B-4AB1-83FB-3EB16B5D3730}" dt="2023-10-18T20:50:46.451" v="630"/>
          <ac:grpSpMkLst>
            <pc:docMk/>
            <pc:sldMk cId="1604961970" sldId="533"/>
            <ac:grpSpMk id="62" creationId="{41364306-383A-32ED-0CA5-84003C8F57EF}"/>
          </ac:grpSpMkLst>
        </pc:grpChg>
        <pc:grpChg chg="del mod">
          <ac:chgData name="Luca Crocetti" userId="52efdf86-ba77-4dcf-8f92-67ea05fd85b4" providerId="ADAL" clId="{44298F47-E88B-4AB1-83FB-3EB16B5D3730}" dt="2023-10-18T20:49:59.352" v="555"/>
          <ac:grpSpMkLst>
            <pc:docMk/>
            <pc:sldMk cId="1604961970" sldId="533"/>
            <ac:grpSpMk id="314" creationId="{A45018BA-035F-E16F-95A5-DE09887B392D}"/>
          </ac:grpSpMkLst>
        </pc:grpChg>
        <pc:grpChg chg="del mod">
          <ac:chgData name="Luca Crocetti" userId="52efdf86-ba77-4dcf-8f92-67ea05fd85b4" providerId="ADAL" clId="{44298F47-E88B-4AB1-83FB-3EB16B5D3730}" dt="2023-10-18T20:49:59.353" v="559"/>
          <ac:grpSpMkLst>
            <pc:docMk/>
            <pc:sldMk cId="1604961970" sldId="533"/>
            <ac:grpSpMk id="323" creationId="{1CA28A0F-D681-0CB8-6268-0902AC6080A3}"/>
          </ac:grpSpMkLst>
        </pc:grpChg>
        <pc:grpChg chg="del mod">
          <ac:chgData name="Luca Crocetti" userId="52efdf86-ba77-4dcf-8f92-67ea05fd85b4" providerId="ADAL" clId="{44298F47-E88B-4AB1-83FB-3EB16B5D3730}" dt="2023-10-18T20:50:29.682" v="588"/>
          <ac:grpSpMkLst>
            <pc:docMk/>
            <pc:sldMk cId="1604961970" sldId="533"/>
            <ac:grpSpMk id="332" creationId="{21D50A07-0C88-878A-854D-E654163967FE}"/>
          </ac:grpSpMkLst>
        </pc:grpChg>
        <pc:grpChg chg="del mod">
          <ac:chgData name="Luca Crocetti" userId="52efdf86-ba77-4dcf-8f92-67ea05fd85b4" providerId="ADAL" clId="{44298F47-E88B-4AB1-83FB-3EB16B5D3730}" dt="2023-10-18T20:50:29.684" v="596"/>
          <ac:grpSpMkLst>
            <pc:docMk/>
            <pc:sldMk cId="1604961970" sldId="533"/>
            <ac:grpSpMk id="342" creationId="{215A29E8-6286-9CB2-0CCB-7F944DD33E14}"/>
          </ac:grpSpMkLst>
        </pc:grpChg>
        <pc:grpChg chg="del mod">
          <ac:chgData name="Luca Crocetti" userId="52efdf86-ba77-4dcf-8f92-67ea05fd85b4" providerId="ADAL" clId="{44298F47-E88B-4AB1-83FB-3EB16B5D3730}" dt="2023-10-18T20:50:29.683" v="594"/>
          <ac:grpSpMkLst>
            <pc:docMk/>
            <pc:sldMk cId="1604961970" sldId="533"/>
            <ac:grpSpMk id="343" creationId="{65D0281C-CA81-835C-8A23-A093DDCF3C73}"/>
          </ac:grpSpMkLst>
        </pc:grpChg>
        <pc:grpChg chg="del mod">
          <ac:chgData name="Luca Crocetti" userId="52efdf86-ba77-4dcf-8f92-67ea05fd85b4" providerId="ADAL" clId="{44298F47-E88B-4AB1-83FB-3EB16B5D3730}" dt="2023-10-18T20:50:29.682" v="590"/>
          <ac:grpSpMkLst>
            <pc:docMk/>
            <pc:sldMk cId="1604961970" sldId="533"/>
            <ac:grpSpMk id="444" creationId="{9F8F7CED-0014-BFC0-CF03-95AA28BED0B6}"/>
          </ac:grpSpMkLst>
        </pc:grpChg>
        <pc:inkChg chg="add del mod">
          <ac:chgData name="Luca Crocetti" userId="52efdf86-ba77-4dcf-8f92-67ea05fd85b4" providerId="ADAL" clId="{44298F47-E88B-4AB1-83FB-3EB16B5D3730}" dt="2023-10-18T20:50:13.315" v="571"/>
          <ac:inkMkLst>
            <pc:docMk/>
            <pc:sldMk cId="1604961970" sldId="533"/>
            <ac:inkMk id="3" creationId="{70D0D4F0-70FE-3B0D-A9E5-570C9FE70CB6}"/>
          </ac:inkMkLst>
        </pc:inkChg>
        <pc:inkChg chg="add del mod">
          <ac:chgData name="Luca Crocetti" userId="52efdf86-ba77-4dcf-8f92-67ea05fd85b4" providerId="ADAL" clId="{44298F47-E88B-4AB1-83FB-3EB16B5D3730}" dt="2023-10-18T20:50:13.316" v="573"/>
          <ac:inkMkLst>
            <pc:docMk/>
            <pc:sldMk cId="1604961970" sldId="533"/>
            <ac:inkMk id="5" creationId="{D342730D-8151-F5B7-37A3-07E2451FC508}"/>
          </ac:inkMkLst>
        </pc:inkChg>
        <pc:inkChg chg="add del mod">
          <ac:chgData name="Luca Crocetti" userId="52efdf86-ba77-4dcf-8f92-67ea05fd85b4" providerId="ADAL" clId="{44298F47-E88B-4AB1-83FB-3EB16B5D3730}" dt="2023-10-18T20:50:13.316" v="572"/>
          <ac:inkMkLst>
            <pc:docMk/>
            <pc:sldMk cId="1604961970" sldId="533"/>
            <ac:inkMk id="8" creationId="{1D1D02C8-E146-1696-F536-AAD8E4097F91}"/>
          </ac:inkMkLst>
        </pc:inkChg>
        <pc:inkChg chg="add del mod">
          <ac:chgData name="Luca Crocetti" userId="52efdf86-ba77-4dcf-8f92-67ea05fd85b4" providerId="ADAL" clId="{44298F47-E88B-4AB1-83FB-3EB16B5D3730}" dt="2023-10-18T20:50:13.316" v="575"/>
          <ac:inkMkLst>
            <pc:docMk/>
            <pc:sldMk cId="1604961970" sldId="533"/>
            <ac:inkMk id="9" creationId="{ACA0DE14-D219-8956-B83A-038A483E1BDB}"/>
          </ac:inkMkLst>
        </pc:inkChg>
        <pc:inkChg chg="add del mod">
          <ac:chgData name="Luca Crocetti" userId="52efdf86-ba77-4dcf-8f92-67ea05fd85b4" providerId="ADAL" clId="{44298F47-E88B-4AB1-83FB-3EB16B5D3730}" dt="2023-10-18T20:50:13.315" v="570"/>
          <ac:inkMkLst>
            <pc:docMk/>
            <pc:sldMk cId="1604961970" sldId="533"/>
            <ac:inkMk id="10" creationId="{6442C716-B079-D883-C0CB-6B817095F042}"/>
          </ac:inkMkLst>
        </pc:inkChg>
        <pc:inkChg chg="add del mod">
          <ac:chgData name="Luca Crocetti" userId="52efdf86-ba77-4dcf-8f92-67ea05fd85b4" providerId="ADAL" clId="{44298F47-E88B-4AB1-83FB-3EB16B5D3730}" dt="2023-10-18T20:50:13.314" v="569"/>
          <ac:inkMkLst>
            <pc:docMk/>
            <pc:sldMk cId="1604961970" sldId="533"/>
            <ac:inkMk id="11" creationId="{16C791AD-0227-589F-FE44-B2315624F671}"/>
          </ac:inkMkLst>
        </pc:inkChg>
        <pc:inkChg chg="add del mod">
          <ac:chgData name="Luca Crocetti" userId="52efdf86-ba77-4dcf-8f92-67ea05fd85b4" providerId="ADAL" clId="{44298F47-E88B-4AB1-83FB-3EB16B5D3730}" dt="2023-10-18T20:50:13.316" v="574"/>
          <ac:inkMkLst>
            <pc:docMk/>
            <pc:sldMk cId="1604961970" sldId="533"/>
            <ac:inkMk id="12" creationId="{F607A3BA-DCC2-C192-6EA3-68F02BD7DB97}"/>
          </ac:inkMkLst>
        </pc:inkChg>
        <pc:inkChg chg="add del mod">
          <ac:chgData name="Luca Crocetti" userId="52efdf86-ba77-4dcf-8f92-67ea05fd85b4" providerId="ADAL" clId="{44298F47-E88B-4AB1-83FB-3EB16B5D3730}" dt="2023-10-18T20:50:31.705" v="607"/>
          <ac:inkMkLst>
            <pc:docMk/>
            <pc:sldMk cId="1604961970" sldId="533"/>
            <ac:inkMk id="14" creationId="{C8874D5A-6E9F-95DD-D87E-9FDEA1A374EC}"/>
          </ac:inkMkLst>
        </pc:inkChg>
        <pc:inkChg chg="add del mod">
          <ac:chgData name="Luca Crocetti" userId="52efdf86-ba77-4dcf-8f92-67ea05fd85b4" providerId="ADAL" clId="{44298F47-E88B-4AB1-83FB-3EB16B5D3730}" dt="2023-10-18T20:50:31.705" v="606"/>
          <ac:inkMkLst>
            <pc:docMk/>
            <pc:sldMk cId="1604961970" sldId="533"/>
            <ac:inkMk id="16" creationId="{8FF3A4EA-BAF4-0E96-EEF1-DFFBAD615947}"/>
          </ac:inkMkLst>
        </pc:inkChg>
        <pc:inkChg chg="add del mod">
          <ac:chgData name="Luca Crocetti" userId="52efdf86-ba77-4dcf-8f92-67ea05fd85b4" providerId="ADAL" clId="{44298F47-E88B-4AB1-83FB-3EB16B5D3730}" dt="2023-10-18T20:50:30.962" v="599"/>
          <ac:inkMkLst>
            <pc:docMk/>
            <pc:sldMk cId="1604961970" sldId="533"/>
            <ac:inkMk id="17" creationId="{1B7637A6-59BF-F921-E7D8-C1491A6A141E}"/>
          </ac:inkMkLst>
        </pc:inkChg>
        <pc:inkChg chg="add del mod">
          <ac:chgData name="Luca Crocetti" userId="52efdf86-ba77-4dcf-8f92-67ea05fd85b4" providerId="ADAL" clId="{44298F47-E88B-4AB1-83FB-3EB16B5D3730}" dt="2023-10-18T20:50:30.965" v="601"/>
          <ac:inkMkLst>
            <pc:docMk/>
            <pc:sldMk cId="1604961970" sldId="533"/>
            <ac:inkMk id="19" creationId="{7C1BE647-E1D1-37B2-FF16-DB17B8708472}"/>
          </ac:inkMkLst>
        </pc:inkChg>
        <pc:inkChg chg="add del mod">
          <ac:chgData name="Luca Crocetti" userId="52efdf86-ba77-4dcf-8f92-67ea05fd85b4" providerId="ADAL" clId="{44298F47-E88B-4AB1-83FB-3EB16B5D3730}" dt="2023-10-18T20:50:30.964" v="600"/>
          <ac:inkMkLst>
            <pc:docMk/>
            <pc:sldMk cId="1604961970" sldId="533"/>
            <ac:inkMk id="25" creationId="{4756F155-7C7E-FC99-5D49-4EF546622A18}"/>
          </ac:inkMkLst>
        </pc:inkChg>
        <pc:inkChg chg="add del mod">
          <ac:chgData name="Luca Crocetti" userId="52efdf86-ba77-4dcf-8f92-67ea05fd85b4" providerId="ADAL" clId="{44298F47-E88B-4AB1-83FB-3EB16B5D3730}" dt="2023-10-18T20:50:30.967" v="604"/>
          <ac:inkMkLst>
            <pc:docMk/>
            <pc:sldMk cId="1604961970" sldId="533"/>
            <ac:inkMk id="26" creationId="{980D8FED-00E8-ED15-F129-4A552318FFEE}"/>
          </ac:inkMkLst>
        </pc:inkChg>
        <pc:inkChg chg="add del mod">
          <ac:chgData name="Luca Crocetti" userId="52efdf86-ba77-4dcf-8f92-67ea05fd85b4" providerId="ADAL" clId="{44298F47-E88B-4AB1-83FB-3EB16B5D3730}" dt="2023-10-18T20:50:30.966" v="603"/>
          <ac:inkMkLst>
            <pc:docMk/>
            <pc:sldMk cId="1604961970" sldId="533"/>
            <ac:inkMk id="28" creationId="{F8ABA183-7C47-A0A7-DAF9-167DF78B00E8}"/>
          </ac:inkMkLst>
        </pc:inkChg>
        <pc:inkChg chg="add del mod">
          <ac:chgData name="Luca Crocetti" userId="52efdf86-ba77-4dcf-8f92-67ea05fd85b4" providerId="ADAL" clId="{44298F47-E88B-4AB1-83FB-3EB16B5D3730}" dt="2023-10-18T20:50:30.968" v="605"/>
          <ac:inkMkLst>
            <pc:docMk/>
            <pc:sldMk cId="1604961970" sldId="533"/>
            <ac:inkMk id="29" creationId="{60FCA09A-ACCC-92B8-2221-86C825707AC6}"/>
          </ac:inkMkLst>
        </pc:inkChg>
        <pc:inkChg chg="add del mod">
          <ac:chgData name="Luca Crocetti" userId="52efdf86-ba77-4dcf-8f92-67ea05fd85b4" providerId="ADAL" clId="{44298F47-E88B-4AB1-83FB-3EB16B5D3730}" dt="2023-10-18T20:50:30.966" v="602"/>
          <ac:inkMkLst>
            <pc:docMk/>
            <pc:sldMk cId="1604961970" sldId="533"/>
            <ac:inkMk id="30" creationId="{365AE755-C7DE-C84B-DF6D-B70B78CECF58}"/>
          </ac:inkMkLst>
        </pc:inkChg>
        <pc:inkChg chg="add mod">
          <ac:chgData name="Luca Crocetti" userId="52efdf86-ba77-4dcf-8f92-67ea05fd85b4" providerId="ADAL" clId="{44298F47-E88B-4AB1-83FB-3EB16B5D3730}" dt="2023-10-18T20:50:37.596" v="616"/>
          <ac:inkMkLst>
            <pc:docMk/>
            <pc:sldMk cId="1604961970" sldId="533"/>
            <ac:inkMk id="33" creationId="{279FD80D-A329-84D7-AA3B-AB79F06F7B42}"/>
          </ac:inkMkLst>
        </pc:inkChg>
        <pc:inkChg chg="add mod">
          <ac:chgData name="Luca Crocetti" userId="52efdf86-ba77-4dcf-8f92-67ea05fd85b4" providerId="ADAL" clId="{44298F47-E88B-4AB1-83FB-3EB16B5D3730}" dt="2023-10-18T20:50:37.596" v="616"/>
          <ac:inkMkLst>
            <pc:docMk/>
            <pc:sldMk cId="1604961970" sldId="533"/>
            <ac:inkMk id="34" creationId="{641DAD44-C5BC-7658-53AE-E81A9249E5B4}"/>
          </ac:inkMkLst>
        </pc:inkChg>
        <pc:inkChg chg="add mod">
          <ac:chgData name="Luca Crocetti" userId="52efdf86-ba77-4dcf-8f92-67ea05fd85b4" providerId="ADAL" clId="{44298F47-E88B-4AB1-83FB-3EB16B5D3730}" dt="2023-10-18T20:50:37.596" v="616"/>
          <ac:inkMkLst>
            <pc:docMk/>
            <pc:sldMk cId="1604961970" sldId="533"/>
            <ac:inkMk id="35" creationId="{DF758455-463D-29C3-6ADF-0F64D2A49744}"/>
          </ac:inkMkLst>
        </pc:inkChg>
        <pc:inkChg chg="add mod">
          <ac:chgData name="Luca Crocetti" userId="52efdf86-ba77-4dcf-8f92-67ea05fd85b4" providerId="ADAL" clId="{44298F47-E88B-4AB1-83FB-3EB16B5D3730}" dt="2023-10-18T20:50:37.596" v="616"/>
          <ac:inkMkLst>
            <pc:docMk/>
            <pc:sldMk cId="1604961970" sldId="533"/>
            <ac:inkMk id="36" creationId="{3B8CBB98-282B-91DC-4DE7-2713BAE7995A}"/>
          </ac:inkMkLst>
        </pc:inkChg>
        <pc:inkChg chg="add mod">
          <ac:chgData name="Luca Crocetti" userId="52efdf86-ba77-4dcf-8f92-67ea05fd85b4" providerId="ADAL" clId="{44298F47-E88B-4AB1-83FB-3EB16B5D3730}" dt="2023-10-18T20:50:37.596" v="616"/>
          <ac:inkMkLst>
            <pc:docMk/>
            <pc:sldMk cId="1604961970" sldId="533"/>
            <ac:inkMk id="37" creationId="{A1CC7479-9B9F-8900-52E6-2D4370FD9744}"/>
          </ac:inkMkLst>
        </pc:inkChg>
        <pc:inkChg chg="add mod">
          <ac:chgData name="Luca Crocetti" userId="52efdf86-ba77-4dcf-8f92-67ea05fd85b4" providerId="ADAL" clId="{44298F47-E88B-4AB1-83FB-3EB16B5D3730}" dt="2023-10-18T20:50:37.596" v="616"/>
          <ac:inkMkLst>
            <pc:docMk/>
            <pc:sldMk cId="1604961970" sldId="533"/>
            <ac:inkMk id="38" creationId="{3DC04978-79FA-87BE-859D-2B08D0DBBEB2}"/>
          </ac:inkMkLst>
        </pc:inkChg>
        <pc:inkChg chg="add mod">
          <ac:chgData name="Luca Crocetti" userId="52efdf86-ba77-4dcf-8f92-67ea05fd85b4" providerId="ADAL" clId="{44298F47-E88B-4AB1-83FB-3EB16B5D3730}" dt="2023-10-18T20:50:37.596" v="616"/>
          <ac:inkMkLst>
            <pc:docMk/>
            <pc:sldMk cId="1604961970" sldId="533"/>
            <ac:inkMk id="39" creationId="{1414B432-DC9F-8994-1C1D-D1EA5E8FB2FF}"/>
          </ac:inkMkLst>
        </pc:inkChg>
        <pc:inkChg chg="add mod">
          <ac:chgData name="Luca Crocetti" userId="52efdf86-ba77-4dcf-8f92-67ea05fd85b4" providerId="ADAL" clId="{44298F47-E88B-4AB1-83FB-3EB16B5D3730}" dt="2023-10-18T20:50:37.596" v="616"/>
          <ac:inkMkLst>
            <pc:docMk/>
            <pc:sldMk cId="1604961970" sldId="533"/>
            <ac:inkMk id="41" creationId="{D766E6B7-1ABB-1AA0-33F5-8B68A188C10F}"/>
          </ac:inkMkLst>
        </pc:inkChg>
        <pc:inkChg chg="add mod">
          <ac:chgData name="Luca Crocetti" userId="52efdf86-ba77-4dcf-8f92-67ea05fd85b4" providerId="ADAL" clId="{44298F47-E88B-4AB1-83FB-3EB16B5D3730}" dt="2023-10-18T20:50:40.103" v="620"/>
          <ac:inkMkLst>
            <pc:docMk/>
            <pc:sldMk cId="1604961970" sldId="533"/>
            <ac:inkMk id="43" creationId="{8BCFB63E-C3E3-F512-367E-419257760B8F}"/>
          </ac:inkMkLst>
        </pc:inkChg>
        <pc:inkChg chg="add mod">
          <ac:chgData name="Luca Crocetti" userId="52efdf86-ba77-4dcf-8f92-67ea05fd85b4" providerId="ADAL" clId="{44298F47-E88B-4AB1-83FB-3EB16B5D3730}" dt="2023-10-18T20:50:40.103" v="620"/>
          <ac:inkMkLst>
            <pc:docMk/>
            <pc:sldMk cId="1604961970" sldId="533"/>
            <ac:inkMk id="44" creationId="{2851DA49-9B2B-F380-7491-AEF58F132B41}"/>
          </ac:inkMkLst>
        </pc:inkChg>
        <pc:inkChg chg="add mod">
          <ac:chgData name="Luca Crocetti" userId="52efdf86-ba77-4dcf-8f92-67ea05fd85b4" providerId="ADAL" clId="{44298F47-E88B-4AB1-83FB-3EB16B5D3730}" dt="2023-10-18T20:50:46.451" v="630"/>
          <ac:inkMkLst>
            <pc:docMk/>
            <pc:sldMk cId="1604961970" sldId="533"/>
            <ac:inkMk id="48" creationId="{CC1EEB26-8BE5-A407-5672-CC1213FF9CA4}"/>
          </ac:inkMkLst>
        </pc:inkChg>
        <pc:inkChg chg="add mod">
          <ac:chgData name="Luca Crocetti" userId="52efdf86-ba77-4dcf-8f92-67ea05fd85b4" providerId="ADAL" clId="{44298F47-E88B-4AB1-83FB-3EB16B5D3730}" dt="2023-10-18T20:50:46.451" v="630"/>
          <ac:inkMkLst>
            <pc:docMk/>
            <pc:sldMk cId="1604961970" sldId="533"/>
            <ac:inkMk id="50" creationId="{6CB7F3BA-09D5-9B87-4E22-D640C481E7D6}"/>
          </ac:inkMkLst>
        </pc:inkChg>
        <pc:inkChg chg="add mod">
          <ac:chgData name="Luca Crocetti" userId="52efdf86-ba77-4dcf-8f92-67ea05fd85b4" providerId="ADAL" clId="{44298F47-E88B-4AB1-83FB-3EB16B5D3730}" dt="2023-10-18T20:50:46.451" v="630"/>
          <ac:inkMkLst>
            <pc:docMk/>
            <pc:sldMk cId="1604961970" sldId="533"/>
            <ac:inkMk id="51" creationId="{92B22E19-E30E-0931-7B8E-A18FBF765805}"/>
          </ac:inkMkLst>
        </pc:inkChg>
        <pc:inkChg chg="add mod">
          <ac:chgData name="Luca Crocetti" userId="52efdf86-ba77-4dcf-8f92-67ea05fd85b4" providerId="ADAL" clId="{44298F47-E88B-4AB1-83FB-3EB16B5D3730}" dt="2023-10-18T20:50:46.451" v="630"/>
          <ac:inkMkLst>
            <pc:docMk/>
            <pc:sldMk cId="1604961970" sldId="533"/>
            <ac:inkMk id="52" creationId="{6F11C750-9FDE-F01C-6A81-1792DE167694}"/>
          </ac:inkMkLst>
        </pc:inkChg>
        <pc:inkChg chg="add mod">
          <ac:chgData name="Luca Crocetti" userId="52efdf86-ba77-4dcf-8f92-67ea05fd85b4" providerId="ADAL" clId="{44298F47-E88B-4AB1-83FB-3EB16B5D3730}" dt="2023-10-18T20:50:46.451" v="630"/>
          <ac:inkMkLst>
            <pc:docMk/>
            <pc:sldMk cId="1604961970" sldId="533"/>
            <ac:inkMk id="53" creationId="{90585B61-B0E2-FCEE-CF71-7D47CA3E3C3D}"/>
          </ac:inkMkLst>
        </pc:inkChg>
        <pc:inkChg chg="add mod">
          <ac:chgData name="Luca Crocetti" userId="52efdf86-ba77-4dcf-8f92-67ea05fd85b4" providerId="ADAL" clId="{44298F47-E88B-4AB1-83FB-3EB16B5D3730}" dt="2023-10-18T20:50:46.451" v="630"/>
          <ac:inkMkLst>
            <pc:docMk/>
            <pc:sldMk cId="1604961970" sldId="533"/>
            <ac:inkMk id="56" creationId="{A6212F87-10D4-6DFD-4FA1-A6C438B02DA9}"/>
          </ac:inkMkLst>
        </pc:inkChg>
        <pc:inkChg chg="add mod">
          <ac:chgData name="Luca Crocetti" userId="52efdf86-ba77-4dcf-8f92-67ea05fd85b4" providerId="ADAL" clId="{44298F47-E88B-4AB1-83FB-3EB16B5D3730}" dt="2023-10-18T20:50:46.451" v="630"/>
          <ac:inkMkLst>
            <pc:docMk/>
            <pc:sldMk cId="1604961970" sldId="533"/>
            <ac:inkMk id="57" creationId="{78663DE8-2291-DE67-8501-52D5DC93A36A}"/>
          </ac:inkMkLst>
        </pc:inkChg>
        <pc:inkChg chg="add mod">
          <ac:chgData name="Luca Crocetti" userId="52efdf86-ba77-4dcf-8f92-67ea05fd85b4" providerId="ADAL" clId="{44298F47-E88B-4AB1-83FB-3EB16B5D3730}" dt="2023-10-18T20:50:46.451" v="630"/>
          <ac:inkMkLst>
            <pc:docMk/>
            <pc:sldMk cId="1604961970" sldId="533"/>
            <ac:inkMk id="58" creationId="{692C582D-6551-4A53-7D73-C51C2C3AB90B}"/>
          </ac:inkMkLst>
        </pc:inkChg>
        <pc:inkChg chg="add mod">
          <ac:chgData name="Luca Crocetti" userId="52efdf86-ba77-4dcf-8f92-67ea05fd85b4" providerId="ADAL" clId="{44298F47-E88B-4AB1-83FB-3EB16B5D3730}" dt="2023-10-18T20:50:46.451" v="630"/>
          <ac:inkMkLst>
            <pc:docMk/>
            <pc:sldMk cId="1604961970" sldId="533"/>
            <ac:inkMk id="59" creationId="{61E76FC4-2FF4-530B-532D-940B9F928D45}"/>
          </ac:inkMkLst>
        </pc:inkChg>
        <pc:inkChg chg="add mod">
          <ac:chgData name="Luca Crocetti" userId="52efdf86-ba77-4dcf-8f92-67ea05fd85b4" providerId="ADAL" clId="{44298F47-E88B-4AB1-83FB-3EB16B5D3730}" dt="2023-10-18T20:50:46.451" v="630"/>
          <ac:inkMkLst>
            <pc:docMk/>
            <pc:sldMk cId="1604961970" sldId="533"/>
            <ac:inkMk id="60" creationId="{29F8E51E-01C8-5BAF-6FF2-4FCCBE12B7C7}"/>
          </ac:inkMkLst>
        </pc:inkChg>
        <pc:inkChg chg="del">
          <ac:chgData name="Luca Crocetti" userId="52efdf86-ba77-4dcf-8f92-67ea05fd85b4" providerId="ADAL" clId="{44298F47-E88B-4AB1-83FB-3EB16B5D3730}" dt="2023-10-18T20:49:59.349" v="546"/>
          <ac:inkMkLst>
            <pc:docMk/>
            <pc:sldMk cId="1604961970" sldId="533"/>
            <ac:inkMk id="305" creationId="{7C34B620-6302-9D52-6AD3-B00CE13478B6}"/>
          </ac:inkMkLst>
        </pc:inkChg>
        <pc:inkChg chg="del mod">
          <ac:chgData name="Luca Crocetti" userId="52efdf86-ba77-4dcf-8f92-67ea05fd85b4" providerId="ADAL" clId="{44298F47-E88B-4AB1-83FB-3EB16B5D3730}" dt="2023-10-18T20:49:59.351" v="551"/>
          <ac:inkMkLst>
            <pc:docMk/>
            <pc:sldMk cId="1604961970" sldId="533"/>
            <ac:inkMk id="306" creationId="{2A270FB0-6031-E24C-0FBC-C37D65039FFC}"/>
          </ac:inkMkLst>
        </pc:inkChg>
        <pc:inkChg chg="del mod">
          <ac:chgData name="Luca Crocetti" userId="52efdf86-ba77-4dcf-8f92-67ea05fd85b4" providerId="ADAL" clId="{44298F47-E88B-4AB1-83FB-3EB16B5D3730}" dt="2023-10-18T20:49:59.352" v="556"/>
          <ac:inkMkLst>
            <pc:docMk/>
            <pc:sldMk cId="1604961970" sldId="533"/>
            <ac:inkMk id="307" creationId="{3ABF32BA-9125-8C9B-F767-BADA6A8DA8BF}"/>
          </ac:inkMkLst>
        </pc:inkChg>
        <pc:inkChg chg="del mod">
          <ac:chgData name="Luca Crocetti" userId="52efdf86-ba77-4dcf-8f92-67ea05fd85b4" providerId="ADAL" clId="{44298F47-E88B-4AB1-83FB-3EB16B5D3730}" dt="2023-10-18T20:49:59.350" v="549"/>
          <ac:inkMkLst>
            <pc:docMk/>
            <pc:sldMk cId="1604961970" sldId="533"/>
            <ac:inkMk id="308" creationId="{35A4189D-8B0F-EC69-F3DF-DD1042689444}"/>
          </ac:inkMkLst>
        </pc:inkChg>
        <pc:inkChg chg="del mod">
          <ac:chgData name="Luca Crocetti" userId="52efdf86-ba77-4dcf-8f92-67ea05fd85b4" providerId="ADAL" clId="{44298F47-E88B-4AB1-83FB-3EB16B5D3730}" dt="2023-10-18T20:49:59.352" v="555"/>
          <ac:inkMkLst>
            <pc:docMk/>
            <pc:sldMk cId="1604961970" sldId="533"/>
            <ac:inkMk id="309" creationId="{5E04098B-8FB1-5A88-C1DD-5576E66DB18C}"/>
          </ac:inkMkLst>
        </pc:inkChg>
        <pc:inkChg chg="del mod">
          <ac:chgData name="Luca Crocetti" userId="52efdf86-ba77-4dcf-8f92-67ea05fd85b4" providerId="ADAL" clId="{44298F47-E88B-4AB1-83FB-3EB16B5D3730}" dt="2023-10-18T20:49:59.350" v="547"/>
          <ac:inkMkLst>
            <pc:docMk/>
            <pc:sldMk cId="1604961970" sldId="533"/>
            <ac:inkMk id="310" creationId="{03F50CE7-7425-EA84-0E5B-6BDE0ACCA5FD}"/>
          </ac:inkMkLst>
        </pc:inkChg>
        <pc:inkChg chg="del mod">
          <ac:chgData name="Luca Crocetti" userId="52efdf86-ba77-4dcf-8f92-67ea05fd85b4" providerId="ADAL" clId="{44298F47-E88B-4AB1-83FB-3EB16B5D3730}" dt="2023-10-18T20:49:59.350" v="548"/>
          <ac:inkMkLst>
            <pc:docMk/>
            <pc:sldMk cId="1604961970" sldId="533"/>
            <ac:inkMk id="311" creationId="{96036932-DE50-9479-4282-3134530810BC}"/>
          </ac:inkMkLst>
        </pc:inkChg>
        <pc:inkChg chg="del mod">
          <ac:chgData name="Luca Crocetti" userId="52efdf86-ba77-4dcf-8f92-67ea05fd85b4" providerId="ADAL" clId="{44298F47-E88B-4AB1-83FB-3EB16B5D3730}" dt="2023-10-18T20:49:59.351" v="550"/>
          <ac:inkMkLst>
            <pc:docMk/>
            <pc:sldMk cId="1604961970" sldId="533"/>
            <ac:inkMk id="312" creationId="{B8E0F6FA-5FE7-F7AB-4E67-2C60656976EE}"/>
          </ac:inkMkLst>
        </pc:inkChg>
        <pc:inkChg chg="del mod">
          <ac:chgData name="Luca Crocetti" userId="52efdf86-ba77-4dcf-8f92-67ea05fd85b4" providerId="ADAL" clId="{44298F47-E88B-4AB1-83FB-3EB16B5D3730}" dt="2023-10-18T20:49:59.351" v="553"/>
          <ac:inkMkLst>
            <pc:docMk/>
            <pc:sldMk cId="1604961970" sldId="533"/>
            <ac:inkMk id="313" creationId="{E410D326-E03A-43F7-B7F0-57B6F19A733C}"/>
          </ac:inkMkLst>
        </pc:inkChg>
        <pc:inkChg chg="del">
          <ac:chgData name="Luca Crocetti" userId="52efdf86-ba77-4dcf-8f92-67ea05fd85b4" providerId="ADAL" clId="{44298F47-E88B-4AB1-83FB-3EB16B5D3730}" dt="2023-10-18T20:49:59.348" v="545"/>
          <ac:inkMkLst>
            <pc:docMk/>
            <pc:sldMk cId="1604961970" sldId="533"/>
            <ac:inkMk id="316" creationId="{C612A86A-0CEC-89FC-E51B-58308587E441}"/>
          </ac:inkMkLst>
        </pc:inkChg>
        <pc:inkChg chg="del mod">
          <ac:chgData name="Luca Crocetti" userId="52efdf86-ba77-4dcf-8f92-67ea05fd85b4" providerId="ADAL" clId="{44298F47-E88B-4AB1-83FB-3EB16B5D3730}" dt="2023-10-18T20:49:59.353" v="559"/>
          <ac:inkMkLst>
            <pc:docMk/>
            <pc:sldMk cId="1604961970" sldId="533"/>
            <ac:inkMk id="317" creationId="{8A1FBB00-894D-5E7C-7859-C7AD9E2389F2}"/>
          </ac:inkMkLst>
        </pc:inkChg>
        <pc:inkChg chg="del mod">
          <ac:chgData name="Luca Crocetti" userId="52efdf86-ba77-4dcf-8f92-67ea05fd85b4" providerId="ADAL" clId="{44298F47-E88B-4AB1-83FB-3EB16B5D3730}" dt="2023-10-18T20:49:59.353" v="560"/>
          <ac:inkMkLst>
            <pc:docMk/>
            <pc:sldMk cId="1604961970" sldId="533"/>
            <ac:inkMk id="318" creationId="{B477A552-AD8A-89B6-F776-D1A449116A55}"/>
          </ac:inkMkLst>
        </pc:inkChg>
        <pc:inkChg chg="del mod">
          <ac:chgData name="Luca Crocetti" userId="52efdf86-ba77-4dcf-8f92-67ea05fd85b4" providerId="ADAL" clId="{44298F47-E88B-4AB1-83FB-3EB16B5D3730}" dt="2023-10-18T20:49:59.351" v="552"/>
          <ac:inkMkLst>
            <pc:docMk/>
            <pc:sldMk cId="1604961970" sldId="533"/>
            <ac:inkMk id="319" creationId="{005E1049-8A43-2C1C-8FCB-7777BF4AE418}"/>
          </ac:inkMkLst>
        </pc:inkChg>
        <pc:inkChg chg="del mod">
          <ac:chgData name="Luca Crocetti" userId="52efdf86-ba77-4dcf-8f92-67ea05fd85b4" providerId="ADAL" clId="{44298F47-E88B-4AB1-83FB-3EB16B5D3730}" dt="2023-10-18T20:49:59.352" v="557"/>
          <ac:inkMkLst>
            <pc:docMk/>
            <pc:sldMk cId="1604961970" sldId="533"/>
            <ac:inkMk id="320" creationId="{AE51F72C-D85C-B100-152E-52ED662ED368}"/>
          </ac:inkMkLst>
        </pc:inkChg>
        <pc:inkChg chg="del mod">
          <ac:chgData name="Luca Crocetti" userId="52efdf86-ba77-4dcf-8f92-67ea05fd85b4" providerId="ADAL" clId="{44298F47-E88B-4AB1-83FB-3EB16B5D3730}" dt="2023-10-18T20:49:59.353" v="558"/>
          <ac:inkMkLst>
            <pc:docMk/>
            <pc:sldMk cId="1604961970" sldId="533"/>
            <ac:inkMk id="321" creationId="{3D6DB51E-BC2B-61C2-9478-9E918AF32FB1}"/>
          </ac:inkMkLst>
        </pc:inkChg>
        <pc:inkChg chg="del mod">
          <ac:chgData name="Luca Crocetti" userId="52efdf86-ba77-4dcf-8f92-67ea05fd85b4" providerId="ADAL" clId="{44298F47-E88B-4AB1-83FB-3EB16B5D3730}" dt="2023-10-18T20:49:59.352" v="554"/>
          <ac:inkMkLst>
            <pc:docMk/>
            <pc:sldMk cId="1604961970" sldId="533"/>
            <ac:inkMk id="322" creationId="{8A171CFD-9340-1A8A-68D7-A274C25B20BC}"/>
          </ac:inkMkLst>
        </pc:inkChg>
        <pc:inkChg chg="del">
          <ac:chgData name="Luca Crocetti" userId="52efdf86-ba77-4dcf-8f92-67ea05fd85b4" providerId="ADAL" clId="{44298F47-E88B-4AB1-83FB-3EB16B5D3730}" dt="2023-10-18T20:50:29.682" v="588"/>
          <ac:inkMkLst>
            <pc:docMk/>
            <pc:sldMk cId="1604961970" sldId="533"/>
            <ac:inkMk id="330" creationId="{63DCAAB1-213F-6F39-0BEE-1489900DCE6E}"/>
          </ac:inkMkLst>
        </pc:inkChg>
        <pc:inkChg chg="del mod">
          <ac:chgData name="Luca Crocetti" userId="52efdf86-ba77-4dcf-8f92-67ea05fd85b4" providerId="ADAL" clId="{44298F47-E88B-4AB1-83FB-3EB16B5D3730}" dt="2023-10-18T20:50:29.682" v="589"/>
          <ac:inkMkLst>
            <pc:docMk/>
            <pc:sldMk cId="1604961970" sldId="533"/>
            <ac:inkMk id="331" creationId="{222739B7-55B8-BCB1-CB6B-35FC4147E55A}"/>
          </ac:inkMkLst>
        </pc:inkChg>
        <pc:inkChg chg="del">
          <ac:chgData name="Luca Crocetti" userId="52efdf86-ba77-4dcf-8f92-67ea05fd85b4" providerId="ADAL" clId="{44298F47-E88B-4AB1-83FB-3EB16B5D3730}" dt="2023-10-18T20:50:29.683" v="594"/>
          <ac:inkMkLst>
            <pc:docMk/>
            <pc:sldMk cId="1604961970" sldId="533"/>
            <ac:inkMk id="333" creationId="{87C48673-07FB-DECB-2592-E31EC2F5B686}"/>
          </ac:inkMkLst>
        </pc:inkChg>
        <pc:inkChg chg="del mod">
          <ac:chgData name="Luca Crocetti" userId="52efdf86-ba77-4dcf-8f92-67ea05fd85b4" providerId="ADAL" clId="{44298F47-E88B-4AB1-83FB-3EB16B5D3730}" dt="2023-10-18T20:50:29.683" v="595"/>
          <ac:inkMkLst>
            <pc:docMk/>
            <pc:sldMk cId="1604961970" sldId="533"/>
            <ac:inkMk id="334" creationId="{A067A576-C521-FF0F-5C50-D668F5AE7F2B}"/>
          </ac:inkMkLst>
        </pc:inkChg>
        <pc:inkChg chg="del">
          <ac:chgData name="Luca Crocetti" userId="52efdf86-ba77-4dcf-8f92-67ea05fd85b4" providerId="ADAL" clId="{44298F47-E88B-4AB1-83FB-3EB16B5D3730}" dt="2023-10-18T20:50:29.681" v="586"/>
          <ac:inkMkLst>
            <pc:docMk/>
            <pc:sldMk cId="1604961970" sldId="533"/>
            <ac:inkMk id="335" creationId="{3D4FF70C-FBE2-1B03-17B3-CDDD90C7B449}"/>
          </ac:inkMkLst>
        </pc:inkChg>
        <pc:inkChg chg="del mod">
          <ac:chgData name="Luca Crocetti" userId="52efdf86-ba77-4dcf-8f92-67ea05fd85b4" providerId="ADAL" clId="{44298F47-E88B-4AB1-83FB-3EB16B5D3730}" dt="2023-10-18T20:50:29.684" v="596"/>
          <ac:inkMkLst>
            <pc:docMk/>
            <pc:sldMk cId="1604961970" sldId="533"/>
            <ac:inkMk id="336" creationId="{410A52CB-1543-4B1B-AA85-5FC7A3891420}"/>
          </ac:inkMkLst>
        </pc:inkChg>
        <pc:inkChg chg="del mod">
          <ac:chgData name="Luca Crocetti" userId="52efdf86-ba77-4dcf-8f92-67ea05fd85b4" providerId="ADAL" clId="{44298F47-E88B-4AB1-83FB-3EB16B5D3730}" dt="2023-10-18T20:50:29.683" v="593"/>
          <ac:inkMkLst>
            <pc:docMk/>
            <pc:sldMk cId="1604961970" sldId="533"/>
            <ac:inkMk id="337" creationId="{5E98F138-A6AC-93B2-4007-580E3F3A770B}"/>
          </ac:inkMkLst>
        </pc:inkChg>
        <pc:inkChg chg="del mod">
          <ac:chgData name="Luca Crocetti" userId="52efdf86-ba77-4dcf-8f92-67ea05fd85b4" providerId="ADAL" clId="{44298F47-E88B-4AB1-83FB-3EB16B5D3730}" dt="2023-10-18T20:50:29.683" v="592"/>
          <ac:inkMkLst>
            <pc:docMk/>
            <pc:sldMk cId="1604961970" sldId="533"/>
            <ac:inkMk id="338" creationId="{02AB8D6C-1C8B-CD28-1632-3E586E08DC21}"/>
          </ac:inkMkLst>
        </pc:inkChg>
        <pc:inkChg chg="del mod">
          <ac:chgData name="Luca Crocetti" userId="52efdf86-ba77-4dcf-8f92-67ea05fd85b4" providerId="ADAL" clId="{44298F47-E88B-4AB1-83FB-3EB16B5D3730}" dt="2023-10-18T20:50:29.684" v="597"/>
          <ac:inkMkLst>
            <pc:docMk/>
            <pc:sldMk cId="1604961970" sldId="533"/>
            <ac:inkMk id="339" creationId="{C5813174-9AF6-41B2-6A2E-0516CBAED9CC}"/>
          </ac:inkMkLst>
        </pc:inkChg>
        <pc:inkChg chg="del mod">
          <ac:chgData name="Luca Crocetti" userId="52efdf86-ba77-4dcf-8f92-67ea05fd85b4" providerId="ADAL" clId="{44298F47-E88B-4AB1-83FB-3EB16B5D3730}" dt="2023-10-18T20:50:29.682" v="591"/>
          <ac:inkMkLst>
            <pc:docMk/>
            <pc:sldMk cId="1604961970" sldId="533"/>
            <ac:inkMk id="340" creationId="{99915AD7-8C82-5C7F-DB21-EA899142D98A}"/>
          </ac:inkMkLst>
        </pc:inkChg>
        <pc:inkChg chg="del mod">
          <ac:chgData name="Luca Crocetti" userId="52efdf86-ba77-4dcf-8f92-67ea05fd85b4" providerId="ADAL" clId="{44298F47-E88B-4AB1-83FB-3EB16B5D3730}" dt="2023-10-18T20:50:29.681" v="587"/>
          <ac:inkMkLst>
            <pc:docMk/>
            <pc:sldMk cId="1604961970" sldId="533"/>
            <ac:inkMk id="341" creationId="{FC412512-B791-D69A-3EA5-0137545F87B7}"/>
          </ac:inkMkLst>
        </pc:inkChg>
        <pc:inkChg chg="del">
          <ac:chgData name="Luca Crocetti" userId="52efdf86-ba77-4dcf-8f92-67ea05fd85b4" providerId="ADAL" clId="{44298F47-E88B-4AB1-83FB-3EB16B5D3730}" dt="2023-10-18T20:50:29.682" v="590"/>
          <ac:inkMkLst>
            <pc:docMk/>
            <pc:sldMk cId="1604961970" sldId="533"/>
            <ac:inkMk id="442" creationId="{C0E46C93-7C82-ABFC-B054-389A570C5CE7}"/>
          </ac:inkMkLst>
        </pc:inkChg>
        <pc:inkChg chg="del mod">
          <ac:chgData name="Luca Crocetti" userId="52efdf86-ba77-4dcf-8f92-67ea05fd85b4" providerId="ADAL" clId="{44298F47-E88B-4AB1-83FB-3EB16B5D3730}" dt="2023-10-18T20:50:29.685" v="598"/>
          <ac:inkMkLst>
            <pc:docMk/>
            <pc:sldMk cId="1604961970" sldId="533"/>
            <ac:inkMk id="443" creationId="{A9273FAD-7B84-AC83-97A9-4D211C7B0AF5}"/>
          </ac:inkMkLst>
        </pc:inkChg>
      </pc:sldChg>
      <pc:sldChg chg="modSp mod">
        <pc:chgData name="Luca Crocetti" userId="52efdf86-ba77-4dcf-8f92-67ea05fd85b4" providerId="ADAL" clId="{44298F47-E88B-4AB1-83FB-3EB16B5D3730}" dt="2023-10-19T18:12:09.742" v="2532"/>
        <pc:sldMkLst>
          <pc:docMk/>
          <pc:sldMk cId="3023232309" sldId="534"/>
        </pc:sldMkLst>
        <pc:spChg chg="mod">
          <ac:chgData name="Luca Crocetti" userId="52efdf86-ba77-4dcf-8f92-67ea05fd85b4" providerId="ADAL" clId="{44298F47-E88B-4AB1-83FB-3EB16B5D3730}" dt="2023-10-19T18:12:09.742" v="2532"/>
          <ac:spMkLst>
            <pc:docMk/>
            <pc:sldMk cId="3023232309" sldId="534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3:54.626" v="2550" actId="255"/>
        <pc:sldMkLst>
          <pc:docMk/>
          <pc:sldMk cId="845971205" sldId="535"/>
        </pc:sldMkLst>
        <pc:spChg chg="mod">
          <ac:chgData name="Luca Crocetti" userId="52efdf86-ba77-4dcf-8f92-67ea05fd85b4" providerId="ADAL" clId="{44298F47-E88B-4AB1-83FB-3EB16B5D3730}" dt="2023-10-19T18:12:19.885" v="2535"/>
          <ac:spMkLst>
            <pc:docMk/>
            <pc:sldMk cId="845971205" sldId="535"/>
            <ac:spMk id="2" creationId="{A1E43869-A74A-4BC1-B9CE-79D78A6BDFFE}"/>
          </ac:spMkLst>
        </pc:spChg>
        <pc:spChg chg="mod">
          <ac:chgData name="Luca Crocetti" userId="52efdf86-ba77-4dcf-8f92-67ea05fd85b4" providerId="ADAL" clId="{44298F47-E88B-4AB1-83FB-3EB16B5D3730}" dt="2023-10-19T18:13:54.626" v="2550" actId="255"/>
          <ac:spMkLst>
            <pc:docMk/>
            <pc:sldMk cId="845971205" sldId="535"/>
            <ac:spMk id="21" creationId="{1629F00B-CD4C-5B89-B64E-82181C257768}"/>
          </ac:spMkLst>
        </pc:spChg>
      </pc:sldChg>
      <pc:sldChg chg="modSp mod">
        <pc:chgData name="Luca Crocetti" userId="52efdf86-ba77-4dcf-8f92-67ea05fd85b4" providerId="ADAL" clId="{44298F47-E88B-4AB1-83FB-3EB16B5D3730}" dt="2023-10-19T18:14:05.837" v="2557" actId="20577"/>
        <pc:sldMkLst>
          <pc:docMk/>
          <pc:sldMk cId="2630218902" sldId="536"/>
        </pc:sldMkLst>
        <pc:spChg chg="mod">
          <ac:chgData name="Luca Crocetti" userId="52efdf86-ba77-4dcf-8f92-67ea05fd85b4" providerId="ADAL" clId="{44298F47-E88B-4AB1-83FB-3EB16B5D3730}" dt="2023-10-19T18:14:05.837" v="2557" actId="20577"/>
          <ac:spMkLst>
            <pc:docMk/>
            <pc:sldMk cId="2630218902" sldId="536"/>
            <ac:spMk id="2" creationId="{A1E43869-A74A-4BC1-B9CE-79D78A6BDFFE}"/>
          </ac:spMkLst>
        </pc:spChg>
      </pc:sldChg>
      <pc:sldChg chg="addSp delSp modSp mod">
        <pc:chgData name="Luca Crocetti" userId="52efdf86-ba77-4dcf-8f92-67ea05fd85b4" providerId="ADAL" clId="{44298F47-E88B-4AB1-83FB-3EB16B5D3730}" dt="2023-10-19T18:14:12.060" v="2558"/>
        <pc:sldMkLst>
          <pc:docMk/>
          <pc:sldMk cId="517375801" sldId="537"/>
        </pc:sldMkLst>
        <pc:spChg chg="mod">
          <ac:chgData name="Luca Crocetti" userId="52efdf86-ba77-4dcf-8f92-67ea05fd85b4" providerId="ADAL" clId="{44298F47-E88B-4AB1-83FB-3EB16B5D3730}" dt="2023-10-19T18:14:12.060" v="2558"/>
          <ac:spMkLst>
            <pc:docMk/>
            <pc:sldMk cId="517375801" sldId="537"/>
            <ac:spMk id="2" creationId="{A1E43869-A74A-4BC1-B9CE-79D78A6BDFFE}"/>
          </ac:spMkLst>
        </pc:spChg>
        <pc:grpChg chg="del mod">
          <ac:chgData name="Luca Crocetti" userId="52efdf86-ba77-4dcf-8f92-67ea05fd85b4" providerId="ADAL" clId="{44298F47-E88B-4AB1-83FB-3EB16B5D3730}" dt="2023-10-18T20:55:46.957" v="1139"/>
          <ac:grpSpMkLst>
            <pc:docMk/>
            <pc:sldMk cId="517375801" sldId="537"/>
            <ac:grpSpMk id="31" creationId="{EE56076C-6D85-6020-4916-41D6A1678A78}"/>
          </ac:grpSpMkLst>
        </pc:grpChg>
        <pc:grpChg chg="mod">
          <ac:chgData name="Luca Crocetti" userId="52efdf86-ba77-4dcf-8f92-67ea05fd85b4" providerId="ADAL" clId="{44298F47-E88B-4AB1-83FB-3EB16B5D3730}" dt="2023-10-18T20:55:46.957" v="1139"/>
          <ac:grpSpMkLst>
            <pc:docMk/>
            <pc:sldMk cId="517375801" sldId="537"/>
            <ac:grpSpMk id="123" creationId="{A8F217A4-D71C-7CF1-AD2C-9BD8EEE60B56}"/>
          </ac:grpSpMkLst>
        </pc:grpChg>
        <pc:grpChg chg="mod">
          <ac:chgData name="Luca Crocetti" userId="52efdf86-ba77-4dcf-8f92-67ea05fd85b4" providerId="ADAL" clId="{44298F47-E88B-4AB1-83FB-3EB16B5D3730}" dt="2023-10-18T20:55:36.257" v="1121"/>
          <ac:grpSpMkLst>
            <pc:docMk/>
            <pc:sldMk cId="517375801" sldId="537"/>
            <ac:grpSpMk id="207" creationId="{5D3F0B8C-4750-27A8-C001-A9D908E1AE04}"/>
          </ac:grpSpMkLst>
        </pc:grpChg>
        <pc:inkChg chg="add mod">
          <ac:chgData name="Luca Crocetti" userId="52efdf86-ba77-4dcf-8f92-67ea05fd85b4" providerId="ADAL" clId="{44298F47-E88B-4AB1-83FB-3EB16B5D3730}" dt="2023-10-18T20:55:46.957" v="1139"/>
          <ac:inkMkLst>
            <pc:docMk/>
            <pc:sldMk cId="517375801" sldId="537"/>
            <ac:inkMk id="3" creationId="{EEC91348-F534-6F52-C730-62FFFAB417B5}"/>
          </ac:inkMkLst>
        </pc:inkChg>
        <pc:inkChg chg="add mod">
          <ac:chgData name="Luca Crocetti" userId="52efdf86-ba77-4dcf-8f92-67ea05fd85b4" providerId="ADAL" clId="{44298F47-E88B-4AB1-83FB-3EB16B5D3730}" dt="2023-10-18T20:55:46.957" v="1139"/>
          <ac:inkMkLst>
            <pc:docMk/>
            <pc:sldMk cId="517375801" sldId="537"/>
            <ac:inkMk id="5" creationId="{FEDE9CD0-FCCF-53FD-52CD-44F3071005F4}"/>
          </ac:inkMkLst>
        </pc:inkChg>
        <pc:inkChg chg="add mod">
          <ac:chgData name="Luca Crocetti" userId="52efdf86-ba77-4dcf-8f92-67ea05fd85b4" providerId="ADAL" clId="{44298F47-E88B-4AB1-83FB-3EB16B5D3730}" dt="2023-10-18T20:55:46.957" v="1139"/>
          <ac:inkMkLst>
            <pc:docMk/>
            <pc:sldMk cId="517375801" sldId="537"/>
            <ac:inkMk id="7" creationId="{1CF9170D-8D31-24A4-B5C4-97ABE081DA6A}"/>
          </ac:inkMkLst>
        </pc:inkChg>
        <pc:inkChg chg="add mod">
          <ac:chgData name="Luca Crocetti" userId="52efdf86-ba77-4dcf-8f92-67ea05fd85b4" providerId="ADAL" clId="{44298F47-E88B-4AB1-83FB-3EB16B5D3730}" dt="2023-10-18T20:55:46.957" v="1139"/>
          <ac:inkMkLst>
            <pc:docMk/>
            <pc:sldMk cId="517375801" sldId="537"/>
            <ac:inkMk id="8" creationId="{EEF4EB2A-822B-4F34-641A-9F7F57156BCB}"/>
          </ac:inkMkLst>
        </pc:inkChg>
        <pc:inkChg chg="add mod">
          <ac:chgData name="Luca Crocetti" userId="52efdf86-ba77-4dcf-8f92-67ea05fd85b4" providerId="ADAL" clId="{44298F47-E88B-4AB1-83FB-3EB16B5D3730}" dt="2023-10-18T20:55:46.957" v="1139"/>
          <ac:inkMkLst>
            <pc:docMk/>
            <pc:sldMk cId="517375801" sldId="537"/>
            <ac:inkMk id="9" creationId="{7070E042-9D04-7E5E-634D-FA098D9C4573}"/>
          </ac:inkMkLst>
        </pc:inkChg>
        <pc:inkChg chg="add mod">
          <ac:chgData name="Luca Crocetti" userId="52efdf86-ba77-4dcf-8f92-67ea05fd85b4" providerId="ADAL" clId="{44298F47-E88B-4AB1-83FB-3EB16B5D3730}" dt="2023-10-18T20:55:46.957" v="1139"/>
          <ac:inkMkLst>
            <pc:docMk/>
            <pc:sldMk cId="517375801" sldId="537"/>
            <ac:inkMk id="12" creationId="{EE392EFF-113C-E1ED-488A-239F1920A55B}"/>
          </ac:inkMkLst>
        </pc:inkChg>
        <pc:inkChg chg="add mod">
          <ac:chgData name="Luca Crocetti" userId="52efdf86-ba77-4dcf-8f92-67ea05fd85b4" providerId="ADAL" clId="{44298F47-E88B-4AB1-83FB-3EB16B5D3730}" dt="2023-10-18T20:55:46.957" v="1139"/>
          <ac:inkMkLst>
            <pc:docMk/>
            <pc:sldMk cId="517375801" sldId="537"/>
            <ac:inkMk id="16" creationId="{265BB423-228B-2D7B-7A7B-6E03328E6D55}"/>
          </ac:inkMkLst>
        </pc:inkChg>
        <pc:inkChg chg="add mod">
          <ac:chgData name="Luca Crocetti" userId="52efdf86-ba77-4dcf-8f92-67ea05fd85b4" providerId="ADAL" clId="{44298F47-E88B-4AB1-83FB-3EB16B5D3730}" dt="2023-10-18T20:55:46.957" v="1139"/>
          <ac:inkMkLst>
            <pc:docMk/>
            <pc:sldMk cId="517375801" sldId="537"/>
            <ac:inkMk id="21" creationId="{DB21B622-0530-62D9-FFD4-65A677E18C87}"/>
          </ac:inkMkLst>
        </pc:inkChg>
        <pc:inkChg chg="add mod">
          <ac:chgData name="Luca Crocetti" userId="52efdf86-ba77-4dcf-8f92-67ea05fd85b4" providerId="ADAL" clId="{44298F47-E88B-4AB1-83FB-3EB16B5D3730}" dt="2023-10-18T20:55:46.957" v="1139"/>
          <ac:inkMkLst>
            <pc:docMk/>
            <pc:sldMk cId="517375801" sldId="537"/>
            <ac:inkMk id="22" creationId="{1B8302C2-DA4C-07EE-FE05-F07CA04E9A9C}"/>
          </ac:inkMkLst>
        </pc:inkChg>
        <pc:inkChg chg="add mod">
          <ac:chgData name="Luca Crocetti" userId="52efdf86-ba77-4dcf-8f92-67ea05fd85b4" providerId="ADAL" clId="{44298F47-E88B-4AB1-83FB-3EB16B5D3730}" dt="2023-10-18T20:55:46.957" v="1139"/>
          <ac:inkMkLst>
            <pc:docMk/>
            <pc:sldMk cId="517375801" sldId="537"/>
            <ac:inkMk id="26" creationId="{E0013604-E441-F42E-3716-1D54F8BF171E}"/>
          </ac:inkMkLst>
        </pc:inkChg>
        <pc:inkChg chg="add mod">
          <ac:chgData name="Luca Crocetti" userId="52efdf86-ba77-4dcf-8f92-67ea05fd85b4" providerId="ADAL" clId="{44298F47-E88B-4AB1-83FB-3EB16B5D3730}" dt="2023-10-18T20:55:46.957" v="1139"/>
          <ac:inkMkLst>
            <pc:docMk/>
            <pc:sldMk cId="517375801" sldId="537"/>
            <ac:inkMk id="32" creationId="{5A05F7C9-A9B4-9D61-3DDD-937B9985F205}"/>
          </ac:inkMkLst>
        </pc:inkChg>
        <pc:inkChg chg="add mod">
          <ac:chgData name="Luca Crocetti" userId="52efdf86-ba77-4dcf-8f92-67ea05fd85b4" providerId="ADAL" clId="{44298F47-E88B-4AB1-83FB-3EB16B5D3730}" dt="2023-10-18T20:55:46.957" v="1139"/>
          <ac:inkMkLst>
            <pc:docMk/>
            <pc:sldMk cId="517375801" sldId="537"/>
            <ac:inkMk id="37" creationId="{17C89016-362A-7934-E837-19B0DF0F2B83}"/>
          </ac:inkMkLst>
        </pc:inkChg>
        <pc:inkChg chg="add mod">
          <ac:chgData name="Luca Crocetti" userId="52efdf86-ba77-4dcf-8f92-67ea05fd85b4" providerId="ADAL" clId="{44298F47-E88B-4AB1-83FB-3EB16B5D3730}" dt="2023-10-18T20:55:46.957" v="1139"/>
          <ac:inkMkLst>
            <pc:docMk/>
            <pc:sldMk cId="517375801" sldId="537"/>
            <ac:inkMk id="44" creationId="{372A3423-CDC2-65B9-1C90-DF545F23CB48}"/>
          </ac:inkMkLst>
        </pc:inkChg>
        <pc:inkChg chg="add mod">
          <ac:chgData name="Luca Crocetti" userId="52efdf86-ba77-4dcf-8f92-67ea05fd85b4" providerId="ADAL" clId="{44298F47-E88B-4AB1-83FB-3EB16B5D3730}" dt="2023-10-18T20:55:46.957" v="1139"/>
          <ac:inkMkLst>
            <pc:docMk/>
            <pc:sldMk cId="517375801" sldId="537"/>
            <ac:inkMk id="47" creationId="{C922C4A8-3285-3B47-F969-0FE262E0DD38}"/>
          </ac:inkMkLst>
        </pc:inkChg>
        <pc:inkChg chg="add mod">
          <ac:chgData name="Luca Crocetti" userId="52efdf86-ba77-4dcf-8f92-67ea05fd85b4" providerId="ADAL" clId="{44298F47-E88B-4AB1-83FB-3EB16B5D3730}" dt="2023-10-18T20:55:46.957" v="1139"/>
          <ac:inkMkLst>
            <pc:docMk/>
            <pc:sldMk cId="517375801" sldId="537"/>
            <ac:inkMk id="50" creationId="{E5AAE354-5E03-EAF9-A15E-05C22B1CD93B}"/>
          </ac:inkMkLst>
        </pc:inkChg>
        <pc:inkChg chg="add mod">
          <ac:chgData name="Luca Crocetti" userId="52efdf86-ba77-4dcf-8f92-67ea05fd85b4" providerId="ADAL" clId="{44298F47-E88B-4AB1-83FB-3EB16B5D3730}" dt="2023-10-18T20:55:46.957" v="1139"/>
          <ac:inkMkLst>
            <pc:docMk/>
            <pc:sldMk cId="517375801" sldId="537"/>
            <ac:inkMk id="122" creationId="{F70F51BB-92A6-5E93-75D8-A3A0FC32B43A}"/>
          </ac:inkMkLst>
        </pc:inkChg>
        <pc:inkChg chg="del mod">
          <ac:chgData name="Luca Crocetti" userId="52efdf86-ba77-4dcf-8f92-67ea05fd85b4" providerId="ADAL" clId="{44298F47-E88B-4AB1-83FB-3EB16B5D3730}" dt="2023-10-18T20:55:36.254" v="1110"/>
          <ac:inkMkLst>
            <pc:docMk/>
            <pc:sldMk cId="517375801" sldId="537"/>
            <ac:inkMk id="188" creationId="{F46D02C4-45C8-33D3-E087-14EB80308F24}"/>
          </ac:inkMkLst>
        </pc:inkChg>
        <pc:inkChg chg="del mod">
          <ac:chgData name="Luca Crocetti" userId="52efdf86-ba77-4dcf-8f92-67ea05fd85b4" providerId="ADAL" clId="{44298F47-E88B-4AB1-83FB-3EB16B5D3730}" dt="2023-10-18T20:55:36.253" v="1109"/>
          <ac:inkMkLst>
            <pc:docMk/>
            <pc:sldMk cId="517375801" sldId="537"/>
            <ac:inkMk id="189" creationId="{65B6F35C-56FA-B822-4E67-E7F1E32EF2FB}"/>
          </ac:inkMkLst>
        </pc:inkChg>
        <pc:inkChg chg="del mod">
          <ac:chgData name="Luca Crocetti" userId="52efdf86-ba77-4dcf-8f92-67ea05fd85b4" providerId="ADAL" clId="{44298F47-E88B-4AB1-83FB-3EB16B5D3730}" dt="2023-10-18T20:55:36.255" v="1113"/>
          <ac:inkMkLst>
            <pc:docMk/>
            <pc:sldMk cId="517375801" sldId="537"/>
            <ac:inkMk id="190" creationId="{59B086F9-2AB9-7C5B-5B45-1CA579990DC7}"/>
          </ac:inkMkLst>
        </pc:inkChg>
        <pc:inkChg chg="del mod">
          <ac:chgData name="Luca Crocetti" userId="52efdf86-ba77-4dcf-8f92-67ea05fd85b4" providerId="ADAL" clId="{44298F47-E88B-4AB1-83FB-3EB16B5D3730}" dt="2023-10-18T20:55:36.255" v="1112"/>
          <ac:inkMkLst>
            <pc:docMk/>
            <pc:sldMk cId="517375801" sldId="537"/>
            <ac:inkMk id="191" creationId="{2BD94870-DF52-5362-6F2B-E88604C58A1D}"/>
          </ac:inkMkLst>
        </pc:inkChg>
        <pc:inkChg chg="del mod">
          <ac:chgData name="Luca Crocetti" userId="52efdf86-ba77-4dcf-8f92-67ea05fd85b4" providerId="ADAL" clId="{44298F47-E88B-4AB1-83FB-3EB16B5D3730}" dt="2023-10-18T20:55:36.257" v="1121"/>
          <ac:inkMkLst>
            <pc:docMk/>
            <pc:sldMk cId="517375801" sldId="537"/>
            <ac:inkMk id="192" creationId="{08946628-47DB-C4F0-A709-937DB677C62E}"/>
          </ac:inkMkLst>
        </pc:inkChg>
        <pc:inkChg chg="del mod">
          <ac:chgData name="Luca Crocetti" userId="52efdf86-ba77-4dcf-8f92-67ea05fd85b4" providerId="ADAL" clId="{44298F47-E88B-4AB1-83FB-3EB16B5D3730}" dt="2023-10-18T20:55:36.256" v="1118"/>
          <ac:inkMkLst>
            <pc:docMk/>
            <pc:sldMk cId="517375801" sldId="537"/>
            <ac:inkMk id="193" creationId="{4795B02B-EA36-DC98-95C9-E037CB9CE086}"/>
          </ac:inkMkLst>
        </pc:inkChg>
        <pc:inkChg chg="del mod">
          <ac:chgData name="Luca Crocetti" userId="52efdf86-ba77-4dcf-8f92-67ea05fd85b4" providerId="ADAL" clId="{44298F47-E88B-4AB1-83FB-3EB16B5D3730}" dt="2023-10-18T20:55:36.254" v="1111"/>
          <ac:inkMkLst>
            <pc:docMk/>
            <pc:sldMk cId="517375801" sldId="537"/>
            <ac:inkMk id="194" creationId="{858CB4F2-F17B-94E5-9D53-F29C2856D47F}"/>
          </ac:inkMkLst>
        </pc:inkChg>
        <pc:inkChg chg="del mod">
          <ac:chgData name="Luca Crocetti" userId="52efdf86-ba77-4dcf-8f92-67ea05fd85b4" providerId="ADAL" clId="{44298F47-E88B-4AB1-83FB-3EB16B5D3730}" dt="2023-10-18T20:55:36.257" v="1119"/>
          <ac:inkMkLst>
            <pc:docMk/>
            <pc:sldMk cId="517375801" sldId="537"/>
            <ac:inkMk id="195" creationId="{A19139D1-45A8-E7EA-B05E-04306463D1AC}"/>
          </ac:inkMkLst>
        </pc:inkChg>
        <pc:inkChg chg="del mod">
          <ac:chgData name="Luca Crocetti" userId="52efdf86-ba77-4dcf-8f92-67ea05fd85b4" providerId="ADAL" clId="{44298F47-E88B-4AB1-83FB-3EB16B5D3730}" dt="2023-10-18T20:55:36.257" v="1120"/>
          <ac:inkMkLst>
            <pc:docMk/>
            <pc:sldMk cId="517375801" sldId="537"/>
            <ac:inkMk id="196" creationId="{074E13D8-DFF8-F078-0F75-F67F1B901894}"/>
          </ac:inkMkLst>
        </pc:inkChg>
        <pc:inkChg chg="del">
          <ac:chgData name="Luca Crocetti" userId="52efdf86-ba77-4dcf-8f92-67ea05fd85b4" providerId="ADAL" clId="{44298F47-E88B-4AB1-83FB-3EB16B5D3730}" dt="2023-10-18T20:55:36.252" v="1108"/>
          <ac:inkMkLst>
            <pc:docMk/>
            <pc:sldMk cId="517375801" sldId="537"/>
            <ac:inkMk id="197" creationId="{727061C8-7F9A-4265-77BF-61E753534D74}"/>
          </ac:inkMkLst>
        </pc:inkChg>
        <pc:inkChg chg="del mod">
          <ac:chgData name="Luca Crocetti" userId="52efdf86-ba77-4dcf-8f92-67ea05fd85b4" providerId="ADAL" clId="{44298F47-E88B-4AB1-83FB-3EB16B5D3730}" dt="2023-10-18T20:55:36.255" v="1115"/>
          <ac:inkMkLst>
            <pc:docMk/>
            <pc:sldMk cId="517375801" sldId="537"/>
            <ac:inkMk id="198" creationId="{D29FC6D9-452A-AB9D-27AD-992ECC5ABE90}"/>
          </ac:inkMkLst>
        </pc:inkChg>
        <pc:inkChg chg="del mod">
          <ac:chgData name="Luca Crocetti" userId="52efdf86-ba77-4dcf-8f92-67ea05fd85b4" providerId="ADAL" clId="{44298F47-E88B-4AB1-83FB-3EB16B5D3730}" dt="2023-10-18T20:55:36.255" v="1114"/>
          <ac:inkMkLst>
            <pc:docMk/>
            <pc:sldMk cId="517375801" sldId="537"/>
            <ac:inkMk id="199" creationId="{B3B07F83-C646-2490-FE3B-5CA300D12BC2}"/>
          </ac:inkMkLst>
        </pc:inkChg>
        <pc:inkChg chg="del mod">
          <ac:chgData name="Luca Crocetti" userId="52efdf86-ba77-4dcf-8f92-67ea05fd85b4" providerId="ADAL" clId="{44298F47-E88B-4AB1-83FB-3EB16B5D3730}" dt="2023-10-18T20:55:36.256" v="1117"/>
          <ac:inkMkLst>
            <pc:docMk/>
            <pc:sldMk cId="517375801" sldId="537"/>
            <ac:inkMk id="200" creationId="{B9EDEFA2-C41D-C3F7-F726-AC8D70AECA80}"/>
          </ac:inkMkLst>
        </pc:inkChg>
        <pc:inkChg chg="del mod">
          <ac:chgData name="Luca Crocetti" userId="52efdf86-ba77-4dcf-8f92-67ea05fd85b4" providerId="ADAL" clId="{44298F47-E88B-4AB1-83FB-3EB16B5D3730}" dt="2023-10-18T20:55:36.256" v="1116"/>
          <ac:inkMkLst>
            <pc:docMk/>
            <pc:sldMk cId="517375801" sldId="537"/>
            <ac:inkMk id="201" creationId="{38CE6220-4787-4E6A-2C6F-C8B4DF5BCF23}"/>
          </ac:inkMkLst>
        </pc:inkChg>
        <pc:inkChg chg="mod">
          <ac:chgData name="Luca Crocetti" userId="52efdf86-ba77-4dcf-8f92-67ea05fd85b4" providerId="ADAL" clId="{44298F47-E88B-4AB1-83FB-3EB16B5D3730}" dt="2023-10-18T20:55:36.257" v="1121"/>
          <ac:inkMkLst>
            <pc:docMk/>
            <pc:sldMk cId="517375801" sldId="537"/>
            <ac:inkMk id="204" creationId="{312128B9-37B2-4FB0-7A1D-7E38D8D3D7C8}"/>
          </ac:inkMkLst>
        </pc:inkChg>
        <pc:inkChg chg="mod">
          <ac:chgData name="Luca Crocetti" userId="52efdf86-ba77-4dcf-8f92-67ea05fd85b4" providerId="ADAL" clId="{44298F47-E88B-4AB1-83FB-3EB16B5D3730}" dt="2023-10-18T20:55:36.257" v="1121"/>
          <ac:inkMkLst>
            <pc:docMk/>
            <pc:sldMk cId="517375801" sldId="537"/>
            <ac:inkMk id="205" creationId="{BE4C13EF-C195-0425-3F64-4EC5E2ADAEDA}"/>
          </ac:inkMkLst>
        </pc:inkChg>
      </pc:sldChg>
      <pc:sldChg chg="modSp mod">
        <pc:chgData name="Luca Crocetti" userId="52efdf86-ba77-4dcf-8f92-67ea05fd85b4" providerId="ADAL" clId="{44298F47-E88B-4AB1-83FB-3EB16B5D3730}" dt="2023-10-19T18:18:38.571" v="2722" actId="20577"/>
        <pc:sldMkLst>
          <pc:docMk/>
          <pc:sldMk cId="947923049" sldId="539"/>
        </pc:sldMkLst>
        <pc:spChg chg="mod">
          <ac:chgData name="Luca Crocetti" userId="52efdf86-ba77-4dcf-8f92-67ea05fd85b4" providerId="ADAL" clId="{44298F47-E88B-4AB1-83FB-3EB16B5D3730}" dt="2023-10-19T18:14:31.352" v="2571" actId="20577"/>
          <ac:spMkLst>
            <pc:docMk/>
            <pc:sldMk cId="947923049" sldId="539"/>
            <ac:spMk id="2" creationId="{A1E43869-A74A-4BC1-B9CE-79D78A6BDFFE}"/>
          </ac:spMkLst>
        </pc:spChg>
        <pc:spChg chg="mod">
          <ac:chgData name="Luca Crocetti" userId="52efdf86-ba77-4dcf-8f92-67ea05fd85b4" providerId="ADAL" clId="{44298F47-E88B-4AB1-83FB-3EB16B5D3730}" dt="2023-10-19T18:18:38.571" v="2722" actId="20577"/>
          <ac:spMkLst>
            <pc:docMk/>
            <pc:sldMk cId="947923049" sldId="539"/>
            <ac:spMk id="21" creationId="{1629F00B-CD4C-5B89-B64E-82181C257768}"/>
          </ac:spMkLst>
        </pc:spChg>
      </pc:sldChg>
      <pc:sldChg chg="addSp delSp modSp mod">
        <pc:chgData name="Luca Crocetti" userId="52efdf86-ba77-4dcf-8f92-67ea05fd85b4" providerId="ADAL" clId="{44298F47-E88B-4AB1-83FB-3EB16B5D3730}" dt="2023-10-19T18:12:12.942" v="2533"/>
        <pc:sldMkLst>
          <pc:docMk/>
          <pc:sldMk cId="3936151051" sldId="540"/>
        </pc:sldMkLst>
        <pc:spChg chg="mod">
          <ac:chgData name="Luca Crocetti" userId="52efdf86-ba77-4dcf-8f92-67ea05fd85b4" providerId="ADAL" clId="{44298F47-E88B-4AB1-83FB-3EB16B5D3730}" dt="2023-10-19T18:12:12.942" v="2533"/>
          <ac:spMkLst>
            <pc:docMk/>
            <pc:sldMk cId="3936151051" sldId="540"/>
            <ac:spMk id="2" creationId="{A1E43869-A74A-4BC1-B9CE-79D78A6BDFFE}"/>
          </ac:spMkLst>
        </pc:spChg>
        <pc:grpChg chg="mod">
          <ac:chgData name="Luca Crocetti" userId="52efdf86-ba77-4dcf-8f92-67ea05fd85b4" providerId="ADAL" clId="{44298F47-E88B-4AB1-83FB-3EB16B5D3730}" dt="2023-10-18T20:51:20.683" v="643"/>
          <ac:grpSpMkLst>
            <pc:docMk/>
            <pc:sldMk cId="3936151051" sldId="540"/>
            <ac:grpSpMk id="53" creationId="{FC0B46DA-3360-272C-BF2A-8D53B4617AAA}"/>
          </ac:grpSpMkLst>
        </pc:grpChg>
        <pc:grpChg chg="del mod">
          <ac:chgData name="Luca Crocetti" userId="52efdf86-ba77-4dcf-8f92-67ea05fd85b4" providerId="ADAL" clId="{44298F47-E88B-4AB1-83FB-3EB16B5D3730}" dt="2023-10-18T20:51:31.099" v="668"/>
          <ac:grpSpMkLst>
            <pc:docMk/>
            <pc:sldMk cId="3936151051" sldId="540"/>
            <ac:grpSpMk id="75" creationId="{3D31F87C-5E53-0819-05B7-BBA0C945852F}"/>
          </ac:grpSpMkLst>
        </pc:grpChg>
        <pc:grpChg chg="mod">
          <ac:chgData name="Luca Crocetti" userId="52efdf86-ba77-4dcf-8f92-67ea05fd85b4" providerId="ADAL" clId="{44298F47-E88B-4AB1-83FB-3EB16B5D3730}" dt="2023-10-18T20:51:31.099" v="668"/>
          <ac:grpSpMkLst>
            <pc:docMk/>
            <pc:sldMk cId="3936151051" sldId="540"/>
            <ac:grpSpMk id="83" creationId="{3536D74C-CCB3-A276-1092-48C96391E8B6}"/>
          </ac:grpSpMkLst>
        </pc:grpChg>
        <pc:grpChg chg="mod">
          <ac:chgData name="Luca Crocetti" userId="52efdf86-ba77-4dcf-8f92-67ea05fd85b4" providerId="ADAL" clId="{44298F47-E88B-4AB1-83FB-3EB16B5D3730}" dt="2023-10-18T20:51:40.010" v="688"/>
          <ac:grpSpMkLst>
            <pc:docMk/>
            <pc:sldMk cId="3936151051" sldId="540"/>
            <ac:grpSpMk id="102" creationId="{6817FE76-F95E-9905-DBC9-BC5CA4394A16}"/>
          </ac:grpSpMkLst>
        </pc:grpChg>
        <pc:grpChg chg="del mod">
          <ac:chgData name="Luca Crocetti" userId="52efdf86-ba77-4dcf-8f92-67ea05fd85b4" providerId="ADAL" clId="{44298F47-E88B-4AB1-83FB-3EB16B5D3730}" dt="2023-10-18T20:52:01.301" v="735"/>
          <ac:grpSpMkLst>
            <pc:docMk/>
            <pc:sldMk cId="3936151051" sldId="540"/>
            <ac:grpSpMk id="114" creationId="{AF4DC5F5-CDBC-2026-D80E-2AA4B9AE9D36}"/>
          </ac:grpSpMkLst>
        </pc:grpChg>
        <pc:grpChg chg="del mod">
          <ac:chgData name="Luca Crocetti" userId="52efdf86-ba77-4dcf-8f92-67ea05fd85b4" providerId="ADAL" clId="{44298F47-E88B-4AB1-83FB-3EB16B5D3730}" dt="2023-10-18T20:52:11.952" v="753"/>
          <ac:grpSpMkLst>
            <pc:docMk/>
            <pc:sldMk cId="3936151051" sldId="540"/>
            <ac:grpSpMk id="154" creationId="{D9765054-E190-5014-996B-1477F20C5F83}"/>
          </ac:grpSpMkLst>
        </pc:grpChg>
        <pc:grpChg chg="del mod">
          <ac:chgData name="Luca Crocetti" userId="52efdf86-ba77-4dcf-8f92-67ea05fd85b4" providerId="ADAL" clId="{44298F47-E88B-4AB1-83FB-3EB16B5D3730}" dt="2023-10-18T20:53:36.334" v="903"/>
          <ac:grpSpMkLst>
            <pc:docMk/>
            <pc:sldMk cId="3936151051" sldId="540"/>
            <ac:grpSpMk id="214" creationId="{4628A4E2-8C3E-CE79-8D24-35DEC2894D3A}"/>
          </ac:grpSpMkLst>
        </pc:grpChg>
        <pc:grpChg chg="del mod">
          <ac:chgData name="Luca Crocetti" userId="52efdf86-ba77-4dcf-8f92-67ea05fd85b4" providerId="ADAL" clId="{44298F47-E88B-4AB1-83FB-3EB16B5D3730}" dt="2023-10-18T20:53:18.506" v="879"/>
          <ac:grpSpMkLst>
            <pc:docMk/>
            <pc:sldMk cId="3936151051" sldId="540"/>
            <ac:grpSpMk id="215" creationId="{24F3058D-8833-9F3A-8627-68D4DE4926A6}"/>
          </ac:grpSpMkLst>
        </pc:grpChg>
        <pc:grpChg chg="del mod">
          <ac:chgData name="Luca Crocetti" userId="52efdf86-ba77-4dcf-8f92-67ea05fd85b4" providerId="ADAL" clId="{44298F47-E88B-4AB1-83FB-3EB16B5D3730}" dt="2023-10-18T20:53:36.340" v="916"/>
          <ac:grpSpMkLst>
            <pc:docMk/>
            <pc:sldMk cId="3936151051" sldId="540"/>
            <ac:grpSpMk id="235" creationId="{D62F6802-9EC1-D8FB-A39C-A9D96B045A12}"/>
          </ac:grpSpMkLst>
        </pc:grpChg>
        <pc:grpChg chg="del mod">
          <ac:chgData name="Luca Crocetti" userId="52efdf86-ba77-4dcf-8f92-67ea05fd85b4" providerId="ADAL" clId="{44298F47-E88B-4AB1-83FB-3EB16B5D3730}" dt="2023-10-18T20:53:36.342" v="920"/>
          <ac:grpSpMkLst>
            <pc:docMk/>
            <pc:sldMk cId="3936151051" sldId="540"/>
            <ac:grpSpMk id="236" creationId="{1F706377-C63A-DA5C-F348-3AD4AFEC668F}"/>
          </ac:grpSpMkLst>
        </pc:grpChg>
        <pc:grpChg chg="mod">
          <ac:chgData name="Luca Crocetti" userId="52efdf86-ba77-4dcf-8f92-67ea05fd85b4" providerId="ADAL" clId="{44298F47-E88B-4AB1-83FB-3EB16B5D3730}" dt="2023-10-18T20:53:36.341" v="918"/>
          <ac:grpSpMkLst>
            <pc:docMk/>
            <pc:sldMk cId="3936151051" sldId="540"/>
            <ac:grpSpMk id="247" creationId="{62FB32A0-8DFF-5A27-A204-184770CF7267}"/>
          </ac:grpSpMkLst>
        </pc:grpChg>
        <pc:grpChg chg="mod">
          <ac:chgData name="Luca Crocetti" userId="52efdf86-ba77-4dcf-8f92-67ea05fd85b4" providerId="ADAL" clId="{44298F47-E88B-4AB1-83FB-3EB16B5D3730}" dt="2023-10-18T20:51:58.841" v="725"/>
          <ac:grpSpMkLst>
            <pc:docMk/>
            <pc:sldMk cId="3936151051" sldId="540"/>
            <ac:grpSpMk id="250" creationId="{895D0A5A-0AFC-466F-2B0D-456379A800DF}"/>
          </ac:grpSpMkLst>
        </pc:grpChg>
        <pc:grpChg chg="mod">
          <ac:chgData name="Luca Crocetti" userId="52efdf86-ba77-4dcf-8f92-67ea05fd85b4" providerId="ADAL" clId="{44298F47-E88B-4AB1-83FB-3EB16B5D3730}" dt="2023-10-18T20:51:58.841" v="725"/>
          <ac:grpSpMkLst>
            <pc:docMk/>
            <pc:sldMk cId="3936151051" sldId="540"/>
            <ac:grpSpMk id="251" creationId="{1AEF81C8-6054-DC3C-D05B-C384EC0A68FC}"/>
          </ac:grpSpMkLst>
        </pc:grpChg>
        <pc:grpChg chg="del mod">
          <ac:chgData name="Luca Crocetti" userId="52efdf86-ba77-4dcf-8f92-67ea05fd85b4" providerId="ADAL" clId="{44298F47-E88B-4AB1-83FB-3EB16B5D3730}" dt="2023-10-18T20:52:20.268" v="762"/>
          <ac:grpSpMkLst>
            <pc:docMk/>
            <pc:sldMk cId="3936151051" sldId="540"/>
            <ac:grpSpMk id="254" creationId="{4D1722C1-0B81-C023-F4DF-0FCC1ECCDD26}"/>
          </ac:grpSpMkLst>
        </pc:grpChg>
        <pc:grpChg chg="del mod">
          <ac:chgData name="Luca Crocetti" userId="52efdf86-ba77-4dcf-8f92-67ea05fd85b4" providerId="ADAL" clId="{44298F47-E88B-4AB1-83FB-3EB16B5D3730}" dt="2023-10-18T20:52:32.283" v="784"/>
          <ac:grpSpMkLst>
            <pc:docMk/>
            <pc:sldMk cId="3936151051" sldId="540"/>
            <ac:grpSpMk id="261" creationId="{D587BB51-4BA7-AE93-7768-7B8F8137543F}"/>
          </ac:grpSpMkLst>
        </pc:grpChg>
        <pc:grpChg chg="mod">
          <ac:chgData name="Luca Crocetti" userId="52efdf86-ba77-4dcf-8f92-67ea05fd85b4" providerId="ADAL" clId="{44298F47-E88B-4AB1-83FB-3EB16B5D3730}" dt="2023-10-18T20:52:20.268" v="762"/>
          <ac:grpSpMkLst>
            <pc:docMk/>
            <pc:sldMk cId="3936151051" sldId="540"/>
            <ac:grpSpMk id="262" creationId="{8417A39A-CE23-7DC9-361C-D0C6E2FA892C}"/>
          </ac:grpSpMkLst>
        </pc:grpChg>
        <pc:grpChg chg="mod">
          <ac:chgData name="Luca Crocetti" userId="52efdf86-ba77-4dcf-8f92-67ea05fd85b4" providerId="ADAL" clId="{44298F47-E88B-4AB1-83FB-3EB16B5D3730}" dt="2023-10-18T20:52:32.283" v="784"/>
          <ac:grpSpMkLst>
            <pc:docMk/>
            <pc:sldMk cId="3936151051" sldId="540"/>
            <ac:grpSpMk id="284" creationId="{2EC3AF78-F888-0525-B254-1412871DB401}"/>
          </ac:grpSpMkLst>
        </pc:grpChg>
        <pc:grpChg chg="mod">
          <ac:chgData name="Luca Crocetti" userId="52efdf86-ba77-4dcf-8f92-67ea05fd85b4" providerId="ADAL" clId="{44298F47-E88B-4AB1-83FB-3EB16B5D3730}" dt="2023-10-18T20:52:32.283" v="784"/>
          <ac:grpSpMkLst>
            <pc:docMk/>
            <pc:sldMk cId="3936151051" sldId="540"/>
            <ac:grpSpMk id="285" creationId="{07FC9E87-6FC4-4527-C8E8-A829F3228E3F}"/>
          </ac:grpSpMkLst>
        </pc:grpChg>
        <pc:grpChg chg="mod">
          <ac:chgData name="Luca Crocetti" userId="52efdf86-ba77-4dcf-8f92-67ea05fd85b4" providerId="ADAL" clId="{44298F47-E88B-4AB1-83FB-3EB16B5D3730}" dt="2023-10-18T20:52:32.283" v="784"/>
          <ac:grpSpMkLst>
            <pc:docMk/>
            <pc:sldMk cId="3936151051" sldId="540"/>
            <ac:grpSpMk id="286" creationId="{CCCD9C4C-1392-347A-FDE2-9D9B9CBD6EA5}"/>
          </ac:grpSpMkLst>
        </pc:grpChg>
        <pc:grpChg chg="mod">
          <ac:chgData name="Luca Crocetti" userId="52efdf86-ba77-4dcf-8f92-67ea05fd85b4" providerId="ADAL" clId="{44298F47-E88B-4AB1-83FB-3EB16B5D3730}" dt="2023-10-18T20:52:41.737" v="807"/>
          <ac:grpSpMkLst>
            <pc:docMk/>
            <pc:sldMk cId="3936151051" sldId="540"/>
            <ac:grpSpMk id="298" creationId="{7D9F7C69-2EF7-BD10-9850-BD52326F929E}"/>
          </ac:grpSpMkLst>
        </pc:grpChg>
        <pc:grpChg chg="mod">
          <ac:chgData name="Luca Crocetti" userId="52efdf86-ba77-4dcf-8f92-67ea05fd85b4" providerId="ADAL" clId="{44298F47-E88B-4AB1-83FB-3EB16B5D3730}" dt="2023-10-18T20:52:41.737" v="807"/>
          <ac:grpSpMkLst>
            <pc:docMk/>
            <pc:sldMk cId="3936151051" sldId="540"/>
            <ac:grpSpMk id="299" creationId="{B489FE0E-0D2B-1D2D-06D2-E6DD7AF70A63}"/>
          </ac:grpSpMkLst>
        </pc:grpChg>
        <pc:grpChg chg="del mod">
          <ac:chgData name="Luca Crocetti" userId="52efdf86-ba77-4dcf-8f92-67ea05fd85b4" providerId="ADAL" clId="{44298F47-E88B-4AB1-83FB-3EB16B5D3730}" dt="2023-10-18T20:52:58.567" v="838"/>
          <ac:grpSpMkLst>
            <pc:docMk/>
            <pc:sldMk cId="3936151051" sldId="540"/>
            <ac:grpSpMk id="310" creationId="{043ADBC9-9D41-137E-5F2A-5E6EAE7E4409}"/>
          </ac:grpSpMkLst>
        </pc:grpChg>
        <pc:grpChg chg="del mod">
          <ac:chgData name="Luca Crocetti" userId="52efdf86-ba77-4dcf-8f92-67ea05fd85b4" providerId="ADAL" clId="{44298F47-E88B-4AB1-83FB-3EB16B5D3730}" dt="2023-10-18T20:52:58.567" v="838"/>
          <ac:grpSpMkLst>
            <pc:docMk/>
            <pc:sldMk cId="3936151051" sldId="540"/>
            <ac:grpSpMk id="311" creationId="{EB50051D-9FBA-B084-5421-4DD110196A6D}"/>
          </ac:grpSpMkLst>
        </pc:grpChg>
        <pc:grpChg chg="del mod">
          <ac:chgData name="Luca Crocetti" userId="52efdf86-ba77-4dcf-8f92-67ea05fd85b4" providerId="ADAL" clId="{44298F47-E88B-4AB1-83FB-3EB16B5D3730}" dt="2023-10-18T20:53:24.183" v="890"/>
          <ac:grpSpMkLst>
            <pc:docMk/>
            <pc:sldMk cId="3936151051" sldId="540"/>
            <ac:grpSpMk id="318" creationId="{3E8A15D6-0DFF-9780-A913-4BA52632017C}"/>
          </ac:grpSpMkLst>
        </pc:grpChg>
        <pc:grpChg chg="del mod">
          <ac:chgData name="Luca Crocetti" userId="52efdf86-ba77-4dcf-8f92-67ea05fd85b4" providerId="ADAL" clId="{44298F47-E88B-4AB1-83FB-3EB16B5D3730}" dt="2023-10-18T20:53:24.183" v="890"/>
          <ac:grpSpMkLst>
            <pc:docMk/>
            <pc:sldMk cId="3936151051" sldId="540"/>
            <ac:grpSpMk id="319" creationId="{6F1BBF9E-4772-566B-EC8A-62FF5174D7B8}"/>
          </ac:grpSpMkLst>
        </pc:grpChg>
        <pc:grpChg chg="del mod">
          <ac:chgData name="Luca Crocetti" userId="52efdf86-ba77-4dcf-8f92-67ea05fd85b4" providerId="ADAL" clId="{44298F47-E88B-4AB1-83FB-3EB16B5D3730}" dt="2023-10-18T20:53:03.800" v="847"/>
          <ac:grpSpMkLst>
            <pc:docMk/>
            <pc:sldMk cId="3936151051" sldId="540"/>
            <ac:grpSpMk id="322" creationId="{6ACB12A8-622D-D664-7DD5-C5D7693C7275}"/>
          </ac:grpSpMkLst>
        </pc:grpChg>
        <pc:grpChg chg="del mod">
          <ac:chgData name="Luca Crocetti" userId="52efdf86-ba77-4dcf-8f92-67ea05fd85b4" providerId="ADAL" clId="{44298F47-E88B-4AB1-83FB-3EB16B5D3730}" dt="2023-10-18T20:53:24.183" v="890"/>
          <ac:grpSpMkLst>
            <pc:docMk/>
            <pc:sldMk cId="3936151051" sldId="540"/>
            <ac:grpSpMk id="329" creationId="{3C1712D7-6B74-D824-080B-80CF1D4B8F63}"/>
          </ac:grpSpMkLst>
        </pc:grpChg>
        <pc:grpChg chg="del mod">
          <ac:chgData name="Luca Crocetti" userId="52efdf86-ba77-4dcf-8f92-67ea05fd85b4" providerId="ADAL" clId="{44298F47-E88B-4AB1-83FB-3EB16B5D3730}" dt="2023-10-18T20:53:24.183" v="890"/>
          <ac:grpSpMkLst>
            <pc:docMk/>
            <pc:sldMk cId="3936151051" sldId="540"/>
            <ac:grpSpMk id="330" creationId="{F0AE8C94-F7BA-4E4D-2EA6-6E5F7354233B}"/>
          </ac:grpSpMkLst>
        </pc:grpChg>
        <pc:grpChg chg="del mod">
          <ac:chgData name="Luca Crocetti" userId="52efdf86-ba77-4dcf-8f92-67ea05fd85b4" providerId="ADAL" clId="{44298F47-E88B-4AB1-83FB-3EB16B5D3730}" dt="2023-10-18T20:53:24.183" v="890"/>
          <ac:grpSpMkLst>
            <pc:docMk/>
            <pc:sldMk cId="3936151051" sldId="540"/>
            <ac:grpSpMk id="337" creationId="{D284EB55-CD6A-A0E2-78F9-E37360303C70}"/>
          </ac:grpSpMkLst>
        </pc:grpChg>
        <pc:grpChg chg="del mod">
          <ac:chgData name="Luca Crocetti" userId="52efdf86-ba77-4dcf-8f92-67ea05fd85b4" providerId="ADAL" clId="{44298F47-E88B-4AB1-83FB-3EB16B5D3730}" dt="2023-10-18T20:53:56.179" v="956"/>
          <ac:grpSpMkLst>
            <pc:docMk/>
            <pc:sldMk cId="3936151051" sldId="540"/>
            <ac:grpSpMk id="348" creationId="{0D438519-3697-1840-9B7C-9752B5F0F3AA}"/>
          </ac:grpSpMkLst>
        </pc:grpChg>
        <pc:grpChg chg="del mod">
          <ac:chgData name="Luca Crocetti" userId="52efdf86-ba77-4dcf-8f92-67ea05fd85b4" providerId="ADAL" clId="{44298F47-E88B-4AB1-83FB-3EB16B5D3730}" dt="2023-10-18T20:53:56.179" v="956"/>
          <ac:grpSpMkLst>
            <pc:docMk/>
            <pc:sldMk cId="3936151051" sldId="540"/>
            <ac:grpSpMk id="355" creationId="{B2490292-8514-945D-EB74-3186FFE64218}"/>
          </ac:grpSpMkLst>
        </pc:grpChg>
        <pc:grpChg chg="del mod">
          <ac:chgData name="Luca Crocetti" userId="52efdf86-ba77-4dcf-8f92-67ea05fd85b4" providerId="ADAL" clId="{44298F47-E88B-4AB1-83FB-3EB16B5D3730}" dt="2023-10-18T20:53:56.179" v="956"/>
          <ac:grpSpMkLst>
            <pc:docMk/>
            <pc:sldMk cId="3936151051" sldId="540"/>
            <ac:grpSpMk id="356" creationId="{DEC6D29D-DD14-3AE4-9147-F08D52DA5C05}"/>
          </ac:grpSpMkLst>
        </pc:grpChg>
        <pc:grpChg chg="del mod">
          <ac:chgData name="Luca Crocetti" userId="52efdf86-ba77-4dcf-8f92-67ea05fd85b4" providerId="ADAL" clId="{44298F47-E88B-4AB1-83FB-3EB16B5D3730}" dt="2023-10-18T20:53:56.179" v="956"/>
          <ac:grpSpMkLst>
            <pc:docMk/>
            <pc:sldMk cId="3936151051" sldId="540"/>
            <ac:grpSpMk id="365" creationId="{54004CF9-5251-A124-F4DA-EA795A6F2443}"/>
          </ac:grpSpMkLst>
        </pc:grpChg>
        <pc:grpChg chg="del mod">
          <ac:chgData name="Luca Crocetti" userId="52efdf86-ba77-4dcf-8f92-67ea05fd85b4" providerId="ADAL" clId="{44298F47-E88B-4AB1-83FB-3EB16B5D3730}" dt="2023-10-18T20:53:56.179" v="956"/>
          <ac:grpSpMkLst>
            <pc:docMk/>
            <pc:sldMk cId="3936151051" sldId="540"/>
            <ac:grpSpMk id="366" creationId="{72A20BFB-6D1E-84AF-331C-B20BE1EB37A0}"/>
          </ac:grpSpMkLst>
        </pc:grpChg>
        <pc:grpChg chg="mod">
          <ac:chgData name="Luca Crocetti" userId="52efdf86-ba77-4dcf-8f92-67ea05fd85b4" providerId="ADAL" clId="{44298F47-E88B-4AB1-83FB-3EB16B5D3730}" dt="2023-10-18T20:53:56.179" v="956"/>
          <ac:grpSpMkLst>
            <pc:docMk/>
            <pc:sldMk cId="3936151051" sldId="540"/>
            <ac:grpSpMk id="391" creationId="{DC813904-A5A0-6970-A9DD-C9E794772196}"/>
          </ac:grpSpMkLst>
        </pc:grpChg>
        <pc:grpChg chg="mod">
          <ac:chgData name="Luca Crocetti" userId="52efdf86-ba77-4dcf-8f92-67ea05fd85b4" providerId="ADAL" clId="{44298F47-E88B-4AB1-83FB-3EB16B5D3730}" dt="2023-10-18T20:53:56.179" v="956"/>
          <ac:grpSpMkLst>
            <pc:docMk/>
            <pc:sldMk cId="3936151051" sldId="540"/>
            <ac:grpSpMk id="392" creationId="{CC5EE2F2-DC6D-BA83-1829-4D9CD2E65774}"/>
          </ac:grpSpMkLst>
        </pc:grpChg>
        <pc:inkChg chg="add mod">
          <ac:chgData name="Luca Crocetti" userId="52efdf86-ba77-4dcf-8f92-67ea05fd85b4" providerId="ADAL" clId="{44298F47-E88B-4AB1-83FB-3EB16B5D3730}" dt="2023-10-18T20:51:20.683" v="643"/>
          <ac:inkMkLst>
            <pc:docMk/>
            <pc:sldMk cId="3936151051" sldId="540"/>
            <ac:inkMk id="3" creationId="{7D830CA8-3514-69E6-C6D3-BE6666D706A8}"/>
          </ac:inkMkLst>
        </pc:inkChg>
        <pc:inkChg chg="add mod">
          <ac:chgData name="Luca Crocetti" userId="52efdf86-ba77-4dcf-8f92-67ea05fd85b4" providerId="ADAL" clId="{44298F47-E88B-4AB1-83FB-3EB16B5D3730}" dt="2023-10-18T20:51:20.683" v="643"/>
          <ac:inkMkLst>
            <pc:docMk/>
            <pc:sldMk cId="3936151051" sldId="540"/>
            <ac:inkMk id="9" creationId="{F0B7980F-A3D9-E626-C949-B7BE3A66BA42}"/>
          </ac:inkMkLst>
        </pc:inkChg>
        <pc:inkChg chg="add mod">
          <ac:chgData name="Luca Crocetti" userId="52efdf86-ba77-4dcf-8f92-67ea05fd85b4" providerId="ADAL" clId="{44298F47-E88B-4AB1-83FB-3EB16B5D3730}" dt="2023-10-18T20:51:20.683" v="643"/>
          <ac:inkMkLst>
            <pc:docMk/>
            <pc:sldMk cId="3936151051" sldId="540"/>
            <ac:inkMk id="12" creationId="{4781F5B5-4D4C-84AB-AE65-0282852D9450}"/>
          </ac:inkMkLst>
        </pc:inkChg>
        <pc:inkChg chg="add mod">
          <ac:chgData name="Luca Crocetti" userId="52efdf86-ba77-4dcf-8f92-67ea05fd85b4" providerId="ADAL" clId="{44298F47-E88B-4AB1-83FB-3EB16B5D3730}" dt="2023-10-18T20:51:20.683" v="643"/>
          <ac:inkMkLst>
            <pc:docMk/>
            <pc:sldMk cId="3936151051" sldId="540"/>
            <ac:inkMk id="21" creationId="{86329E57-11A3-CDE3-5322-73099A03AF99}"/>
          </ac:inkMkLst>
        </pc:inkChg>
        <pc:inkChg chg="add mod">
          <ac:chgData name="Luca Crocetti" userId="52efdf86-ba77-4dcf-8f92-67ea05fd85b4" providerId="ADAL" clId="{44298F47-E88B-4AB1-83FB-3EB16B5D3730}" dt="2023-10-18T20:51:20.683" v="643"/>
          <ac:inkMkLst>
            <pc:docMk/>
            <pc:sldMk cId="3936151051" sldId="540"/>
            <ac:inkMk id="26" creationId="{67DE7D5E-A6BB-63D6-614D-E61B2AC37216}"/>
          </ac:inkMkLst>
        </pc:inkChg>
        <pc:inkChg chg="add mod">
          <ac:chgData name="Luca Crocetti" userId="52efdf86-ba77-4dcf-8f92-67ea05fd85b4" providerId="ADAL" clId="{44298F47-E88B-4AB1-83FB-3EB16B5D3730}" dt="2023-10-18T20:51:20.683" v="643"/>
          <ac:inkMkLst>
            <pc:docMk/>
            <pc:sldMk cId="3936151051" sldId="540"/>
            <ac:inkMk id="28" creationId="{F9CE6698-0DBB-E1A5-1E10-0B04BDED8534}"/>
          </ac:inkMkLst>
        </pc:inkChg>
        <pc:inkChg chg="del mod">
          <ac:chgData name="Luca Crocetti" userId="52efdf86-ba77-4dcf-8f92-67ea05fd85b4" providerId="ADAL" clId="{44298F47-E88B-4AB1-83FB-3EB16B5D3730}" dt="2023-10-18T20:51:14.465" v="634"/>
          <ac:inkMkLst>
            <pc:docMk/>
            <pc:sldMk cId="3936151051" sldId="540"/>
            <ac:inkMk id="47" creationId="{3F4D80B4-E2B4-C678-4014-1002C16F39A5}"/>
          </ac:inkMkLst>
        </pc:inkChg>
        <pc:inkChg chg="del mod">
          <ac:chgData name="Luca Crocetti" userId="52efdf86-ba77-4dcf-8f92-67ea05fd85b4" providerId="ADAL" clId="{44298F47-E88B-4AB1-83FB-3EB16B5D3730}" dt="2023-10-18T20:51:14.465" v="633"/>
          <ac:inkMkLst>
            <pc:docMk/>
            <pc:sldMk cId="3936151051" sldId="540"/>
            <ac:inkMk id="48" creationId="{57E11B7F-3FC8-33A3-8513-D2ACEE5BEB75}"/>
          </ac:inkMkLst>
        </pc:inkChg>
        <pc:inkChg chg="del">
          <ac:chgData name="Luca Crocetti" userId="52efdf86-ba77-4dcf-8f92-67ea05fd85b4" providerId="ADAL" clId="{44298F47-E88B-4AB1-83FB-3EB16B5D3730}" dt="2023-10-18T20:51:14.463" v="631"/>
          <ac:inkMkLst>
            <pc:docMk/>
            <pc:sldMk cId="3936151051" sldId="540"/>
            <ac:inkMk id="49" creationId="{E963491B-387D-FEE6-E675-0266FBE50701}"/>
          </ac:inkMkLst>
        </pc:inkChg>
        <pc:inkChg chg="del mod">
          <ac:chgData name="Luca Crocetti" userId="52efdf86-ba77-4dcf-8f92-67ea05fd85b4" providerId="ADAL" clId="{44298F47-E88B-4AB1-83FB-3EB16B5D3730}" dt="2023-10-18T20:51:14.466" v="635"/>
          <ac:inkMkLst>
            <pc:docMk/>
            <pc:sldMk cId="3936151051" sldId="540"/>
            <ac:inkMk id="50" creationId="{327FC7A6-835C-8F51-D27A-6AF6DAA5C857}"/>
          </ac:inkMkLst>
        </pc:inkChg>
        <pc:inkChg chg="add mod">
          <ac:chgData name="Luca Crocetti" userId="52efdf86-ba77-4dcf-8f92-67ea05fd85b4" providerId="ADAL" clId="{44298F47-E88B-4AB1-83FB-3EB16B5D3730}" dt="2023-10-18T20:51:20.683" v="643"/>
          <ac:inkMkLst>
            <pc:docMk/>
            <pc:sldMk cId="3936151051" sldId="540"/>
            <ac:inkMk id="51" creationId="{DD517269-217A-ADC1-9DAE-709F2EABBFFB}"/>
          </ac:inkMkLst>
        </pc:inkChg>
        <pc:inkChg chg="del mod">
          <ac:chgData name="Luca Crocetti" userId="52efdf86-ba77-4dcf-8f92-67ea05fd85b4" providerId="ADAL" clId="{44298F47-E88B-4AB1-83FB-3EB16B5D3730}" dt="2023-10-18T20:51:14.464" v="632"/>
          <ac:inkMkLst>
            <pc:docMk/>
            <pc:sldMk cId="3936151051" sldId="540"/>
            <ac:inkMk id="52" creationId="{8F1E7CDC-F889-A440-163D-A4808677866C}"/>
          </ac:inkMkLst>
        </pc:inkChg>
        <pc:inkChg chg="mod">
          <ac:chgData name="Luca Crocetti" userId="52efdf86-ba77-4dcf-8f92-67ea05fd85b4" providerId="ADAL" clId="{44298F47-E88B-4AB1-83FB-3EB16B5D3730}" dt="2023-10-18T20:53:36.341" v="918"/>
          <ac:inkMkLst>
            <pc:docMk/>
            <pc:sldMk cId="3936151051" sldId="540"/>
            <ac:inkMk id="54" creationId="{61B35F04-2F16-8025-1991-D94F89BCC3CC}"/>
          </ac:inkMkLst>
        </pc:inkChg>
        <pc:inkChg chg="mod">
          <ac:chgData name="Luca Crocetti" userId="52efdf86-ba77-4dcf-8f92-67ea05fd85b4" providerId="ADAL" clId="{44298F47-E88B-4AB1-83FB-3EB16B5D3730}" dt="2023-10-18T20:53:36.341" v="918"/>
          <ac:inkMkLst>
            <pc:docMk/>
            <pc:sldMk cId="3936151051" sldId="540"/>
            <ac:inkMk id="55" creationId="{4CCB069C-90F8-9A1A-6540-B322BD927BC2}"/>
          </ac:inkMkLst>
        </pc:inkChg>
        <pc:inkChg chg="mod">
          <ac:chgData name="Luca Crocetti" userId="52efdf86-ba77-4dcf-8f92-67ea05fd85b4" providerId="ADAL" clId="{44298F47-E88B-4AB1-83FB-3EB16B5D3730}" dt="2023-10-18T20:53:36.341" v="918"/>
          <ac:inkMkLst>
            <pc:docMk/>
            <pc:sldMk cId="3936151051" sldId="540"/>
            <ac:inkMk id="56" creationId="{76D4A412-3D9B-9CBF-6295-73E3DC2CBE52}"/>
          </ac:inkMkLst>
        </pc:inkChg>
        <pc:inkChg chg="add mod">
          <ac:chgData name="Luca Crocetti" userId="52efdf86-ba77-4dcf-8f92-67ea05fd85b4" providerId="ADAL" clId="{44298F47-E88B-4AB1-83FB-3EB16B5D3730}" dt="2023-10-18T20:51:31.099" v="668"/>
          <ac:inkMkLst>
            <pc:docMk/>
            <pc:sldMk cId="3936151051" sldId="540"/>
            <ac:inkMk id="57" creationId="{A6B483C2-FE2F-DB07-CE62-2996FA0D934F}"/>
          </ac:inkMkLst>
        </pc:inkChg>
        <pc:inkChg chg="del mod">
          <ac:chgData name="Luca Crocetti" userId="52efdf86-ba77-4dcf-8f92-67ea05fd85b4" providerId="ADAL" clId="{44298F47-E88B-4AB1-83FB-3EB16B5D3730}" dt="2023-10-18T20:51:21.910" v="645"/>
          <ac:inkMkLst>
            <pc:docMk/>
            <pc:sldMk cId="3936151051" sldId="540"/>
            <ac:inkMk id="58" creationId="{71B08DD0-8970-6F2E-3594-48F33F60E3A0}"/>
          </ac:inkMkLst>
        </pc:inkChg>
        <pc:inkChg chg="del mod">
          <ac:chgData name="Luca Crocetti" userId="52efdf86-ba77-4dcf-8f92-67ea05fd85b4" providerId="ADAL" clId="{44298F47-E88B-4AB1-83FB-3EB16B5D3730}" dt="2023-10-18T20:51:21.917" v="650"/>
          <ac:inkMkLst>
            <pc:docMk/>
            <pc:sldMk cId="3936151051" sldId="540"/>
            <ac:inkMk id="59" creationId="{D5F91D08-F53A-4B95-1027-8BD2FCD465A9}"/>
          </ac:inkMkLst>
        </pc:inkChg>
        <pc:inkChg chg="del mod">
          <ac:chgData name="Luca Crocetti" userId="52efdf86-ba77-4dcf-8f92-67ea05fd85b4" providerId="ADAL" clId="{44298F47-E88B-4AB1-83FB-3EB16B5D3730}" dt="2023-10-18T20:51:21.918" v="651"/>
          <ac:inkMkLst>
            <pc:docMk/>
            <pc:sldMk cId="3936151051" sldId="540"/>
            <ac:inkMk id="60" creationId="{61BA99C3-3CD2-790F-5EBC-D78EF98947DD}"/>
          </ac:inkMkLst>
        </pc:inkChg>
        <pc:inkChg chg="del mod">
          <ac:chgData name="Luca Crocetti" userId="52efdf86-ba77-4dcf-8f92-67ea05fd85b4" providerId="ADAL" clId="{44298F47-E88B-4AB1-83FB-3EB16B5D3730}" dt="2023-10-18T20:51:21.913" v="647"/>
          <ac:inkMkLst>
            <pc:docMk/>
            <pc:sldMk cId="3936151051" sldId="540"/>
            <ac:inkMk id="61" creationId="{3D235A7F-7004-1722-A489-14F2445169C4}"/>
          </ac:inkMkLst>
        </pc:inkChg>
        <pc:inkChg chg="del mod">
          <ac:chgData name="Luca Crocetti" userId="52efdf86-ba77-4dcf-8f92-67ea05fd85b4" providerId="ADAL" clId="{44298F47-E88B-4AB1-83FB-3EB16B5D3730}" dt="2023-10-18T20:51:21.911" v="646"/>
          <ac:inkMkLst>
            <pc:docMk/>
            <pc:sldMk cId="3936151051" sldId="540"/>
            <ac:inkMk id="62" creationId="{878AAFD4-090B-3A53-D23F-FDF6D524A71A}"/>
          </ac:inkMkLst>
        </pc:inkChg>
        <pc:inkChg chg="del mod">
          <ac:chgData name="Luca Crocetti" userId="52efdf86-ba77-4dcf-8f92-67ea05fd85b4" providerId="ADAL" clId="{44298F47-E88B-4AB1-83FB-3EB16B5D3730}" dt="2023-10-18T20:51:21.916" v="649"/>
          <ac:inkMkLst>
            <pc:docMk/>
            <pc:sldMk cId="3936151051" sldId="540"/>
            <ac:inkMk id="63" creationId="{DEBDB82E-C042-5829-E2CB-5C159AAE6B12}"/>
          </ac:inkMkLst>
        </pc:inkChg>
        <pc:inkChg chg="del mod">
          <ac:chgData name="Luca Crocetti" userId="52efdf86-ba77-4dcf-8f92-67ea05fd85b4" providerId="ADAL" clId="{44298F47-E88B-4AB1-83FB-3EB16B5D3730}" dt="2023-10-18T20:51:21.914" v="648"/>
          <ac:inkMkLst>
            <pc:docMk/>
            <pc:sldMk cId="3936151051" sldId="540"/>
            <ac:inkMk id="64" creationId="{1CFC5607-81A2-67FA-7340-9D42387D001C}"/>
          </ac:inkMkLst>
        </pc:inkChg>
        <pc:inkChg chg="del mod">
          <ac:chgData name="Luca Crocetti" userId="52efdf86-ba77-4dcf-8f92-67ea05fd85b4" providerId="ADAL" clId="{44298F47-E88B-4AB1-83FB-3EB16B5D3730}" dt="2023-10-18T20:51:21.905" v="644"/>
          <ac:inkMkLst>
            <pc:docMk/>
            <pc:sldMk cId="3936151051" sldId="540"/>
            <ac:inkMk id="65" creationId="{051579AE-B9DB-2BCA-8EC4-C7F098E6EE74}"/>
          </ac:inkMkLst>
        </pc:inkChg>
        <pc:inkChg chg="add mod">
          <ac:chgData name="Luca Crocetti" userId="52efdf86-ba77-4dcf-8f92-67ea05fd85b4" providerId="ADAL" clId="{44298F47-E88B-4AB1-83FB-3EB16B5D3730}" dt="2023-10-18T20:51:31.099" v="668"/>
          <ac:inkMkLst>
            <pc:docMk/>
            <pc:sldMk cId="3936151051" sldId="540"/>
            <ac:inkMk id="66" creationId="{76667040-1960-D137-60FF-88174E575E9F}"/>
          </ac:inkMkLst>
        </pc:inkChg>
        <pc:inkChg chg="mod">
          <ac:chgData name="Luca Crocetti" userId="52efdf86-ba77-4dcf-8f92-67ea05fd85b4" providerId="ADAL" clId="{44298F47-E88B-4AB1-83FB-3EB16B5D3730}" dt="2023-10-18T20:53:36.341" v="918"/>
          <ac:inkMkLst>
            <pc:docMk/>
            <pc:sldMk cId="3936151051" sldId="540"/>
            <ac:inkMk id="67" creationId="{21410850-40B1-3E54-EB08-9EC003AB0029}"/>
          </ac:inkMkLst>
        </pc:inkChg>
        <pc:inkChg chg="add mod">
          <ac:chgData name="Luca Crocetti" userId="52efdf86-ba77-4dcf-8f92-67ea05fd85b4" providerId="ADAL" clId="{44298F47-E88B-4AB1-83FB-3EB16B5D3730}" dt="2023-10-18T20:51:31.099" v="668"/>
          <ac:inkMkLst>
            <pc:docMk/>
            <pc:sldMk cId="3936151051" sldId="540"/>
            <ac:inkMk id="68" creationId="{955DAF49-8565-D5F9-2C13-7906233A1F37}"/>
          </ac:inkMkLst>
        </pc:inkChg>
        <pc:inkChg chg="mod">
          <ac:chgData name="Luca Crocetti" userId="52efdf86-ba77-4dcf-8f92-67ea05fd85b4" providerId="ADAL" clId="{44298F47-E88B-4AB1-83FB-3EB16B5D3730}" dt="2023-10-18T20:53:36.341" v="918"/>
          <ac:inkMkLst>
            <pc:docMk/>
            <pc:sldMk cId="3936151051" sldId="540"/>
            <ac:inkMk id="69" creationId="{DD930D13-C20B-4EAE-BB1A-AF2154B0FE97}"/>
          </ac:inkMkLst>
        </pc:inkChg>
        <pc:inkChg chg="add mod">
          <ac:chgData name="Luca Crocetti" userId="52efdf86-ba77-4dcf-8f92-67ea05fd85b4" providerId="ADAL" clId="{44298F47-E88B-4AB1-83FB-3EB16B5D3730}" dt="2023-10-18T20:51:31.099" v="668"/>
          <ac:inkMkLst>
            <pc:docMk/>
            <pc:sldMk cId="3936151051" sldId="540"/>
            <ac:inkMk id="70" creationId="{DAE1C19C-80DE-703D-084A-9A65A60BA3C4}"/>
          </ac:inkMkLst>
        </pc:inkChg>
        <pc:inkChg chg="add mod">
          <ac:chgData name="Luca Crocetti" userId="52efdf86-ba77-4dcf-8f92-67ea05fd85b4" providerId="ADAL" clId="{44298F47-E88B-4AB1-83FB-3EB16B5D3730}" dt="2023-10-18T20:51:31.099" v="668"/>
          <ac:inkMkLst>
            <pc:docMk/>
            <pc:sldMk cId="3936151051" sldId="540"/>
            <ac:inkMk id="71" creationId="{32B991A2-6E07-9F62-9FA2-B053DC27BFFE}"/>
          </ac:inkMkLst>
        </pc:inkChg>
        <pc:inkChg chg="add mod">
          <ac:chgData name="Luca Crocetti" userId="52efdf86-ba77-4dcf-8f92-67ea05fd85b4" providerId="ADAL" clId="{44298F47-E88B-4AB1-83FB-3EB16B5D3730}" dt="2023-10-18T20:51:31.099" v="668"/>
          <ac:inkMkLst>
            <pc:docMk/>
            <pc:sldMk cId="3936151051" sldId="540"/>
            <ac:inkMk id="72" creationId="{8FD0BAC9-9875-01EC-4A3F-B156FD2A412B}"/>
          </ac:inkMkLst>
        </pc:inkChg>
        <pc:inkChg chg="add mod">
          <ac:chgData name="Luca Crocetti" userId="52efdf86-ba77-4dcf-8f92-67ea05fd85b4" providerId="ADAL" clId="{44298F47-E88B-4AB1-83FB-3EB16B5D3730}" dt="2023-10-18T20:51:31.099" v="668"/>
          <ac:inkMkLst>
            <pc:docMk/>
            <pc:sldMk cId="3936151051" sldId="540"/>
            <ac:inkMk id="73" creationId="{77EE6D48-9AA9-8194-210E-A141B1F5E078}"/>
          </ac:inkMkLst>
        </pc:inkChg>
        <pc:inkChg chg="add mod">
          <ac:chgData name="Luca Crocetti" userId="52efdf86-ba77-4dcf-8f92-67ea05fd85b4" providerId="ADAL" clId="{44298F47-E88B-4AB1-83FB-3EB16B5D3730}" dt="2023-10-18T20:51:31.099" v="668"/>
          <ac:inkMkLst>
            <pc:docMk/>
            <pc:sldMk cId="3936151051" sldId="540"/>
            <ac:inkMk id="74" creationId="{57BF43D7-96E1-12F0-B749-F8EAB3B51602}"/>
          </ac:inkMkLst>
        </pc:inkChg>
        <pc:inkChg chg="add mod">
          <ac:chgData name="Luca Crocetti" userId="52efdf86-ba77-4dcf-8f92-67ea05fd85b4" providerId="ADAL" clId="{44298F47-E88B-4AB1-83FB-3EB16B5D3730}" dt="2023-10-18T20:51:31.099" v="668"/>
          <ac:inkMkLst>
            <pc:docMk/>
            <pc:sldMk cId="3936151051" sldId="540"/>
            <ac:inkMk id="76" creationId="{EEBD2A3A-6751-9187-1785-F2866345765A}"/>
          </ac:inkMkLst>
        </pc:inkChg>
        <pc:inkChg chg="add mod">
          <ac:chgData name="Luca Crocetti" userId="52efdf86-ba77-4dcf-8f92-67ea05fd85b4" providerId="ADAL" clId="{44298F47-E88B-4AB1-83FB-3EB16B5D3730}" dt="2023-10-18T20:51:31.099" v="668"/>
          <ac:inkMkLst>
            <pc:docMk/>
            <pc:sldMk cId="3936151051" sldId="540"/>
            <ac:inkMk id="77" creationId="{435BA964-D3DD-CCAD-9555-4BFA35182369}"/>
          </ac:inkMkLst>
        </pc:inkChg>
        <pc:inkChg chg="add mod">
          <ac:chgData name="Luca Crocetti" userId="52efdf86-ba77-4dcf-8f92-67ea05fd85b4" providerId="ADAL" clId="{44298F47-E88B-4AB1-83FB-3EB16B5D3730}" dt="2023-10-18T20:51:31.099" v="668"/>
          <ac:inkMkLst>
            <pc:docMk/>
            <pc:sldMk cId="3936151051" sldId="540"/>
            <ac:inkMk id="78" creationId="{D4706B61-4FA8-E847-A5A0-524C3B525992}"/>
          </ac:inkMkLst>
        </pc:inkChg>
        <pc:inkChg chg="add mod">
          <ac:chgData name="Luca Crocetti" userId="52efdf86-ba77-4dcf-8f92-67ea05fd85b4" providerId="ADAL" clId="{44298F47-E88B-4AB1-83FB-3EB16B5D3730}" dt="2023-10-18T20:51:31.099" v="668"/>
          <ac:inkMkLst>
            <pc:docMk/>
            <pc:sldMk cId="3936151051" sldId="540"/>
            <ac:inkMk id="79" creationId="{5D3FC453-CFED-D27E-769F-883E9B1C5562}"/>
          </ac:inkMkLst>
        </pc:inkChg>
        <pc:inkChg chg="add mod">
          <ac:chgData name="Luca Crocetti" userId="52efdf86-ba77-4dcf-8f92-67ea05fd85b4" providerId="ADAL" clId="{44298F47-E88B-4AB1-83FB-3EB16B5D3730}" dt="2023-10-18T20:51:31.099" v="668"/>
          <ac:inkMkLst>
            <pc:docMk/>
            <pc:sldMk cId="3936151051" sldId="540"/>
            <ac:inkMk id="80" creationId="{FECF846F-97E6-ABD7-BEDE-E302D6E95698}"/>
          </ac:inkMkLst>
        </pc:inkChg>
        <pc:inkChg chg="add mod">
          <ac:chgData name="Luca Crocetti" userId="52efdf86-ba77-4dcf-8f92-67ea05fd85b4" providerId="ADAL" clId="{44298F47-E88B-4AB1-83FB-3EB16B5D3730}" dt="2023-10-18T20:51:31.099" v="668"/>
          <ac:inkMkLst>
            <pc:docMk/>
            <pc:sldMk cId="3936151051" sldId="540"/>
            <ac:inkMk id="81" creationId="{22D71D27-6DC2-67A1-70E6-A7504B65EF31}"/>
          </ac:inkMkLst>
        </pc:inkChg>
        <pc:inkChg chg="add mod">
          <ac:chgData name="Luca Crocetti" userId="52efdf86-ba77-4dcf-8f92-67ea05fd85b4" providerId="ADAL" clId="{44298F47-E88B-4AB1-83FB-3EB16B5D3730}" dt="2023-10-18T20:51:31.099" v="668"/>
          <ac:inkMkLst>
            <pc:docMk/>
            <pc:sldMk cId="3936151051" sldId="540"/>
            <ac:inkMk id="82" creationId="{D8164968-65DB-58EE-06AE-F726EFD892F5}"/>
          </ac:inkMkLst>
        </pc:inkChg>
        <pc:inkChg chg="add mod">
          <ac:chgData name="Luca Crocetti" userId="52efdf86-ba77-4dcf-8f92-67ea05fd85b4" providerId="ADAL" clId="{44298F47-E88B-4AB1-83FB-3EB16B5D3730}" dt="2023-10-18T20:51:40.010" v="688"/>
          <ac:inkMkLst>
            <pc:docMk/>
            <pc:sldMk cId="3936151051" sldId="540"/>
            <ac:inkMk id="84" creationId="{79D4DFF1-A9D3-62F8-FD71-B2FBFDD6573A}"/>
          </ac:inkMkLst>
        </pc:inkChg>
        <pc:inkChg chg="add mod">
          <ac:chgData name="Luca Crocetti" userId="52efdf86-ba77-4dcf-8f92-67ea05fd85b4" providerId="ADAL" clId="{44298F47-E88B-4AB1-83FB-3EB16B5D3730}" dt="2023-10-18T20:51:40.010" v="688"/>
          <ac:inkMkLst>
            <pc:docMk/>
            <pc:sldMk cId="3936151051" sldId="540"/>
            <ac:inkMk id="85" creationId="{9B3198CF-2CBD-9DDE-F96A-0CF84E7218CB}"/>
          </ac:inkMkLst>
        </pc:inkChg>
        <pc:inkChg chg="add mod">
          <ac:chgData name="Luca Crocetti" userId="52efdf86-ba77-4dcf-8f92-67ea05fd85b4" providerId="ADAL" clId="{44298F47-E88B-4AB1-83FB-3EB16B5D3730}" dt="2023-10-18T20:51:40.010" v="688"/>
          <ac:inkMkLst>
            <pc:docMk/>
            <pc:sldMk cId="3936151051" sldId="540"/>
            <ac:inkMk id="86" creationId="{EE0B1D05-1260-830C-8338-3BA0CBC26BD0}"/>
          </ac:inkMkLst>
        </pc:inkChg>
        <pc:inkChg chg="add mod">
          <ac:chgData name="Luca Crocetti" userId="52efdf86-ba77-4dcf-8f92-67ea05fd85b4" providerId="ADAL" clId="{44298F47-E88B-4AB1-83FB-3EB16B5D3730}" dt="2023-10-18T20:51:40.010" v="688"/>
          <ac:inkMkLst>
            <pc:docMk/>
            <pc:sldMk cId="3936151051" sldId="540"/>
            <ac:inkMk id="87" creationId="{368D6992-0C43-6045-3344-5F0B0DFDE50B}"/>
          </ac:inkMkLst>
        </pc:inkChg>
        <pc:inkChg chg="add mod">
          <ac:chgData name="Luca Crocetti" userId="52efdf86-ba77-4dcf-8f92-67ea05fd85b4" providerId="ADAL" clId="{44298F47-E88B-4AB1-83FB-3EB16B5D3730}" dt="2023-10-18T20:51:40.010" v="688"/>
          <ac:inkMkLst>
            <pc:docMk/>
            <pc:sldMk cId="3936151051" sldId="540"/>
            <ac:inkMk id="88" creationId="{21F662A6-0C15-E2D0-1107-EF338AC301ED}"/>
          </ac:inkMkLst>
        </pc:inkChg>
        <pc:inkChg chg="add del mod">
          <ac:chgData name="Luca Crocetti" userId="52efdf86-ba77-4dcf-8f92-67ea05fd85b4" providerId="ADAL" clId="{44298F47-E88B-4AB1-83FB-3EB16B5D3730}" dt="2023-10-18T20:51:40.010" v="688"/>
          <ac:inkMkLst>
            <pc:docMk/>
            <pc:sldMk cId="3936151051" sldId="540"/>
            <ac:inkMk id="89" creationId="{EDB5CBB2-D8B5-C09B-DB7D-03AB16616B84}"/>
          </ac:inkMkLst>
        </pc:inkChg>
        <pc:inkChg chg="del mod">
          <ac:chgData name="Luca Crocetti" userId="52efdf86-ba77-4dcf-8f92-67ea05fd85b4" providerId="ADAL" clId="{44298F47-E88B-4AB1-83FB-3EB16B5D3730}" dt="2023-10-18T20:52:08.526" v="737"/>
          <ac:inkMkLst>
            <pc:docMk/>
            <pc:sldMk cId="3936151051" sldId="540"/>
            <ac:inkMk id="90" creationId="{E2FBAF5C-1E91-0B7B-0948-E9C5A1075238}"/>
          </ac:inkMkLst>
        </pc:inkChg>
        <pc:inkChg chg="del mod">
          <ac:chgData name="Luca Crocetti" userId="52efdf86-ba77-4dcf-8f92-67ea05fd85b4" providerId="ADAL" clId="{44298F47-E88B-4AB1-83FB-3EB16B5D3730}" dt="2023-10-18T20:52:08.530" v="743"/>
          <ac:inkMkLst>
            <pc:docMk/>
            <pc:sldMk cId="3936151051" sldId="540"/>
            <ac:inkMk id="91" creationId="{FF5F76DC-AF67-670A-7079-5FA87F7E5295}"/>
          </ac:inkMkLst>
        </pc:inkChg>
        <pc:inkChg chg="del mod">
          <ac:chgData name="Luca Crocetti" userId="52efdf86-ba77-4dcf-8f92-67ea05fd85b4" providerId="ADAL" clId="{44298F47-E88B-4AB1-83FB-3EB16B5D3730}" dt="2023-10-18T20:52:08.530" v="744"/>
          <ac:inkMkLst>
            <pc:docMk/>
            <pc:sldMk cId="3936151051" sldId="540"/>
            <ac:inkMk id="92" creationId="{E3107A2C-90E4-11FB-725E-85B25238314C}"/>
          </ac:inkMkLst>
        </pc:inkChg>
        <pc:inkChg chg="del mod">
          <ac:chgData name="Luca Crocetti" userId="52efdf86-ba77-4dcf-8f92-67ea05fd85b4" providerId="ADAL" clId="{44298F47-E88B-4AB1-83FB-3EB16B5D3730}" dt="2023-10-18T20:52:08.533" v="749"/>
          <ac:inkMkLst>
            <pc:docMk/>
            <pc:sldMk cId="3936151051" sldId="540"/>
            <ac:inkMk id="93" creationId="{CA832BF3-965C-52E6-33E3-17EC41756F1C}"/>
          </ac:inkMkLst>
        </pc:inkChg>
        <pc:inkChg chg="del mod">
          <ac:chgData name="Luca Crocetti" userId="52efdf86-ba77-4dcf-8f92-67ea05fd85b4" providerId="ADAL" clId="{44298F47-E88B-4AB1-83FB-3EB16B5D3730}" dt="2023-10-18T20:52:08.532" v="748"/>
          <ac:inkMkLst>
            <pc:docMk/>
            <pc:sldMk cId="3936151051" sldId="540"/>
            <ac:inkMk id="94" creationId="{1D9043CA-13DC-3A84-4429-E12CCADBC416}"/>
          </ac:inkMkLst>
        </pc:inkChg>
        <pc:inkChg chg="del mod">
          <ac:chgData name="Luca Crocetti" userId="52efdf86-ba77-4dcf-8f92-67ea05fd85b4" providerId="ADAL" clId="{44298F47-E88B-4AB1-83FB-3EB16B5D3730}" dt="2023-10-18T20:52:08.529" v="741"/>
          <ac:inkMkLst>
            <pc:docMk/>
            <pc:sldMk cId="3936151051" sldId="540"/>
            <ac:inkMk id="95" creationId="{5585DFCD-1888-F48E-B4FE-2E32A24F9C60}"/>
          </ac:inkMkLst>
        </pc:inkChg>
        <pc:inkChg chg="del mod">
          <ac:chgData name="Luca Crocetti" userId="52efdf86-ba77-4dcf-8f92-67ea05fd85b4" providerId="ADAL" clId="{44298F47-E88B-4AB1-83FB-3EB16B5D3730}" dt="2023-10-18T20:52:08.528" v="740"/>
          <ac:inkMkLst>
            <pc:docMk/>
            <pc:sldMk cId="3936151051" sldId="540"/>
            <ac:inkMk id="96" creationId="{C53B7506-D626-0D05-34C0-FE496AC01D0F}"/>
          </ac:inkMkLst>
        </pc:inkChg>
        <pc:inkChg chg="del mod">
          <ac:chgData name="Luca Crocetti" userId="52efdf86-ba77-4dcf-8f92-67ea05fd85b4" providerId="ADAL" clId="{44298F47-E88B-4AB1-83FB-3EB16B5D3730}" dt="2023-10-18T20:52:08.528" v="739"/>
          <ac:inkMkLst>
            <pc:docMk/>
            <pc:sldMk cId="3936151051" sldId="540"/>
            <ac:inkMk id="97" creationId="{E2DC9FB8-CB1E-1AFE-E581-CAEC11906A34}"/>
          </ac:inkMkLst>
        </pc:inkChg>
        <pc:inkChg chg="del mod">
          <ac:chgData name="Luca Crocetti" userId="52efdf86-ba77-4dcf-8f92-67ea05fd85b4" providerId="ADAL" clId="{44298F47-E88B-4AB1-83FB-3EB16B5D3730}" dt="2023-10-18T20:52:08.531" v="746"/>
          <ac:inkMkLst>
            <pc:docMk/>
            <pc:sldMk cId="3936151051" sldId="540"/>
            <ac:inkMk id="98" creationId="{5EDBE257-2DF7-1152-FB1D-5CFF603E2868}"/>
          </ac:inkMkLst>
        </pc:inkChg>
        <pc:inkChg chg="del mod">
          <ac:chgData name="Luca Crocetti" userId="52efdf86-ba77-4dcf-8f92-67ea05fd85b4" providerId="ADAL" clId="{44298F47-E88B-4AB1-83FB-3EB16B5D3730}" dt="2023-10-18T20:52:08.533" v="750"/>
          <ac:inkMkLst>
            <pc:docMk/>
            <pc:sldMk cId="3936151051" sldId="540"/>
            <ac:inkMk id="99" creationId="{0E0B4563-A386-C598-2203-1280F3867B14}"/>
          </ac:inkMkLst>
        </pc:inkChg>
        <pc:inkChg chg="del mod">
          <ac:chgData name="Luca Crocetti" userId="52efdf86-ba77-4dcf-8f92-67ea05fd85b4" providerId="ADAL" clId="{44298F47-E88B-4AB1-83FB-3EB16B5D3730}" dt="2023-10-18T20:52:08.529" v="742"/>
          <ac:inkMkLst>
            <pc:docMk/>
            <pc:sldMk cId="3936151051" sldId="540"/>
            <ac:inkMk id="100" creationId="{BC2D1194-A11C-27C8-6A89-D7C35D7CDABD}"/>
          </ac:inkMkLst>
        </pc:inkChg>
        <pc:inkChg chg="del mod">
          <ac:chgData name="Luca Crocetti" userId="52efdf86-ba77-4dcf-8f92-67ea05fd85b4" providerId="ADAL" clId="{44298F47-E88B-4AB1-83FB-3EB16B5D3730}" dt="2023-10-18T20:52:08.531" v="747"/>
          <ac:inkMkLst>
            <pc:docMk/>
            <pc:sldMk cId="3936151051" sldId="540"/>
            <ac:inkMk id="101" creationId="{A72E4744-178A-2536-86E0-D3ABFB449A47}"/>
          </ac:inkMkLst>
        </pc:inkChg>
        <pc:inkChg chg="del mod">
          <ac:chgData name="Luca Crocetti" userId="52efdf86-ba77-4dcf-8f92-67ea05fd85b4" providerId="ADAL" clId="{44298F47-E88B-4AB1-83FB-3EB16B5D3730}" dt="2023-10-18T20:52:01.300" v="732"/>
          <ac:inkMkLst>
            <pc:docMk/>
            <pc:sldMk cId="3936151051" sldId="540"/>
            <ac:inkMk id="103" creationId="{AF99A415-8FB7-A953-E51E-8BEE2A048DA7}"/>
          </ac:inkMkLst>
        </pc:inkChg>
        <pc:inkChg chg="del mod">
          <ac:chgData name="Luca Crocetti" userId="52efdf86-ba77-4dcf-8f92-67ea05fd85b4" providerId="ADAL" clId="{44298F47-E88B-4AB1-83FB-3EB16B5D3730}" dt="2023-10-18T20:52:01.301" v="734"/>
          <ac:inkMkLst>
            <pc:docMk/>
            <pc:sldMk cId="3936151051" sldId="540"/>
            <ac:inkMk id="104" creationId="{375577B3-B83B-B2D6-15D0-9CF78306EAE3}"/>
          </ac:inkMkLst>
        </pc:inkChg>
        <pc:inkChg chg="del mod">
          <ac:chgData name="Luca Crocetti" userId="52efdf86-ba77-4dcf-8f92-67ea05fd85b4" providerId="ADAL" clId="{44298F47-E88B-4AB1-83FB-3EB16B5D3730}" dt="2023-10-18T20:52:01.301" v="733"/>
          <ac:inkMkLst>
            <pc:docMk/>
            <pc:sldMk cId="3936151051" sldId="540"/>
            <ac:inkMk id="105" creationId="{6712927E-DA1A-309E-2043-A939561A0931}"/>
          </ac:inkMkLst>
        </pc:inkChg>
        <pc:inkChg chg="del mod">
          <ac:chgData name="Luca Crocetti" userId="52efdf86-ba77-4dcf-8f92-67ea05fd85b4" providerId="ADAL" clId="{44298F47-E88B-4AB1-83FB-3EB16B5D3730}" dt="2023-10-18T20:52:01.300" v="731"/>
          <ac:inkMkLst>
            <pc:docMk/>
            <pc:sldMk cId="3936151051" sldId="540"/>
            <ac:inkMk id="106" creationId="{983068DD-5493-8ED4-0C3A-FFCBD80ABBAA}"/>
          </ac:inkMkLst>
        </pc:inkChg>
        <pc:inkChg chg="del mod">
          <ac:chgData name="Luca Crocetti" userId="52efdf86-ba77-4dcf-8f92-67ea05fd85b4" providerId="ADAL" clId="{44298F47-E88B-4AB1-83FB-3EB16B5D3730}" dt="2023-10-18T20:52:01.299" v="728"/>
          <ac:inkMkLst>
            <pc:docMk/>
            <pc:sldMk cId="3936151051" sldId="540"/>
            <ac:inkMk id="107" creationId="{A99793CD-91A6-75F0-971D-CEE8A77DE3DD}"/>
          </ac:inkMkLst>
        </pc:inkChg>
        <pc:inkChg chg="del mod">
          <ac:chgData name="Luca Crocetti" userId="52efdf86-ba77-4dcf-8f92-67ea05fd85b4" providerId="ADAL" clId="{44298F47-E88B-4AB1-83FB-3EB16B5D3730}" dt="2023-10-18T20:52:01.300" v="730"/>
          <ac:inkMkLst>
            <pc:docMk/>
            <pc:sldMk cId="3936151051" sldId="540"/>
            <ac:inkMk id="108" creationId="{C455030B-D46F-84E1-EC45-1667F28D9A2D}"/>
          </ac:inkMkLst>
        </pc:inkChg>
        <pc:inkChg chg="del">
          <ac:chgData name="Luca Crocetti" userId="52efdf86-ba77-4dcf-8f92-67ea05fd85b4" providerId="ADAL" clId="{44298F47-E88B-4AB1-83FB-3EB16B5D3730}" dt="2023-10-18T20:52:01.297" v="726"/>
          <ac:inkMkLst>
            <pc:docMk/>
            <pc:sldMk cId="3936151051" sldId="540"/>
            <ac:inkMk id="109" creationId="{DFA176F4-6561-5906-108F-28F06C945264}"/>
          </ac:inkMkLst>
        </pc:inkChg>
        <pc:inkChg chg="del mod">
          <ac:chgData name="Luca Crocetti" userId="52efdf86-ba77-4dcf-8f92-67ea05fd85b4" providerId="ADAL" clId="{44298F47-E88B-4AB1-83FB-3EB16B5D3730}" dt="2023-10-18T20:52:01.302" v="736"/>
          <ac:inkMkLst>
            <pc:docMk/>
            <pc:sldMk cId="3936151051" sldId="540"/>
            <ac:inkMk id="110" creationId="{BFA48F92-4709-D0F9-BFA6-11CC5046C78F}"/>
          </ac:inkMkLst>
        </pc:inkChg>
        <pc:inkChg chg="del mod">
          <ac:chgData name="Luca Crocetti" userId="52efdf86-ba77-4dcf-8f92-67ea05fd85b4" providerId="ADAL" clId="{44298F47-E88B-4AB1-83FB-3EB16B5D3730}" dt="2023-10-18T20:52:01.300" v="729"/>
          <ac:inkMkLst>
            <pc:docMk/>
            <pc:sldMk cId="3936151051" sldId="540"/>
            <ac:inkMk id="111" creationId="{85A22C9F-693D-3B1E-89AD-14C362B895F6}"/>
          </ac:inkMkLst>
        </pc:inkChg>
        <pc:inkChg chg="del mod">
          <ac:chgData name="Luca Crocetti" userId="52efdf86-ba77-4dcf-8f92-67ea05fd85b4" providerId="ADAL" clId="{44298F47-E88B-4AB1-83FB-3EB16B5D3730}" dt="2023-10-18T20:52:01.301" v="735"/>
          <ac:inkMkLst>
            <pc:docMk/>
            <pc:sldMk cId="3936151051" sldId="540"/>
            <ac:inkMk id="112" creationId="{66A85E04-8772-6A9C-C823-E1346B15100C}"/>
          </ac:inkMkLst>
        </pc:inkChg>
        <pc:inkChg chg="del mod">
          <ac:chgData name="Luca Crocetti" userId="52efdf86-ba77-4dcf-8f92-67ea05fd85b4" providerId="ADAL" clId="{44298F47-E88B-4AB1-83FB-3EB16B5D3730}" dt="2023-10-18T20:52:01.299" v="727"/>
          <ac:inkMkLst>
            <pc:docMk/>
            <pc:sldMk cId="3936151051" sldId="540"/>
            <ac:inkMk id="113" creationId="{BC51BC7A-2ACE-FD38-9AD5-492511B34071}"/>
          </ac:inkMkLst>
        </pc:inkChg>
        <pc:inkChg chg="del mod">
          <ac:chgData name="Luca Crocetti" userId="52efdf86-ba77-4dcf-8f92-67ea05fd85b4" providerId="ADAL" clId="{44298F47-E88B-4AB1-83FB-3EB16B5D3730}" dt="2023-10-18T20:51:47.945" v="701"/>
          <ac:inkMkLst>
            <pc:docMk/>
            <pc:sldMk cId="3936151051" sldId="540"/>
            <ac:inkMk id="115" creationId="{35F3F730-B818-24D3-EAB1-4BF754838801}"/>
          </ac:inkMkLst>
        </pc:inkChg>
        <pc:inkChg chg="del mod">
          <ac:chgData name="Luca Crocetti" userId="52efdf86-ba77-4dcf-8f92-67ea05fd85b4" providerId="ADAL" clId="{44298F47-E88B-4AB1-83FB-3EB16B5D3730}" dt="2023-10-18T20:51:47.947" v="702"/>
          <ac:inkMkLst>
            <pc:docMk/>
            <pc:sldMk cId="3936151051" sldId="540"/>
            <ac:inkMk id="116" creationId="{6B1C72EE-9F42-8551-AD5E-28A966868376}"/>
          </ac:inkMkLst>
        </pc:inkChg>
        <pc:inkChg chg="del mod">
          <ac:chgData name="Luca Crocetti" userId="52efdf86-ba77-4dcf-8f92-67ea05fd85b4" providerId="ADAL" clId="{44298F47-E88B-4AB1-83FB-3EB16B5D3730}" dt="2023-10-18T20:51:47.941" v="697"/>
          <ac:inkMkLst>
            <pc:docMk/>
            <pc:sldMk cId="3936151051" sldId="540"/>
            <ac:inkMk id="117" creationId="{52553C0B-EA1C-EF6B-8188-906921133065}"/>
          </ac:inkMkLst>
        </pc:inkChg>
        <pc:inkChg chg="del mod">
          <ac:chgData name="Luca Crocetti" userId="52efdf86-ba77-4dcf-8f92-67ea05fd85b4" providerId="ADAL" clId="{44298F47-E88B-4AB1-83FB-3EB16B5D3730}" dt="2023-10-18T20:51:47.948" v="703"/>
          <ac:inkMkLst>
            <pc:docMk/>
            <pc:sldMk cId="3936151051" sldId="540"/>
            <ac:inkMk id="118" creationId="{DC689A69-24C1-89C9-238D-98C10F9EC229}"/>
          </ac:inkMkLst>
        </pc:inkChg>
        <pc:inkChg chg="del mod">
          <ac:chgData name="Luca Crocetti" userId="52efdf86-ba77-4dcf-8f92-67ea05fd85b4" providerId="ADAL" clId="{44298F47-E88B-4AB1-83FB-3EB16B5D3730}" dt="2023-10-18T20:51:47.951" v="707"/>
          <ac:inkMkLst>
            <pc:docMk/>
            <pc:sldMk cId="3936151051" sldId="540"/>
            <ac:inkMk id="119" creationId="{03824BB8-450D-28E6-5DCE-3EDD530692B3}"/>
          </ac:inkMkLst>
        </pc:inkChg>
        <pc:inkChg chg="del mod">
          <ac:chgData name="Luca Crocetti" userId="52efdf86-ba77-4dcf-8f92-67ea05fd85b4" providerId="ADAL" clId="{44298F47-E88B-4AB1-83FB-3EB16B5D3730}" dt="2023-10-18T20:51:47.950" v="706"/>
          <ac:inkMkLst>
            <pc:docMk/>
            <pc:sldMk cId="3936151051" sldId="540"/>
            <ac:inkMk id="120" creationId="{201F3B50-F82C-EEF5-913F-37198CC8AFF5}"/>
          </ac:inkMkLst>
        </pc:inkChg>
        <pc:inkChg chg="del mod">
          <ac:chgData name="Luca Crocetti" userId="52efdf86-ba77-4dcf-8f92-67ea05fd85b4" providerId="ADAL" clId="{44298F47-E88B-4AB1-83FB-3EB16B5D3730}" dt="2023-10-18T20:51:47.944" v="700"/>
          <ac:inkMkLst>
            <pc:docMk/>
            <pc:sldMk cId="3936151051" sldId="540"/>
            <ac:inkMk id="121" creationId="{06BCF501-FB45-6899-C1AC-485C38AD1869}"/>
          </ac:inkMkLst>
        </pc:inkChg>
        <pc:inkChg chg="del mod">
          <ac:chgData name="Luca Crocetti" userId="52efdf86-ba77-4dcf-8f92-67ea05fd85b4" providerId="ADAL" clId="{44298F47-E88B-4AB1-83FB-3EB16B5D3730}" dt="2023-10-18T20:51:47.943" v="698"/>
          <ac:inkMkLst>
            <pc:docMk/>
            <pc:sldMk cId="3936151051" sldId="540"/>
            <ac:inkMk id="122" creationId="{82ECDAA3-3002-65D0-63D4-851A7714881F}"/>
          </ac:inkMkLst>
        </pc:inkChg>
        <pc:inkChg chg="del mod">
          <ac:chgData name="Luca Crocetti" userId="52efdf86-ba77-4dcf-8f92-67ea05fd85b4" providerId="ADAL" clId="{44298F47-E88B-4AB1-83FB-3EB16B5D3730}" dt="2023-10-18T20:51:47.944" v="699"/>
          <ac:inkMkLst>
            <pc:docMk/>
            <pc:sldMk cId="3936151051" sldId="540"/>
            <ac:inkMk id="123" creationId="{9E9EF47E-4135-8FF7-860B-40E09CEEBDED}"/>
          </ac:inkMkLst>
        </pc:inkChg>
        <pc:inkChg chg="del mod">
          <ac:chgData name="Luca Crocetti" userId="52efdf86-ba77-4dcf-8f92-67ea05fd85b4" providerId="ADAL" clId="{44298F47-E88B-4AB1-83FB-3EB16B5D3730}" dt="2023-10-18T20:51:47.949" v="704"/>
          <ac:inkMkLst>
            <pc:docMk/>
            <pc:sldMk cId="3936151051" sldId="540"/>
            <ac:inkMk id="124" creationId="{0161E562-8BCA-9D1F-83E8-52D36E2DD35C}"/>
          </ac:inkMkLst>
        </pc:inkChg>
        <pc:inkChg chg="del mod">
          <ac:chgData name="Luca Crocetti" userId="52efdf86-ba77-4dcf-8f92-67ea05fd85b4" providerId="ADAL" clId="{44298F47-E88B-4AB1-83FB-3EB16B5D3730}" dt="2023-10-18T20:51:47.952" v="708"/>
          <ac:inkMkLst>
            <pc:docMk/>
            <pc:sldMk cId="3936151051" sldId="540"/>
            <ac:inkMk id="125" creationId="{261A13D6-24C0-2FBE-288F-6787971FFE32}"/>
          </ac:inkMkLst>
        </pc:inkChg>
        <pc:inkChg chg="del mod">
          <ac:chgData name="Luca Crocetti" userId="52efdf86-ba77-4dcf-8f92-67ea05fd85b4" providerId="ADAL" clId="{44298F47-E88B-4AB1-83FB-3EB16B5D3730}" dt="2023-10-18T20:51:47.950" v="705"/>
          <ac:inkMkLst>
            <pc:docMk/>
            <pc:sldMk cId="3936151051" sldId="540"/>
            <ac:inkMk id="126" creationId="{8D7D9543-5F34-4388-14AB-3238B440ED90}"/>
          </ac:inkMkLst>
        </pc:inkChg>
        <pc:inkChg chg="add mod">
          <ac:chgData name="Luca Crocetti" userId="52efdf86-ba77-4dcf-8f92-67ea05fd85b4" providerId="ADAL" clId="{44298F47-E88B-4AB1-83FB-3EB16B5D3730}" dt="2023-10-18T20:52:20.268" v="762"/>
          <ac:inkMkLst>
            <pc:docMk/>
            <pc:sldMk cId="3936151051" sldId="540"/>
            <ac:inkMk id="127" creationId="{20077E1A-B4D9-E0C8-4094-426FD8346A01}"/>
          </ac:inkMkLst>
        </pc:inkChg>
        <pc:inkChg chg="del mod">
          <ac:chgData name="Luca Crocetti" userId="52efdf86-ba77-4dcf-8f92-67ea05fd85b4" providerId="ADAL" clId="{44298F47-E88B-4AB1-83FB-3EB16B5D3730}" dt="2023-10-18T20:51:32.816" v="671"/>
          <ac:inkMkLst>
            <pc:docMk/>
            <pc:sldMk cId="3936151051" sldId="540"/>
            <ac:inkMk id="128" creationId="{6BB8D0DD-75A6-0D41-3A7E-D3C3A4A4FB51}"/>
          </ac:inkMkLst>
        </pc:inkChg>
        <pc:inkChg chg="del mod">
          <ac:chgData name="Luca Crocetti" userId="52efdf86-ba77-4dcf-8f92-67ea05fd85b4" providerId="ADAL" clId="{44298F47-E88B-4AB1-83FB-3EB16B5D3730}" dt="2023-10-18T20:51:32.822" v="678"/>
          <ac:inkMkLst>
            <pc:docMk/>
            <pc:sldMk cId="3936151051" sldId="540"/>
            <ac:inkMk id="129" creationId="{C7CD2487-A5E0-1CDC-FAFB-287713FB77CF}"/>
          </ac:inkMkLst>
        </pc:inkChg>
        <pc:inkChg chg="del mod">
          <ac:chgData name="Luca Crocetti" userId="52efdf86-ba77-4dcf-8f92-67ea05fd85b4" providerId="ADAL" clId="{44298F47-E88B-4AB1-83FB-3EB16B5D3730}" dt="2023-10-18T20:51:32.817" v="672"/>
          <ac:inkMkLst>
            <pc:docMk/>
            <pc:sldMk cId="3936151051" sldId="540"/>
            <ac:inkMk id="130" creationId="{71FB08EC-3F0A-BD0C-98F2-DF6FDDAFBE3C}"/>
          </ac:inkMkLst>
        </pc:inkChg>
        <pc:inkChg chg="del mod">
          <ac:chgData name="Luca Crocetti" userId="52efdf86-ba77-4dcf-8f92-67ea05fd85b4" providerId="ADAL" clId="{44298F47-E88B-4AB1-83FB-3EB16B5D3730}" dt="2023-10-18T20:51:32.819" v="675"/>
          <ac:inkMkLst>
            <pc:docMk/>
            <pc:sldMk cId="3936151051" sldId="540"/>
            <ac:inkMk id="131" creationId="{7798CE32-77B1-288F-F72A-56E00D0B2C09}"/>
          </ac:inkMkLst>
        </pc:inkChg>
        <pc:inkChg chg="del mod">
          <ac:chgData name="Luca Crocetti" userId="52efdf86-ba77-4dcf-8f92-67ea05fd85b4" providerId="ADAL" clId="{44298F47-E88B-4AB1-83FB-3EB16B5D3730}" dt="2023-10-18T20:51:32.818" v="673"/>
          <ac:inkMkLst>
            <pc:docMk/>
            <pc:sldMk cId="3936151051" sldId="540"/>
            <ac:inkMk id="132" creationId="{A8FE2542-B345-DF2D-21DD-E8E54367FD84}"/>
          </ac:inkMkLst>
        </pc:inkChg>
        <pc:inkChg chg="add mod">
          <ac:chgData name="Luca Crocetti" userId="52efdf86-ba77-4dcf-8f92-67ea05fd85b4" providerId="ADAL" clId="{44298F47-E88B-4AB1-83FB-3EB16B5D3730}" dt="2023-10-18T20:52:20.268" v="762"/>
          <ac:inkMkLst>
            <pc:docMk/>
            <pc:sldMk cId="3936151051" sldId="540"/>
            <ac:inkMk id="133" creationId="{04082BA3-0D4D-B1F9-6448-CBCEA58DFB51}"/>
          </ac:inkMkLst>
        </pc:inkChg>
        <pc:inkChg chg="del mod">
          <ac:chgData name="Luca Crocetti" userId="52efdf86-ba77-4dcf-8f92-67ea05fd85b4" providerId="ADAL" clId="{44298F47-E88B-4AB1-83FB-3EB16B5D3730}" dt="2023-10-18T20:51:32.814" v="669"/>
          <ac:inkMkLst>
            <pc:docMk/>
            <pc:sldMk cId="3936151051" sldId="540"/>
            <ac:inkMk id="134" creationId="{E326DFD0-E965-FCDA-40FC-E32929499D74}"/>
          </ac:inkMkLst>
        </pc:inkChg>
        <pc:inkChg chg="del mod">
          <ac:chgData name="Luca Crocetti" userId="52efdf86-ba77-4dcf-8f92-67ea05fd85b4" providerId="ADAL" clId="{44298F47-E88B-4AB1-83FB-3EB16B5D3730}" dt="2023-10-18T20:51:32.823" v="679"/>
          <ac:inkMkLst>
            <pc:docMk/>
            <pc:sldMk cId="3936151051" sldId="540"/>
            <ac:inkMk id="135" creationId="{603E9627-6EA2-EB48-7A0A-D5C7AD013B5E}"/>
          </ac:inkMkLst>
        </pc:inkChg>
        <pc:inkChg chg="del mod">
          <ac:chgData name="Luca Crocetti" userId="52efdf86-ba77-4dcf-8f92-67ea05fd85b4" providerId="ADAL" clId="{44298F47-E88B-4AB1-83FB-3EB16B5D3730}" dt="2023-10-18T20:51:32.823" v="680"/>
          <ac:inkMkLst>
            <pc:docMk/>
            <pc:sldMk cId="3936151051" sldId="540"/>
            <ac:inkMk id="136" creationId="{3295165F-2BD2-F872-F10B-574AE9171CDB}"/>
          </ac:inkMkLst>
        </pc:inkChg>
        <pc:inkChg chg="del mod">
          <ac:chgData name="Luca Crocetti" userId="52efdf86-ba77-4dcf-8f92-67ea05fd85b4" providerId="ADAL" clId="{44298F47-E88B-4AB1-83FB-3EB16B5D3730}" dt="2023-10-18T20:51:32.820" v="676"/>
          <ac:inkMkLst>
            <pc:docMk/>
            <pc:sldMk cId="3936151051" sldId="540"/>
            <ac:inkMk id="137" creationId="{1F4B9BEC-BB28-9D7B-6836-7BE81970990F}"/>
          </ac:inkMkLst>
        </pc:inkChg>
        <pc:inkChg chg="del mod">
          <ac:chgData name="Luca Crocetti" userId="52efdf86-ba77-4dcf-8f92-67ea05fd85b4" providerId="ADAL" clId="{44298F47-E88B-4AB1-83FB-3EB16B5D3730}" dt="2023-10-18T20:51:32.815" v="670"/>
          <ac:inkMkLst>
            <pc:docMk/>
            <pc:sldMk cId="3936151051" sldId="540"/>
            <ac:inkMk id="138" creationId="{E67EC1CB-2AD1-E714-00B5-317E321043AB}"/>
          </ac:inkMkLst>
        </pc:inkChg>
        <pc:inkChg chg="del mod">
          <ac:chgData name="Luca Crocetti" userId="52efdf86-ba77-4dcf-8f92-67ea05fd85b4" providerId="ADAL" clId="{44298F47-E88B-4AB1-83FB-3EB16B5D3730}" dt="2023-10-18T20:51:32.821" v="677"/>
          <ac:inkMkLst>
            <pc:docMk/>
            <pc:sldMk cId="3936151051" sldId="540"/>
            <ac:inkMk id="139" creationId="{37B22A6B-E492-B5E4-6103-FDE3E6EDD36F}"/>
          </ac:inkMkLst>
        </pc:inkChg>
        <pc:inkChg chg="del mod">
          <ac:chgData name="Luca Crocetti" userId="52efdf86-ba77-4dcf-8f92-67ea05fd85b4" providerId="ADAL" clId="{44298F47-E88B-4AB1-83FB-3EB16B5D3730}" dt="2023-10-18T20:51:32.819" v="674"/>
          <ac:inkMkLst>
            <pc:docMk/>
            <pc:sldMk cId="3936151051" sldId="540"/>
            <ac:inkMk id="140" creationId="{EC3B9AE7-710A-4A1B-21AE-09D33624A555}"/>
          </ac:inkMkLst>
        </pc:inkChg>
        <pc:inkChg chg="del mod">
          <ac:chgData name="Luca Crocetti" userId="52efdf86-ba77-4dcf-8f92-67ea05fd85b4" providerId="ADAL" clId="{44298F47-E88B-4AB1-83FB-3EB16B5D3730}" dt="2023-10-18T20:52:08.527" v="738"/>
          <ac:inkMkLst>
            <pc:docMk/>
            <pc:sldMk cId="3936151051" sldId="540"/>
            <ac:inkMk id="141" creationId="{B2472FF6-1052-9BE8-D3A4-772653E9C63A}"/>
          </ac:inkMkLst>
        </pc:inkChg>
        <pc:inkChg chg="del mod">
          <ac:chgData name="Luca Crocetti" userId="52efdf86-ba77-4dcf-8f92-67ea05fd85b4" providerId="ADAL" clId="{44298F47-E88B-4AB1-83FB-3EB16B5D3730}" dt="2023-10-18T20:52:08.530" v="745"/>
          <ac:inkMkLst>
            <pc:docMk/>
            <pc:sldMk cId="3936151051" sldId="540"/>
            <ac:inkMk id="142" creationId="{AB06E753-9958-DD26-7A0C-BF70FD971AAC}"/>
          </ac:inkMkLst>
        </pc:inkChg>
        <pc:inkChg chg="add mod">
          <ac:chgData name="Luca Crocetti" userId="52efdf86-ba77-4dcf-8f92-67ea05fd85b4" providerId="ADAL" clId="{44298F47-E88B-4AB1-83FB-3EB16B5D3730}" dt="2023-10-18T20:52:20.268" v="762"/>
          <ac:inkMkLst>
            <pc:docMk/>
            <pc:sldMk cId="3936151051" sldId="540"/>
            <ac:inkMk id="143" creationId="{38C4F344-E14D-881A-128C-AE1750B164CC}"/>
          </ac:inkMkLst>
        </pc:inkChg>
        <pc:inkChg chg="add mod">
          <ac:chgData name="Luca Crocetti" userId="52efdf86-ba77-4dcf-8f92-67ea05fd85b4" providerId="ADAL" clId="{44298F47-E88B-4AB1-83FB-3EB16B5D3730}" dt="2023-10-18T20:52:20.268" v="762"/>
          <ac:inkMkLst>
            <pc:docMk/>
            <pc:sldMk cId="3936151051" sldId="540"/>
            <ac:inkMk id="144" creationId="{044980A6-1656-F7DA-DAE7-B50339A854CC}"/>
          </ac:inkMkLst>
        </pc:inkChg>
        <pc:inkChg chg="del mod">
          <ac:chgData name="Luca Crocetti" userId="52efdf86-ba77-4dcf-8f92-67ea05fd85b4" providerId="ADAL" clId="{44298F47-E88B-4AB1-83FB-3EB16B5D3730}" dt="2023-10-18T20:52:34.319" v="787"/>
          <ac:inkMkLst>
            <pc:docMk/>
            <pc:sldMk cId="3936151051" sldId="540"/>
            <ac:inkMk id="145" creationId="{67B3F641-8BD5-538D-E08F-E7186DFF7724}"/>
          </ac:inkMkLst>
        </pc:inkChg>
        <pc:inkChg chg="del mod">
          <ac:chgData name="Luca Crocetti" userId="52efdf86-ba77-4dcf-8f92-67ea05fd85b4" providerId="ADAL" clId="{44298F47-E88B-4AB1-83FB-3EB16B5D3730}" dt="2023-10-18T20:52:34.322" v="793"/>
          <ac:inkMkLst>
            <pc:docMk/>
            <pc:sldMk cId="3936151051" sldId="540"/>
            <ac:inkMk id="146" creationId="{695CE4EA-8077-BB45-0611-2F875F75BFF2}"/>
          </ac:inkMkLst>
        </pc:inkChg>
        <pc:inkChg chg="del mod">
          <ac:chgData name="Luca Crocetti" userId="52efdf86-ba77-4dcf-8f92-67ea05fd85b4" providerId="ADAL" clId="{44298F47-E88B-4AB1-83FB-3EB16B5D3730}" dt="2023-10-18T20:52:34.318" v="786"/>
          <ac:inkMkLst>
            <pc:docMk/>
            <pc:sldMk cId="3936151051" sldId="540"/>
            <ac:inkMk id="147" creationId="{A7A3C514-B6A1-5915-85F7-D3E985900677}"/>
          </ac:inkMkLst>
        </pc:inkChg>
        <pc:inkChg chg="del mod">
          <ac:chgData name="Luca Crocetti" userId="52efdf86-ba77-4dcf-8f92-67ea05fd85b4" providerId="ADAL" clId="{44298F47-E88B-4AB1-83FB-3EB16B5D3730}" dt="2023-10-18T20:52:34.323" v="795"/>
          <ac:inkMkLst>
            <pc:docMk/>
            <pc:sldMk cId="3936151051" sldId="540"/>
            <ac:inkMk id="148" creationId="{23D1817F-5A00-AAA3-DD72-6E8819DCEEF0}"/>
          </ac:inkMkLst>
        </pc:inkChg>
        <pc:inkChg chg="del mod">
          <ac:chgData name="Luca Crocetti" userId="52efdf86-ba77-4dcf-8f92-67ea05fd85b4" providerId="ADAL" clId="{44298F47-E88B-4AB1-83FB-3EB16B5D3730}" dt="2023-10-18T20:52:34.316" v="785"/>
          <ac:inkMkLst>
            <pc:docMk/>
            <pc:sldMk cId="3936151051" sldId="540"/>
            <ac:inkMk id="149" creationId="{AB6AFB5C-DF69-1807-0F75-819011A24C4C}"/>
          </ac:inkMkLst>
        </pc:inkChg>
        <pc:inkChg chg="del mod">
          <ac:chgData name="Luca Crocetti" userId="52efdf86-ba77-4dcf-8f92-67ea05fd85b4" providerId="ADAL" clId="{44298F47-E88B-4AB1-83FB-3EB16B5D3730}" dt="2023-10-18T20:52:34.322" v="794"/>
          <ac:inkMkLst>
            <pc:docMk/>
            <pc:sldMk cId="3936151051" sldId="540"/>
            <ac:inkMk id="150" creationId="{365EFDBB-14AF-3BB8-88E8-A81ACB27EE0F}"/>
          </ac:inkMkLst>
        </pc:inkChg>
        <pc:inkChg chg="add mod">
          <ac:chgData name="Luca Crocetti" userId="52efdf86-ba77-4dcf-8f92-67ea05fd85b4" providerId="ADAL" clId="{44298F47-E88B-4AB1-83FB-3EB16B5D3730}" dt="2023-10-18T20:52:20.268" v="762"/>
          <ac:inkMkLst>
            <pc:docMk/>
            <pc:sldMk cId="3936151051" sldId="540"/>
            <ac:inkMk id="151" creationId="{FD04C36A-2E6D-0AFD-32F9-B1657973A6F9}"/>
          </ac:inkMkLst>
        </pc:inkChg>
        <pc:inkChg chg="add mod">
          <ac:chgData name="Luca Crocetti" userId="52efdf86-ba77-4dcf-8f92-67ea05fd85b4" providerId="ADAL" clId="{44298F47-E88B-4AB1-83FB-3EB16B5D3730}" dt="2023-10-18T20:52:20.268" v="762"/>
          <ac:inkMkLst>
            <pc:docMk/>
            <pc:sldMk cId="3936151051" sldId="540"/>
            <ac:inkMk id="152" creationId="{8E030C54-F3AA-42B8-D095-BFBE95A89F0B}"/>
          </ac:inkMkLst>
        </pc:inkChg>
        <pc:inkChg chg="add mod">
          <ac:chgData name="Luca Crocetti" userId="52efdf86-ba77-4dcf-8f92-67ea05fd85b4" providerId="ADAL" clId="{44298F47-E88B-4AB1-83FB-3EB16B5D3730}" dt="2023-10-18T20:52:20.268" v="762"/>
          <ac:inkMkLst>
            <pc:docMk/>
            <pc:sldMk cId="3936151051" sldId="540"/>
            <ac:inkMk id="153" creationId="{6BA803CC-3999-9C2A-8AF6-497573AB44E0}"/>
          </ac:inkMkLst>
        </pc:inkChg>
        <pc:inkChg chg="add mod">
          <ac:chgData name="Luca Crocetti" userId="52efdf86-ba77-4dcf-8f92-67ea05fd85b4" providerId="ADAL" clId="{44298F47-E88B-4AB1-83FB-3EB16B5D3730}" dt="2023-10-18T20:51:58.841" v="725"/>
          <ac:inkMkLst>
            <pc:docMk/>
            <pc:sldMk cId="3936151051" sldId="540"/>
            <ac:inkMk id="155" creationId="{059EFEDF-5722-2C54-0097-D8CF23ED99EA}"/>
          </ac:inkMkLst>
        </pc:inkChg>
        <pc:inkChg chg="add mod">
          <ac:chgData name="Luca Crocetti" userId="52efdf86-ba77-4dcf-8f92-67ea05fd85b4" providerId="ADAL" clId="{44298F47-E88B-4AB1-83FB-3EB16B5D3730}" dt="2023-10-18T20:51:58.841" v="725"/>
          <ac:inkMkLst>
            <pc:docMk/>
            <pc:sldMk cId="3936151051" sldId="540"/>
            <ac:inkMk id="156" creationId="{DA85B042-879E-E9F1-4C39-E6780A28C21B}"/>
          </ac:inkMkLst>
        </pc:inkChg>
        <pc:inkChg chg="del mod">
          <ac:chgData name="Luca Crocetti" userId="52efdf86-ba77-4dcf-8f92-67ea05fd85b4" providerId="ADAL" clId="{44298F47-E88B-4AB1-83FB-3EB16B5D3730}" dt="2023-10-18T20:52:34.320" v="789"/>
          <ac:inkMkLst>
            <pc:docMk/>
            <pc:sldMk cId="3936151051" sldId="540"/>
            <ac:inkMk id="157" creationId="{FCBE0368-06E3-8987-8DA2-38CDE4D1A2AA}"/>
          </ac:inkMkLst>
        </pc:inkChg>
        <pc:inkChg chg="del mod">
          <ac:chgData name="Luca Crocetti" userId="52efdf86-ba77-4dcf-8f92-67ea05fd85b4" providerId="ADAL" clId="{44298F47-E88B-4AB1-83FB-3EB16B5D3730}" dt="2023-10-18T20:52:34.320" v="788"/>
          <ac:inkMkLst>
            <pc:docMk/>
            <pc:sldMk cId="3936151051" sldId="540"/>
            <ac:inkMk id="158" creationId="{54F5512C-1BA9-C976-71F9-CBC43D1B9267}"/>
          </ac:inkMkLst>
        </pc:inkChg>
        <pc:inkChg chg="del mod">
          <ac:chgData name="Luca Crocetti" userId="52efdf86-ba77-4dcf-8f92-67ea05fd85b4" providerId="ADAL" clId="{44298F47-E88B-4AB1-83FB-3EB16B5D3730}" dt="2023-10-18T20:52:34.321" v="790"/>
          <ac:inkMkLst>
            <pc:docMk/>
            <pc:sldMk cId="3936151051" sldId="540"/>
            <ac:inkMk id="159" creationId="{348DF97C-3C49-68A0-D980-53ED11028103}"/>
          </ac:inkMkLst>
        </pc:inkChg>
        <pc:inkChg chg="del mod">
          <ac:chgData name="Luca Crocetti" userId="52efdf86-ba77-4dcf-8f92-67ea05fd85b4" providerId="ADAL" clId="{44298F47-E88B-4AB1-83FB-3EB16B5D3730}" dt="2023-10-18T20:52:34.321" v="791"/>
          <ac:inkMkLst>
            <pc:docMk/>
            <pc:sldMk cId="3936151051" sldId="540"/>
            <ac:inkMk id="160" creationId="{D54C4A0F-D3BC-C2C5-ACBE-6856E7F5CCD9}"/>
          </ac:inkMkLst>
        </pc:inkChg>
        <pc:inkChg chg="del mod">
          <ac:chgData name="Luca Crocetti" userId="52efdf86-ba77-4dcf-8f92-67ea05fd85b4" providerId="ADAL" clId="{44298F47-E88B-4AB1-83FB-3EB16B5D3730}" dt="2023-10-18T20:52:34.322" v="792"/>
          <ac:inkMkLst>
            <pc:docMk/>
            <pc:sldMk cId="3936151051" sldId="540"/>
            <ac:inkMk id="161" creationId="{04AE2E1C-3A3D-8063-95A1-26AA955D44B8}"/>
          </ac:inkMkLst>
        </pc:inkChg>
        <pc:inkChg chg="add mod">
          <ac:chgData name="Luca Crocetti" userId="52efdf86-ba77-4dcf-8f92-67ea05fd85b4" providerId="ADAL" clId="{44298F47-E88B-4AB1-83FB-3EB16B5D3730}" dt="2023-10-18T20:51:58.841" v="725"/>
          <ac:inkMkLst>
            <pc:docMk/>
            <pc:sldMk cId="3936151051" sldId="540"/>
            <ac:inkMk id="162" creationId="{D661A0E6-FD0C-4E20-3986-4F02185A3FCC}"/>
          </ac:inkMkLst>
        </pc:inkChg>
        <pc:inkChg chg="add mod">
          <ac:chgData name="Luca Crocetti" userId="52efdf86-ba77-4dcf-8f92-67ea05fd85b4" providerId="ADAL" clId="{44298F47-E88B-4AB1-83FB-3EB16B5D3730}" dt="2023-10-18T20:51:58.841" v="725"/>
          <ac:inkMkLst>
            <pc:docMk/>
            <pc:sldMk cId="3936151051" sldId="540"/>
            <ac:inkMk id="163" creationId="{202A77A5-FE94-51EB-34FD-54676396AA9F}"/>
          </ac:inkMkLst>
        </pc:inkChg>
        <pc:inkChg chg="mod">
          <ac:chgData name="Luca Crocetti" userId="52efdf86-ba77-4dcf-8f92-67ea05fd85b4" providerId="ADAL" clId="{44298F47-E88B-4AB1-83FB-3EB16B5D3730}" dt="2023-10-18T20:53:36.341" v="918"/>
          <ac:inkMkLst>
            <pc:docMk/>
            <pc:sldMk cId="3936151051" sldId="540"/>
            <ac:inkMk id="164" creationId="{E15F7244-C574-2330-3AC3-2D83DBA1ECE0}"/>
          </ac:inkMkLst>
        </pc:inkChg>
        <pc:inkChg chg="del mod">
          <ac:chgData name="Luca Crocetti" userId="52efdf86-ba77-4dcf-8f92-67ea05fd85b4" providerId="ADAL" clId="{44298F47-E88B-4AB1-83FB-3EB16B5D3730}" dt="2023-10-18T20:52:45.745" v="813"/>
          <ac:inkMkLst>
            <pc:docMk/>
            <pc:sldMk cId="3936151051" sldId="540"/>
            <ac:inkMk id="165" creationId="{E97ECD36-4A67-E287-F86B-B6ABA9517022}"/>
          </ac:inkMkLst>
        </pc:inkChg>
        <pc:inkChg chg="del mod">
          <ac:chgData name="Luca Crocetti" userId="52efdf86-ba77-4dcf-8f92-67ea05fd85b4" providerId="ADAL" clId="{44298F47-E88B-4AB1-83FB-3EB16B5D3730}" dt="2023-10-18T20:52:45.739" v="808"/>
          <ac:inkMkLst>
            <pc:docMk/>
            <pc:sldMk cId="3936151051" sldId="540"/>
            <ac:inkMk id="166" creationId="{C68FC16B-1DD2-A88E-522D-8BC5663EAAB2}"/>
          </ac:inkMkLst>
        </pc:inkChg>
        <pc:inkChg chg="del mod">
          <ac:chgData name="Luca Crocetti" userId="52efdf86-ba77-4dcf-8f92-67ea05fd85b4" providerId="ADAL" clId="{44298F47-E88B-4AB1-83FB-3EB16B5D3730}" dt="2023-10-18T20:52:45.741" v="809"/>
          <ac:inkMkLst>
            <pc:docMk/>
            <pc:sldMk cId="3936151051" sldId="540"/>
            <ac:inkMk id="167" creationId="{3836FED5-F8C5-A603-302D-E2A552F3ED5B}"/>
          </ac:inkMkLst>
        </pc:inkChg>
        <pc:inkChg chg="del mod">
          <ac:chgData name="Luca Crocetti" userId="52efdf86-ba77-4dcf-8f92-67ea05fd85b4" providerId="ADAL" clId="{44298F47-E88B-4AB1-83FB-3EB16B5D3730}" dt="2023-10-18T20:52:53.815" v="828"/>
          <ac:inkMkLst>
            <pc:docMk/>
            <pc:sldMk cId="3936151051" sldId="540"/>
            <ac:inkMk id="168" creationId="{C9602B66-EF48-4104-48CA-EED6C94E9656}"/>
          </ac:inkMkLst>
        </pc:inkChg>
        <pc:inkChg chg="del mod">
          <ac:chgData name="Luca Crocetti" userId="52efdf86-ba77-4dcf-8f92-67ea05fd85b4" providerId="ADAL" clId="{44298F47-E88B-4AB1-83FB-3EB16B5D3730}" dt="2023-10-18T20:52:53.813" v="826"/>
          <ac:inkMkLst>
            <pc:docMk/>
            <pc:sldMk cId="3936151051" sldId="540"/>
            <ac:inkMk id="169" creationId="{4390A707-E952-F802-C008-30A2C50D54C6}"/>
          </ac:inkMkLst>
        </pc:inkChg>
        <pc:inkChg chg="del mod">
          <ac:chgData name="Luca Crocetti" userId="52efdf86-ba77-4dcf-8f92-67ea05fd85b4" providerId="ADAL" clId="{44298F47-E88B-4AB1-83FB-3EB16B5D3730}" dt="2023-10-18T20:52:53.817" v="831"/>
          <ac:inkMkLst>
            <pc:docMk/>
            <pc:sldMk cId="3936151051" sldId="540"/>
            <ac:inkMk id="170" creationId="{83CEDCFC-363C-6506-0821-A37ACB2FE738}"/>
          </ac:inkMkLst>
        </pc:inkChg>
        <pc:inkChg chg="del mod">
          <ac:chgData name="Luca Crocetti" userId="52efdf86-ba77-4dcf-8f92-67ea05fd85b4" providerId="ADAL" clId="{44298F47-E88B-4AB1-83FB-3EB16B5D3730}" dt="2023-10-18T20:52:59.126" v="840"/>
          <ac:inkMkLst>
            <pc:docMk/>
            <pc:sldMk cId="3936151051" sldId="540"/>
            <ac:inkMk id="171" creationId="{3FB184D8-5746-4E9B-1835-3679E277B83F}"/>
          </ac:inkMkLst>
        </pc:inkChg>
        <pc:inkChg chg="del mod">
          <ac:chgData name="Luca Crocetti" userId="52efdf86-ba77-4dcf-8f92-67ea05fd85b4" providerId="ADAL" clId="{44298F47-E88B-4AB1-83FB-3EB16B5D3730}" dt="2023-10-18T20:52:59.124" v="839"/>
          <ac:inkMkLst>
            <pc:docMk/>
            <pc:sldMk cId="3936151051" sldId="540"/>
            <ac:inkMk id="172" creationId="{EF92495C-BAE3-336D-EE45-70CD2091F8B9}"/>
          </ac:inkMkLst>
        </pc:inkChg>
        <pc:inkChg chg="del mod">
          <ac:chgData name="Luca Crocetti" userId="52efdf86-ba77-4dcf-8f92-67ea05fd85b4" providerId="ADAL" clId="{44298F47-E88B-4AB1-83FB-3EB16B5D3730}" dt="2023-10-18T20:53:09.473" v="857"/>
          <ac:inkMkLst>
            <pc:docMk/>
            <pc:sldMk cId="3936151051" sldId="540"/>
            <ac:inkMk id="173" creationId="{745261B7-4288-9E93-BF6E-EF5C021C5602}"/>
          </ac:inkMkLst>
        </pc:inkChg>
        <pc:inkChg chg="del mod">
          <ac:chgData name="Luca Crocetti" userId="52efdf86-ba77-4dcf-8f92-67ea05fd85b4" providerId="ADAL" clId="{44298F47-E88B-4AB1-83FB-3EB16B5D3730}" dt="2023-10-18T20:53:09.475" v="860"/>
          <ac:inkMkLst>
            <pc:docMk/>
            <pc:sldMk cId="3936151051" sldId="540"/>
            <ac:inkMk id="174" creationId="{4A0C85DA-9BEB-6B32-B12F-A3E8168E13B8}"/>
          </ac:inkMkLst>
        </pc:inkChg>
        <pc:inkChg chg="del mod">
          <ac:chgData name="Luca Crocetti" userId="52efdf86-ba77-4dcf-8f92-67ea05fd85b4" providerId="ADAL" clId="{44298F47-E88B-4AB1-83FB-3EB16B5D3730}" dt="2023-10-18T20:53:09.474" v="858"/>
          <ac:inkMkLst>
            <pc:docMk/>
            <pc:sldMk cId="3936151051" sldId="540"/>
            <ac:inkMk id="175" creationId="{54D7CF49-1303-B6D4-D85F-9EBF2BF891AB}"/>
          </ac:inkMkLst>
        </pc:inkChg>
        <pc:inkChg chg="del mod">
          <ac:chgData name="Luca Crocetti" userId="52efdf86-ba77-4dcf-8f92-67ea05fd85b4" providerId="ADAL" clId="{44298F47-E88B-4AB1-83FB-3EB16B5D3730}" dt="2023-10-18T20:53:09.471" v="856"/>
          <ac:inkMkLst>
            <pc:docMk/>
            <pc:sldMk cId="3936151051" sldId="540"/>
            <ac:inkMk id="176" creationId="{23F488DE-433A-0BDB-ECAA-D3FFB2B2E7C2}"/>
          </ac:inkMkLst>
        </pc:inkChg>
        <pc:inkChg chg="del mod">
          <ac:chgData name="Luca Crocetti" userId="52efdf86-ba77-4dcf-8f92-67ea05fd85b4" providerId="ADAL" clId="{44298F47-E88B-4AB1-83FB-3EB16B5D3730}" dt="2023-10-18T20:53:10.535" v="861"/>
          <ac:inkMkLst>
            <pc:docMk/>
            <pc:sldMk cId="3936151051" sldId="540"/>
            <ac:inkMk id="177" creationId="{C1A4D8F9-7B2A-F551-D429-4648BDC194D4}"/>
          </ac:inkMkLst>
        </pc:inkChg>
        <pc:inkChg chg="del mod">
          <ac:chgData name="Luca Crocetti" userId="52efdf86-ba77-4dcf-8f92-67ea05fd85b4" providerId="ADAL" clId="{44298F47-E88B-4AB1-83FB-3EB16B5D3730}" dt="2023-10-18T20:53:09.474" v="859"/>
          <ac:inkMkLst>
            <pc:docMk/>
            <pc:sldMk cId="3936151051" sldId="540"/>
            <ac:inkMk id="178" creationId="{74AB719F-3455-0DFC-7DB6-F3D6CFEC8BBE}"/>
          </ac:inkMkLst>
        </pc:inkChg>
        <pc:inkChg chg="del mod">
          <ac:chgData name="Luca Crocetti" userId="52efdf86-ba77-4dcf-8f92-67ea05fd85b4" providerId="ADAL" clId="{44298F47-E88B-4AB1-83FB-3EB16B5D3730}" dt="2023-10-18T20:53:10.536" v="862"/>
          <ac:inkMkLst>
            <pc:docMk/>
            <pc:sldMk cId="3936151051" sldId="540"/>
            <ac:inkMk id="179" creationId="{A059BB49-48C4-44EE-5567-A7A9330A4F7F}"/>
          </ac:inkMkLst>
        </pc:inkChg>
        <pc:inkChg chg="del mod">
          <ac:chgData name="Luca Crocetti" userId="52efdf86-ba77-4dcf-8f92-67ea05fd85b4" providerId="ADAL" clId="{44298F47-E88B-4AB1-83FB-3EB16B5D3730}" dt="2023-10-18T20:53:27.366" v="893"/>
          <ac:inkMkLst>
            <pc:docMk/>
            <pc:sldMk cId="3936151051" sldId="540"/>
            <ac:inkMk id="180" creationId="{862F51D3-4BF7-9706-599E-6EBDFD7A5095}"/>
          </ac:inkMkLst>
        </pc:inkChg>
        <pc:inkChg chg="add mod">
          <ac:chgData name="Luca Crocetti" userId="52efdf86-ba77-4dcf-8f92-67ea05fd85b4" providerId="ADAL" clId="{44298F47-E88B-4AB1-83FB-3EB16B5D3730}" dt="2023-10-18T20:51:58.841" v="725"/>
          <ac:inkMkLst>
            <pc:docMk/>
            <pc:sldMk cId="3936151051" sldId="540"/>
            <ac:inkMk id="181" creationId="{3E6199E7-C347-4561-8635-FC8993D2EB76}"/>
          </ac:inkMkLst>
        </pc:inkChg>
        <pc:inkChg chg="add mod">
          <ac:chgData name="Luca Crocetti" userId="52efdf86-ba77-4dcf-8f92-67ea05fd85b4" providerId="ADAL" clId="{44298F47-E88B-4AB1-83FB-3EB16B5D3730}" dt="2023-10-18T20:51:58.841" v="725"/>
          <ac:inkMkLst>
            <pc:docMk/>
            <pc:sldMk cId="3936151051" sldId="540"/>
            <ac:inkMk id="182" creationId="{C0FB5BF4-5BB5-0C16-8E9E-3A7DEF60FE6D}"/>
          </ac:inkMkLst>
        </pc:inkChg>
        <pc:inkChg chg="del mod">
          <ac:chgData name="Luca Crocetti" userId="52efdf86-ba77-4dcf-8f92-67ea05fd85b4" providerId="ADAL" clId="{44298F47-E88B-4AB1-83FB-3EB16B5D3730}" dt="2023-10-18T20:53:36.338" v="912"/>
          <ac:inkMkLst>
            <pc:docMk/>
            <pc:sldMk cId="3936151051" sldId="540"/>
            <ac:inkMk id="183" creationId="{904187DC-DE29-D14A-C7E1-D41137D5DBC0}"/>
          </ac:inkMkLst>
        </pc:inkChg>
        <pc:inkChg chg="del mod">
          <ac:chgData name="Luca Crocetti" userId="52efdf86-ba77-4dcf-8f92-67ea05fd85b4" providerId="ADAL" clId="{44298F47-E88B-4AB1-83FB-3EB16B5D3730}" dt="2023-10-18T20:53:27.365" v="892"/>
          <ac:inkMkLst>
            <pc:docMk/>
            <pc:sldMk cId="3936151051" sldId="540"/>
            <ac:inkMk id="184" creationId="{A8255276-D958-E4F0-3AE8-E954D44882DD}"/>
          </ac:inkMkLst>
        </pc:inkChg>
        <pc:inkChg chg="del mod">
          <ac:chgData name="Luca Crocetti" userId="52efdf86-ba77-4dcf-8f92-67ea05fd85b4" providerId="ADAL" clId="{44298F47-E88B-4AB1-83FB-3EB16B5D3730}" dt="2023-10-18T20:53:36.335" v="904"/>
          <ac:inkMkLst>
            <pc:docMk/>
            <pc:sldMk cId="3936151051" sldId="540"/>
            <ac:inkMk id="185" creationId="{D19ADED1-7A7A-86F3-F8D1-4F2109DA259C}"/>
          </ac:inkMkLst>
        </pc:inkChg>
        <pc:inkChg chg="del mod">
          <ac:chgData name="Luca Crocetti" userId="52efdf86-ba77-4dcf-8f92-67ea05fd85b4" providerId="ADAL" clId="{44298F47-E88B-4AB1-83FB-3EB16B5D3730}" dt="2023-10-18T20:53:36.341" v="918"/>
          <ac:inkMkLst>
            <pc:docMk/>
            <pc:sldMk cId="3936151051" sldId="540"/>
            <ac:inkMk id="186" creationId="{1FC816FA-590B-1588-B133-397E89121ACD}"/>
          </ac:inkMkLst>
        </pc:inkChg>
        <pc:inkChg chg="add mod">
          <ac:chgData name="Luca Crocetti" userId="52efdf86-ba77-4dcf-8f92-67ea05fd85b4" providerId="ADAL" clId="{44298F47-E88B-4AB1-83FB-3EB16B5D3730}" dt="2023-10-18T20:51:58.841" v="725"/>
          <ac:inkMkLst>
            <pc:docMk/>
            <pc:sldMk cId="3936151051" sldId="540"/>
            <ac:inkMk id="187" creationId="{D013D790-BB8C-BAF3-C41F-3C6FB4EC5C3C}"/>
          </ac:inkMkLst>
        </pc:inkChg>
        <pc:inkChg chg="del mod">
          <ac:chgData name="Luca Crocetti" userId="52efdf86-ba77-4dcf-8f92-67ea05fd85b4" providerId="ADAL" clId="{44298F47-E88B-4AB1-83FB-3EB16B5D3730}" dt="2023-10-18T20:53:36.336" v="909"/>
          <ac:inkMkLst>
            <pc:docMk/>
            <pc:sldMk cId="3936151051" sldId="540"/>
            <ac:inkMk id="188" creationId="{B091F23B-3106-9178-C28C-DFEA5D27B576}"/>
          </ac:inkMkLst>
        </pc:inkChg>
        <pc:inkChg chg="del mod">
          <ac:chgData name="Luca Crocetti" userId="52efdf86-ba77-4dcf-8f92-67ea05fd85b4" providerId="ADAL" clId="{44298F47-E88B-4AB1-83FB-3EB16B5D3730}" dt="2023-10-18T20:52:45.746" v="814"/>
          <ac:inkMkLst>
            <pc:docMk/>
            <pc:sldMk cId="3936151051" sldId="540"/>
            <ac:inkMk id="190" creationId="{401FF5A2-873D-9882-3A0B-86FFD3AE6ABC}"/>
          </ac:inkMkLst>
        </pc:inkChg>
        <pc:inkChg chg="del">
          <ac:chgData name="Luca Crocetti" userId="52efdf86-ba77-4dcf-8f92-67ea05fd85b4" providerId="ADAL" clId="{44298F47-E88B-4AB1-83FB-3EB16B5D3730}" dt="2023-10-18T20:52:45.741" v="810"/>
          <ac:inkMkLst>
            <pc:docMk/>
            <pc:sldMk cId="3936151051" sldId="540"/>
            <ac:inkMk id="191" creationId="{697D052F-69EC-F08F-B6EF-A968E9ABB7D3}"/>
          </ac:inkMkLst>
        </pc:inkChg>
        <pc:inkChg chg="del mod">
          <ac:chgData name="Luca Crocetti" userId="52efdf86-ba77-4dcf-8f92-67ea05fd85b4" providerId="ADAL" clId="{44298F47-E88B-4AB1-83FB-3EB16B5D3730}" dt="2023-10-18T20:52:45.744" v="812"/>
          <ac:inkMkLst>
            <pc:docMk/>
            <pc:sldMk cId="3936151051" sldId="540"/>
            <ac:inkMk id="192" creationId="{750A55EC-58D0-3F90-6811-76333C5797B5}"/>
          </ac:inkMkLst>
        </pc:inkChg>
        <pc:inkChg chg="del mod">
          <ac:chgData name="Luca Crocetti" userId="52efdf86-ba77-4dcf-8f92-67ea05fd85b4" providerId="ADAL" clId="{44298F47-E88B-4AB1-83FB-3EB16B5D3730}" dt="2023-10-18T20:52:45.743" v="811"/>
          <ac:inkMkLst>
            <pc:docMk/>
            <pc:sldMk cId="3936151051" sldId="540"/>
            <ac:inkMk id="193" creationId="{9C09272E-C1E8-E6BA-8D97-6BC4D3D1C989}"/>
          </ac:inkMkLst>
        </pc:inkChg>
        <pc:inkChg chg="del mod">
          <ac:chgData name="Luca Crocetti" userId="52efdf86-ba77-4dcf-8f92-67ea05fd85b4" providerId="ADAL" clId="{44298F47-E88B-4AB1-83FB-3EB16B5D3730}" dt="2023-10-18T20:52:53.816" v="830"/>
          <ac:inkMkLst>
            <pc:docMk/>
            <pc:sldMk cId="3936151051" sldId="540"/>
            <ac:inkMk id="194" creationId="{8B4EB84B-7795-F3B4-49D7-188C0970B76F}"/>
          </ac:inkMkLst>
        </pc:inkChg>
        <pc:inkChg chg="del mod">
          <ac:chgData name="Luca Crocetti" userId="52efdf86-ba77-4dcf-8f92-67ea05fd85b4" providerId="ADAL" clId="{44298F47-E88B-4AB1-83FB-3EB16B5D3730}" dt="2023-10-18T20:52:53.815" v="827"/>
          <ac:inkMkLst>
            <pc:docMk/>
            <pc:sldMk cId="3936151051" sldId="540"/>
            <ac:inkMk id="195" creationId="{74839F74-A019-9005-1453-914D3BBE254F}"/>
          </ac:inkMkLst>
        </pc:inkChg>
        <pc:inkChg chg="del mod">
          <ac:chgData name="Luca Crocetti" userId="52efdf86-ba77-4dcf-8f92-67ea05fd85b4" providerId="ADAL" clId="{44298F47-E88B-4AB1-83FB-3EB16B5D3730}" dt="2023-10-18T20:52:53.816" v="829"/>
          <ac:inkMkLst>
            <pc:docMk/>
            <pc:sldMk cId="3936151051" sldId="540"/>
            <ac:inkMk id="196" creationId="{ACC8D7A8-3819-F020-44AD-A0EB309E5D28}"/>
          </ac:inkMkLst>
        </pc:inkChg>
        <pc:inkChg chg="del mod">
          <ac:chgData name="Luca Crocetti" userId="52efdf86-ba77-4dcf-8f92-67ea05fd85b4" providerId="ADAL" clId="{44298F47-E88B-4AB1-83FB-3EB16B5D3730}" dt="2023-10-18T20:52:59.839" v="843"/>
          <ac:inkMkLst>
            <pc:docMk/>
            <pc:sldMk cId="3936151051" sldId="540"/>
            <ac:inkMk id="197" creationId="{CF709A92-1205-064D-CF10-A12AD4091ED7}"/>
          </ac:inkMkLst>
        </pc:inkChg>
        <pc:inkChg chg="del mod">
          <ac:chgData name="Luca Crocetti" userId="52efdf86-ba77-4dcf-8f92-67ea05fd85b4" providerId="ADAL" clId="{44298F47-E88B-4AB1-83FB-3EB16B5D3730}" dt="2023-10-18T20:52:59.838" v="842"/>
          <ac:inkMkLst>
            <pc:docMk/>
            <pc:sldMk cId="3936151051" sldId="540"/>
            <ac:inkMk id="198" creationId="{580A382A-C81F-1B54-3210-C2420AEC7877}"/>
          </ac:inkMkLst>
        </pc:inkChg>
        <pc:inkChg chg="del mod">
          <ac:chgData name="Luca Crocetti" userId="52efdf86-ba77-4dcf-8f92-67ea05fd85b4" providerId="ADAL" clId="{44298F47-E88B-4AB1-83FB-3EB16B5D3730}" dt="2023-10-18T20:52:59.835" v="841"/>
          <ac:inkMkLst>
            <pc:docMk/>
            <pc:sldMk cId="3936151051" sldId="540"/>
            <ac:inkMk id="199" creationId="{DC36788D-280A-252A-6E0E-09C4FB4077F0}"/>
          </ac:inkMkLst>
        </pc:inkChg>
        <pc:inkChg chg="del mod">
          <ac:chgData name="Luca Crocetti" userId="52efdf86-ba77-4dcf-8f92-67ea05fd85b4" providerId="ADAL" clId="{44298F47-E88B-4AB1-83FB-3EB16B5D3730}" dt="2023-10-18T20:53:17.568" v="874"/>
          <ac:inkMkLst>
            <pc:docMk/>
            <pc:sldMk cId="3936151051" sldId="540"/>
            <ac:inkMk id="200" creationId="{849B6397-BE38-BCAB-2CD6-A4D59146232A}"/>
          </ac:inkMkLst>
        </pc:inkChg>
        <pc:inkChg chg="del mod">
          <ac:chgData name="Luca Crocetti" userId="52efdf86-ba77-4dcf-8f92-67ea05fd85b4" providerId="ADAL" clId="{44298F47-E88B-4AB1-83FB-3EB16B5D3730}" dt="2023-10-18T20:53:18.506" v="879"/>
          <ac:inkMkLst>
            <pc:docMk/>
            <pc:sldMk cId="3936151051" sldId="540"/>
            <ac:inkMk id="201" creationId="{26FE4534-0F84-2854-9046-6CF8EB1E6A94}"/>
          </ac:inkMkLst>
        </pc:inkChg>
        <pc:inkChg chg="del mod">
          <ac:chgData name="Luca Crocetti" userId="52efdf86-ba77-4dcf-8f92-67ea05fd85b4" providerId="ADAL" clId="{44298F47-E88B-4AB1-83FB-3EB16B5D3730}" dt="2023-10-18T20:53:17.568" v="875"/>
          <ac:inkMkLst>
            <pc:docMk/>
            <pc:sldMk cId="3936151051" sldId="540"/>
            <ac:inkMk id="202" creationId="{04DA7ED7-40C1-9751-6E3F-A0BDDE1973BD}"/>
          </ac:inkMkLst>
        </pc:inkChg>
        <pc:inkChg chg="del mod">
          <ac:chgData name="Luca Crocetti" userId="52efdf86-ba77-4dcf-8f92-67ea05fd85b4" providerId="ADAL" clId="{44298F47-E88B-4AB1-83FB-3EB16B5D3730}" dt="2023-10-18T20:53:17.566" v="872"/>
          <ac:inkMkLst>
            <pc:docMk/>
            <pc:sldMk cId="3936151051" sldId="540"/>
            <ac:inkMk id="203" creationId="{A6FF6466-3DDF-4A0D-0CAF-43F6CE03B1BB}"/>
          </ac:inkMkLst>
        </pc:inkChg>
        <pc:inkChg chg="del mod">
          <ac:chgData name="Luca Crocetti" userId="52efdf86-ba77-4dcf-8f92-67ea05fd85b4" providerId="ADAL" clId="{44298F47-E88B-4AB1-83FB-3EB16B5D3730}" dt="2023-10-18T20:53:17.566" v="873"/>
          <ac:inkMkLst>
            <pc:docMk/>
            <pc:sldMk cId="3936151051" sldId="540"/>
            <ac:inkMk id="204" creationId="{9298F5A8-EFB2-A830-4E0F-6AABCAB8DEE5}"/>
          </ac:inkMkLst>
        </pc:inkChg>
        <pc:inkChg chg="del mod">
          <ac:chgData name="Luca Crocetti" userId="52efdf86-ba77-4dcf-8f92-67ea05fd85b4" providerId="ADAL" clId="{44298F47-E88B-4AB1-83FB-3EB16B5D3730}" dt="2023-10-18T20:53:17.569" v="877"/>
          <ac:inkMkLst>
            <pc:docMk/>
            <pc:sldMk cId="3936151051" sldId="540"/>
            <ac:inkMk id="205" creationId="{16310419-2668-2FCD-E8ED-BD6A6F502BC2}"/>
          </ac:inkMkLst>
        </pc:inkChg>
        <pc:inkChg chg="del mod">
          <ac:chgData name="Luca Crocetti" userId="52efdf86-ba77-4dcf-8f92-67ea05fd85b4" providerId="ADAL" clId="{44298F47-E88B-4AB1-83FB-3EB16B5D3730}" dt="2023-10-18T20:53:17.565" v="871"/>
          <ac:inkMkLst>
            <pc:docMk/>
            <pc:sldMk cId="3936151051" sldId="540"/>
            <ac:inkMk id="206" creationId="{4D219D03-458A-7A8D-52FC-A1090CFC2E75}"/>
          </ac:inkMkLst>
        </pc:inkChg>
        <pc:inkChg chg="del mod">
          <ac:chgData name="Luca Crocetti" userId="52efdf86-ba77-4dcf-8f92-67ea05fd85b4" providerId="ADAL" clId="{44298F47-E88B-4AB1-83FB-3EB16B5D3730}" dt="2023-10-18T20:53:17.563" v="870"/>
          <ac:inkMkLst>
            <pc:docMk/>
            <pc:sldMk cId="3936151051" sldId="540"/>
            <ac:inkMk id="207" creationId="{39CC3383-EB83-123E-6996-6847F0D86445}"/>
          </ac:inkMkLst>
        </pc:inkChg>
        <pc:inkChg chg="del mod">
          <ac:chgData name="Luca Crocetti" userId="52efdf86-ba77-4dcf-8f92-67ea05fd85b4" providerId="ADAL" clId="{44298F47-E88B-4AB1-83FB-3EB16B5D3730}" dt="2023-10-18T20:53:17.569" v="876"/>
          <ac:inkMkLst>
            <pc:docMk/>
            <pc:sldMk cId="3936151051" sldId="540"/>
            <ac:inkMk id="208" creationId="{F968FB82-83CA-C8D2-6845-809E4AE75A07}"/>
          </ac:inkMkLst>
        </pc:inkChg>
        <pc:inkChg chg="del mod">
          <ac:chgData name="Luca Crocetti" userId="52efdf86-ba77-4dcf-8f92-67ea05fd85b4" providerId="ADAL" clId="{44298F47-E88B-4AB1-83FB-3EB16B5D3730}" dt="2023-10-18T20:53:17.570" v="878"/>
          <ac:inkMkLst>
            <pc:docMk/>
            <pc:sldMk cId="3936151051" sldId="540"/>
            <ac:inkMk id="209" creationId="{FC14102F-3A83-2C37-DFF5-5EF9DC3BA277}"/>
          </ac:inkMkLst>
        </pc:inkChg>
        <pc:inkChg chg="del mod">
          <ac:chgData name="Luca Crocetti" userId="52efdf86-ba77-4dcf-8f92-67ea05fd85b4" providerId="ADAL" clId="{44298F47-E88B-4AB1-83FB-3EB16B5D3730}" dt="2023-10-18T20:53:25.316" v="891"/>
          <ac:inkMkLst>
            <pc:docMk/>
            <pc:sldMk cId="3936151051" sldId="540"/>
            <ac:inkMk id="210" creationId="{5D0B905A-3E15-AA32-687A-ADD811F632BD}"/>
          </ac:inkMkLst>
        </pc:inkChg>
        <pc:inkChg chg="del mod">
          <ac:chgData name="Luca Crocetti" userId="52efdf86-ba77-4dcf-8f92-67ea05fd85b4" providerId="ADAL" clId="{44298F47-E88B-4AB1-83FB-3EB16B5D3730}" dt="2023-10-18T20:53:36.334" v="903"/>
          <ac:inkMkLst>
            <pc:docMk/>
            <pc:sldMk cId="3936151051" sldId="540"/>
            <ac:inkMk id="211" creationId="{C58EDA42-97AF-673C-2FC6-8EED046B52B2}"/>
          </ac:inkMkLst>
        </pc:inkChg>
        <pc:inkChg chg="del">
          <ac:chgData name="Luca Crocetti" userId="52efdf86-ba77-4dcf-8f92-67ea05fd85b4" providerId="ADAL" clId="{44298F47-E88B-4AB1-83FB-3EB16B5D3730}" dt="2023-10-18T20:53:36.333" v="901"/>
          <ac:inkMkLst>
            <pc:docMk/>
            <pc:sldMk cId="3936151051" sldId="540"/>
            <ac:inkMk id="212" creationId="{377B12A2-BC02-8EB6-090C-73D8C97DF35F}"/>
          </ac:inkMkLst>
        </pc:inkChg>
        <pc:inkChg chg="del mod">
          <ac:chgData name="Luca Crocetti" userId="52efdf86-ba77-4dcf-8f92-67ea05fd85b4" providerId="ADAL" clId="{44298F47-E88B-4AB1-83FB-3EB16B5D3730}" dt="2023-10-18T20:53:36.341" v="917"/>
          <ac:inkMkLst>
            <pc:docMk/>
            <pc:sldMk cId="3936151051" sldId="540"/>
            <ac:inkMk id="213" creationId="{D91DD83E-F891-3B3A-D69B-49D683572757}"/>
          </ac:inkMkLst>
        </pc:inkChg>
        <pc:inkChg chg="add mod">
          <ac:chgData name="Luca Crocetti" userId="52efdf86-ba77-4dcf-8f92-67ea05fd85b4" providerId="ADAL" clId="{44298F47-E88B-4AB1-83FB-3EB16B5D3730}" dt="2023-10-18T20:51:58.841" v="725"/>
          <ac:inkMkLst>
            <pc:docMk/>
            <pc:sldMk cId="3936151051" sldId="540"/>
            <ac:inkMk id="216" creationId="{96177458-D84D-5AB8-682D-99F24C1E0D9A}"/>
          </ac:inkMkLst>
        </pc:inkChg>
        <pc:inkChg chg="del mod">
          <ac:chgData name="Luca Crocetti" userId="52efdf86-ba77-4dcf-8f92-67ea05fd85b4" providerId="ADAL" clId="{44298F47-E88B-4AB1-83FB-3EB16B5D3730}" dt="2023-10-18T20:53:36.341" v="919"/>
          <ac:inkMkLst>
            <pc:docMk/>
            <pc:sldMk cId="3936151051" sldId="540"/>
            <ac:inkMk id="217" creationId="{9277BDE4-EBC6-9A3C-5F7B-D1BB0A04F254}"/>
          </ac:inkMkLst>
        </pc:inkChg>
        <pc:inkChg chg="del mod">
          <ac:chgData name="Luca Crocetti" userId="52efdf86-ba77-4dcf-8f92-67ea05fd85b4" providerId="ADAL" clId="{44298F47-E88B-4AB1-83FB-3EB16B5D3730}" dt="2023-10-18T20:53:36.342" v="921"/>
          <ac:inkMkLst>
            <pc:docMk/>
            <pc:sldMk cId="3936151051" sldId="540"/>
            <ac:inkMk id="218" creationId="{F66A0E8A-828F-E127-F53D-4C3F9D8BC1FE}"/>
          </ac:inkMkLst>
        </pc:inkChg>
        <pc:inkChg chg="del mod">
          <ac:chgData name="Luca Crocetti" userId="52efdf86-ba77-4dcf-8f92-67ea05fd85b4" providerId="ADAL" clId="{44298F47-E88B-4AB1-83FB-3EB16B5D3730}" dt="2023-10-18T20:53:36.336" v="908"/>
          <ac:inkMkLst>
            <pc:docMk/>
            <pc:sldMk cId="3936151051" sldId="540"/>
            <ac:inkMk id="219" creationId="{8983DEF0-6BCE-2738-A359-5A4F00BA2C04}"/>
          </ac:inkMkLst>
        </pc:inkChg>
        <pc:inkChg chg="del mod">
          <ac:chgData name="Luca Crocetti" userId="52efdf86-ba77-4dcf-8f92-67ea05fd85b4" providerId="ADAL" clId="{44298F47-E88B-4AB1-83FB-3EB16B5D3730}" dt="2023-10-18T20:53:36.336" v="907"/>
          <ac:inkMkLst>
            <pc:docMk/>
            <pc:sldMk cId="3936151051" sldId="540"/>
            <ac:inkMk id="220" creationId="{EB2E8550-8DCA-E5C9-3CDF-475FB183166F}"/>
          </ac:inkMkLst>
        </pc:inkChg>
        <pc:inkChg chg="del">
          <ac:chgData name="Luca Crocetti" userId="52efdf86-ba77-4dcf-8f92-67ea05fd85b4" providerId="ADAL" clId="{44298F47-E88B-4AB1-83FB-3EB16B5D3730}" dt="2023-10-18T20:53:36.335" v="905"/>
          <ac:inkMkLst>
            <pc:docMk/>
            <pc:sldMk cId="3936151051" sldId="540"/>
            <ac:inkMk id="221" creationId="{6631C381-1753-E38F-C4E9-48D12C2D04FC}"/>
          </ac:inkMkLst>
        </pc:inkChg>
        <pc:inkChg chg="add mod">
          <ac:chgData name="Luca Crocetti" userId="52efdf86-ba77-4dcf-8f92-67ea05fd85b4" providerId="ADAL" clId="{44298F47-E88B-4AB1-83FB-3EB16B5D3730}" dt="2023-10-18T20:51:58.841" v="725"/>
          <ac:inkMkLst>
            <pc:docMk/>
            <pc:sldMk cId="3936151051" sldId="540"/>
            <ac:inkMk id="222" creationId="{B54730C4-28A6-37A0-2409-4F1502FA14F6}"/>
          </ac:inkMkLst>
        </pc:inkChg>
        <pc:inkChg chg="add mod">
          <ac:chgData name="Luca Crocetti" userId="52efdf86-ba77-4dcf-8f92-67ea05fd85b4" providerId="ADAL" clId="{44298F47-E88B-4AB1-83FB-3EB16B5D3730}" dt="2023-10-18T20:51:58.841" v="725"/>
          <ac:inkMkLst>
            <pc:docMk/>
            <pc:sldMk cId="3936151051" sldId="540"/>
            <ac:inkMk id="223" creationId="{E9249F38-4F82-B598-58C8-F8B90250BF09}"/>
          </ac:inkMkLst>
        </pc:inkChg>
        <pc:inkChg chg="add mod">
          <ac:chgData name="Luca Crocetti" userId="52efdf86-ba77-4dcf-8f92-67ea05fd85b4" providerId="ADAL" clId="{44298F47-E88B-4AB1-83FB-3EB16B5D3730}" dt="2023-10-18T20:51:58.841" v="725"/>
          <ac:inkMkLst>
            <pc:docMk/>
            <pc:sldMk cId="3936151051" sldId="540"/>
            <ac:inkMk id="224" creationId="{F3668160-704F-EBA3-CCD5-5F75C1B36A8B}"/>
          </ac:inkMkLst>
        </pc:inkChg>
        <pc:inkChg chg="del mod">
          <ac:chgData name="Luca Crocetti" userId="52efdf86-ba77-4dcf-8f92-67ea05fd85b4" providerId="ADAL" clId="{44298F47-E88B-4AB1-83FB-3EB16B5D3730}" dt="2023-10-18T20:53:36.340" v="915"/>
          <ac:inkMkLst>
            <pc:docMk/>
            <pc:sldMk cId="3936151051" sldId="540"/>
            <ac:inkMk id="225" creationId="{56E10C01-897F-1BB7-DA33-0E9A323F4E48}"/>
          </ac:inkMkLst>
        </pc:inkChg>
        <pc:inkChg chg="del mod">
          <ac:chgData name="Luca Crocetti" userId="52efdf86-ba77-4dcf-8f92-67ea05fd85b4" providerId="ADAL" clId="{44298F47-E88B-4AB1-83FB-3EB16B5D3730}" dt="2023-10-18T20:53:36.342" v="920"/>
          <ac:inkMkLst>
            <pc:docMk/>
            <pc:sldMk cId="3936151051" sldId="540"/>
            <ac:inkMk id="226" creationId="{C0216451-A2C0-CB9E-E1EF-C7F91DC1FB7D}"/>
          </ac:inkMkLst>
        </pc:inkChg>
        <pc:inkChg chg="del mod">
          <ac:chgData name="Luca Crocetti" userId="52efdf86-ba77-4dcf-8f92-67ea05fd85b4" providerId="ADAL" clId="{44298F47-E88B-4AB1-83FB-3EB16B5D3730}" dt="2023-10-18T20:53:36.337" v="911"/>
          <ac:inkMkLst>
            <pc:docMk/>
            <pc:sldMk cId="3936151051" sldId="540"/>
            <ac:inkMk id="227" creationId="{63C3B46B-ED38-7B92-6FD1-C77EDECB0F63}"/>
          </ac:inkMkLst>
        </pc:inkChg>
        <pc:inkChg chg="del mod">
          <ac:chgData name="Luca Crocetti" userId="52efdf86-ba77-4dcf-8f92-67ea05fd85b4" providerId="ADAL" clId="{44298F47-E88B-4AB1-83FB-3EB16B5D3730}" dt="2023-10-18T20:53:36.337" v="910"/>
          <ac:inkMkLst>
            <pc:docMk/>
            <pc:sldMk cId="3936151051" sldId="540"/>
            <ac:inkMk id="228" creationId="{F575534B-F044-256C-11F7-F161FEAC3ED4}"/>
          </ac:inkMkLst>
        </pc:inkChg>
        <pc:inkChg chg="del mod">
          <ac:chgData name="Luca Crocetti" userId="52efdf86-ba77-4dcf-8f92-67ea05fd85b4" providerId="ADAL" clId="{44298F47-E88B-4AB1-83FB-3EB16B5D3730}" dt="2023-10-18T20:53:36.342" v="922"/>
          <ac:inkMkLst>
            <pc:docMk/>
            <pc:sldMk cId="3936151051" sldId="540"/>
            <ac:inkMk id="229" creationId="{1D7FD2DC-2780-2AEB-C42F-753177D7A8B7}"/>
          </ac:inkMkLst>
        </pc:inkChg>
        <pc:inkChg chg="del mod">
          <ac:chgData name="Luca Crocetti" userId="52efdf86-ba77-4dcf-8f92-67ea05fd85b4" providerId="ADAL" clId="{44298F47-E88B-4AB1-83FB-3EB16B5D3730}" dt="2023-10-18T20:53:36.339" v="913"/>
          <ac:inkMkLst>
            <pc:docMk/>
            <pc:sldMk cId="3936151051" sldId="540"/>
            <ac:inkMk id="230" creationId="{128D2DD2-0BDF-1980-B406-3FB38395D631}"/>
          </ac:inkMkLst>
        </pc:inkChg>
        <pc:inkChg chg="del mod">
          <ac:chgData name="Luca Crocetti" userId="52efdf86-ba77-4dcf-8f92-67ea05fd85b4" providerId="ADAL" clId="{44298F47-E88B-4AB1-83FB-3EB16B5D3730}" dt="2023-10-18T20:53:36.336" v="906"/>
          <ac:inkMkLst>
            <pc:docMk/>
            <pc:sldMk cId="3936151051" sldId="540"/>
            <ac:inkMk id="231" creationId="{BFFA297C-9414-1E61-E1F0-D6CE40A25186}"/>
          </ac:inkMkLst>
        </pc:inkChg>
        <pc:inkChg chg="del mod">
          <ac:chgData name="Luca Crocetti" userId="52efdf86-ba77-4dcf-8f92-67ea05fd85b4" providerId="ADAL" clId="{44298F47-E88B-4AB1-83FB-3EB16B5D3730}" dt="2023-10-18T20:53:36.340" v="916"/>
          <ac:inkMkLst>
            <pc:docMk/>
            <pc:sldMk cId="3936151051" sldId="540"/>
            <ac:inkMk id="232" creationId="{27EAFCDB-F026-8E8B-F160-A50231DC99F9}"/>
          </ac:inkMkLst>
        </pc:inkChg>
        <pc:inkChg chg="del mod">
          <ac:chgData name="Luca Crocetti" userId="52efdf86-ba77-4dcf-8f92-67ea05fd85b4" providerId="ADAL" clId="{44298F47-E88B-4AB1-83FB-3EB16B5D3730}" dt="2023-10-18T20:53:36.339" v="914"/>
          <ac:inkMkLst>
            <pc:docMk/>
            <pc:sldMk cId="3936151051" sldId="540"/>
            <ac:inkMk id="233" creationId="{E1EEE72D-1396-D27B-A77F-A6698915EEF8}"/>
          </ac:inkMkLst>
        </pc:inkChg>
        <pc:inkChg chg="del">
          <ac:chgData name="Luca Crocetti" userId="52efdf86-ba77-4dcf-8f92-67ea05fd85b4" providerId="ADAL" clId="{44298F47-E88B-4AB1-83FB-3EB16B5D3730}" dt="2023-10-18T20:53:36.334" v="902"/>
          <ac:inkMkLst>
            <pc:docMk/>
            <pc:sldMk cId="3936151051" sldId="540"/>
            <ac:inkMk id="234" creationId="{0F296150-0E01-A53C-FA9E-AF0ABCF42DB9}"/>
          </ac:inkMkLst>
        </pc:inkChg>
        <pc:inkChg chg="mod">
          <ac:chgData name="Luca Crocetti" userId="52efdf86-ba77-4dcf-8f92-67ea05fd85b4" providerId="ADAL" clId="{44298F47-E88B-4AB1-83FB-3EB16B5D3730}" dt="2023-10-18T20:53:36.341" v="918"/>
          <ac:inkMkLst>
            <pc:docMk/>
            <pc:sldMk cId="3936151051" sldId="540"/>
            <ac:inkMk id="237" creationId="{679909AA-97F6-E061-9F94-8631F0FFEB94}"/>
          </ac:inkMkLst>
        </pc:inkChg>
        <pc:inkChg chg="mod">
          <ac:chgData name="Luca Crocetti" userId="52efdf86-ba77-4dcf-8f92-67ea05fd85b4" providerId="ADAL" clId="{44298F47-E88B-4AB1-83FB-3EB16B5D3730}" dt="2023-10-18T20:53:36.341" v="918"/>
          <ac:inkMkLst>
            <pc:docMk/>
            <pc:sldMk cId="3936151051" sldId="540"/>
            <ac:inkMk id="238" creationId="{47E155C9-A965-3D03-64B1-397A37F978BD}"/>
          </ac:inkMkLst>
        </pc:inkChg>
        <pc:inkChg chg="mod">
          <ac:chgData name="Luca Crocetti" userId="52efdf86-ba77-4dcf-8f92-67ea05fd85b4" providerId="ADAL" clId="{44298F47-E88B-4AB1-83FB-3EB16B5D3730}" dt="2023-10-18T20:53:36.341" v="918"/>
          <ac:inkMkLst>
            <pc:docMk/>
            <pc:sldMk cId="3936151051" sldId="540"/>
            <ac:inkMk id="239" creationId="{4D8BD421-9E5A-D327-290A-1631042D9767}"/>
          </ac:inkMkLst>
        </pc:inkChg>
        <pc:inkChg chg="add mod">
          <ac:chgData name="Luca Crocetti" userId="52efdf86-ba77-4dcf-8f92-67ea05fd85b4" providerId="ADAL" clId="{44298F47-E88B-4AB1-83FB-3EB16B5D3730}" dt="2023-10-18T20:51:58.841" v="725"/>
          <ac:inkMkLst>
            <pc:docMk/>
            <pc:sldMk cId="3936151051" sldId="540"/>
            <ac:inkMk id="240" creationId="{E786B46A-C267-21B1-E6D9-00B3B637CCC3}"/>
          </ac:inkMkLst>
        </pc:inkChg>
        <pc:inkChg chg="mod">
          <ac:chgData name="Luca Crocetti" userId="52efdf86-ba77-4dcf-8f92-67ea05fd85b4" providerId="ADAL" clId="{44298F47-E88B-4AB1-83FB-3EB16B5D3730}" dt="2023-10-18T20:53:36.341" v="918"/>
          <ac:inkMkLst>
            <pc:docMk/>
            <pc:sldMk cId="3936151051" sldId="540"/>
            <ac:inkMk id="241" creationId="{4418B0AB-94FA-93B6-B622-8E9F97D0C166}"/>
          </ac:inkMkLst>
        </pc:inkChg>
        <pc:inkChg chg="add mod">
          <ac:chgData name="Luca Crocetti" userId="52efdf86-ba77-4dcf-8f92-67ea05fd85b4" providerId="ADAL" clId="{44298F47-E88B-4AB1-83FB-3EB16B5D3730}" dt="2023-10-18T20:51:58.841" v="725"/>
          <ac:inkMkLst>
            <pc:docMk/>
            <pc:sldMk cId="3936151051" sldId="540"/>
            <ac:inkMk id="242" creationId="{0D778D56-BC37-9D7F-3D3C-CC1B855E4BAC}"/>
          </ac:inkMkLst>
        </pc:inkChg>
        <pc:inkChg chg="mod">
          <ac:chgData name="Luca Crocetti" userId="52efdf86-ba77-4dcf-8f92-67ea05fd85b4" providerId="ADAL" clId="{44298F47-E88B-4AB1-83FB-3EB16B5D3730}" dt="2023-10-18T20:53:36.341" v="918"/>
          <ac:inkMkLst>
            <pc:docMk/>
            <pc:sldMk cId="3936151051" sldId="540"/>
            <ac:inkMk id="243" creationId="{CD022FA7-7B85-11F2-AA5F-D7F84B63925E}"/>
          </ac:inkMkLst>
        </pc:inkChg>
        <pc:inkChg chg="mod">
          <ac:chgData name="Luca Crocetti" userId="52efdf86-ba77-4dcf-8f92-67ea05fd85b4" providerId="ADAL" clId="{44298F47-E88B-4AB1-83FB-3EB16B5D3730}" dt="2023-10-18T20:53:36.341" v="918"/>
          <ac:inkMkLst>
            <pc:docMk/>
            <pc:sldMk cId="3936151051" sldId="540"/>
            <ac:inkMk id="244" creationId="{C9E3EC71-5A0F-7B45-9013-C4166B044C42}"/>
          </ac:inkMkLst>
        </pc:inkChg>
        <pc:inkChg chg="add mod">
          <ac:chgData name="Luca Crocetti" userId="52efdf86-ba77-4dcf-8f92-67ea05fd85b4" providerId="ADAL" clId="{44298F47-E88B-4AB1-83FB-3EB16B5D3730}" dt="2023-10-18T20:51:58.841" v="725"/>
          <ac:inkMkLst>
            <pc:docMk/>
            <pc:sldMk cId="3936151051" sldId="540"/>
            <ac:inkMk id="245" creationId="{2BFE86A9-BDE6-AC69-75B6-A50AAD74EF2F}"/>
          </ac:inkMkLst>
        </pc:inkChg>
        <pc:inkChg chg="mod">
          <ac:chgData name="Luca Crocetti" userId="52efdf86-ba77-4dcf-8f92-67ea05fd85b4" providerId="ADAL" clId="{44298F47-E88B-4AB1-83FB-3EB16B5D3730}" dt="2023-10-18T20:53:36.341" v="918"/>
          <ac:inkMkLst>
            <pc:docMk/>
            <pc:sldMk cId="3936151051" sldId="540"/>
            <ac:inkMk id="246" creationId="{8E78E258-FC2F-1F82-7D86-538F03897955}"/>
          </ac:inkMkLst>
        </pc:inkChg>
        <pc:inkChg chg="add mod">
          <ac:chgData name="Luca Crocetti" userId="52efdf86-ba77-4dcf-8f92-67ea05fd85b4" providerId="ADAL" clId="{44298F47-E88B-4AB1-83FB-3EB16B5D3730}" dt="2023-10-18T20:51:58.841" v="725"/>
          <ac:inkMkLst>
            <pc:docMk/>
            <pc:sldMk cId="3936151051" sldId="540"/>
            <ac:inkMk id="248" creationId="{073F2B87-0F87-C7A0-925A-804A9B8CBA1A}"/>
          </ac:inkMkLst>
        </pc:inkChg>
        <pc:inkChg chg="add mod">
          <ac:chgData name="Luca Crocetti" userId="52efdf86-ba77-4dcf-8f92-67ea05fd85b4" providerId="ADAL" clId="{44298F47-E88B-4AB1-83FB-3EB16B5D3730}" dt="2023-10-18T20:51:58.841" v="725"/>
          <ac:inkMkLst>
            <pc:docMk/>
            <pc:sldMk cId="3936151051" sldId="540"/>
            <ac:inkMk id="249" creationId="{3798DB3D-DF80-C349-145F-94095052CB2B}"/>
          </ac:inkMkLst>
        </pc:inkChg>
        <pc:inkChg chg="add del mod">
          <ac:chgData name="Luca Crocetti" userId="52efdf86-ba77-4dcf-8f92-67ea05fd85b4" providerId="ADAL" clId="{44298F47-E88B-4AB1-83FB-3EB16B5D3730}" dt="2023-10-18T20:52:14.159" v="754"/>
          <ac:inkMkLst>
            <pc:docMk/>
            <pc:sldMk cId="3936151051" sldId="540"/>
            <ac:inkMk id="252" creationId="{C68AD371-9A7E-BA78-8AB8-AF2E357391E0}"/>
          </ac:inkMkLst>
        </pc:inkChg>
        <pc:inkChg chg="add del mod">
          <ac:chgData name="Luca Crocetti" userId="52efdf86-ba77-4dcf-8f92-67ea05fd85b4" providerId="ADAL" clId="{44298F47-E88B-4AB1-83FB-3EB16B5D3730}" dt="2023-10-18T20:52:14.160" v="755"/>
          <ac:inkMkLst>
            <pc:docMk/>
            <pc:sldMk cId="3936151051" sldId="540"/>
            <ac:inkMk id="253" creationId="{ECE5531C-E760-CAB8-A144-8A544E748894}"/>
          </ac:inkMkLst>
        </pc:inkChg>
        <pc:inkChg chg="add mod">
          <ac:chgData name="Luca Crocetti" userId="52efdf86-ba77-4dcf-8f92-67ea05fd85b4" providerId="ADAL" clId="{44298F47-E88B-4AB1-83FB-3EB16B5D3730}" dt="2023-10-18T20:52:20.268" v="762"/>
          <ac:inkMkLst>
            <pc:docMk/>
            <pc:sldMk cId="3936151051" sldId="540"/>
            <ac:inkMk id="255" creationId="{FB7D4431-D76C-8306-6CC9-3E3128F37C5A}"/>
          </ac:inkMkLst>
        </pc:inkChg>
        <pc:inkChg chg="add mod">
          <ac:chgData name="Luca Crocetti" userId="52efdf86-ba77-4dcf-8f92-67ea05fd85b4" providerId="ADAL" clId="{44298F47-E88B-4AB1-83FB-3EB16B5D3730}" dt="2023-10-18T20:52:20.268" v="762"/>
          <ac:inkMkLst>
            <pc:docMk/>
            <pc:sldMk cId="3936151051" sldId="540"/>
            <ac:inkMk id="256" creationId="{0711C24C-D61C-7448-B9A5-4B7C8D32F1E9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57" creationId="{4E90E188-4EE6-7F27-0FB9-E4844552A466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58" creationId="{0EEBA3CE-6E19-CF9C-3877-3A76BD03AC1B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59" creationId="{63E38A9D-8C4F-2962-B3E8-1AA3BC29C175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60" creationId="{29621FA6-C968-A887-BA22-340B0B7E06D7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63" creationId="{A16A6CCE-E747-918F-1EA7-02A3CE6D1AC8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64" creationId="{1821897A-5954-9CCB-4B8B-7DFC3A624CA7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65" creationId="{4082CF11-CEFD-C50A-A985-BD07C99EFB46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66" creationId="{C119FBCC-A863-A730-EF42-342224019A8C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67" creationId="{458568F3-5E7A-E6E5-6225-46B1555711C8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68" creationId="{236769EA-0553-E58E-B522-63E1232ADC7C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69" creationId="{A1E2D33E-6B4C-1898-CF7C-37648FEECCBF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70" creationId="{E0F68A99-B9CC-2159-1218-5D8A95CC4B0B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71" creationId="{ECF0A755-2E04-43AE-4EBD-7B68366B9A7B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72" creationId="{9B75621F-E5E5-7A1B-F555-246666CE23E7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73" creationId="{D78679CC-7A91-0A84-86F8-1665F3765650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74" creationId="{766A22AA-6312-02DD-E2FF-05ED2071C3DA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75" creationId="{524910BE-AF33-6819-B2DB-06B69F852829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76" creationId="{AA217D3E-61D5-EC25-C306-D0277F68344F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77" creationId="{D35F3A7A-0D04-4F5D-BA5C-BBF5DA6E97DA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78" creationId="{109CA6D9-3000-841B-4B92-43D31D298F9F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79" creationId="{285347A4-59E5-734A-A6B7-D90DFDB30CC4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80" creationId="{BBA89C17-6EA2-92E5-9505-F71BB790AC89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81" creationId="{A30D8ED7-A225-E5C3-4E44-D8DFAE7D92BC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82" creationId="{79455706-716E-7C5B-0F01-38A2655ADDED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83" creationId="{47E9C473-0230-9B12-850F-7367C9CC0B1C}"/>
          </ac:inkMkLst>
        </pc:inkChg>
        <pc:inkChg chg="add mod">
          <ac:chgData name="Luca Crocetti" userId="52efdf86-ba77-4dcf-8f92-67ea05fd85b4" providerId="ADAL" clId="{44298F47-E88B-4AB1-83FB-3EB16B5D3730}" dt="2023-10-18T20:52:41.737" v="807"/>
          <ac:inkMkLst>
            <pc:docMk/>
            <pc:sldMk cId="3936151051" sldId="540"/>
            <ac:inkMk id="287" creationId="{562E6313-2132-817F-18CF-0AC73A0645B5}"/>
          </ac:inkMkLst>
        </pc:inkChg>
        <pc:inkChg chg="add mod">
          <ac:chgData name="Luca Crocetti" userId="52efdf86-ba77-4dcf-8f92-67ea05fd85b4" providerId="ADAL" clId="{44298F47-E88B-4AB1-83FB-3EB16B5D3730}" dt="2023-10-18T20:52:41.737" v="807"/>
          <ac:inkMkLst>
            <pc:docMk/>
            <pc:sldMk cId="3936151051" sldId="540"/>
            <ac:inkMk id="288" creationId="{D204C6BA-43E2-213C-2FA8-02793D893265}"/>
          </ac:inkMkLst>
        </pc:inkChg>
        <pc:inkChg chg="add mod">
          <ac:chgData name="Luca Crocetti" userId="52efdf86-ba77-4dcf-8f92-67ea05fd85b4" providerId="ADAL" clId="{44298F47-E88B-4AB1-83FB-3EB16B5D3730}" dt="2023-10-18T20:52:41.737" v="807"/>
          <ac:inkMkLst>
            <pc:docMk/>
            <pc:sldMk cId="3936151051" sldId="540"/>
            <ac:inkMk id="289" creationId="{6AD3EBCA-E2EC-1695-3D5D-05FB3D3D9F8E}"/>
          </ac:inkMkLst>
        </pc:inkChg>
        <pc:inkChg chg="add mod">
          <ac:chgData name="Luca Crocetti" userId="52efdf86-ba77-4dcf-8f92-67ea05fd85b4" providerId="ADAL" clId="{44298F47-E88B-4AB1-83FB-3EB16B5D3730}" dt="2023-10-18T20:52:41.737" v="807"/>
          <ac:inkMkLst>
            <pc:docMk/>
            <pc:sldMk cId="3936151051" sldId="540"/>
            <ac:inkMk id="290" creationId="{255A6EA8-7646-73F1-DC5D-D73AD8DC6B57}"/>
          </ac:inkMkLst>
        </pc:inkChg>
        <pc:inkChg chg="add mod">
          <ac:chgData name="Luca Crocetti" userId="52efdf86-ba77-4dcf-8f92-67ea05fd85b4" providerId="ADAL" clId="{44298F47-E88B-4AB1-83FB-3EB16B5D3730}" dt="2023-10-18T20:52:41.737" v="807"/>
          <ac:inkMkLst>
            <pc:docMk/>
            <pc:sldMk cId="3936151051" sldId="540"/>
            <ac:inkMk id="291" creationId="{4E2337DB-A02C-4992-E88F-A666EDEED86E}"/>
          </ac:inkMkLst>
        </pc:inkChg>
        <pc:inkChg chg="add mod">
          <ac:chgData name="Luca Crocetti" userId="52efdf86-ba77-4dcf-8f92-67ea05fd85b4" providerId="ADAL" clId="{44298F47-E88B-4AB1-83FB-3EB16B5D3730}" dt="2023-10-18T20:52:41.737" v="807"/>
          <ac:inkMkLst>
            <pc:docMk/>
            <pc:sldMk cId="3936151051" sldId="540"/>
            <ac:inkMk id="292" creationId="{BC1D03E1-EFBD-1D8D-FD86-255F5C31BE5E}"/>
          </ac:inkMkLst>
        </pc:inkChg>
        <pc:inkChg chg="add mod">
          <ac:chgData name="Luca Crocetti" userId="52efdf86-ba77-4dcf-8f92-67ea05fd85b4" providerId="ADAL" clId="{44298F47-E88B-4AB1-83FB-3EB16B5D3730}" dt="2023-10-18T20:52:41.737" v="807"/>
          <ac:inkMkLst>
            <pc:docMk/>
            <pc:sldMk cId="3936151051" sldId="540"/>
            <ac:inkMk id="293" creationId="{E90F71A4-56E3-1B90-C949-EED782E9F321}"/>
          </ac:inkMkLst>
        </pc:inkChg>
        <pc:inkChg chg="add mod">
          <ac:chgData name="Luca Crocetti" userId="52efdf86-ba77-4dcf-8f92-67ea05fd85b4" providerId="ADAL" clId="{44298F47-E88B-4AB1-83FB-3EB16B5D3730}" dt="2023-10-18T20:52:41.737" v="807"/>
          <ac:inkMkLst>
            <pc:docMk/>
            <pc:sldMk cId="3936151051" sldId="540"/>
            <ac:inkMk id="294" creationId="{6E811E02-99B2-7A7D-971A-6752265A208A}"/>
          </ac:inkMkLst>
        </pc:inkChg>
        <pc:inkChg chg="add mod">
          <ac:chgData name="Luca Crocetti" userId="52efdf86-ba77-4dcf-8f92-67ea05fd85b4" providerId="ADAL" clId="{44298F47-E88B-4AB1-83FB-3EB16B5D3730}" dt="2023-10-18T20:52:41.737" v="807"/>
          <ac:inkMkLst>
            <pc:docMk/>
            <pc:sldMk cId="3936151051" sldId="540"/>
            <ac:inkMk id="295" creationId="{BFCBF9D6-8143-4100-7B24-57FEF922E071}"/>
          </ac:inkMkLst>
        </pc:inkChg>
        <pc:inkChg chg="add mod">
          <ac:chgData name="Luca Crocetti" userId="52efdf86-ba77-4dcf-8f92-67ea05fd85b4" providerId="ADAL" clId="{44298F47-E88B-4AB1-83FB-3EB16B5D3730}" dt="2023-10-18T20:52:41.737" v="807"/>
          <ac:inkMkLst>
            <pc:docMk/>
            <pc:sldMk cId="3936151051" sldId="540"/>
            <ac:inkMk id="296" creationId="{B04C6DB4-4798-12C3-A6A7-75C225B03C8A}"/>
          </ac:inkMkLst>
        </pc:inkChg>
        <pc:inkChg chg="add mod">
          <ac:chgData name="Luca Crocetti" userId="52efdf86-ba77-4dcf-8f92-67ea05fd85b4" providerId="ADAL" clId="{44298F47-E88B-4AB1-83FB-3EB16B5D3730}" dt="2023-10-18T20:52:41.737" v="807"/>
          <ac:inkMkLst>
            <pc:docMk/>
            <pc:sldMk cId="3936151051" sldId="540"/>
            <ac:inkMk id="297" creationId="{6C0D0843-2DE5-63B2-C0A5-A0B56E343489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00" creationId="{FD7E89FF-7CDB-C914-4B3F-2DBC6B04D650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01" creationId="{8B3E9C0A-7B79-DCAF-5B41-6B0DACF5EFA0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02" creationId="{77A80920-0583-7340-C4EF-10482A5FB38B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03" creationId="{C3093D99-60A9-ADF1-7FD7-AFCA9095239C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04" creationId="{D3F56C79-9D00-C863-9F61-5CE80B8A200B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05" creationId="{B6BFC1F6-B748-CC9D-888A-38C2DDC4165F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06" creationId="{361143DD-3301-3E82-1059-E2B9A572EE5D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07" creationId="{EE98F46F-A191-E583-4FE0-A2F1F9312908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08" creationId="{4142F24B-ED52-CD7B-CE04-7198BC7460A4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09" creationId="{A07367B3-F9EC-703C-2ACD-26FF9DBD348B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12" creationId="{588603B3-6C23-0B24-480F-B74C8C1DA02D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13" creationId="{D4315A47-8072-32B2-9700-A8C536FC78AA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14" creationId="{0D319916-B51A-A681-8775-3B57D3ED6CF2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15" creationId="{83135DE6-9F1E-A94C-23B3-A765F2D63B7E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16" creationId="{50E38D15-37F7-DD3C-787F-B1E0CA070859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17" creationId="{013E6011-4E4E-726A-1638-C9EC3E2F90A0}"/>
          </ac:inkMkLst>
        </pc:inkChg>
        <pc:inkChg chg="add del mod">
          <ac:chgData name="Luca Crocetti" userId="52efdf86-ba77-4dcf-8f92-67ea05fd85b4" providerId="ADAL" clId="{44298F47-E88B-4AB1-83FB-3EB16B5D3730}" dt="2023-10-18T20:53:03.800" v="847"/>
          <ac:inkMkLst>
            <pc:docMk/>
            <pc:sldMk cId="3936151051" sldId="540"/>
            <ac:inkMk id="320" creationId="{C24AC3B9-1C43-0690-81AF-E868A438EEB7}"/>
          </ac:inkMkLst>
        </pc:inkChg>
        <pc:inkChg chg="add del mod">
          <ac:chgData name="Luca Crocetti" userId="52efdf86-ba77-4dcf-8f92-67ea05fd85b4" providerId="ADAL" clId="{44298F47-E88B-4AB1-83FB-3EB16B5D3730}" dt="2023-10-18T20:53:03.802" v="848"/>
          <ac:inkMkLst>
            <pc:docMk/>
            <pc:sldMk cId="3936151051" sldId="540"/>
            <ac:inkMk id="321" creationId="{367FEE80-FB49-9102-7C0D-DDC76898A420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23" creationId="{F80034B7-0105-415B-8EF7-B3087891A104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24" creationId="{7DD0FA56-D157-BB4A-760F-A8FCC70796A8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25" creationId="{9ADCC068-C5C1-D69F-6F88-873BAFA3F78F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26" creationId="{5EDC0450-5E00-6D5B-8C6E-33D7B991B15B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27" creationId="{53C422D5-8050-5568-BB52-531817BA4186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28" creationId="{CA0233B1-CB68-76F2-09EA-56BA2B5B6C03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31" creationId="{14E1D497-A244-0C68-2C47-364DE8FE9CEB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32" creationId="{A69DFEFF-C15A-F499-04E9-49391C81B005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33" creationId="{CB4B73AE-15F9-E3AC-AD02-B4EA04AE7611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34" creationId="{154C532F-CF97-B090-408B-3C5F789E3B2E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35" creationId="{49E8E443-6AC4-36B5-F67A-AA1D693DEA00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36" creationId="{9C7AA156-D04F-42E6-2CFC-F007094D5581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38" creationId="{6DD19B68-6671-E5BD-92DA-DF4EA28230A3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39" creationId="{4320DA57-74B7-59B2-6D94-D5E4B06555D1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40" creationId="{12134090-1F83-6A80-6DE1-3ED5183520B3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41" creationId="{5AACD8EE-3419-2BFD-9D9D-FA9FDB08D838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42" creationId="{4D050CB0-A52F-EDD9-5AD1-C382576BD20D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43" creationId="{ED618338-C8C6-A896-542A-42786050EC2D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44" creationId="{EDCE2847-CD02-1E50-FC59-954BE116FCB5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45" creationId="{680CBCE7-9C3D-64D4-5739-CEADC742B6FA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46" creationId="{C6F177D9-0BEF-4FDB-E623-24F304B17ECF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47" creationId="{619B34A0-B754-F7CA-B338-EBB32E950973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49" creationId="{2FC10D30-2C95-1413-B096-28E3C7CAB8F5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50" creationId="{EF6BD98A-9222-3F9A-D292-CA00A3A8391F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51" creationId="{CCFE50F4-F8E3-387C-AE46-7C5D4541CC76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52" creationId="{ABE2CBAB-5AAA-9B20-C7EB-4B3E0C82D780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53" creationId="{42EE35FE-ADE2-E033-A6B5-2C0AC6A9E7A0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54" creationId="{D1B602D4-1F8B-2CAE-BF97-FA81F09D1689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57" creationId="{9C20828E-33D8-732A-ECF0-804B0DEAD8C3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58" creationId="{69AE71A2-4771-3D6A-1725-9A77ADAB7981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59" creationId="{D27E909F-A8B5-927B-80CE-C6F3B6D9A33A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60" creationId="{34700BDC-1AAB-B317-CFC4-DB001EEBA5B2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61" creationId="{CC62BC6A-169E-8D29-BE7C-F383DB1D3876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62" creationId="{96FD203A-7494-C3D7-15D8-DB8FDD6CA6D8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63" creationId="{BF058404-52F4-3312-5471-161230C78BF0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64" creationId="{C75C69E0-DBC6-5C2D-DF83-67A2CEAD90A5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67" creationId="{C85B6337-9E6F-44C7-4F32-8B275997808F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68" creationId="{6336C5A4-224C-5268-36B3-0845F6815F80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69" creationId="{021C733D-1DE2-C687-9187-DFE2EC93A13A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70" creationId="{FD5386C7-8BB0-8B35-0520-387661F8E7D3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71" creationId="{8D66FB60-94C5-D2C2-DA22-7031E044A04F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72" creationId="{038FDCD8-4926-D53C-D9CD-41A71A1C7556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73" creationId="{B3B6DD44-897E-6A8A-18D9-1F56A2B432A2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74" creationId="{0DFBD38D-0D48-0E39-3C77-79FF19467431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75" creationId="{2354E2E6-5EFC-AD94-BCE5-1ACC6706C609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76" creationId="{913A430A-F080-5BA8-5D3C-852B5D8166FE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77" creationId="{7F1A9B12-4DA3-8CB8-D33B-CB953660D78F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78" creationId="{BACBAD14-2687-0F23-AFCA-DC9ADEFA6C3D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79" creationId="{AD1431B2-213F-7AC3-3E66-7D23B216F1A9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80" creationId="{4CC8BDB4-333B-C846-B73A-797A6824300D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81" creationId="{AAAA98DD-F90A-BB50-C23D-4FFDA1CD4908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82" creationId="{D0F56467-DE40-0946-0AD4-CDA620E289B5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83" creationId="{43224268-57DD-EB89-BE3F-F08F074B7830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84" creationId="{B7975684-DBAD-C32F-F062-97E01D5E4F79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85" creationId="{9E92BE0B-80A5-69D0-9E42-F42DD2C24EAA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86" creationId="{E1906A66-A881-9FF2-C0C0-138C6EFEB5EC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87" creationId="{63CDD7C1-3749-3EAB-9F9E-8D98DE65599D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88" creationId="{92285C5F-7874-7672-92C1-B20E9B993AED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89" creationId="{68339B53-D3AB-F931-790A-128701F4B674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90" creationId="{38712026-D264-080C-75A1-BE49ABA28372}"/>
          </ac:inkMkLst>
        </pc:inkChg>
      </pc:sldChg>
      <pc:sldChg chg="modSp mod">
        <pc:chgData name="Luca Crocetti" userId="52efdf86-ba77-4dcf-8f92-67ea05fd85b4" providerId="ADAL" clId="{44298F47-E88B-4AB1-83FB-3EB16B5D3730}" dt="2023-10-19T18:20:25.440" v="2750"/>
        <pc:sldMkLst>
          <pc:docMk/>
          <pc:sldMk cId="156631423" sldId="541"/>
        </pc:sldMkLst>
        <pc:spChg chg="mod">
          <ac:chgData name="Luca Crocetti" userId="52efdf86-ba77-4dcf-8f92-67ea05fd85b4" providerId="ADAL" clId="{44298F47-E88B-4AB1-83FB-3EB16B5D3730}" dt="2023-10-19T18:20:25.440" v="2750"/>
          <ac:spMkLst>
            <pc:docMk/>
            <pc:sldMk cId="156631423" sldId="541"/>
            <ac:spMk id="2" creationId="{A1E43869-A74A-4BC1-B9CE-79D78A6BDFFE}"/>
          </ac:spMkLst>
        </pc:spChg>
        <pc:spChg chg="mod">
          <ac:chgData name="Luca Crocetti" userId="52efdf86-ba77-4dcf-8f92-67ea05fd85b4" providerId="ADAL" clId="{44298F47-E88B-4AB1-83FB-3EB16B5D3730}" dt="2023-10-19T18:20:05.819" v="2748" actId="113"/>
          <ac:spMkLst>
            <pc:docMk/>
            <pc:sldMk cId="156631423" sldId="541"/>
            <ac:spMk id="21" creationId="{1629F00B-CD4C-5B89-B64E-82181C257768}"/>
          </ac:spMkLst>
        </pc:spChg>
      </pc:sldChg>
      <pc:sldChg chg="modSp del mod">
        <pc:chgData name="Luca Crocetti" userId="52efdf86-ba77-4dcf-8f92-67ea05fd85b4" providerId="ADAL" clId="{44298F47-E88B-4AB1-83FB-3EB16B5D3730}" dt="2023-10-19T18:20:16.860" v="2749" actId="47"/>
        <pc:sldMkLst>
          <pc:docMk/>
          <pc:sldMk cId="1692276897" sldId="542"/>
        </pc:sldMkLst>
        <pc:spChg chg="mod">
          <ac:chgData name="Luca Crocetti" userId="52efdf86-ba77-4dcf-8f92-67ea05fd85b4" providerId="ADAL" clId="{44298F47-E88B-4AB1-83FB-3EB16B5D3730}" dt="2023-10-19T18:19:28.838" v="2735" actId="21"/>
          <ac:spMkLst>
            <pc:docMk/>
            <pc:sldMk cId="1692276897" sldId="542"/>
            <ac:spMk id="21" creationId="{1629F00B-CD4C-5B89-B64E-82181C257768}"/>
          </ac:spMkLst>
        </pc:spChg>
      </pc:sldChg>
      <pc:sldChg chg="modSp mod">
        <pc:chgData name="Luca Crocetti" userId="52efdf86-ba77-4dcf-8f92-67ea05fd85b4" providerId="ADAL" clId="{44298F47-E88B-4AB1-83FB-3EB16B5D3730}" dt="2023-10-19T18:20:28.458" v="2751"/>
        <pc:sldMkLst>
          <pc:docMk/>
          <pc:sldMk cId="3620313596" sldId="543"/>
        </pc:sldMkLst>
        <pc:spChg chg="mod">
          <ac:chgData name="Luca Crocetti" userId="52efdf86-ba77-4dcf-8f92-67ea05fd85b4" providerId="ADAL" clId="{44298F47-E88B-4AB1-83FB-3EB16B5D3730}" dt="2023-10-19T18:20:28.458" v="2751"/>
          <ac:spMkLst>
            <pc:docMk/>
            <pc:sldMk cId="3620313596" sldId="543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4:14.961" v="2559"/>
        <pc:sldMkLst>
          <pc:docMk/>
          <pc:sldMk cId="1588946364" sldId="545"/>
        </pc:sldMkLst>
        <pc:spChg chg="mod">
          <ac:chgData name="Luca Crocetti" userId="52efdf86-ba77-4dcf-8f92-67ea05fd85b4" providerId="ADAL" clId="{44298F47-E88B-4AB1-83FB-3EB16B5D3730}" dt="2023-10-19T18:14:14.961" v="2559"/>
          <ac:spMkLst>
            <pc:docMk/>
            <pc:sldMk cId="1588946364" sldId="545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4:18.084" v="2560"/>
        <pc:sldMkLst>
          <pc:docMk/>
          <pc:sldMk cId="2447333761" sldId="546"/>
        </pc:sldMkLst>
        <pc:spChg chg="mod">
          <ac:chgData name="Luca Crocetti" userId="52efdf86-ba77-4dcf-8f92-67ea05fd85b4" providerId="ADAL" clId="{44298F47-E88B-4AB1-83FB-3EB16B5D3730}" dt="2023-10-19T18:14:18.084" v="2560"/>
          <ac:spMkLst>
            <pc:docMk/>
            <pc:sldMk cId="2447333761" sldId="546"/>
            <ac:spMk id="2" creationId="{A1E43869-A74A-4BC1-B9CE-79D78A6BDFFE}"/>
          </ac:spMkLst>
        </pc:spChg>
      </pc:sldChg>
      <pc:sldChg chg="addSp delSp modSp mod">
        <pc:chgData name="Luca Crocetti" userId="52efdf86-ba77-4dcf-8f92-67ea05fd85b4" providerId="ADAL" clId="{44298F47-E88B-4AB1-83FB-3EB16B5D3730}" dt="2023-10-19T18:20:31.984" v="2752"/>
        <pc:sldMkLst>
          <pc:docMk/>
          <pc:sldMk cId="3198140482" sldId="547"/>
        </pc:sldMkLst>
        <pc:spChg chg="mod">
          <ac:chgData name="Luca Crocetti" userId="52efdf86-ba77-4dcf-8f92-67ea05fd85b4" providerId="ADAL" clId="{44298F47-E88B-4AB1-83FB-3EB16B5D3730}" dt="2023-10-19T18:20:31.984" v="2752"/>
          <ac:spMkLst>
            <pc:docMk/>
            <pc:sldMk cId="3198140482" sldId="547"/>
            <ac:spMk id="2" creationId="{A1E43869-A74A-4BC1-B9CE-79D78A6BDFFE}"/>
          </ac:spMkLst>
        </pc:spChg>
        <pc:grpChg chg="mod">
          <ac:chgData name="Luca Crocetti" userId="52efdf86-ba77-4dcf-8f92-67ea05fd85b4" providerId="ADAL" clId="{44298F47-E88B-4AB1-83FB-3EB16B5D3730}" dt="2023-10-18T20:57:16.396" v="1261"/>
          <ac:grpSpMkLst>
            <pc:docMk/>
            <pc:sldMk cId="3198140482" sldId="547"/>
            <ac:grpSpMk id="289" creationId="{2BB4CD83-B492-12F8-C5A3-C46812EAC7D3}"/>
          </ac:grpSpMkLst>
        </pc:grpChg>
        <pc:grpChg chg="mod">
          <ac:chgData name="Luca Crocetti" userId="52efdf86-ba77-4dcf-8f92-67ea05fd85b4" providerId="ADAL" clId="{44298F47-E88B-4AB1-83FB-3EB16B5D3730}" dt="2023-10-18T21:25:38.410" v="2330"/>
          <ac:grpSpMkLst>
            <pc:docMk/>
            <pc:sldMk cId="3198140482" sldId="547"/>
            <ac:grpSpMk id="290" creationId="{6DC0F1A0-F6B2-1200-5D46-CD827064B019}"/>
          </ac:grpSpMkLst>
        </pc:grpChg>
        <pc:grpChg chg="mod">
          <ac:chgData name="Luca Crocetti" userId="52efdf86-ba77-4dcf-8f92-67ea05fd85b4" providerId="ADAL" clId="{44298F47-E88B-4AB1-83FB-3EB16B5D3730}" dt="2023-10-18T20:57:19.287" v="1264"/>
          <ac:grpSpMkLst>
            <pc:docMk/>
            <pc:sldMk cId="3198140482" sldId="547"/>
            <ac:grpSpMk id="293" creationId="{7B603467-9848-9E1B-357F-44A49850D46E}"/>
          </ac:grpSpMkLst>
        </pc:grpChg>
        <pc:grpChg chg="del mod">
          <ac:chgData name="Luca Crocetti" userId="52efdf86-ba77-4dcf-8f92-67ea05fd85b4" providerId="ADAL" clId="{44298F47-E88B-4AB1-83FB-3EB16B5D3730}" dt="2023-10-18T20:57:45.810" v="1321"/>
          <ac:grpSpMkLst>
            <pc:docMk/>
            <pc:sldMk cId="3198140482" sldId="547"/>
            <ac:grpSpMk id="315" creationId="{83E1F499-91AF-A1F0-DC93-F7C6394C89BF}"/>
          </ac:grpSpMkLst>
        </pc:grpChg>
        <pc:grpChg chg="del mod">
          <ac:chgData name="Luca Crocetti" userId="52efdf86-ba77-4dcf-8f92-67ea05fd85b4" providerId="ADAL" clId="{44298F47-E88B-4AB1-83FB-3EB16B5D3730}" dt="2023-10-18T20:58:10.612" v="1380"/>
          <ac:grpSpMkLst>
            <pc:docMk/>
            <pc:sldMk cId="3198140482" sldId="547"/>
            <ac:grpSpMk id="324" creationId="{4E994962-1B5E-3980-04DE-EAA445AFD18A}"/>
          </ac:grpSpMkLst>
        </pc:grpChg>
        <pc:grpChg chg="del mod">
          <ac:chgData name="Luca Crocetti" userId="52efdf86-ba77-4dcf-8f92-67ea05fd85b4" providerId="ADAL" clId="{44298F47-E88B-4AB1-83FB-3EB16B5D3730}" dt="2023-10-18T20:58:10.612" v="1380"/>
          <ac:grpSpMkLst>
            <pc:docMk/>
            <pc:sldMk cId="3198140482" sldId="547"/>
            <ac:grpSpMk id="325" creationId="{D65A888A-CA6B-999B-84FD-050FA3E4A519}"/>
          </ac:grpSpMkLst>
        </pc:grpChg>
        <pc:grpChg chg="del mod">
          <ac:chgData name="Luca Crocetti" userId="52efdf86-ba77-4dcf-8f92-67ea05fd85b4" providerId="ADAL" clId="{44298F47-E88B-4AB1-83FB-3EB16B5D3730}" dt="2023-10-18T20:58:10.612" v="1380"/>
          <ac:grpSpMkLst>
            <pc:docMk/>
            <pc:sldMk cId="3198140482" sldId="547"/>
            <ac:grpSpMk id="344" creationId="{5C1813E0-DF12-0040-5A41-37FFCAB8D070}"/>
          </ac:grpSpMkLst>
        </pc:grpChg>
        <pc:grpChg chg="del mod">
          <ac:chgData name="Luca Crocetti" userId="52efdf86-ba77-4dcf-8f92-67ea05fd85b4" providerId="ADAL" clId="{44298F47-E88B-4AB1-83FB-3EB16B5D3730}" dt="2023-10-18T20:58:15.289" v="1391"/>
          <ac:grpSpMkLst>
            <pc:docMk/>
            <pc:sldMk cId="3198140482" sldId="547"/>
            <ac:grpSpMk id="345" creationId="{0A5115D8-4520-D61D-67ED-D468DDE794EF}"/>
          </ac:grpSpMkLst>
        </pc:grpChg>
        <pc:grpChg chg="del mod">
          <ac:chgData name="Luca Crocetti" userId="52efdf86-ba77-4dcf-8f92-67ea05fd85b4" providerId="ADAL" clId="{44298F47-E88B-4AB1-83FB-3EB16B5D3730}" dt="2023-10-18T20:58:23.291" v="1406"/>
          <ac:grpSpMkLst>
            <pc:docMk/>
            <pc:sldMk cId="3198140482" sldId="547"/>
            <ac:grpSpMk id="358" creationId="{9A3ECD6D-86EA-FE6F-F34C-5CD079F545A8}"/>
          </ac:grpSpMkLst>
        </pc:grpChg>
        <pc:grpChg chg="del mod">
          <ac:chgData name="Luca Crocetti" userId="52efdf86-ba77-4dcf-8f92-67ea05fd85b4" providerId="ADAL" clId="{44298F47-E88B-4AB1-83FB-3EB16B5D3730}" dt="2023-10-18T20:58:27.738" v="1411"/>
          <ac:grpSpMkLst>
            <pc:docMk/>
            <pc:sldMk cId="3198140482" sldId="547"/>
            <ac:grpSpMk id="374" creationId="{B0998D70-6E45-7780-8B41-46F81E27C2DA}"/>
          </ac:grpSpMkLst>
        </pc:grpChg>
        <pc:grpChg chg="del mod">
          <ac:chgData name="Luca Crocetti" userId="52efdf86-ba77-4dcf-8f92-67ea05fd85b4" providerId="ADAL" clId="{44298F47-E88B-4AB1-83FB-3EB16B5D3730}" dt="2023-10-18T20:58:57.813" v="1466"/>
          <ac:grpSpMkLst>
            <pc:docMk/>
            <pc:sldMk cId="3198140482" sldId="547"/>
            <ac:grpSpMk id="379" creationId="{940B67FC-2374-5208-4C9A-01089A78D0B7}"/>
          </ac:grpSpMkLst>
        </pc:grpChg>
        <pc:grpChg chg="del mod">
          <ac:chgData name="Luca Crocetti" userId="52efdf86-ba77-4dcf-8f92-67ea05fd85b4" providerId="ADAL" clId="{44298F47-E88B-4AB1-83FB-3EB16B5D3730}" dt="2023-10-18T20:56:50.151" v="1213"/>
          <ac:grpSpMkLst>
            <pc:docMk/>
            <pc:sldMk cId="3198140482" sldId="547"/>
            <ac:grpSpMk id="400" creationId="{B93E5F2D-09A4-868C-FE81-88F0D631149D}"/>
          </ac:grpSpMkLst>
        </pc:grpChg>
        <pc:grpChg chg="del mod">
          <ac:chgData name="Luca Crocetti" userId="52efdf86-ba77-4dcf-8f92-67ea05fd85b4" providerId="ADAL" clId="{44298F47-E88B-4AB1-83FB-3EB16B5D3730}" dt="2023-10-18T20:56:50.142" v="1191"/>
          <ac:grpSpMkLst>
            <pc:docMk/>
            <pc:sldMk cId="3198140482" sldId="547"/>
            <ac:grpSpMk id="401" creationId="{E46C704A-6637-4D4D-2597-5EA820B36CF8}"/>
          </ac:grpSpMkLst>
        </pc:grpChg>
        <pc:grpChg chg="del mod">
          <ac:chgData name="Luca Crocetti" userId="52efdf86-ba77-4dcf-8f92-67ea05fd85b4" providerId="ADAL" clId="{44298F47-E88B-4AB1-83FB-3EB16B5D3730}" dt="2023-10-18T20:58:44.386" v="1446"/>
          <ac:grpSpMkLst>
            <pc:docMk/>
            <pc:sldMk cId="3198140482" sldId="547"/>
            <ac:grpSpMk id="410" creationId="{C419DEDD-5EBB-65DE-EC5A-77D059964CCE}"/>
          </ac:grpSpMkLst>
        </pc:grpChg>
        <pc:grpChg chg="del mod">
          <ac:chgData name="Luca Crocetti" userId="52efdf86-ba77-4dcf-8f92-67ea05fd85b4" providerId="ADAL" clId="{44298F47-E88B-4AB1-83FB-3EB16B5D3730}" dt="2023-10-18T20:58:57.813" v="1466"/>
          <ac:grpSpMkLst>
            <pc:docMk/>
            <pc:sldMk cId="3198140482" sldId="547"/>
            <ac:grpSpMk id="411" creationId="{33E89409-41D1-52C8-FE14-124EDD412227}"/>
          </ac:grpSpMkLst>
        </pc:grpChg>
        <pc:grpChg chg="del mod">
          <ac:chgData name="Luca Crocetti" userId="52efdf86-ba77-4dcf-8f92-67ea05fd85b4" providerId="ADAL" clId="{44298F47-E88B-4AB1-83FB-3EB16B5D3730}" dt="2023-10-18T20:58:53.402" v="1460"/>
          <ac:grpSpMkLst>
            <pc:docMk/>
            <pc:sldMk cId="3198140482" sldId="547"/>
            <ac:grpSpMk id="418" creationId="{9927114A-09F1-5933-711E-E16931DD7958}"/>
          </ac:grpSpMkLst>
        </pc:grpChg>
        <pc:grpChg chg="del mod">
          <ac:chgData name="Luca Crocetti" userId="52efdf86-ba77-4dcf-8f92-67ea05fd85b4" providerId="ADAL" clId="{44298F47-E88B-4AB1-83FB-3EB16B5D3730}" dt="2023-10-18T20:58:57.813" v="1466"/>
          <ac:grpSpMkLst>
            <pc:docMk/>
            <pc:sldMk cId="3198140482" sldId="547"/>
            <ac:grpSpMk id="425" creationId="{AEDE0DE4-3337-A768-B461-C9495F334305}"/>
          </ac:grpSpMkLst>
        </pc:grpChg>
        <pc:grpChg chg="del mod">
          <ac:chgData name="Luca Crocetti" userId="52efdf86-ba77-4dcf-8f92-67ea05fd85b4" providerId="ADAL" clId="{44298F47-E88B-4AB1-83FB-3EB16B5D3730}" dt="2023-10-18T20:59:53.420" v="1595"/>
          <ac:grpSpMkLst>
            <pc:docMk/>
            <pc:sldMk cId="3198140482" sldId="547"/>
            <ac:grpSpMk id="429" creationId="{65476823-6096-27DE-4F6C-C9CC317BD8FF}"/>
          </ac:grpSpMkLst>
        </pc:grpChg>
        <pc:grpChg chg="del mod">
          <ac:chgData name="Luca Crocetti" userId="52efdf86-ba77-4dcf-8f92-67ea05fd85b4" providerId="ADAL" clId="{44298F47-E88B-4AB1-83FB-3EB16B5D3730}" dt="2023-10-18T20:59:08.133" v="1484"/>
          <ac:grpSpMkLst>
            <pc:docMk/>
            <pc:sldMk cId="3198140482" sldId="547"/>
            <ac:grpSpMk id="436" creationId="{193C0BE4-55AE-D67A-D491-1683741F7012}"/>
          </ac:grpSpMkLst>
        </pc:grpChg>
        <pc:grpChg chg="del mod">
          <ac:chgData name="Luca Crocetti" userId="52efdf86-ba77-4dcf-8f92-67ea05fd85b4" providerId="ADAL" clId="{44298F47-E88B-4AB1-83FB-3EB16B5D3730}" dt="2023-10-18T20:56:50.148" v="1210"/>
          <ac:grpSpMkLst>
            <pc:docMk/>
            <pc:sldMk cId="3198140482" sldId="547"/>
            <ac:grpSpMk id="452" creationId="{99505404-03CE-F56B-CCB5-15495EDF46B9}"/>
          </ac:grpSpMkLst>
        </pc:grpChg>
        <pc:grpChg chg="mod">
          <ac:chgData name="Luca Crocetti" userId="52efdf86-ba77-4dcf-8f92-67ea05fd85b4" providerId="ADAL" clId="{44298F47-E88B-4AB1-83FB-3EB16B5D3730}" dt="2023-10-18T21:25:51.122" v="2339"/>
          <ac:grpSpMkLst>
            <pc:docMk/>
            <pc:sldMk cId="3198140482" sldId="547"/>
            <ac:grpSpMk id="457" creationId="{B4CCAA51-8668-406A-0CFF-649242D74CF6}"/>
          </ac:grpSpMkLst>
        </pc:grpChg>
        <pc:grpChg chg="del mod">
          <ac:chgData name="Luca Crocetti" userId="52efdf86-ba77-4dcf-8f92-67ea05fd85b4" providerId="ADAL" clId="{44298F47-E88B-4AB1-83FB-3EB16B5D3730}" dt="2023-10-18T20:57:53.598" v="1362"/>
          <ac:grpSpMkLst>
            <pc:docMk/>
            <pc:sldMk cId="3198140482" sldId="547"/>
            <ac:grpSpMk id="525" creationId="{D5FFB0F1-3616-ACAC-13D2-F9BAA6E91589}"/>
          </ac:grpSpMkLst>
        </pc:grpChg>
        <pc:grpChg chg="del mod">
          <ac:chgData name="Luca Crocetti" userId="52efdf86-ba77-4dcf-8f92-67ea05fd85b4" providerId="ADAL" clId="{44298F47-E88B-4AB1-83FB-3EB16B5D3730}" dt="2023-10-18T20:57:16.396" v="1261"/>
          <ac:grpSpMkLst>
            <pc:docMk/>
            <pc:sldMk cId="3198140482" sldId="547"/>
            <ac:grpSpMk id="591" creationId="{4BB0C64A-FDBA-F651-A47D-2254F6B1FF08}"/>
          </ac:grpSpMkLst>
        </pc:grpChg>
        <pc:grpChg chg="del mod">
          <ac:chgData name="Luca Crocetti" userId="52efdf86-ba77-4dcf-8f92-67ea05fd85b4" providerId="ADAL" clId="{44298F47-E88B-4AB1-83FB-3EB16B5D3730}" dt="2023-10-18T20:59:40.124" v="1567"/>
          <ac:grpSpMkLst>
            <pc:docMk/>
            <pc:sldMk cId="3198140482" sldId="547"/>
            <ac:grpSpMk id="616" creationId="{A458100D-D2D8-B3D4-E012-9AA36C98FF26}"/>
          </ac:grpSpMkLst>
        </pc:grpChg>
        <pc:grpChg chg="del mod">
          <ac:chgData name="Luca Crocetti" userId="52efdf86-ba77-4dcf-8f92-67ea05fd85b4" providerId="ADAL" clId="{44298F47-E88B-4AB1-83FB-3EB16B5D3730}" dt="2023-10-18T20:58:54.622" v="1461"/>
          <ac:grpSpMkLst>
            <pc:docMk/>
            <pc:sldMk cId="3198140482" sldId="547"/>
            <ac:grpSpMk id="619" creationId="{215C0D2A-8438-E270-47F1-6B9432AB8ED7}"/>
          </ac:grpSpMkLst>
        </pc:grpChg>
        <pc:grpChg chg="mod">
          <ac:chgData name="Luca Crocetti" userId="52efdf86-ba77-4dcf-8f92-67ea05fd85b4" providerId="ADAL" clId="{44298F47-E88B-4AB1-83FB-3EB16B5D3730}" dt="2023-10-18T20:59:12.352" v="1494"/>
          <ac:grpSpMkLst>
            <pc:docMk/>
            <pc:sldMk cId="3198140482" sldId="547"/>
            <ac:grpSpMk id="628" creationId="{430B66C4-373E-CEC3-C031-7A2FBAF28AF4}"/>
          </ac:grpSpMkLst>
        </pc:grpChg>
        <pc:grpChg chg="del mod">
          <ac:chgData name="Luca Crocetti" userId="52efdf86-ba77-4dcf-8f92-67ea05fd85b4" providerId="ADAL" clId="{44298F47-E88B-4AB1-83FB-3EB16B5D3730}" dt="2023-10-18T20:59:33.662" v="1538"/>
          <ac:grpSpMkLst>
            <pc:docMk/>
            <pc:sldMk cId="3198140482" sldId="547"/>
            <ac:grpSpMk id="641" creationId="{B167F045-B173-2A70-4FBC-51D2D2AC9A7E}"/>
          </ac:grpSpMkLst>
        </pc:grpChg>
        <pc:grpChg chg="del mod">
          <ac:chgData name="Luca Crocetti" userId="52efdf86-ba77-4dcf-8f92-67ea05fd85b4" providerId="ADAL" clId="{44298F47-E88B-4AB1-83FB-3EB16B5D3730}" dt="2023-10-18T20:59:22.479" v="1511"/>
          <ac:grpSpMkLst>
            <pc:docMk/>
            <pc:sldMk cId="3198140482" sldId="547"/>
            <ac:grpSpMk id="649" creationId="{789E9276-1EC4-A6A0-A2F0-8B9A810122E4}"/>
          </ac:grpSpMkLst>
        </pc:grpChg>
        <pc:grpChg chg="del mod">
          <ac:chgData name="Luca Crocetti" userId="52efdf86-ba77-4dcf-8f92-67ea05fd85b4" providerId="ADAL" clId="{44298F47-E88B-4AB1-83FB-3EB16B5D3730}" dt="2023-10-18T20:59:53.420" v="1595"/>
          <ac:grpSpMkLst>
            <pc:docMk/>
            <pc:sldMk cId="3198140482" sldId="547"/>
            <ac:grpSpMk id="653" creationId="{4A01512F-E790-AB63-78C2-06F09A75892B}"/>
          </ac:grpSpMkLst>
        </pc:grpChg>
        <pc:grpChg chg="del mod">
          <ac:chgData name="Luca Crocetti" userId="52efdf86-ba77-4dcf-8f92-67ea05fd85b4" providerId="ADAL" clId="{44298F47-E88B-4AB1-83FB-3EB16B5D3730}" dt="2023-10-18T20:59:53.420" v="1595"/>
          <ac:grpSpMkLst>
            <pc:docMk/>
            <pc:sldMk cId="3198140482" sldId="547"/>
            <ac:grpSpMk id="658" creationId="{5E782A2F-A38E-CC21-AC29-18CF7ED8C3C2}"/>
          </ac:grpSpMkLst>
        </pc:grpChg>
        <pc:grpChg chg="del mod">
          <ac:chgData name="Luca Crocetti" userId="52efdf86-ba77-4dcf-8f92-67ea05fd85b4" providerId="ADAL" clId="{44298F47-E88B-4AB1-83FB-3EB16B5D3730}" dt="2023-10-18T20:59:33.662" v="1538"/>
          <ac:grpSpMkLst>
            <pc:docMk/>
            <pc:sldMk cId="3198140482" sldId="547"/>
            <ac:grpSpMk id="661" creationId="{D1196D9D-FE1E-FAAF-8B9B-207896D2DC02}"/>
          </ac:grpSpMkLst>
        </pc:grpChg>
        <pc:grpChg chg="del mod">
          <ac:chgData name="Luca Crocetti" userId="52efdf86-ba77-4dcf-8f92-67ea05fd85b4" providerId="ADAL" clId="{44298F47-E88B-4AB1-83FB-3EB16B5D3730}" dt="2023-10-18T20:59:53.420" v="1595"/>
          <ac:grpSpMkLst>
            <pc:docMk/>
            <pc:sldMk cId="3198140482" sldId="547"/>
            <ac:grpSpMk id="668" creationId="{B3F5BFC2-ED6F-6E53-EEF6-F1F203D8EE76}"/>
          </ac:grpSpMkLst>
        </pc:grpChg>
        <pc:grpChg chg="del mod">
          <ac:chgData name="Luca Crocetti" userId="52efdf86-ba77-4dcf-8f92-67ea05fd85b4" providerId="ADAL" clId="{44298F47-E88B-4AB1-83FB-3EB16B5D3730}" dt="2023-10-18T20:59:53.420" v="1595"/>
          <ac:grpSpMkLst>
            <pc:docMk/>
            <pc:sldMk cId="3198140482" sldId="547"/>
            <ac:grpSpMk id="674" creationId="{9A44FA4A-A934-925D-C6A2-1EFC403119B4}"/>
          </ac:grpSpMkLst>
        </pc:grpChg>
        <pc:grpChg chg="del mod">
          <ac:chgData name="Luca Crocetti" userId="52efdf86-ba77-4dcf-8f92-67ea05fd85b4" providerId="ADAL" clId="{44298F47-E88B-4AB1-83FB-3EB16B5D3730}" dt="2023-10-18T20:59:53.420" v="1595"/>
          <ac:grpSpMkLst>
            <pc:docMk/>
            <pc:sldMk cId="3198140482" sldId="547"/>
            <ac:grpSpMk id="701" creationId="{27578E7C-2E1A-A31B-DCD8-F45F32B44392}"/>
          </ac:grpSpMkLst>
        </pc:grpChg>
        <pc:grpChg chg="mod">
          <ac:chgData name="Luca Crocetti" userId="52efdf86-ba77-4dcf-8f92-67ea05fd85b4" providerId="ADAL" clId="{44298F47-E88B-4AB1-83FB-3EB16B5D3730}" dt="2023-10-18T20:59:53.420" v="1595"/>
          <ac:grpSpMkLst>
            <pc:docMk/>
            <pc:sldMk cId="3198140482" sldId="547"/>
            <ac:grpSpMk id="702" creationId="{D723DA58-4093-16DA-725D-5DC2842D0E19}"/>
          </ac:grpSpMkLst>
        </pc:grpChg>
        <pc:inkChg chg="add del mod">
          <ac:chgData name="Luca Crocetti" userId="52efdf86-ba77-4dcf-8f92-67ea05fd85b4" providerId="ADAL" clId="{44298F47-E88B-4AB1-83FB-3EB16B5D3730}" dt="2023-10-18T21:25:38.408" v="2327"/>
          <ac:inkMkLst>
            <pc:docMk/>
            <pc:sldMk cId="3198140482" sldId="547"/>
            <ac:inkMk id="45" creationId="{7E211FC4-D306-736A-F114-8F1C9C50A942}"/>
          </ac:inkMkLst>
        </pc:inkChg>
        <pc:inkChg chg="add del mod">
          <ac:chgData name="Luca Crocetti" userId="52efdf86-ba77-4dcf-8f92-67ea05fd85b4" providerId="ADAL" clId="{44298F47-E88B-4AB1-83FB-3EB16B5D3730}" dt="2023-10-18T21:25:38.410" v="2328"/>
          <ac:inkMkLst>
            <pc:docMk/>
            <pc:sldMk cId="3198140482" sldId="547"/>
            <ac:inkMk id="59" creationId="{AA1CD481-7C84-97E0-B8AC-B4CAEB00A27D}"/>
          </ac:inkMkLst>
        </pc:inkChg>
        <pc:inkChg chg="add del mod">
          <ac:chgData name="Luca Crocetti" userId="52efdf86-ba77-4dcf-8f92-67ea05fd85b4" providerId="ADAL" clId="{44298F47-E88B-4AB1-83FB-3EB16B5D3730}" dt="2023-10-18T21:25:38.408" v="2326"/>
          <ac:inkMkLst>
            <pc:docMk/>
            <pc:sldMk cId="3198140482" sldId="547"/>
            <ac:inkMk id="60" creationId="{D37E0DD1-B468-1499-625E-428E09B4A862}"/>
          </ac:inkMkLst>
        </pc:inkChg>
        <pc:inkChg chg="add del mod">
          <ac:chgData name="Luca Crocetti" userId="52efdf86-ba77-4dcf-8f92-67ea05fd85b4" providerId="ADAL" clId="{44298F47-E88B-4AB1-83FB-3EB16B5D3730}" dt="2023-10-18T21:25:38.410" v="2329"/>
          <ac:inkMkLst>
            <pc:docMk/>
            <pc:sldMk cId="3198140482" sldId="547"/>
            <ac:inkMk id="61" creationId="{2F7576E7-AF43-1B68-A666-0B75C1DCFEC3}"/>
          </ac:inkMkLst>
        </pc:inkChg>
        <pc:inkChg chg="add mod">
          <ac:chgData name="Luca Crocetti" userId="52efdf86-ba77-4dcf-8f92-67ea05fd85b4" providerId="ADAL" clId="{44298F47-E88B-4AB1-83FB-3EB16B5D3730}" dt="2023-10-18T20:57:16.396" v="1261"/>
          <ac:inkMkLst>
            <pc:docMk/>
            <pc:sldMk cId="3198140482" sldId="547"/>
            <ac:inkMk id="213" creationId="{7123451C-272A-3673-B46D-A09F2BB6C076}"/>
          </ac:inkMkLst>
        </pc:inkChg>
        <pc:inkChg chg="add mod">
          <ac:chgData name="Luca Crocetti" userId="52efdf86-ba77-4dcf-8f92-67ea05fd85b4" providerId="ADAL" clId="{44298F47-E88B-4AB1-83FB-3EB16B5D3730}" dt="2023-10-18T20:57:16.396" v="1261"/>
          <ac:inkMkLst>
            <pc:docMk/>
            <pc:sldMk cId="3198140482" sldId="547"/>
            <ac:inkMk id="220" creationId="{65245DB8-966D-AD12-D2CD-686B24A8B063}"/>
          </ac:inkMkLst>
        </pc:inkChg>
        <pc:inkChg chg="add mod">
          <ac:chgData name="Luca Crocetti" userId="52efdf86-ba77-4dcf-8f92-67ea05fd85b4" providerId="ADAL" clId="{44298F47-E88B-4AB1-83FB-3EB16B5D3730}" dt="2023-10-18T20:57:16.396" v="1261"/>
          <ac:inkMkLst>
            <pc:docMk/>
            <pc:sldMk cId="3198140482" sldId="547"/>
            <ac:inkMk id="234" creationId="{D44AA13F-92A4-1572-666A-98B7984F526D}"/>
          </ac:inkMkLst>
        </pc:inkChg>
        <pc:inkChg chg="add mod">
          <ac:chgData name="Luca Crocetti" userId="52efdf86-ba77-4dcf-8f92-67ea05fd85b4" providerId="ADAL" clId="{44298F47-E88B-4AB1-83FB-3EB16B5D3730}" dt="2023-10-18T20:57:16.396" v="1261"/>
          <ac:inkMkLst>
            <pc:docMk/>
            <pc:sldMk cId="3198140482" sldId="547"/>
            <ac:inkMk id="235" creationId="{0E4C4863-6055-9B34-AB44-48185BBE4252}"/>
          </ac:inkMkLst>
        </pc:inkChg>
        <pc:inkChg chg="add mod">
          <ac:chgData name="Luca Crocetti" userId="52efdf86-ba77-4dcf-8f92-67ea05fd85b4" providerId="ADAL" clId="{44298F47-E88B-4AB1-83FB-3EB16B5D3730}" dt="2023-10-18T20:57:16.396" v="1261"/>
          <ac:inkMkLst>
            <pc:docMk/>
            <pc:sldMk cId="3198140482" sldId="547"/>
            <ac:inkMk id="242" creationId="{0645AA09-151D-820D-CD5D-48D190F3C54A}"/>
          </ac:inkMkLst>
        </pc:inkChg>
        <pc:inkChg chg="add mod">
          <ac:chgData name="Luca Crocetti" userId="52efdf86-ba77-4dcf-8f92-67ea05fd85b4" providerId="ADAL" clId="{44298F47-E88B-4AB1-83FB-3EB16B5D3730}" dt="2023-10-18T20:57:16.396" v="1261"/>
          <ac:inkMkLst>
            <pc:docMk/>
            <pc:sldMk cId="3198140482" sldId="547"/>
            <ac:inkMk id="249" creationId="{1F4A0B6F-1BA9-D40C-4E89-B2BBDB8B4AD1}"/>
          </ac:inkMkLst>
        </pc:inkChg>
        <pc:inkChg chg="add mod">
          <ac:chgData name="Luca Crocetti" userId="52efdf86-ba77-4dcf-8f92-67ea05fd85b4" providerId="ADAL" clId="{44298F47-E88B-4AB1-83FB-3EB16B5D3730}" dt="2023-10-18T20:57:16.396" v="1261"/>
          <ac:inkMkLst>
            <pc:docMk/>
            <pc:sldMk cId="3198140482" sldId="547"/>
            <ac:inkMk id="271" creationId="{FD7ACB7D-B2F0-2B3A-81F3-9ABEBE1D2C7E}"/>
          </ac:inkMkLst>
        </pc:inkChg>
        <pc:inkChg chg="add mod">
          <ac:chgData name="Luca Crocetti" userId="52efdf86-ba77-4dcf-8f92-67ea05fd85b4" providerId="ADAL" clId="{44298F47-E88B-4AB1-83FB-3EB16B5D3730}" dt="2023-10-18T20:57:16.396" v="1261"/>
          <ac:inkMkLst>
            <pc:docMk/>
            <pc:sldMk cId="3198140482" sldId="547"/>
            <ac:inkMk id="278" creationId="{70862D2E-B752-4ECD-455E-5D86BEA45DCA}"/>
          </ac:inkMkLst>
        </pc:inkChg>
        <pc:inkChg chg="add mod">
          <ac:chgData name="Luca Crocetti" userId="52efdf86-ba77-4dcf-8f92-67ea05fd85b4" providerId="ADAL" clId="{44298F47-E88B-4AB1-83FB-3EB16B5D3730}" dt="2023-10-18T20:57:16.396" v="1261"/>
          <ac:inkMkLst>
            <pc:docMk/>
            <pc:sldMk cId="3198140482" sldId="547"/>
            <ac:inkMk id="287" creationId="{56BD99BB-2AB4-2F85-3AAD-20C7530DCEE4}"/>
          </ac:inkMkLst>
        </pc:inkChg>
        <pc:inkChg chg="add mod">
          <ac:chgData name="Luca Crocetti" userId="52efdf86-ba77-4dcf-8f92-67ea05fd85b4" providerId="ADAL" clId="{44298F47-E88B-4AB1-83FB-3EB16B5D3730}" dt="2023-10-18T20:57:16.396" v="1261"/>
          <ac:inkMkLst>
            <pc:docMk/>
            <pc:sldMk cId="3198140482" sldId="547"/>
            <ac:inkMk id="288" creationId="{265AD035-2303-D007-B5D8-5907BCA904C2}"/>
          </ac:inkMkLst>
        </pc:inkChg>
        <pc:inkChg chg="add mod">
          <ac:chgData name="Luca Crocetti" userId="52efdf86-ba77-4dcf-8f92-67ea05fd85b4" providerId="ADAL" clId="{44298F47-E88B-4AB1-83FB-3EB16B5D3730}" dt="2023-10-18T20:57:19.287" v="1264"/>
          <ac:inkMkLst>
            <pc:docMk/>
            <pc:sldMk cId="3198140482" sldId="547"/>
            <ac:inkMk id="291" creationId="{76A5DD77-F0EF-4C39-A246-1B3DBC96CD78}"/>
          </ac:inkMkLst>
        </pc:inkChg>
        <pc:inkChg chg="add mod">
          <ac:chgData name="Luca Crocetti" userId="52efdf86-ba77-4dcf-8f92-67ea05fd85b4" providerId="ADAL" clId="{44298F47-E88B-4AB1-83FB-3EB16B5D3730}" dt="2023-10-18T20:57:19.287" v="1264"/>
          <ac:inkMkLst>
            <pc:docMk/>
            <pc:sldMk cId="3198140482" sldId="547"/>
            <ac:inkMk id="292" creationId="{2592D601-C790-2CA7-DF72-84AC2270E417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294" creationId="{1E13E862-0F20-569C-6F2C-A0731E4F7E6F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295" creationId="{E024DF81-8857-3BE4-D5B4-B9152D9B4FF3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296" creationId="{261B7B2F-4749-B3DC-2758-62C27415F3C6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297" creationId="{650D81B4-997E-45C4-5C8D-175C2DD7451F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298" creationId="{6ED868CB-A8FC-BEEA-1C7E-6BA387C86EF4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299" creationId="{83708737-639C-6CF1-C687-5C84DB891D25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00" creationId="{906FC9A7-A22A-73DE-7208-8ED681E3EACC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01" creationId="{10FE9AF3-928C-BB14-4F4F-2B080A60841B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02" creationId="{4313871A-0A6D-FCB7-07B8-EC60097714D8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03" creationId="{FD9DD760-AA31-FA82-C691-E8E64A9C2E04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04" creationId="{D63C6121-08AA-405C-95F2-629338F5A139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05" creationId="{50E9D2EF-E689-AC22-5940-E96DFA632470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06" creationId="{8A8565F1-17D3-0F52-4B63-FA0B9C9A8024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07" creationId="{065E1E2E-9246-6BF2-9052-D49B24F8FC9B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08" creationId="{885F25F6-A0AF-9E04-15A3-89444123B818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09" creationId="{BD830088-08FE-689A-1845-B7AACCA2ABF4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10" creationId="{8F835160-C38A-31C4-6218-26FA05D8A707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11" creationId="{D9713CD0-E039-3615-7CC8-2ED34321941C}"/>
          </ac:inkMkLst>
        </pc:inkChg>
        <pc:inkChg chg="add del mod">
          <ac:chgData name="Luca Crocetti" userId="52efdf86-ba77-4dcf-8f92-67ea05fd85b4" providerId="ADAL" clId="{44298F47-E88B-4AB1-83FB-3EB16B5D3730}" dt="2023-10-18T20:57:39.867" v="1312"/>
          <ac:inkMkLst>
            <pc:docMk/>
            <pc:sldMk cId="3198140482" sldId="547"/>
            <ac:inkMk id="312" creationId="{B8FEE1A7-B873-6021-1407-7F7A04C85487}"/>
          </ac:inkMkLst>
        </pc:inkChg>
        <pc:inkChg chg="add del mod">
          <ac:chgData name="Luca Crocetti" userId="52efdf86-ba77-4dcf-8f92-67ea05fd85b4" providerId="ADAL" clId="{44298F47-E88B-4AB1-83FB-3EB16B5D3730}" dt="2023-10-18T20:57:39.866" v="1311"/>
          <ac:inkMkLst>
            <pc:docMk/>
            <pc:sldMk cId="3198140482" sldId="547"/>
            <ac:inkMk id="313" creationId="{871C3876-ECFA-3B32-3977-697A5C67BF0A}"/>
          </ac:inkMkLst>
        </pc:inkChg>
        <pc:inkChg chg="add del mod">
          <ac:chgData name="Luca Crocetti" userId="52efdf86-ba77-4dcf-8f92-67ea05fd85b4" providerId="ADAL" clId="{44298F47-E88B-4AB1-83FB-3EB16B5D3730}" dt="2023-10-18T20:57:39.865" v="1310"/>
          <ac:inkMkLst>
            <pc:docMk/>
            <pc:sldMk cId="3198140482" sldId="547"/>
            <ac:inkMk id="314" creationId="{53347D7B-0E88-6CF5-61EC-640495DB42DD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16" creationId="{F7843196-3D3B-67BB-F5C3-9A7865D342CE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17" creationId="{100E14FC-D666-835F-E2D6-59772E66910A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18" creationId="{3E55E89A-AD1E-56ED-6D94-0D7A6F2801AA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19" creationId="{6E570949-9FBB-1114-130E-F9ABF1DE3C95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20" creationId="{9D1B0B50-569D-F1C2-C776-B3083DB9993A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21" creationId="{F066F977-435F-9804-808C-6211B0F085F5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22" creationId="{C4876EFB-85E7-9CFC-4E73-624DD03CA2E7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23" creationId="{5D91B48E-FB2A-9C69-518C-27B470086C10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26" creationId="{8274C146-1F01-82AD-C934-2DA7E30988E4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27" creationId="{88818E11-CC2F-315C-6F95-FFB802A03EC3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28" creationId="{4C73CFBC-9B73-FD60-F73F-6AAD6793FE3C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29" creationId="{7D76EBCF-6C65-4BF7-FEFE-8ADB69F757E2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30" creationId="{0F28653F-713D-3C0E-4256-C590C0E1FE62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31" creationId="{BB493B14-9BA2-04A1-69FF-91E384ACA5D1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32" creationId="{FA79C9E5-7166-17F9-92DD-AA8F23DB55EA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33" creationId="{024BEF30-EFFD-AFFE-FA02-F3E05472D77E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34" creationId="{D0F26266-1D8C-42BF-2730-ABCBD3AD865D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35" creationId="{3F6CFFB4-7B60-535B-FC11-CB9A31E0AF4E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36" creationId="{42D31C42-C04F-115A-C0CF-5662D579259A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37" creationId="{A8C1347E-46FF-1AEF-E9E9-4119513C4943}"/>
          </ac:inkMkLst>
        </pc:inkChg>
        <pc:inkChg chg="del">
          <ac:chgData name="Luca Crocetti" userId="52efdf86-ba77-4dcf-8f92-67ea05fd85b4" providerId="ADAL" clId="{44298F47-E88B-4AB1-83FB-3EB16B5D3730}" dt="2023-10-18T20:56:50.140" v="1184"/>
          <ac:inkMkLst>
            <pc:docMk/>
            <pc:sldMk cId="3198140482" sldId="547"/>
            <ac:inkMk id="338" creationId="{9F823F6B-F76D-D264-641A-319605E4AA30}"/>
          </ac:inkMkLst>
        </pc:inkChg>
        <pc:inkChg chg="del mod">
          <ac:chgData name="Luca Crocetti" userId="52efdf86-ba77-4dcf-8f92-67ea05fd85b4" providerId="ADAL" clId="{44298F47-E88B-4AB1-83FB-3EB16B5D3730}" dt="2023-10-18T20:56:50.145" v="1200"/>
          <ac:inkMkLst>
            <pc:docMk/>
            <pc:sldMk cId="3198140482" sldId="547"/>
            <ac:inkMk id="339" creationId="{C79D07EC-3582-995E-7601-AD18B9D895AD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40" creationId="{897170CD-6CE1-608D-3103-2D6204FE1FB8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41" creationId="{330CE68E-FCF8-8E1F-4950-0572E8895BF9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42" creationId="{81A87FA8-84B6-F0D4-E14E-73F291AD901D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43" creationId="{03B10C43-2931-CC3D-0359-2BCB4BF9C3DE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46" creationId="{9EF72A20-B0C0-724C-0248-ADE0599276CC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47" creationId="{006C9055-A318-9257-1E3C-DD1F7EC1AF25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48" creationId="{9A13A02C-60F3-1F3D-80D1-C98640540694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49" creationId="{1B622989-F809-2A61-8FCE-61AF9A45AA8C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50" creationId="{C7432D00-F06E-1A52-D578-6132F3CD3A1D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51" creationId="{8DBCF678-C5F5-CA52-AE82-0CBB63BE73B0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52" creationId="{A53A5701-4D3C-C4CC-7348-142E8AFBE0ED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53" creationId="{7D4C8A0C-3EA6-25F1-D9DE-BAD6B175FE22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54" creationId="{8F07734F-F390-1ACB-7820-614E5334F7EF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55" creationId="{41C3ABB4-D145-0E74-8BE5-B7FF56D9F479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59" creationId="{8F38F010-E5AD-79BE-2BDF-1CEB1C36F3DD}"/>
          </ac:inkMkLst>
        </pc:inkChg>
        <pc:inkChg chg="del mod">
          <ac:chgData name="Luca Crocetti" userId="52efdf86-ba77-4dcf-8f92-67ea05fd85b4" providerId="ADAL" clId="{44298F47-E88B-4AB1-83FB-3EB16B5D3730}" dt="2023-10-18T20:56:50.142" v="1191"/>
          <ac:inkMkLst>
            <pc:docMk/>
            <pc:sldMk cId="3198140482" sldId="547"/>
            <ac:inkMk id="360" creationId="{BEDFF064-3D67-0E95-9DD2-FB18F3DB5AD4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61" creationId="{215C65D5-1D95-004F-3EAE-9AC2D4DFCA35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62" creationId="{45D978BF-4836-AFC2-F2FA-C283B6E0A2CF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63" creationId="{4CACF9DB-2857-82D1-13F5-1A438D8EAD06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64" creationId="{0E46BE17-0F85-14F2-A47B-2E811C713F56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65" creationId="{5DE5BB83-9CD8-BD9F-3E34-4D5121C3250E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66" creationId="{94A64A8E-3E1F-4E0B-6493-9660ECB71236}"/>
          </ac:inkMkLst>
        </pc:inkChg>
        <pc:inkChg chg="add del mod">
          <ac:chgData name="Luca Crocetti" userId="52efdf86-ba77-4dcf-8f92-67ea05fd85b4" providerId="ADAL" clId="{44298F47-E88B-4AB1-83FB-3EB16B5D3730}" dt="2023-10-18T20:58:23.979" v="1407"/>
          <ac:inkMkLst>
            <pc:docMk/>
            <pc:sldMk cId="3198140482" sldId="547"/>
            <ac:inkMk id="367" creationId="{35FC0AFE-9C04-D6D9-5DF1-CD5577218292}"/>
          </ac:inkMkLst>
        </pc:inkChg>
        <pc:inkChg chg="add del mod">
          <ac:chgData name="Luca Crocetti" userId="52efdf86-ba77-4dcf-8f92-67ea05fd85b4" providerId="ADAL" clId="{44298F47-E88B-4AB1-83FB-3EB16B5D3730}" dt="2023-10-18T20:58:23.981" v="1408"/>
          <ac:inkMkLst>
            <pc:docMk/>
            <pc:sldMk cId="3198140482" sldId="547"/>
            <ac:inkMk id="368" creationId="{431A5660-D1B5-0ADD-50DC-D6A98D168331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69" creationId="{C22AFA6C-7D72-16CA-C42F-CD63B9FA6646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70" creationId="{D385510B-6734-816B-6F48-1F705200EAB0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71" creationId="{49930519-4661-9E72-0079-FE2EF78F28A8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72" creationId="{AEAD76DA-A91A-06EE-5CE8-BD667ED35688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73" creationId="{EF37549F-740C-926A-36D1-EC0D1B86973D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75" creationId="{4EEE77C7-773B-4096-8B3E-515831950F84}"/>
          </ac:inkMkLst>
        </pc:inkChg>
        <pc:inkChg chg="del mod">
          <ac:chgData name="Luca Crocetti" userId="52efdf86-ba77-4dcf-8f92-67ea05fd85b4" providerId="ADAL" clId="{44298F47-E88B-4AB1-83FB-3EB16B5D3730}" dt="2023-10-18T20:56:50.140" v="1185"/>
          <ac:inkMkLst>
            <pc:docMk/>
            <pc:sldMk cId="3198140482" sldId="547"/>
            <ac:inkMk id="376" creationId="{E2997ADE-6BFC-1516-9E81-190163FF6E42}"/>
          </ac:inkMkLst>
        </pc:inkChg>
        <pc:inkChg chg="del mod">
          <ac:chgData name="Luca Crocetti" userId="52efdf86-ba77-4dcf-8f92-67ea05fd85b4" providerId="ADAL" clId="{44298F47-E88B-4AB1-83FB-3EB16B5D3730}" dt="2023-10-18T20:56:50.145" v="1201"/>
          <ac:inkMkLst>
            <pc:docMk/>
            <pc:sldMk cId="3198140482" sldId="547"/>
            <ac:inkMk id="377" creationId="{79ED8E3E-F7DB-282E-2350-4FF7FB15B3FD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78" creationId="{27B7A510-3B58-BEFC-BB49-6E63EFA45EBA}"/>
          </ac:inkMkLst>
        </pc:inkChg>
        <pc:inkChg chg="del mod">
          <ac:chgData name="Luca Crocetti" userId="52efdf86-ba77-4dcf-8f92-67ea05fd85b4" providerId="ADAL" clId="{44298F47-E88B-4AB1-83FB-3EB16B5D3730}" dt="2023-10-18T20:56:50.145" v="1199"/>
          <ac:inkMkLst>
            <pc:docMk/>
            <pc:sldMk cId="3198140482" sldId="547"/>
            <ac:inkMk id="380" creationId="{B5D8E632-B777-DFE6-E20A-A7E0D7B0D487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81" creationId="{1BAC1D8A-736D-E168-A525-DAF189CB0971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82" creationId="{35D0D4AB-5F61-9B7A-6CAD-235DAA347FFC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83" creationId="{8B47855E-8CED-4767-6139-D3AEE1AB670D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84" creationId="{3A36021B-FB63-7CC0-49E2-AE168125C9EF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85" creationId="{DC79A287-67EA-5935-6DE6-2BB30C594CCC}"/>
          </ac:inkMkLst>
        </pc:inkChg>
        <pc:inkChg chg="del">
          <ac:chgData name="Luca Crocetti" userId="52efdf86-ba77-4dcf-8f92-67ea05fd85b4" providerId="ADAL" clId="{44298F47-E88B-4AB1-83FB-3EB16B5D3730}" dt="2023-10-18T20:56:50.138" v="1181"/>
          <ac:inkMkLst>
            <pc:docMk/>
            <pc:sldMk cId="3198140482" sldId="547"/>
            <ac:inkMk id="386" creationId="{2A967BE9-CD95-FD0D-CEC2-1BD923B173C1}"/>
          </ac:inkMkLst>
        </pc:inkChg>
        <pc:inkChg chg="del mod">
          <ac:chgData name="Luca Crocetti" userId="52efdf86-ba77-4dcf-8f92-67ea05fd85b4" providerId="ADAL" clId="{44298F47-E88B-4AB1-83FB-3EB16B5D3730}" dt="2023-10-18T20:56:50.144" v="1195"/>
          <ac:inkMkLst>
            <pc:docMk/>
            <pc:sldMk cId="3198140482" sldId="547"/>
            <ac:inkMk id="387" creationId="{6C25FF83-31CA-7C88-1DF8-4E21FA12EDD1}"/>
          </ac:inkMkLst>
        </pc:inkChg>
        <pc:inkChg chg="del mod">
          <ac:chgData name="Luca Crocetti" userId="52efdf86-ba77-4dcf-8f92-67ea05fd85b4" providerId="ADAL" clId="{44298F47-E88B-4AB1-83FB-3EB16B5D3730}" dt="2023-10-18T20:56:50.146" v="1203"/>
          <ac:inkMkLst>
            <pc:docMk/>
            <pc:sldMk cId="3198140482" sldId="547"/>
            <ac:inkMk id="388" creationId="{AF7B5540-A4C7-FE4A-FDA6-D2365046E101}"/>
          </ac:inkMkLst>
        </pc:inkChg>
        <pc:inkChg chg="del mod">
          <ac:chgData name="Luca Crocetti" userId="52efdf86-ba77-4dcf-8f92-67ea05fd85b4" providerId="ADAL" clId="{44298F47-E88B-4AB1-83FB-3EB16B5D3730}" dt="2023-10-18T20:56:50.142" v="1189"/>
          <ac:inkMkLst>
            <pc:docMk/>
            <pc:sldMk cId="3198140482" sldId="547"/>
            <ac:inkMk id="389" creationId="{F28B00EA-4FF3-7B82-A7A1-9BD7C4DBE098}"/>
          </ac:inkMkLst>
        </pc:inkChg>
        <pc:inkChg chg="del mod">
          <ac:chgData name="Luca Crocetti" userId="52efdf86-ba77-4dcf-8f92-67ea05fd85b4" providerId="ADAL" clId="{44298F47-E88B-4AB1-83FB-3EB16B5D3730}" dt="2023-10-18T20:56:50.155" v="1214"/>
          <ac:inkMkLst>
            <pc:docMk/>
            <pc:sldMk cId="3198140482" sldId="547"/>
            <ac:inkMk id="390" creationId="{EA184865-C272-63BC-6518-C2DB3F44DF6D}"/>
          </ac:inkMkLst>
        </pc:inkChg>
        <pc:inkChg chg="del mod">
          <ac:chgData name="Luca Crocetti" userId="52efdf86-ba77-4dcf-8f92-67ea05fd85b4" providerId="ADAL" clId="{44298F47-E88B-4AB1-83FB-3EB16B5D3730}" dt="2023-10-18T20:56:50.149" v="1211"/>
          <ac:inkMkLst>
            <pc:docMk/>
            <pc:sldMk cId="3198140482" sldId="547"/>
            <ac:inkMk id="391" creationId="{8830A2BC-841D-DB89-AB2D-9DAFBBC1418B}"/>
          </ac:inkMkLst>
        </pc:inkChg>
        <pc:inkChg chg="del mod">
          <ac:chgData name="Luca Crocetti" userId="52efdf86-ba77-4dcf-8f92-67ea05fd85b4" providerId="ADAL" clId="{44298F47-E88B-4AB1-83FB-3EB16B5D3730}" dt="2023-10-18T20:56:50.151" v="1213"/>
          <ac:inkMkLst>
            <pc:docMk/>
            <pc:sldMk cId="3198140482" sldId="547"/>
            <ac:inkMk id="392" creationId="{F2107BAE-B96F-9512-2914-F9DC85B2CDC5}"/>
          </ac:inkMkLst>
        </pc:inkChg>
        <pc:inkChg chg="del mod">
          <ac:chgData name="Luca Crocetti" userId="52efdf86-ba77-4dcf-8f92-67ea05fd85b4" providerId="ADAL" clId="{44298F47-E88B-4AB1-83FB-3EB16B5D3730}" dt="2023-10-18T20:56:50.145" v="1202"/>
          <ac:inkMkLst>
            <pc:docMk/>
            <pc:sldMk cId="3198140482" sldId="547"/>
            <ac:inkMk id="393" creationId="{0015E14F-5C9B-2325-332C-E49612BAF82C}"/>
          </ac:inkMkLst>
        </pc:inkChg>
        <pc:inkChg chg="del mod">
          <ac:chgData name="Luca Crocetti" userId="52efdf86-ba77-4dcf-8f92-67ea05fd85b4" providerId="ADAL" clId="{44298F47-E88B-4AB1-83FB-3EB16B5D3730}" dt="2023-10-18T20:56:50.148" v="1209"/>
          <ac:inkMkLst>
            <pc:docMk/>
            <pc:sldMk cId="3198140482" sldId="547"/>
            <ac:inkMk id="394" creationId="{FA1E70A5-6847-FD0A-90CA-DBEE8F28CC04}"/>
          </ac:inkMkLst>
        </pc:inkChg>
        <pc:inkChg chg="del mod">
          <ac:chgData name="Luca Crocetti" userId="52efdf86-ba77-4dcf-8f92-67ea05fd85b4" providerId="ADAL" clId="{44298F47-E88B-4AB1-83FB-3EB16B5D3730}" dt="2023-10-18T20:56:50.143" v="1192"/>
          <ac:inkMkLst>
            <pc:docMk/>
            <pc:sldMk cId="3198140482" sldId="547"/>
            <ac:inkMk id="395" creationId="{76709141-E807-20B9-DF78-776CCF3D1204}"/>
          </ac:inkMkLst>
        </pc:inkChg>
        <pc:inkChg chg="del mod">
          <ac:chgData name="Luca Crocetti" userId="52efdf86-ba77-4dcf-8f92-67ea05fd85b4" providerId="ADAL" clId="{44298F47-E88B-4AB1-83FB-3EB16B5D3730}" dt="2023-10-18T20:56:50.146" v="1206"/>
          <ac:inkMkLst>
            <pc:docMk/>
            <pc:sldMk cId="3198140482" sldId="547"/>
            <ac:inkMk id="396" creationId="{9402A0AC-1674-E27D-0782-1D5FC4AE146A}"/>
          </ac:inkMkLst>
        </pc:inkChg>
        <pc:inkChg chg="del mod">
          <ac:chgData name="Luca Crocetti" userId="52efdf86-ba77-4dcf-8f92-67ea05fd85b4" providerId="ADAL" clId="{44298F47-E88B-4AB1-83FB-3EB16B5D3730}" dt="2023-10-18T20:56:50.146" v="1204"/>
          <ac:inkMkLst>
            <pc:docMk/>
            <pc:sldMk cId="3198140482" sldId="547"/>
            <ac:inkMk id="397" creationId="{A566B95A-D735-23C7-5DF8-2AB55A64CACF}"/>
          </ac:inkMkLst>
        </pc:inkChg>
        <pc:inkChg chg="del mod">
          <ac:chgData name="Luca Crocetti" userId="52efdf86-ba77-4dcf-8f92-67ea05fd85b4" providerId="ADAL" clId="{44298F47-E88B-4AB1-83FB-3EB16B5D3730}" dt="2023-10-18T20:56:50.139" v="1183"/>
          <ac:inkMkLst>
            <pc:docMk/>
            <pc:sldMk cId="3198140482" sldId="547"/>
            <ac:inkMk id="398" creationId="{62055F5E-C001-4F03-032D-F31CBE9D5A3A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99" creationId="{88B1392D-58E0-C9B0-2BC1-EEB4197E772E}"/>
          </ac:inkMkLst>
        </pc:inkChg>
        <pc:inkChg chg="del mod">
          <ac:chgData name="Luca Crocetti" userId="52efdf86-ba77-4dcf-8f92-67ea05fd85b4" providerId="ADAL" clId="{44298F47-E88B-4AB1-83FB-3EB16B5D3730}" dt="2023-10-18T20:56:50.146" v="1205"/>
          <ac:inkMkLst>
            <pc:docMk/>
            <pc:sldMk cId="3198140482" sldId="547"/>
            <ac:inkMk id="402" creationId="{B7ECCBCA-4ECA-BEFD-4165-7E721815CCE9}"/>
          </ac:inkMkLst>
        </pc:inkChg>
        <pc:inkChg chg="del mod">
          <ac:chgData name="Luca Crocetti" userId="52efdf86-ba77-4dcf-8f92-67ea05fd85b4" providerId="ADAL" clId="{44298F47-E88B-4AB1-83FB-3EB16B5D3730}" dt="2023-10-18T20:56:50.140" v="1186"/>
          <ac:inkMkLst>
            <pc:docMk/>
            <pc:sldMk cId="3198140482" sldId="547"/>
            <ac:inkMk id="403" creationId="{AADDB9AC-09E5-6210-8AF3-B86FC8F483D3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04" creationId="{D0744810-E83A-FFBB-712A-543622C6B67A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05" creationId="{51081DF5-7B2C-2D52-D27D-AEFB58AD8192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06" creationId="{E8B15FEC-764B-F82E-30B2-C5E07761268E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07" creationId="{6C395F58-BE8F-AB5A-8E0C-EBE40D4F5031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08" creationId="{9C337243-47BA-061C-2F3A-DB8108393F72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09" creationId="{87391376-85FB-0DBA-AA09-2D6427294AED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12" creationId="{826A4A62-2FBF-875F-A5B6-F3D504E373FA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13" creationId="{D73C26BC-D5C8-E55C-E81C-F632721E51DE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14" creationId="{68F7DF5B-10AB-1929-0608-8C1045FAA64E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15" creationId="{C252CD8B-4F2B-B20C-E564-EB9B2702A0FE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16" creationId="{1E454EB9-11BF-7FCD-48AD-1DD1D5D38D8F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17" creationId="{AE9D8472-DC9F-3310-2A78-C9E82F1B103B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19" creationId="{4EC91198-6199-5EE4-9689-99187BF4D67E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20" creationId="{4324E9E2-4B90-AEC0-3D4A-FF3905E37A29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21" creationId="{36BE4103-7B47-4670-86D5-EC228137F18F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22" creationId="{432E70EF-CDED-C80F-75BD-B33142662759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23" creationId="{EB168451-270A-7FCF-064C-FA5C6CA9FD96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24" creationId="{3DF1A0AF-6054-50C8-9318-7F0806497CBE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26" creationId="{42359EAD-BC77-A149-D0E1-3C5916B437AC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27" creationId="{31D7573A-4736-D2E2-E3E9-48F34CB5508F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28" creationId="{01A711E9-6219-E8BF-7A38-FDF1EE949D96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30" creationId="{099DDC35-B575-D4EF-CCA8-913E71A7A9A3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31" creationId="{634329E0-556E-68B7-89DE-CCA1F43FB026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32" creationId="{A2E4A37F-8203-500B-7BD3-0D0740A32A94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33" creationId="{738DF6BF-5120-A9A3-9A09-9ACBD1FFE3C8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34" creationId="{1AD29D24-2734-F72F-6329-A70FADD6315B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35" creationId="{B025B6B1-74BA-415D-3E59-938CD9B0932E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37" creationId="{CA66461F-46F2-82FB-337D-412B45EF5844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38" creationId="{387C091B-B05C-CFC5-D5F0-60B9E9FD8708}"/>
          </ac:inkMkLst>
        </pc:inkChg>
        <pc:inkChg chg="del mod">
          <ac:chgData name="Luca Crocetti" userId="52efdf86-ba77-4dcf-8f92-67ea05fd85b4" providerId="ADAL" clId="{44298F47-E88B-4AB1-83FB-3EB16B5D3730}" dt="2023-10-18T20:56:50.141" v="1187"/>
          <ac:inkMkLst>
            <pc:docMk/>
            <pc:sldMk cId="3198140482" sldId="547"/>
            <ac:inkMk id="439" creationId="{70DA63C6-5249-C399-85A5-E4A70878F9F0}"/>
          </ac:inkMkLst>
        </pc:inkChg>
        <pc:inkChg chg="del">
          <ac:chgData name="Luca Crocetti" userId="52efdf86-ba77-4dcf-8f92-67ea05fd85b4" providerId="ADAL" clId="{44298F47-E88B-4AB1-83FB-3EB16B5D3730}" dt="2023-10-18T20:56:50.139" v="1182"/>
          <ac:inkMkLst>
            <pc:docMk/>
            <pc:sldMk cId="3198140482" sldId="547"/>
            <ac:inkMk id="440" creationId="{E789ED5B-B802-2E24-70B2-54BC1E49C27D}"/>
          </ac:inkMkLst>
        </pc:inkChg>
        <pc:inkChg chg="del mod">
          <ac:chgData name="Luca Crocetti" userId="52efdf86-ba77-4dcf-8f92-67ea05fd85b4" providerId="ADAL" clId="{44298F47-E88B-4AB1-83FB-3EB16B5D3730}" dt="2023-10-18T20:56:50.141" v="1188"/>
          <ac:inkMkLst>
            <pc:docMk/>
            <pc:sldMk cId="3198140482" sldId="547"/>
            <ac:inkMk id="441" creationId="{1A0D4696-0FB7-9406-2893-F57309ECF117}"/>
          </ac:inkMkLst>
        </pc:inkChg>
        <pc:inkChg chg="del mod">
          <ac:chgData name="Luca Crocetti" userId="52efdf86-ba77-4dcf-8f92-67ea05fd85b4" providerId="ADAL" clId="{44298F47-E88B-4AB1-83FB-3EB16B5D3730}" dt="2023-10-18T20:56:50.147" v="1208"/>
          <ac:inkMkLst>
            <pc:docMk/>
            <pc:sldMk cId="3198140482" sldId="547"/>
            <ac:inkMk id="442" creationId="{BED36A13-C613-3A54-8146-EB728DB32FE2}"/>
          </ac:inkMkLst>
        </pc:inkChg>
        <pc:inkChg chg="del mod">
          <ac:chgData name="Luca Crocetti" userId="52efdf86-ba77-4dcf-8f92-67ea05fd85b4" providerId="ADAL" clId="{44298F47-E88B-4AB1-83FB-3EB16B5D3730}" dt="2023-10-18T20:56:50.148" v="1210"/>
          <ac:inkMkLst>
            <pc:docMk/>
            <pc:sldMk cId="3198140482" sldId="547"/>
            <ac:inkMk id="443" creationId="{83602FD7-38F9-D2CD-2ECE-D5BFAFE825E6}"/>
          </ac:inkMkLst>
        </pc:inkChg>
        <pc:inkChg chg="del mod">
          <ac:chgData name="Luca Crocetti" userId="52efdf86-ba77-4dcf-8f92-67ea05fd85b4" providerId="ADAL" clId="{44298F47-E88B-4AB1-83FB-3EB16B5D3730}" dt="2023-10-18T20:56:50.142" v="1190"/>
          <ac:inkMkLst>
            <pc:docMk/>
            <pc:sldMk cId="3198140482" sldId="547"/>
            <ac:inkMk id="444" creationId="{9EBE5874-20EE-422A-81A9-EEC50B7BEB0F}"/>
          </ac:inkMkLst>
        </pc:inkChg>
        <pc:inkChg chg="del mod">
          <ac:chgData name="Luca Crocetti" userId="52efdf86-ba77-4dcf-8f92-67ea05fd85b4" providerId="ADAL" clId="{44298F47-E88B-4AB1-83FB-3EB16B5D3730}" dt="2023-10-18T20:56:50.143" v="1194"/>
          <ac:inkMkLst>
            <pc:docMk/>
            <pc:sldMk cId="3198140482" sldId="547"/>
            <ac:inkMk id="445" creationId="{E6ADE1F2-53BB-6073-40C3-8148915D793B}"/>
          </ac:inkMkLst>
        </pc:inkChg>
        <pc:inkChg chg="del mod">
          <ac:chgData name="Luca Crocetti" userId="52efdf86-ba77-4dcf-8f92-67ea05fd85b4" providerId="ADAL" clId="{44298F47-E88B-4AB1-83FB-3EB16B5D3730}" dt="2023-10-18T20:56:50.144" v="1197"/>
          <ac:inkMkLst>
            <pc:docMk/>
            <pc:sldMk cId="3198140482" sldId="547"/>
            <ac:inkMk id="446" creationId="{7C24BFE8-E898-C657-C217-0D598E37565B}"/>
          </ac:inkMkLst>
        </pc:inkChg>
        <pc:inkChg chg="del mod">
          <ac:chgData name="Luca Crocetti" userId="52efdf86-ba77-4dcf-8f92-67ea05fd85b4" providerId="ADAL" clId="{44298F47-E88B-4AB1-83FB-3EB16B5D3730}" dt="2023-10-18T20:56:50.144" v="1198"/>
          <ac:inkMkLst>
            <pc:docMk/>
            <pc:sldMk cId="3198140482" sldId="547"/>
            <ac:inkMk id="447" creationId="{8A9B8946-D280-E79F-608A-6FAF7AC6998A}"/>
          </ac:inkMkLst>
        </pc:inkChg>
        <pc:inkChg chg="del mod">
          <ac:chgData name="Luca Crocetti" userId="52efdf86-ba77-4dcf-8f92-67ea05fd85b4" providerId="ADAL" clId="{44298F47-E88B-4AB1-83FB-3EB16B5D3730}" dt="2023-10-18T20:56:50.147" v="1207"/>
          <ac:inkMkLst>
            <pc:docMk/>
            <pc:sldMk cId="3198140482" sldId="547"/>
            <ac:inkMk id="448" creationId="{16DF98CD-0DC2-2947-D344-BD66CF07C30B}"/>
          </ac:inkMkLst>
        </pc:inkChg>
        <pc:inkChg chg="add del">
          <ac:chgData name="Luca Crocetti" userId="52efdf86-ba77-4dcf-8f92-67ea05fd85b4" providerId="ADAL" clId="{44298F47-E88B-4AB1-83FB-3EB16B5D3730}" dt="2023-10-18T21:25:36.340" v="2325"/>
          <ac:inkMkLst>
            <pc:docMk/>
            <pc:sldMk cId="3198140482" sldId="547"/>
            <ac:inkMk id="448" creationId="{4EAC7CEA-A843-0C58-7052-F8D72B9FA62F}"/>
          </ac:inkMkLst>
        </pc:inkChg>
        <pc:inkChg chg="add del">
          <ac:chgData name="Luca Crocetti" userId="52efdf86-ba77-4dcf-8f92-67ea05fd85b4" providerId="ADAL" clId="{44298F47-E88B-4AB1-83FB-3EB16B5D3730}" dt="2023-10-18T21:25:44.069" v="2332"/>
          <ac:inkMkLst>
            <pc:docMk/>
            <pc:sldMk cId="3198140482" sldId="547"/>
            <ac:inkMk id="449" creationId="{296CA3B3-B7C6-5194-73AE-9C1C918CFDFF}"/>
          </ac:inkMkLst>
        </pc:inkChg>
        <pc:inkChg chg="del mod">
          <ac:chgData name="Luca Crocetti" userId="52efdf86-ba77-4dcf-8f92-67ea05fd85b4" providerId="ADAL" clId="{44298F47-E88B-4AB1-83FB-3EB16B5D3730}" dt="2023-10-18T20:56:50.144" v="1196"/>
          <ac:inkMkLst>
            <pc:docMk/>
            <pc:sldMk cId="3198140482" sldId="547"/>
            <ac:inkMk id="449" creationId="{3CDD179B-F4B6-D93B-E14E-B967F07B5D39}"/>
          </ac:inkMkLst>
        </pc:inkChg>
        <pc:inkChg chg="add mod">
          <ac:chgData name="Luca Crocetti" userId="52efdf86-ba77-4dcf-8f92-67ea05fd85b4" providerId="ADAL" clId="{44298F47-E88B-4AB1-83FB-3EB16B5D3730}" dt="2023-10-18T21:25:51.122" v="2339"/>
          <ac:inkMkLst>
            <pc:docMk/>
            <pc:sldMk cId="3198140482" sldId="547"/>
            <ac:inkMk id="450" creationId="{2874C4E8-48FA-E33E-6A9F-10B96CB6BFB9}"/>
          </ac:inkMkLst>
        </pc:inkChg>
        <pc:inkChg chg="del mod">
          <ac:chgData name="Luca Crocetti" userId="52efdf86-ba77-4dcf-8f92-67ea05fd85b4" providerId="ADAL" clId="{44298F47-E88B-4AB1-83FB-3EB16B5D3730}" dt="2023-10-18T20:56:50.149" v="1212"/>
          <ac:inkMkLst>
            <pc:docMk/>
            <pc:sldMk cId="3198140482" sldId="547"/>
            <ac:inkMk id="450" creationId="{9FF8DB27-9B84-3B7F-672B-0CBEEAD689F6}"/>
          </ac:inkMkLst>
        </pc:inkChg>
        <pc:inkChg chg="del mod">
          <ac:chgData name="Luca Crocetti" userId="52efdf86-ba77-4dcf-8f92-67ea05fd85b4" providerId="ADAL" clId="{44298F47-E88B-4AB1-83FB-3EB16B5D3730}" dt="2023-10-18T20:56:50.143" v="1193"/>
          <ac:inkMkLst>
            <pc:docMk/>
            <pc:sldMk cId="3198140482" sldId="547"/>
            <ac:inkMk id="451" creationId="{49F5B3F0-3BAD-71EE-794D-ED9B33EC79EE}"/>
          </ac:inkMkLst>
        </pc:inkChg>
        <pc:inkChg chg="add mod">
          <ac:chgData name="Luca Crocetti" userId="52efdf86-ba77-4dcf-8f92-67ea05fd85b4" providerId="ADAL" clId="{44298F47-E88B-4AB1-83FB-3EB16B5D3730}" dt="2023-10-18T21:25:51.122" v="2339"/>
          <ac:inkMkLst>
            <pc:docMk/>
            <pc:sldMk cId="3198140482" sldId="547"/>
            <ac:inkMk id="451" creationId="{73FC9CE8-A1E8-C607-2221-ADDBED03E1F0}"/>
          </ac:inkMkLst>
        </pc:inkChg>
        <pc:inkChg chg="add mod">
          <ac:chgData name="Luca Crocetti" userId="52efdf86-ba77-4dcf-8f92-67ea05fd85b4" providerId="ADAL" clId="{44298F47-E88B-4AB1-83FB-3EB16B5D3730}" dt="2023-10-18T21:25:51.122" v="2339"/>
          <ac:inkMkLst>
            <pc:docMk/>
            <pc:sldMk cId="3198140482" sldId="547"/>
            <ac:inkMk id="452" creationId="{4C058630-C573-B56C-A2F5-BEFB7F5D0067}"/>
          </ac:inkMkLst>
        </pc:inkChg>
        <pc:inkChg chg="add mod">
          <ac:chgData name="Luca Crocetti" userId="52efdf86-ba77-4dcf-8f92-67ea05fd85b4" providerId="ADAL" clId="{44298F47-E88B-4AB1-83FB-3EB16B5D3730}" dt="2023-10-18T21:25:51.122" v="2339"/>
          <ac:inkMkLst>
            <pc:docMk/>
            <pc:sldMk cId="3198140482" sldId="547"/>
            <ac:inkMk id="453" creationId="{80BF80BB-9AEA-D51F-9DDE-BE1B28B955BB}"/>
          </ac:inkMkLst>
        </pc:inkChg>
        <pc:inkChg chg="del mod">
          <ac:chgData name="Luca Crocetti" userId="52efdf86-ba77-4dcf-8f92-67ea05fd85b4" providerId="ADAL" clId="{44298F47-E88B-4AB1-83FB-3EB16B5D3730}" dt="2023-10-18T20:57:26.910" v="1283"/>
          <ac:inkMkLst>
            <pc:docMk/>
            <pc:sldMk cId="3198140482" sldId="547"/>
            <ac:inkMk id="453" creationId="{E9971471-33AB-F4FC-6B58-342DD1748C01}"/>
          </ac:inkMkLst>
        </pc:inkChg>
        <pc:inkChg chg="add mod">
          <ac:chgData name="Luca Crocetti" userId="52efdf86-ba77-4dcf-8f92-67ea05fd85b4" providerId="ADAL" clId="{44298F47-E88B-4AB1-83FB-3EB16B5D3730}" dt="2023-10-18T21:25:51.122" v="2339"/>
          <ac:inkMkLst>
            <pc:docMk/>
            <pc:sldMk cId="3198140482" sldId="547"/>
            <ac:inkMk id="454" creationId="{C1E4DBEB-BA60-77FF-0F97-EA0A87F8138C}"/>
          </ac:inkMkLst>
        </pc:inkChg>
        <pc:inkChg chg="del mod">
          <ac:chgData name="Luca Crocetti" userId="52efdf86-ba77-4dcf-8f92-67ea05fd85b4" providerId="ADAL" clId="{44298F47-E88B-4AB1-83FB-3EB16B5D3730}" dt="2023-10-18T20:57:26.912" v="1287"/>
          <ac:inkMkLst>
            <pc:docMk/>
            <pc:sldMk cId="3198140482" sldId="547"/>
            <ac:inkMk id="454" creationId="{F5937B2E-A880-0BEE-3C32-868636BFB2C3}"/>
          </ac:inkMkLst>
        </pc:inkChg>
        <pc:inkChg chg="add">
          <ac:chgData name="Luca Crocetti" userId="52efdf86-ba77-4dcf-8f92-67ea05fd85b4" providerId="ADAL" clId="{44298F47-E88B-4AB1-83FB-3EB16B5D3730}" dt="2023-10-18T21:25:50.519" v="2338" actId="9405"/>
          <ac:inkMkLst>
            <pc:docMk/>
            <pc:sldMk cId="3198140482" sldId="547"/>
            <ac:inkMk id="455" creationId="{4C39EFE1-C135-8717-3457-FD3AB4730807}"/>
          </ac:inkMkLst>
        </pc:inkChg>
        <pc:inkChg chg="del">
          <ac:chgData name="Luca Crocetti" userId="52efdf86-ba77-4dcf-8f92-67ea05fd85b4" providerId="ADAL" clId="{44298F47-E88B-4AB1-83FB-3EB16B5D3730}" dt="2023-10-18T20:57:26.897" v="1265"/>
          <ac:inkMkLst>
            <pc:docMk/>
            <pc:sldMk cId="3198140482" sldId="547"/>
            <ac:inkMk id="455" creationId="{906B3CC1-FC22-A628-8BEB-6DC26A775E0D}"/>
          </ac:inkMkLst>
        </pc:inkChg>
        <pc:inkChg chg="add del mod">
          <ac:chgData name="Luca Crocetti" userId="52efdf86-ba77-4dcf-8f92-67ea05fd85b4" providerId="ADAL" clId="{44298F47-E88B-4AB1-83FB-3EB16B5D3730}" dt="2023-10-18T21:25:38.410" v="2330"/>
          <ac:inkMkLst>
            <pc:docMk/>
            <pc:sldMk cId="3198140482" sldId="547"/>
            <ac:inkMk id="456" creationId="{F171C65A-20DB-55A3-1485-3A42AFBB95D5}"/>
          </ac:inkMkLst>
        </pc:inkChg>
        <pc:inkChg chg="del mod">
          <ac:chgData name="Luca Crocetti" userId="52efdf86-ba77-4dcf-8f92-67ea05fd85b4" providerId="ADAL" clId="{44298F47-E88B-4AB1-83FB-3EB16B5D3730}" dt="2023-10-18T20:57:26.909" v="1280"/>
          <ac:inkMkLst>
            <pc:docMk/>
            <pc:sldMk cId="3198140482" sldId="547"/>
            <ac:inkMk id="457" creationId="{AD508104-8B79-BC94-22A0-0171732D7955}"/>
          </ac:inkMkLst>
        </pc:inkChg>
        <pc:inkChg chg="del mod">
          <ac:chgData name="Luca Crocetti" userId="52efdf86-ba77-4dcf-8f92-67ea05fd85b4" providerId="ADAL" clId="{44298F47-E88B-4AB1-83FB-3EB16B5D3730}" dt="2023-10-18T20:57:26.907" v="1278"/>
          <ac:inkMkLst>
            <pc:docMk/>
            <pc:sldMk cId="3198140482" sldId="547"/>
            <ac:inkMk id="458" creationId="{FCFED8AD-5B25-5364-6A85-1F704B50FF3B}"/>
          </ac:inkMkLst>
        </pc:inkChg>
        <pc:inkChg chg="del mod">
          <ac:chgData name="Luca Crocetti" userId="52efdf86-ba77-4dcf-8f92-67ea05fd85b4" providerId="ADAL" clId="{44298F47-E88B-4AB1-83FB-3EB16B5D3730}" dt="2023-10-18T20:57:26.908" v="1279"/>
          <ac:inkMkLst>
            <pc:docMk/>
            <pc:sldMk cId="3198140482" sldId="547"/>
            <ac:inkMk id="459" creationId="{BE4BC583-FDB7-5F39-FCF0-54EC14BA4BA0}"/>
          </ac:inkMkLst>
        </pc:inkChg>
        <pc:inkChg chg="del mod">
          <ac:chgData name="Luca Crocetti" userId="52efdf86-ba77-4dcf-8f92-67ea05fd85b4" providerId="ADAL" clId="{44298F47-E88B-4AB1-83FB-3EB16B5D3730}" dt="2023-10-18T20:57:26.904" v="1276"/>
          <ac:inkMkLst>
            <pc:docMk/>
            <pc:sldMk cId="3198140482" sldId="547"/>
            <ac:inkMk id="460" creationId="{5F1E9DD3-B0BD-9E2F-7F42-7EE68DC6894A}"/>
          </ac:inkMkLst>
        </pc:inkChg>
        <pc:inkChg chg="del mod">
          <ac:chgData name="Luca Crocetti" userId="52efdf86-ba77-4dcf-8f92-67ea05fd85b4" providerId="ADAL" clId="{44298F47-E88B-4AB1-83FB-3EB16B5D3730}" dt="2023-10-18T20:57:26.903" v="1275"/>
          <ac:inkMkLst>
            <pc:docMk/>
            <pc:sldMk cId="3198140482" sldId="547"/>
            <ac:inkMk id="461" creationId="{D9B7314F-B1A7-10C6-52C3-B26EBF98BD5F}"/>
          </ac:inkMkLst>
        </pc:inkChg>
        <pc:inkChg chg="del mod">
          <ac:chgData name="Luca Crocetti" userId="52efdf86-ba77-4dcf-8f92-67ea05fd85b4" providerId="ADAL" clId="{44298F47-E88B-4AB1-83FB-3EB16B5D3730}" dt="2023-10-18T20:57:26.902" v="1274"/>
          <ac:inkMkLst>
            <pc:docMk/>
            <pc:sldMk cId="3198140482" sldId="547"/>
            <ac:inkMk id="462" creationId="{A9627420-30BB-049D-AE39-6B8E3644BA19}"/>
          </ac:inkMkLst>
        </pc:inkChg>
        <pc:inkChg chg="del mod">
          <ac:chgData name="Luca Crocetti" userId="52efdf86-ba77-4dcf-8f92-67ea05fd85b4" providerId="ADAL" clId="{44298F47-E88B-4AB1-83FB-3EB16B5D3730}" dt="2023-10-18T20:57:26.897" v="1266"/>
          <ac:inkMkLst>
            <pc:docMk/>
            <pc:sldMk cId="3198140482" sldId="547"/>
            <ac:inkMk id="463" creationId="{7EE12F97-190B-D298-58E8-307994133AA3}"/>
          </ac:inkMkLst>
        </pc:inkChg>
        <pc:inkChg chg="del mod">
          <ac:chgData name="Luca Crocetti" userId="52efdf86-ba77-4dcf-8f92-67ea05fd85b4" providerId="ADAL" clId="{44298F47-E88B-4AB1-83FB-3EB16B5D3730}" dt="2023-10-18T20:57:26.898" v="1267"/>
          <ac:inkMkLst>
            <pc:docMk/>
            <pc:sldMk cId="3198140482" sldId="547"/>
            <ac:inkMk id="464" creationId="{25AC1C36-4D88-0DC7-7559-0535817CBBDF}"/>
          </ac:inkMkLst>
        </pc:inkChg>
        <pc:inkChg chg="del mod">
          <ac:chgData name="Luca Crocetti" userId="52efdf86-ba77-4dcf-8f92-67ea05fd85b4" providerId="ADAL" clId="{44298F47-E88B-4AB1-83FB-3EB16B5D3730}" dt="2023-10-18T20:57:26.901" v="1271"/>
          <ac:inkMkLst>
            <pc:docMk/>
            <pc:sldMk cId="3198140482" sldId="547"/>
            <ac:inkMk id="465" creationId="{98929C08-AB9F-1F50-B369-CD61F2E97F69}"/>
          </ac:inkMkLst>
        </pc:inkChg>
        <pc:inkChg chg="del mod">
          <ac:chgData name="Luca Crocetti" userId="52efdf86-ba77-4dcf-8f92-67ea05fd85b4" providerId="ADAL" clId="{44298F47-E88B-4AB1-83FB-3EB16B5D3730}" dt="2023-10-18T20:57:26.900" v="1270"/>
          <ac:inkMkLst>
            <pc:docMk/>
            <pc:sldMk cId="3198140482" sldId="547"/>
            <ac:inkMk id="466" creationId="{A67FA025-6736-D3BD-24CB-1126D17E9832}"/>
          </ac:inkMkLst>
        </pc:inkChg>
        <pc:inkChg chg="del mod">
          <ac:chgData name="Luca Crocetti" userId="52efdf86-ba77-4dcf-8f92-67ea05fd85b4" providerId="ADAL" clId="{44298F47-E88B-4AB1-83FB-3EB16B5D3730}" dt="2023-10-18T20:57:26.911" v="1284"/>
          <ac:inkMkLst>
            <pc:docMk/>
            <pc:sldMk cId="3198140482" sldId="547"/>
            <ac:inkMk id="467" creationId="{A550F0B0-9226-D360-C208-CBC055797B9C}"/>
          </ac:inkMkLst>
        </pc:inkChg>
        <pc:inkChg chg="del mod">
          <ac:chgData name="Luca Crocetti" userId="52efdf86-ba77-4dcf-8f92-67ea05fd85b4" providerId="ADAL" clId="{44298F47-E88B-4AB1-83FB-3EB16B5D3730}" dt="2023-10-18T20:57:26.909" v="1281"/>
          <ac:inkMkLst>
            <pc:docMk/>
            <pc:sldMk cId="3198140482" sldId="547"/>
            <ac:inkMk id="468" creationId="{C90CA80A-23F9-370A-F6F3-EFD30733FD4F}"/>
          </ac:inkMkLst>
        </pc:inkChg>
        <pc:inkChg chg="del mod">
          <ac:chgData name="Luca Crocetti" userId="52efdf86-ba77-4dcf-8f92-67ea05fd85b4" providerId="ADAL" clId="{44298F47-E88B-4AB1-83FB-3EB16B5D3730}" dt="2023-10-18T20:57:26.899" v="1269"/>
          <ac:inkMkLst>
            <pc:docMk/>
            <pc:sldMk cId="3198140482" sldId="547"/>
            <ac:inkMk id="469" creationId="{6C2974DD-1D00-1678-C780-2B1EA6A7750B}"/>
          </ac:inkMkLst>
        </pc:inkChg>
        <pc:inkChg chg="del mod">
          <ac:chgData name="Luca Crocetti" userId="52efdf86-ba77-4dcf-8f92-67ea05fd85b4" providerId="ADAL" clId="{44298F47-E88B-4AB1-83FB-3EB16B5D3730}" dt="2023-10-18T20:57:26.911" v="1286"/>
          <ac:inkMkLst>
            <pc:docMk/>
            <pc:sldMk cId="3198140482" sldId="547"/>
            <ac:inkMk id="470" creationId="{73094633-6015-2C92-DD5E-CCB54905E60B}"/>
          </ac:inkMkLst>
        </pc:inkChg>
        <pc:inkChg chg="del mod">
          <ac:chgData name="Luca Crocetti" userId="52efdf86-ba77-4dcf-8f92-67ea05fd85b4" providerId="ADAL" clId="{44298F47-E88B-4AB1-83FB-3EB16B5D3730}" dt="2023-10-18T20:57:26.911" v="1285"/>
          <ac:inkMkLst>
            <pc:docMk/>
            <pc:sldMk cId="3198140482" sldId="547"/>
            <ac:inkMk id="471" creationId="{1418C8EB-896E-2BAF-BFF8-E1495EAB3CD6}"/>
          </ac:inkMkLst>
        </pc:inkChg>
        <pc:inkChg chg="del mod">
          <ac:chgData name="Luca Crocetti" userId="52efdf86-ba77-4dcf-8f92-67ea05fd85b4" providerId="ADAL" clId="{44298F47-E88B-4AB1-83FB-3EB16B5D3730}" dt="2023-10-18T20:57:26.902" v="1273"/>
          <ac:inkMkLst>
            <pc:docMk/>
            <pc:sldMk cId="3198140482" sldId="547"/>
            <ac:inkMk id="472" creationId="{326C1FE7-2168-864D-C661-68FAC5CF5C33}"/>
          </ac:inkMkLst>
        </pc:inkChg>
        <pc:inkChg chg="del mod">
          <ac:chgData name="Luca Crocetti" userId="52efdf86-ba77-4dcf-8f92-67ea05fd85b4" providerId="ADAL" clId="{44298F47-E88B-4AB1-83FB-3EB16B5D3730}" dt="2023-10-18T20:57:26.898" v="1268"/>
          <ac:inkMkLst>
            <pc:docMk/>
            <pc:sldMk cId="3198140482" sldId="547"/>
            <ac:inkMk id="473" creationId="{57C64EAA-81B7-4EFA-3E86-A14A653D46D4}"/>
          </ac:inkMkLst>
        </pc:inkChg>
        <pc:inkChg chg="del mod">
          <ac:chgData name="Luca Crocetti" userId="52efdf86-ba77-4dcf-8f92-67ea05fd85b4" providerId="ADAL" clId="{44298F47-E88B-4AB1-83FB-3EB16B5D3730}" dt="2023-10-18T20:57:26.910" v="1282"/>
          <ac:inkMkLst>
            <pc:docMk/>
            <pc:sldMk cId="3198140482" sldId="547"/>
            <ac:inkMk id="474" creationId="{C37185D2-EDD3-8253-0323-5EFC3C59F337}"/>
          </ac:inkMkLst>
        </pc:inkChg>
        <pc:inkChg chg="del mod">
          <ac:chgData name="Luca Crocetti" userId="52efdf86-ba77-4dcf-8f92-67ea05fd85b4" providerId="ADAL" clId="{44298F47-E88B-4AB1-83FB-3EB16B5D3730}" dt="2023-10-18T20:57:26.906" v="1277"/>
          <ac:inkMkLst>
            <pc:docMk/>
            <pc:sldMk cId="3198140482" sldId="547"/>
            <ac:inkMk id="475" creationId="{18E13B31-62DF-5762-7A3E-0EE68C5AF250}"/>
          </ac:inkMkLst>
        </pc:inkChg>
        <pc:inkChg chg="del mod">
          <ac:chgData name="Luca Crocetti" userId="52efdf86-ba77-4dcf-8f92-67ea05fd85b4" providerId="ADAL" clId="{44298F47-E88B-4AB1-83FB-3EB16B5D3730}" dt="2023-10-18T20:57:26.901" v="1272"/>
          <ac:inkMkLst>
            <pc:docMk/>
            <pc:sldMk cId="3198140482" sldId="547"/>
            <ac:inkMk id="476" creationId="{4A95132F-8162-7870-96A8-3CEBAC4244F2}"/>
          </ac:inkMkLst>
        </pc:inkChg>
        <pc:inkChg chg="add mod">
          <ac:chgData name="Luca Crocetti" userId="52efdf86-ba77-4dcf-8f92-67ea05fd85b4" providerId="ADAL" clId="{44298F47-E88B-4AB1-83FB-3EB16B5D3730}" dt="2023-10-18T21:25:38.410" v="2330"/>
          <ac:inkMkLst>
            <pc:docMk/>
            <pc:sldMk cId="3198140482" sldId="547"/>
            <ac:inkMk id="477" creationId="{DF403603-1774-D150-561F-62061CED76F9}"/>
          </ac:inkMkLst>
        </pc:inkChg>
        <pc:inkChg chg="add mod">
          <ac:chgData name="Luca Crocetti" userId="52efdf86-ba77-4dcf-8f92-67ea05fd85b4" providerId="ADAL" clId="{44298F47-E88B-4AB1-83FB-3EB16B5D3730}" dt="2023-10-18T21:25:38.410" v="2330"/>
          <ac:inkMkLst>
            <pc:docMk/>
            <pc:sldMk cId="3198140482" sldId="547"/>
            <ac:inkMk id="478" creationId="{28ACD86B-0571-BE4B-83A0-9E0C740F65BB}"/>
          </ac:inkMkLst>
        </pc:inkChg>
        <pc:inkChg chg="add mod">
          <ac:chgData name="Luca Crocetti" userId="52efdf86-ba77-4dcf-8f92-67ea05fd85b4" providerId="ADAL" clId="{44298F47-E88B-4AB1-83FB-3EB16B5D3730}" dt="2023-10-18T21:25:38.410" v="2330"/>
          <ac:inkMkLst>
            <pc:docMk/>
            <pc:sldMk cId="3198140482" sldId="547"/>
            <ac:inkMk id="479" creationId="{B1C8EA3D-F783-37C3-5C83-5AA557597A95}"/>
          </ac:inkMkLst>
        </pc:inkChg>
        <pc:inkChg chg="add mod">
          <ac:chgData name="Luca Crocetti" userId="52efdf86-ba77-4dcf-8f92-67ea05fd85b4" providerId="ADAL" clId="{44298F47-E88B-4AB1-83FB-3EB16B5D3730}" dt="2023-10-18T21:25:38.410" v="2330"/>
          <ac:inkMkLst>
            <pc:docMk/>
            <pc:sldMk cId="3198140482" sldId="547"/>
            <ac:inkMk id="480" creationId="{C9C18A99-C729-509C-AF0D-E01027943045}"/>
          </ac:inkMkLst>
        </pc:inkChg>
        <pc:inkChg chg="del mod">
          <ac:chgData name="Luca Crocetti" userId="52efdf86-ba77-4dcf-8f92-67ea05fd85b4" providerId="ADAL" clId="{44298F47-E88B-4AB1-83FB-3EB16B5D3730}" dt="2023-10-18T20:57:53.589" v="1337"/>
          <ac:inkMkLst>
            <pc:docMk/>
            <pc:sldMk cId="3198140482" sldId="547"/>
            <ac:inkMk id="481" creationId="{3E9EB62A-3C74-CFE7-EF71-67954664813F}"/>
          </ac:inkMkLst>
        </pc:inkChg>
        <pc:inkChg chg="del mod">
          <ac:chgData name="Luca Crocetti" userId="52efdf86-ba77-4dcf-8f92-67ea05fd85b4" providerId="ADAL" clId="{44298F47-E88B-4AB1-83FB-3EB16B5D3730}" dt="2023-10-18T20:57:53.588" v="1335"/>
          <ac:inkMkLst>
            <pc:docMk/>
            <pc:sldMk cId="3198140482" sldId="547"/>
            <ac:inkMk id="482" creationId="{BDC52816-DBAC-385B-5196-3623788DE03F}"/>
          </ac:inkMkLst>
        </pc:inkChg>
        <pc:inkChg chg="del mod">
          <ac:chgData name="Luca Crocetti" userId="52efdf86-ba77-4dcf-8f92-67ea05fd85b4" providerId="ADAL" clId="{44298F47-E88B-4AB1-83FB-3EB16B5D3730}" dt="2023-10-18T20:57:53.594" v="1352"/>
          <ac:inkMkLst>
            <pc:docMk/>
            <pc:sldMk cId="3198140482" sldId="547"/>
            <ac:inkMk id="483" creationId="{392C90FB-9E5E-DCF7-CB6B-99FDB8418B16}"/>
          </ac:inkMkLst>
        </pc:inkChg>
        <pc:inkChg chg="del mod">
          <ac:chgData name="Luca Crocetti" userId="52efdf86-ba77-4dcf-8f92-67ea05fd85b4" providerId="ADAL" clId="{44298F47-E88B-4AB1-83FB-3EB16B5D3730}" dt="2023-10-18T20:57:53.587" v="1334"/>
          <ac:inkMkLst>
            <pc:docMk/>
            <pc:sldMk cId="3198140482" sldId="547"/>
            <ac:inkMk id="484" creationId="{FF04B1A3-D57D-2419-E2E0-16D6956D2A2F}"/>
          </ac:inkMkLst>
        </pc:inkChg>
        <pc:inkChg chg="del mod">
          <ac:chgData name="Luca Crocetti" userId="52efdf86-ba77-4dcf-8f92-67ea05fd85b4" providerId="ADAL" clId="{44298F47-E88B-4AB1-83FB-3EB16B5D3730}" dt="2023-10-18T20:57:53.576" v="1322"/>
          <ac:inkMkLst>
            <pc:docMk/>
            <pc:sldMk cId="3198140482" sldId="547"/>
            <ac:inkMk id="485" creationId="{61F42D5B-2788-9FC4-9887-8C988A10A8B8}"/>
          </ac:inkMkLst>
        </pc:inkChg>
        <pc:inkChg chg="del mod">
          <ac:chgData name="Luca Crocetti" userId="52efdf86-ba77-4dcf-8f92-67ea05fd85b4" providerId="ADAL" clId="{44298F47-E88B-4AB1-83FB-3EB16B5D3730}" dt="2023-10-18T20:57:53.598" v="1362"/>
          <ac:inkMkLst>
            <pc:docMk/>
            <pc:sldMk cId="3198140482" sldId="547"/>
            <ac:inkMk id="486" creationId="{C9F07F42-9F4D-2B92-4303-2A2765BC1CEF}"/>
          </ac:inkMkLst>
        </pc:inkChg>
        <pc:inkChg chg="del mod">
          <ac:chgData name="Luca Crocetti" userId="52efdf86-ba77-4dcf-8f92-67ea05fd85b4" providerId="ADAL" clId="{44298F47-E88B-4AB1-83FB-3EB16B5D3730}" dt="2023-10-18T20:57:53.579" v="1325"/>
          <ac:inkMkLst>
            <pc:docMk/>
            <pc:sldMk cId="3198140482" sldId="547"/>
            <ac:inkMk id="487" creationId="{E0AFC351-991A-CED3-A2CA-94CA6CBB1B0A}"/>
          </ac:inkMkLst>
        </pc:inkChg>
        <pc:inkChg chg="del mod">
          <ac:chgData name="Luca Crocetti" userId="52efdf86-ba77-4dcf-8f92-67ea05fd85b4" providerId="ADAL" clId="{44298F47-E88B-4AB1-83FB-3EB16B5D3730}" dt="2023-10-18T20:57:53.595" v="1358"/>
          <ac:inkMkLst>
            <pc:docMk/>
            <pc:sldMk cId="3198140482" sldId="547"/>
            <ac:inkMk id="488" creationId="{B62E9E0B-73BF-1A38-3BF5-47BA69345574}"/>
          </ac:inkMkLst>
        </pc:inkChg>
        <pc:inkChg chg="del mod">
          <ac:chgData name="Luca Crocetti" userId="52efdf86-ba77-4dcf-8f92-67ea05fd85b4" providerId="ADAL" clId="{44298F47-E88B-4AB1-83FB-3EB16B5D3730}" dt="2023-10-18T20:57:53.581" v="1330"/>
          <ac:inkMkLst>
            <pc:docMk/>
            <pc:sldMk cId="3198140482" sldId="547"/>
            <ac:inkMk id="489" creationId="{5A74E684-1199-DB01-0D01-DED997D8EDF0}"/>
          </ac:inkMkLst>
        </pc:inkChg>
        <pc:inkChg chg="del mod">
          <ac:chgData name="Luca Crocetti" userId="52efdf86-ba77-4dcf-8f92-67ea05fd85b4" providerId="ADAL" clId="{44298F47-E88B-4AB1-83FB-3EB16B5D3730}" dt="2023-10-18T20:57:53.585" v="1333"/>
          <ac:inkMkLst>
            <pc:docMk/>
            <pc:sldMk cId="3198140482" sldId="547"/>
            <ac:inkMk id="490" creationId="{AE1740E4-A09F-EBC2-BB41-2C9320762B7E}"/>
          </ac:inkMkLst>
        </pc:inkChg>
        <pc:inkChg chg="del mod">
          <ac:chgData name="Luca Crocetti" userId="52efdf86-ba77-4dcf-8f92-67ea05fd85b4" providerId="ADAL" clId="{44298F47-E88B-4AB1-83FB-3EB16B5D3730}" dt="2023-10-18T20:57:53.581" v="1329"/>
          <ac:inkMkLst>
            <pc:docMk/>
            <pc:sldMk cId="3198140482" sldId="547"/>
            <ac:inkMk id="491" creationId="{B58B2149-4440-4F59-8AED-098A6C5D0FBF}"/>
          </ac:inkMkLst>
        </pc:inkChg>
        <pc:inkChg chg="del mod">
          <ac:chgData name="Luca Crocetti" userId="52efdf86-ba77-4dcf-8f92-67ea05fd85b4" providerId="ADAL" clId="{44298F47-E88B-4AB1-83FB-3EB16B5D3730}" dt="2023-10-18T20:57:53.594" v="1351"/>
          <ac:inkMkLst>
            <pc:docMk/>
            <pc:sldMk cId="3198140482" sldId="547"/>
            <ac:inkMk id="492" creationId="{F62BD968-1E15-4D10-16E1-EDDB971F5577}"/>
          </ac:inkMkLst>
        </pc:inkChg>
        <pc:inkChg chg="del mod">
          <ac:chgData name="Luca Crocetti" userId="52efdf86-ba77-4dcf-8f92-67ea05fd85b4" providerId="ADAL" clId="{44298F47-E88B-4AB1-83FB-3EB16B5D3730}" dt="2023-10-18T20:57:53.591" v="1344"/>
          <ac:inkMkLst>
            <pc:docMk/>
            <pc:sldMk cId="3198140482" sldId="547"/>
            <ac:inkMk id="493" creationId="{DEDE1823-C2B4-AFF5-02BC-85105BBB34C9}"/>
          </ac:inkMkLst>
        </pc:inkChg>
        <pc:inkChg chg="del mod">
          <ac:chgData name="Luca Crocetti" userId="52efdf86-ba77-4dcf-8f92-67ea05fd85b4" providerId="ADAL" clId="{44298F47-E88B-4AB1-83FB-3EB16B5D3730}" dt="2023-10-18T20:57:53.595" v="1356"/>
          <ac:inkMkLst>
            <pc:docMk/>
            <pc:sldMk cId="3198140482" sldId="547"/>
            <ac:inkMk id="494" creationId="{ABC5B951-D4B7-378A-EDA4-3CDC53A882EB}"/>
          </ac:inkMkLst>
        </pc:inkChg>
        <pc:inkChg chg="del mod">
          <ac:chgData name="Luca Crocetti" userId="52efdf86-ba77-4dcf-8f92-67ea05fd85b4" providerId="ADAL" clId="{44298F47-E88B-4AB1-83FB-3EB16B5D3730}" dt="2023-10-18T20:57:53.593" v="1348"/>
          <ac:inkMkLst>
            <pc:docMk/>
            <pc:sldMk cId="3198140482" sldId="547"/>
            <ac:inkMk id="495" creationId="{94BDE41A-4CFB-D428-593D-205319778F38}"/>
          </ac:inkMkLst>
        </pc:inkChg>
        <pc:inkChg chg="del mod">
          <ac:chgData name="Luca Crocetti" userId="52efdf86-ba77-4dcf-8f92-67ea05fd85b4" providerId="ADAL" clId="{44298F47-E88B-4AB1-83FB-3EB16B5D3730}" dt="2023-10-18T20:57:53.582" v="1331"/>
          <ac:inkMkLst>
            <pc:docMk/>
            <pc:sldMk cId="3198140482" sldId="547"/>
            <ac:inkMk id="496" creationId="{127D971C-BB02-05DC-2915-BC17C504946B}"/>
          </ac:inkMkLst>
        </pc:inkChg>
        <pc:inkChg chg="del mod">
          <ac:chgData name="Luca Crocetti" userId="52efdf86-ba77-4dcf-8f92-67ea05fd85b4" providerId="ADAL" clId="{44298F47-E88B-4AB1-83FB-3EB16B5D3730}" dt="2023-10-18T20:57:53.590" v="1340"/>
          <ac:inkMkLst>
            <pc:docMk/>
            <pc:sldMk cId="3198140482" sldId="547"/>
            <ac:inkMk id="497" creationId="{B7A531E2-E7AF-3E1C-F760-ED65BBAA0148}"/>
          </ac:inkMkLst>
        </pc:inkChg>
        <pc:inkChg chg="del mod">
          <ac:chgData name="Luca Crocetti" userId="52efdf86-ba77-4dcf-8f92-67ea05fd85b4" providerId="ADAL" clId="{44298F47-E88B-4AB1-83FB-3EB16B5D3730}" dt="2023-10-18T20:57:53.579" v="1324"/>
          <ac:inkMkLst>
            <pc:docMk/>
            <pc:sldMk cId="3198140482" sldId="547"/>
            <ac:inkMk id="498" creationId="{A42DFCA3-F52D-B318-8241-975CBAD68056}"/>
          </ac:inkMkLst>
        </pc:inkChg>
        <pc:inkChg chg="del mod">
          <ac:chgData name="Luca Crocetti" userId="52efdf86-ba77-4dcf-8f92-67ea05fd85b4" providerId="ADAL" clId="{44298F47-E88B-4AB1-83FB-3EB16B5D3730}" dt="2023-10-18T20:57:53.595" v="1355"/>
          <ac:inkMkLst>
            <pc:docMk/>
            <pc:sldMk cId="3198140482" sldId="547"/>
            <ac:inkMk id="499" creationId="{208DEDB3-305C-66FA-C51A-FAD64F3C8552}"/>
          </ac:inkMkLst>
        </pc:inkChg>
        <pc:inkChg chg="del mod">
          <ac:chgData name="Luca Crocetti" userId="52efdf86-ba77-4dcf-8f92-67ea05fd85b4" providerId="ADAL" clId="{44298F47-E88B-4AB1-83FB-3EB16B5D3730}" dt="2023-10-18T20:57:53.590" v="1341"/>
          <ac:inkMkLst>
            <pc:docMk/>
            <pc:sldMk cId="3198140482" sldId="547"/>
            <ac:inkMk id="500" creationId="{25BF8E64-B508-A2DC-4F35-8E2CFACF11BF}"/>
          </ac:inkMkLst>
        </pc:inkChg>
        <pc:inkChg chg="del mod">
          <ac:chgData name="Luca Crocetti" userId="52efdf86-ba77-4dcf-8f92-67ea05fd85b4" providerId="ADAL" clId="{44298F47-E88B-4AB1-83FB-3EB16B5D3730}" dt="2023-10-18T20:57:53.593" v="1349"/>
          <ac:inkMkLst>
            <pc:docMk/>
            <pc:sldMk cId="3198140482" sldId="547"/>
            <ac:inkMk id="501" creationId="{BBB1B66A-1D83-EAEA-EF0F-7CF337AAD161}"/>
          </ac:inkMkLst>
        </pc:inkChg>
        <pc:inkChg chg="del mod">
          <ac:chgData name="Luca Crocetti" userId="52efdf86-ba77-4dcf-8f92-67ea05fd85b4" providerId="ADAL" clId="{44298F47-E88B-4AB1-83FB-3EB16B5D3730}" dt="2023-10-18T20:57:53.592" v="1345"/>
          <ac:inkMkLst>
            <pc:docMk/>
            <pc:sldMk cId="3198140482" sldId="547"/>
            <ac:inkMk id="502" creationId="{784B3B15-32BC-CCB7-3115-3BFE75F03CF3}"/>
          </ac:inkMkLst>
        </pc:inkChg>
        <pc:inkChg chg="del mod">
          <ac:chgData name="Luca Crocetti" userId="52efdf86-ba77-4dcf-8f92-67ea05fd85b4" providerId="ADAL" clId="{44298F47-E88B-4AB1-83FB-3EB16B5D3730}" dt="2023-10-18T20:57:53.579" v="1326"/>
          <ac:inkMkLst>
            <pc:docMk/>
            <pc:sldMk cId="3198140482" sldId="547"/>
            <ac:inkMk id="503" creationId="{9F33C190-7E20-537B-11DA-C96514F99CB5}"/>
          </ac:inkMkLst>
        </pc:inkChg>
        <pc:inkChg chg="del mod">
          <ac:chgData name="Luca Crocetti" userId="52efdf86-ba77-4dcf-8f92-67ea05fd85b4" providerId="ADAL" clId="{44298F47-E88B-4AB1-83FB-3EB16B5D3730}" dt="2023-10-18T20:57:53.591" v="1343"/>
          <ac:inkMkLst>
            <pc:docMk/>
            <pc:sldMk cId="3198140482" sldId="547"/>
            <ac:inkMk id="504" creationId="{33D86390-4998-1D86-1717-D6622AAA73F4}"/>
          </ac:inkMkLst>
        </pc:inkChg>
        <pc:inkChg chg="del mod">
          <ac:chgData name="Luca Crocetti" userId="52efdf86-ba77-4dcf-8f92-67ea05fd85b4" providerId="ADAL" clId="{44298F47-E88B-4AB1-83FB-3EB16B5D3730}" dt="2023-10-18T20:57:53.580" v="1327"/>
          <ac:inkMkLst>
            <pc:docMk/>
            <pc:sldMk cId="3198140482" sldId="547"/>
            <ac:inkMk id="505" creationId="{FFCD73C3-4769-CD85-9B3E-0997F64AE73E}"/>
          </ac:inkMkLst>
        </pc:inkChg>
        <pc:inkChg chg="del mod">
          <ac:chgData name="Luca Crocetti" userId="52efdf86-ba77-4dcf-8f92-67ea05fd85b4" providerId="ADAL" clId="{44298F47-E88B-4AB1-83FB-3EB16B5D3730}" dt="2023-10-18T20:57:53.593" v="1350"/>
          <ac:inkMkLst>
            <pc:docMk/>
            <pc:sldMk cId="3198140482" sldId="547"/>
            <ac:inkMk id="506" creationId="{FF4EED77-C684-0D98-B51D-F1F52B43F47A}"/>
          </ac:inkMkLst>
        </pc:inkChg>
        <pc:inkChg chg="del mod">
          <ac:chgData name="Luca Crocetti" userId="52efdf86-ba77-4dcf-8f92-67ea05fd85b4" providerId="ADAL" clId="{44298F47-E88B-4AB1-83FB-3EB16B5D3730}" dt="2023-10-18T20:57:53.595" v="1357"/>
          <ac:inkMkLst>
            <pc:docMk/>
            <pc:sldMk cId="3198140482" sldId="547"/>
            <ac:inkMk id="507" creationId="{88FFF473-EA26-1F2E-1C7E-1AB7C59E7358}"/>
          </ac:inkMkLst>
        </pc:inkChg>
        <pc:inkChg chg="add mod">
          <ac:chgData name="Luca Crocetti" userId="52efdf86-ba77-4dcf-8f92-67ea05fd85b4" providerId="ADAL" clId="{44298F47-E88B-4AB1-83FB-3EB16B5D3730}" dt="2023-10-18T21:25:38.410" v="2330"/>
          <ac:inkMkLst>
            <pc:docMk/>
            <pc:sldMk cId="3198140482" sldId="547"/>
            <ac:inkMk id="508" creationId="{01FBEFF5-C374-75BC-5987-DEE7B352B30A}"/>
          </ac:inkMkLst>
        </pc:inkChg>
        <pc:inkChg chg="add mod">
          <ac:chgData name="Luca Crocetti" userId="52efdf86-ba77-4dcf-8f92-67ea05fd85b4" providerId="ADAL" clId="{44298F47-E88B-4AB1-83FB-3EB16B5D3730}" dt="2023-10-18T21:25:38.410" v="2330"/>
          <ac:inkMkLst>
            <pc:docMk/>
            <pc:sldMk cId="3198140482" sldId="547"/>
            <ac:inkMk id="509" creationId="{9EA83E5D-2451-9A1A-3FC8-35302CA6A4FC}"/>
          </ac:inkMkLst>
        </pc:inkChg>
        <pc:inkChg chg="del mod">
          <ac:chgData name="Luca Crocetti" userId="52efdf86-ba77-4dcf-8f92-67ea05fd85b4" providerId="ADAL" clId="{44298F47-E88B-4AB1-83FB-3EB16B5D3730}" dt="2023-10-18T20:57:53.590" v="1339"/>
          <ac:inkMkLst>
            <pc:docMk/>
            <pc:sldMk cId="3198140482" sldId="547"/>
            <ac:inkMk id="510" creationId="{FFA59FD5-1CFE-50FC-3B56-F210A388C0C8}"/>
          </ac:inkMkLst>
        </pc:inkChg>
        <pc:inkChg chg="del mod">
          <ac:chgData name="Luca Crocetti" userId="52efdf86-ba77-4dcf-8f92-67ea05fd85b4" providerId="ADAL" clId="{44298F47-E88B-4AB1-83FB-3EB16B5D3730}" dt="2023-10-18T20:57:53.594" v="1353"/>
          <ac:inkMkLst>
            <pc:docMk/>
            <pc:sldMk cId="3198140482" sldId="547"/>
            <ac:inkMk id="511" creationId="{A97106E5-0AE8-4534-FF6D-7CB62A27F5CE}"/>
          </ac:inkMkLst>
        </pc:inkChg>
        <pc:inkChg chg="del mod">
          <ac:chgData name="Luca Crocetti" userId="52efdf86-ba77-4dcf-8f92-67ea05fd85b4" providerId="ADAL" clId="{44298F47-E88B-4AB1-83FB-3EB16B5D3730}" dt="2023-10-18T20:57:53.589" v="1336"/>
          <ac:inkMkLst>
            <pc:docMk/>
            <pc:sldMk cId="3198140482" sldId="547"/>
            <ac:inkMk id="512" creationId="{9765A5BE-1C98-CA94-768A-B878A5AF4BC1}"/>
          </ac:inkMkLst>
        </pc:inkChg>
        <pc:inkChg chg="del mod">
          <ac:chgData name="Luca Crocetti" userId="52efdf86-ba77-4dcf-8f92-67ea05fd85b4" providerId="ADAL" clId="{44298F47-E88B-4AB1-83FB-3EB16B5D3730}" dt="2023-10-18T20:57:53.580" v="1328"/>
          <ac:inkMkLst>
            <pc:docMk/>
            <pc:sldMk cId="3198140482" sldId="547"/>
            <ac:inkMk id="513" creationId="{C6EE76EA-7A59-72A6-ED7A-EA558002A276}"/>
          </ac:inkMkLst>
        </pc:inkChg>
        <pc:inkChg chg="del mod">
          <ac:chgData name="Luca Crocetti" userId="52efdf86-ba77-4dcf-8f92-67ea05fd85b4" providerId="ADAL" clId="{44298F47-E88B-4AB1-83FB-3EB16B5D3730}" dt="2023-10-18T20:57:53.589" v="1338"/>
          <ac:inkMkLst>
            <pc:docMk/>
            <pc:sldMk cId="3198140482" sldId="547"/>
            <ac:inkMk id="514" creationId="{2FE8FE6B-7377-12FE-2A87-AC97F0FD639B}"/>
          </ac:inkMkLst>
        </pc:inkChg>
        <pc:inkChg chg="del mod">
          <ac:chgData name="Luca Crocetti" userId="52efdf86-ba77-4dcf-8f92-67ea05fd85b4" providerId="ADAL" clId="{44298F47-E88B-4AB1-83FB-3EB16B5D3730}" dt="2023-10-18T20:57:53.592" v="1347"/>
          <ac:inkMkLst>
            <pc:docMk/>
            <pc:sldMk cId="3198140482" sldId="547"/>
            <ac:inkMk id="515" creationId="{B13B9510-0B0A-6DD0-5476-9D2348DD7EC7}"/>
          </ac:inkMkLst>
        </pc:inkChg>
        <pc:inkChg chg="del mod">
          <ac:chgData name="Luca Crocetti" userId="52efdf86-ba77-4dcf-8f92-67ea05fd85b4" providerId="ADAL" clId="{44298F47-E88B-4AB1-83FB-3EB16B5D3730}" dt="2023-10-18T20:57:53.596" v="1359"/>
          <ac:inkMkLst>
            <pc:docMk/>
            <pc:sldMk cId="3198140482" sldId="547"/>
            <ac:inkMk id="516" creationId="{E569904F-F0CC-87F6-9CBC-FED95865A399}"/>
          </ac:inkMkLst>
        </pc:inkChg>
        <pc:inkChg chg="del mod">
          <ac:chgData name="Luca Crocetti" userId="52efdf86-ba77-4dcf-8f92-67ea05fd85b4" providerId="ADAL" clId="{44298F47-E88B-4AB1-83FB-3EB16B5D3730}" dt="2023-10-18T20:57:53.597" v="1360"/>
          <ac:inkMkLst>
            <pc:docMk/>
            <pc:sldMk cId="3198140482" sldId="547"/>
            <ac:inkMk id="517" creationId="{A80A106F-EAB3-138C-D6D1-EB7342E4F386}"/>
          </ac:inkMkLst>
        </pc:inkChg>
        <pc:inkChg chg="del mod">
          <ac:chgData name="Luca Crocetti" userId="52efdf86-ba77-4dcf-8f92-67ea05fd85b4" providerId="ADAL" clId="{44298F47-E88B-4AB1-83FB-3EB16B5D3730}" dt="2023-10-18T20:57:53.583" v="1332"/>
          <ac:inkMkLst>
            <pc:docMk/>
            <pc:sldMk cId="3198140482" sldId="547"/>
            <ac:inkMk id="518" creationId="{0A2334FC-592D-A88E-CC6D-1D6E226439FC}"/>
          </ac:inkMkLst>
        </pc:inkChg>
        <pc:inkChg chg="del mod">
          <ac:chgData name="Luca Crocetti" userId="52efdf86-ba77-4dcf-8f92-67ea05fd85b4" providerId="ADAL" clId="{44298F47-E88B-4AB1-83FB-3EB16B5D3730}" dt="2023-10-18T20:57:53.594" v="1354"/>
          <ac:inkMkLst>
            <pc:docMk/>
            <pc:sldMk cId="3198140482" sldId="547"/>
            <ac:inkMk id="519" creationId="{4CE6E50D-729C-5816-73F9-077C758CFB67}"/>
          </ac:inkMkLst>
        </pc:inkChg>
        <pc:inkChg chg="del mod">
          <ac:chgData name="Luca Crocetti" userId="52efdf86-ba77-4dcf-8f92-67ea05fd85b4" providerId="ADAL" clId="{44298F47-E88B-4AB1-83FB-3EB16B5D3730}" dt="2023-10-18T20:57:53.598" v="1363"/>
          <ac:inkMkLst>
            <pc:docMk/>
            <pc:sldMk cId="3198140482" sldId="547"/>
            <ac:inkMk id="520" creationId="{E26621EF-F815-05C3-19BE-CF50A98FE0CD}"/>
          </ac:inkMkLst>
        </pc:inkChg>
        <pc:inkChg chg="del mod">
          <ac:chgData name="Luca Crocetti" userId="52efdf86-ba77-4dcf-8f92-67ea05fd85b4" providerId="ADAL" clId="{44298F47-E88B-4AB1-83FB-3EB16B5D3730}" dt="2023-10-18T20:57:53.597" v="1361"/>
          <ac:inkMkLst>
            <pc:docMk/>
            <pc:sldMk cId="3198140482" sldId="547"/>
            <ac:inkMk id="521" creationId="{8F34BCC6-3D8D-ED37-68A3-E4C766680854}"/>
          </ac:inkMkLst>
        </pc:inkChg>
        <pc:inkChg chg="del mod">
          <ac:chgData name="Luca Crocetti" userId="52efdf86-ba77-4dcf-8f92-67ea05fd85b4" providerId="ADAL" clId="{44298F47-E88B-4AB1-83FB-3EB16B5D3730}" dt="2023-10-18T20:57:53.592" v="1346"/>
          <ac:inkMkLst>
            <pc:docMk/>
            <pc:sldMk cId="3198140482" sldId="547"/>
            <ac:inkMk id="522" creationId="{58CE31DE-50D5-AB5E-8B18-B4ECB32D5A65}"/>
          </ac:inkMkLst>
        </pc:inkChg>
        <pc:inkChg chg="del mod">
          <ac:chgData name="Luca Crocetti" userId="52efdf86-ba77-4dcf-8f92-67ea05fd85b4" providerId="ADAL" clId="{44298F47-E88B-4AB1-83FB-3EB16B5D3730}" dt="2023-10-18T20:57:53.578" v="1323"/>
          <ac:inkMkLst>
            <pc:docMk/>
            <pc:sldMk cId="3198140482" sldId="547"/>
            <ac:inkMk id="523" creationId="{497E3513-C48E-06C0-AE3D-F3F07994E296}"/>
          </ac:inkMkLst>
        </pc:inkChg>
        <pc:inkChg chg="del mod">
          <ac:chgData name="Luca Crocetti" userId="52efdf86-ba77-4dcf-8f92-67ea05fd85b4" providerId="ADAL" clId="{44298F47-E88B-4AB1-83FB-3EB16B5D3730}" dt="2023-10-18T20:57:53.591" v="1342"/>
          <ac:inkMkLst>
            <pc:docMk/>
            <pc:sldMk cId="3198140482" sldId="547"/>
            <ac:inkMk id="524" creationId="{C3F88AE3-08C6-2FA8-6B5E-F2769802421B}"/>
          </ac:inkMkLst>
        </pc:inkChg>
        <pc:inkChg chg="del mod">
          <ac:chgData name="Luca Crocetti" userId="52efdf86-ba77-4dcf-8f92-67ea05fd85b4" providerId="ADAL" clId="{44298F47-E88B-4AB1-83FB-3EB16B5D3730}" dt="2023-10-18T20:58:35.716" v="1413"/>
          <ac:inkMkLst>
            <pc:docMk/>
            <pc:sldMk cId="3198140482" sldId="547"/>
            <ac:inkMk id="530" creationId="{2059F543-ECE5-F8B3-92FF-BC4C56B98B2F}"/>
          </ac:inkMkLst>
        </pc:inkChg>
        <pc:inkChg chg="del mod">
          <ac:chgData name="Luca Crocetti" userId="52efdf86-ba77-4dcf-8f92-67ea05fd85b4" providerId="ADAL" clId="{44298F47-E88B-4AB1-83FB-3EB16B5D3730}" dt="2023-10-18T20:58:35.725" v="1428"/>
          <ac:inkMkLst>
            <pc:docMk/>
            <pc:sldMk cId="3198140482" sldId="547"/>
            <ac:inkMk id="531" creationId="{8E38B9BD-6732-2725-A8CA-8BB8E0B8E4C6}"/>
          </ac:inkMkLst>
        </pc:inkChg>
        <pc:inkChg chg="del mod">
          <ac:chgData name="Luca Crocetti" userId="52efdf86-ba77-4dcf-8f92-67ea05fd85b4" providerId="ADAL" clId="{44298F47-E88B-4AB1-83FB-3EB16B5D3730}" dt="2023-10-18T20:58:35.722" v="1424"/>
          <ac:inkMkLst>
            <pc:docMk/>
            <pc:sldMk cId="3198140482" sldId="547"/>
            <ac:inkMk id="532" creationId="{06E1622F-D032-95ED-FB6D-FF539D2A3D7E}"/>
          </ac:inkMkLst>
        </pc:inkChg>
        <pc:inkChg chg="del mod">
          <ac:chgData name="Luca Crocetti" userId="52efdf86-ba77-4dcf-8f92-67ea05fd85b4" providerId="ADAL" clId="{44298F47-E88B-4AB1-83FB-3EB16B5D3730}" dt="2023-10-18T20:58:35.731" v="1432"/>
          <ac:inkMkLst>
            <pc:docMk/>
            <pc:sldMk cId="3198140482" sldId="547"/>
            <ac:inkMk id="533" creationId="{CFB757FA-A85C-931A-BCAF-06DA38748E52}"/>
          </ac:inkMkLst>
        </pc:inkChg>
        <pc:inkChg chg="del mod">
          <ac:chgData name="Luca Crocetti" userId="52efdf86-ba77-4dcf-8f92-67ea05fd85b4" providerId="ADAL" clId="{44298F47-E88B-4AB1-83FB-3EB16B5D3730}" dt="2023-10-18T20:58:35.729" v="1431"/>
          <ac:inkMkLst>
            <pc:docMk/>
            <pc:sldMk cId="3198140482" sldId="547"/>
            <ac:inkMk id="534" creationId="{DBFA064B-5315-C767-4ED6-A08323DCE4D1}"/>
          </ac:inkMkLst>
        </pc:inkChg>
        <pc:inkChg chg="del mod">
          <ac:chgData name="Luca Crocetti" userId="52efdf86-ba77-4dcf-8f92-67ea05fd85b4" providerId="ADAL" clId="{44298F47-E88B-4AB1-83FB-3EB16B5D3730}" dt="2023-10-18T20:58:35.732" v="1433"/>
          <ac:inkMkLst>
            <pc:docMk/>
            <pc:sldMk cId="3198140482" sldId="547"/>
            <ac:inkMk id="535" creationId="{150B4467-43A8-CE74-152A-22FBAC922939}"/>
          </ac:inkMkLst>
        </pc:inkChg>
        <pc:inkChg chg="del mod">
          <ac:chgData name="Luca Crocetti" userId="52efdf86-ba77-4dcf-8f92-67ea05fd85b4" providerId="ADAL" clId="{44298F47-E88B-4AB1-83FB-3EB16B5D3730}" dt="2023-10-18T20:58:35.720" v="1421"/>
          <ac:inkMkLst>
            <pc:docMk/>
            <pc:sldMk cId="3198140482" sldId="547"/>
            <ac:inkMk id="536" creationId="{BE34BF3A-8E9B-B4EE-5DD6-6DA9AA66F4E7}"/>
          </ac:inkMkLst>
        </pc:inkChg>
        <pc:inkChg chg="del mod">
          <ac:chgData name="Luca Crocetti" userId="52efdf86-ba77-4dcf-8f92-67ea05fd85b4" providerId="ADAL" clId="{44298F47-E88B-4AB1-83FB-3EB16B5D3730}" dt="2023-10-18T20:58:35.728" v="1430"/>
          <ac:inkMkLst>
            <pc:docMk/>
            <pc:sldMk cId="3198140482" sldId="547"/>
            <ac:inkMk id="537" creationId="{FF95DB7C-E321-5BE8-B37F-B9044366D8C4}"/>
          </ac:inkMkLst>
        </pc:inkChg>
        <pc:inkChg chg="del mod">
          <ac:chgData name="Luca Crocetti" userId="52efdf86-ba77-4dcf-8f92-67ea05fd85b4" providerId="ADAL" clId="{44298F47-E88B-4AB1-83FB-3EB16B5D3730}" dt="2023-10-18T20:58:35.719" v="1418"/>
          <ac:inkMkLst>
            <pc:docMk/>
            <pc:sldMk cId="3198140482" sldId="547"/>
            <ac:inkMk id="538" creationId="{955E082C-AF66-3716-9432-744DDC7D59AF}"/>
          </ac:inkMkLst>
        </pc:inkChg>
        <pc:inkChg chg="del mod">
          <ac:chgData name="Luca Crocetti" userId="52efdf86-ba77-4dcf-8f92-67ea05fd85b4" providerId="ADAL" clId="{44298F47-E88B-4AB1-83FB-3EB16B5D3730}" dt="2023-10-18T20:58:35.724" v="1427"/>
          <ac:inkMkLst>
            <pc:docMk/>
            <pc:sldMk cId="3198140482" sldId="547"/>
            <ac:inkMk id="539" creationId="{511DE084-9343-3B07-70DD-4BC8152552FD}"/>
          </ac:inkMkLst>
        </pc:inkChg>
        <pc:inkChg chg="add mod">
          <ac:chgData name="Luca Crocetti" userId="52efdf86-ba77-4dcf-8f92-67ea05fd85b4" providerId="ADAL" clId="{44298F47-E88B-4AB1-83FB-3EB16B5D3730}" dt="2023-10-18T21:25:38.410" v="2330"/>
          <ac:inkMkLst>
            <pc:docMk/>
            <pc:sldMk cId="3198140482" sldId="547"/>
            <ac:inkMk id="540" creationId="{E2A1E345-2D27-5578-B2F4-16A0361B7763}"/>
          </ac:inkMkLst>
        </pc:inkChg>
        <pc:inkChg chg="add del mod">
          <ac:chgData name="Luca Crocetti" userId="52efdf86-ba77-4dcf-8f92-67ea05fd85b4" providerId="ADAL" clId="{44298F47-E88B-4AB1-83FB-3EB16B5D3730}" dt="2023-10-18T20:57:02.949" v="1234"/>
          <ac:inkMkLst>
            <pc:docMk/>
            <pc:sldMk cId="3198140482" sldId="547"/>
            <ac:inkMk id="541" creationId="{57AF2754-8C7F-31EA-F248-3F23C2958BC7}"/>
          </ac:inkMkLst>
        </pc:inkChg>
        <pc:inkChg chg="del mod">
          <ac:chgData name="Luca Crocetti" userId="52efdf86-ba77-4dcf-8f92-67ea05fd85b4" providerId="ADAL" clId="{44298F47-E88B-4AB1-83FB-3EB16B5D3730}" dt="2023-10-18T20:58:35.721" v="1422"/>
          <ac:inkMkLst>
            <pc:docMk/>
            <pc:sldMk cId="3198140482" sldId="547"/>
            <ac:inkMk id="542" creationId="{468618F4-5070-CC18-2CF8-39F900C6DC18}"/>
          </ac:inkMkLst>
        </pc:inkChg>
        <pc:inkChg chg="del mod">
          <ac:chgData name="Luca Crocetti" userId="52efdf86-ba77-4dcf-8f92-67ea05fd85b4" providerId="ADAL" clId="{44298F47-E88B-4AB1-83FB-3EB16B5D3730}" dt="2023-10-18T20:58:35.720" v="1420"/>
          <ac:inkMkLst>
            <pc:docMk/>
            <pc:sldMk cId="3198140482" sldId="547"/>
            <ac:inkMk id="543" creationId="{03BA9E3B-3609-47CE-7E58-7D27B58AD430}"/>
          </ac:inkMkLst>
        </pc:inkChg>
        <pc:inkChg chg="del mod">
          <ac:chgData name="Luca Crocetti" userId="52efdf86-ba77-4dcf-8f92-67ea05fd85b4" providerId="ADAL" clId="{44298F47-E88B-4AB1-83FB-3EB16B5D3730}" dt="2023-10-18T20:58:35.723" v="1426"/>
          <ac:inkMkLst>
            <pc:docMk/>
            <pc:sldMk cId="3198140482" sldId="547"/>
            <ac:inkMk id="544" creationId="{8C6A2243-F7F6-7268-889F-A8771EFD6B07}"/>
          </ac:inkMkLst>
        </pc:inkChg>
        <pc:inkChg chg="del mod">
          <ac:chgData name="Luca Crocetti" userId="52efdf86-ba77-4dcf-8f92-67ea05fd85b4" providerId="ADAL" clId="{44298F47-E88B-4AB1-83FB-3EB16B5D3730}" dt="2023-10-18T20:58:35.718" v="1417"/>
          <ac:inkMkLst>
            <pc:docMk/>
            <pc:sldMk cId="3198140482" sldId="547"/>
            <ac:inkMk id="545" creationId="{C0122B78-3A15-FAF7-A62A-3310F5274972}"/>
          </ac:inkMkLst>
        </pc:inkChg>
        <pc:inkChg chg="del mod">
          <ac:chgData name="Luca Crocetti" userId="52efdf86-ba77-4dcf-8f92-67ea05fd85b4" providerId="ADAL" clId="{44298F47-E88B-4AB1-83FB-3EB16B5D3730}" dt="2023-10-18T20:58:35.717" v="1415"/>
          <ac:inkMkLst>
            <pc:docMk/>
            <pc:sldMk cId="3198140482" sldId="547"/>
            <ac:inkMk id="546" creationId="{66AF1E86-E215-D079-5282-7C62D158925B}"/>
          </ac:inkMkLst>
        </pc:inkChg>
        <pc:inkChg chg="del mod">
          <ac:chgData name="Luca Crocetti" userId="52efdf86-ba77-4dcf-8f92-67ea05fd85b4" providerId="ADAL" clId="{44298F47-E88B-4AB1-83FB-3EB16B5D3730}" dt="2023-10-18T20:58:35.721" v="1423"/>
          <ac:inkMkLst>
            <pc:docMk/>
            <pc:sldMk cId="3198140482" sldId="547"/>
            <ac:inkMk id="547" creationId="{963B3727-452E-2B98-EBA6-6887E6C447B5}"/>
          </ac:inkMkLst>
        </pc:inkChg>
        <pc:inkChg chg="add mod">
          <ac:chgData name="Luca Crocetti" userId="52efdf86-ba77-4dcf-8f92-67ea05fd85b4" providerId="ADAL" clId="{44298F47-E88B-4AB1-83FB-3EB16B5D3730}" dt="2023-10-18T21:25:38.410" v="2330"/>
          <ac:inkMkLst>
            <pc:docMk/>
            <pc:sldMk cId="3198140482" sldId="547"/>
            <ac:inkMk id="548" creationId="{BD8CC774-AD9A-7D67-73AC-4337189088AD}"/>
          </ac:inkMkLst>
        </pc:inkChg>
        <pc:inkChg chg="add del mod">
          <ac:chgData name="Luca Crocetti" userId="52efdf86-ba77-4dcf-8f92-67ea05fd85b4" providerId="ADAL" clId="{44298F47-E88B-4AB1-83FB-3EB16B5D3730}" dt="2023-10-18T20:57:02.950" v="1236"/>
          <ac:inkMkLst>
            <pc:docMk/>
            <pc:sldMk cId="3198140482" sldId="547"/>
            <ac:inkMk id="549" creationId="{5699FA06-07F3-233F-F69A-8C7C5916DE07}"/>
          </ac:inkMkLst>
        </pc:inkChg>
        <pc:inkChg chg="del mod">
          <ac:chgData name="Luca Crocetti" userId="52efdf86-ba77-4dcf-8f92-67ea05fd85b4" providerId="ADAL" clId="{44298F47-E88B-4AB1-83FB-3EB16B5D3730}" dt="2023-10-18T20:58:35.719" v="1419"/>
          <ac:inkMkLst>
            <pc:docMk/>
            <pc:sldMk cId="3198140482" sldId="547"/>
            <ac:inkMk id="550" creationId="{542B95B2-DA91-C30C-4751-ABD28D3FF672}"/>
          </ac:inkMkLst>
        </pc:inkChg>
        <pc:inkChg chg="del mod">
          <ac:chgData name="Luca Crocetti" userId="52efdf86-ba77-4dcf-8f92-67ea05fd85b4" providerId="ADAL" clId="{44298F47-E88B-4AB1-83FB-3EB16B5D3730}" dt="2023-10-18T20:58:35.718" v="1416"/>
          <ac:inkMkLst>
            <pc:docMk/>
            <pc:sldMk cId="3198140482" sldId="547"/>
            <ac:inkMk id="551" creationId="{90FF1548-89B2-991E-C2A2-AE3C10E53694}"/>
          </ac:inkMkLst>
        </pc:inkChg>
        <pc:inkChg chg="del mod">
          <ac:chgData name="Luca Crocetti" userId="52efdf86-ba77-4dcf-8f92-67ea05fd85b4" providerId="ADAL" clId="{44298F47-E88B-4AB1-83FB-3EB16B5D3730}" dt="2023-10-18T20:58:35.727" v="1429"/>
          <ac:inkMkLst>
            <pc:docMk/>
            <pc:sldMk cId="3198140482" sldId="547"/>
            <ac:inkMk id="552" creationId="{A890427E-971D-1205-8942-AFA4B4D37B2B}"/>
          </ac:inkMkLst>
        </pc:inkChg>
        <pc:inkChg chg="del mod">
          <ac:chgData name="Luca Crocetti" userId="52efdf86-ba77-4dcf-8f92-67ea05fd85b4" providerId="ADAL" clId="{44298F47-E88B-4AB1-83FB-3EB16B5D3730}" dt="2023-10-18T20:58:35.722" v="1425"/>
          <ac:inkMkLst>
            <pc:docMk/>
            <pc:sldMk cId="3198140482" sldId="547"/>
            <ac:inkMk id="553" creationId="{68132D25-262C-B870-D301-93A36EFECF1B}"/>
          </ac:inkMkLst>
        </pc:inkChg>
        <pc:inkChg chg="del">
          <ac:chgData name="Luca Crocetti" userId="52efdf86-ba77-4dcf-8f92-67ea05fd85b4" providerId="ADAL" clId="{44298F47-E88B-4AB1-83FB-3EB16B5D3730}" dt="2023-10-18T20:58:35.714" v="1412"/>
          <ac:inkMkLst>
            <pc:docMk/>
            <pc:sldMk cId="3198140482" sldId="547"/>
            <ac:inkMk id="554" creationId="{C3E8DE7C-5C0A-8945-251C-1C03E71D2BC6}"/>
          </ac:inkMkLst>
        </pc:inkChg>
        <pc:inkChg chg="del mod">
          <ac:chgData name="Luca Crocetti" userId="52efdf86-ba77-4dcf-8f92-67ea05fd85b4" providerId="ADAL" clId="{44298F47-E88B-4AB1-83FB-3EB16B5D3730}" dt="2023-10-18T20:58:35.716" v="1414"/>
          <ac:inkMkLst>
            <pc:docMk/>
            <pc:sldMk cId="3198140482" sldId="547"/>
            <ac:inkMk id="555" creationId="{C347C89C-C311-E435-CFDB-302F1D2A48EF}"/>
          </ac:inkMkLst>
        </pc:inkChg>
        <pc:inkChg chg="add del mod">
          <ac:chgData name="Luca Crocetti" userId="52efdf86-ba77-4dcf-8f92-67ea05fd85b4" providerId="ADAL" clId="{44298F47-E88B-4AB1-83FB-3EB16B5D3730}" dt="2023-10-18T20:57:02.947" v="1233"/>
          <ac:inkMkLst>
            <pc:docMk/>
            <pc:sldMk cId="3198140482" sldId="547"/>
            <ac:inkMk id="556" creationId="{8D58B8CA-C2BF-3845-8AD9-19EE6A69A7B6}"/>
          </ac:inkMkLst>
        </pc:inkChg>
        <pc:inkChg chg="del mod">
          <ac:chgData name="Luca Crocetti" userId="52efdf86-ba77-4dcf-8f92-67ea05fd85b4" providerId="ADAL" clId="{44298F47-E88B-4AB1-83FB-3EB16B5D3730}" dt="2023-10-18T20:58:59.774" v="1470"/>
          <ac:inkMkLst>
            <pc:docMk/>
            <pc:sldMk cId="3198140482" sldId="547"/>
            <ac:inkMk id="557" creationId="{49356A30-3A4B-8CA8-660C-B74BEA96138B}"/>
          </ac:inkMkLst>
        </pc:inkChg>
        <pc:inkChg chg="del mod">
          <ac:chgData name="Luca Crocetti" userId="52efdf86-ba77-4dcf-8f92-67ea05fd85b4" providerId="ADAL" clId="{44298F47-E88B-4AB1-83FB-3EB16B5D3730}" dt="2023-10-18T20:58:59.774" v="1469"/>
          <ac:inkMkLst>
            <pc:docMk/>
            <pc:sldMk cId="3198140482" sldId="547"/>
            <ac:inkMk id="558" creationId="{A7D6FB7D-8501-7DF3-266B-041AB87E0896}"/>
          </ac:inkMkLst>
        </pc:inkChg>
        <pc:inkChg chg="del mod">
          <ac:chgData name="Luca Crocetti" userId="52efdf86-ba77-4dcf-8f92-67ea05fd85b4" providerId="ADAL" clId="{44298F47-E88B-4AB1-83FB-3EB16B5D3730}" dt="2023-10-18T20:58:59.775" v="1472"/>
          <ac:inkMkLst>
            <pc:docMk/>
            <pc:sldMk cId="3198140482" sldId="547"/>
            <ac:inkMk id="559" creationId="{A9FEB373-FF3A-B03B-F7FB-E8D6646AE49A}"/>
          </ac:inkMkLst>
        </pc:inkChg>
        <pc:inkChg chg="del mod">
          <ac:chgData name="Luca Crocetti" userId="52efdf86-ba77-4dcf-8f92-67ea05fd85b4" providerId="ADAL" clId="{44298F47-E88B-4AB1-83FB-3EB16B5D3730}" dt="2023-10-18T20:58:59.771" v="1467"/>
          <ac:inkMkLst>
            <pc:docMk/>
            <pc:sldMk cId="3198140482" sldId="547"/>
            <ac:inkMk id="560" creationId="{66629043-297C-B396-A5C5-EC2FAE65BD03}"/>
          </ac:inkMkLst>
        </pc:inkChg>
        <pc:inkChg chg="del mod">
          <ac:chgData name="Luca Crocetti" userId="52efdf86-ba77-4dcf-8f92-67ea05fd85b4" providerId="ADAL" clId="{44298F47-E88B-4AB1-83FB-3EB16B5D3730}" dt="2023-10-18T20:58:59.775" v="1471"/>
          <ac:inkMkLst>
            <pc:docMk/>
            <pc:sldMk cId="3198140482" sldId="547"/>
            <ac:inkMk id="561" creationId="{9590D85B-E8D6-4F70-8552-B30DD1BA7A76}"/>
          </ac:inkMkLst>
        </pc:inkChg>
        <pc:inkChg chg="del mod">
          <ac:chgData name="Luca Crocetti" userId="52efdf86-ba77-4dcf-8f92-67ea05fd85b4" providerId="ADAL" clId="{44298F47-E88B-4AB1-83FB-3EB16B5D3730}" dt="2023-10-18T20:58:59.773" v="1468"/>
          <ac:inkMkLst>
            <pc:docMk/>
            <pc:sldMk cId="3198140482" sldId="547"/>
            <ac:inkMk id="562" creationId="{D03B6A89-DEA9-F246-5EBD-98806469BB48}"/>
          </ac:inkMkLst>
        </pc:inkChg>
        <pc:inkChg chg="del mod">
          <ac:chgData name="Luca Crocetti" userId="52efdf86-ba77-4dcf-8f92-67ea05fd85b4" providerId="ADAL" clId="{44298F47-E88B-4AB1-83FB-3EB16B5D3730}" dt="2023-10-18T20:59:00.473" v="1473"/>
          <ac:inkMkLst>
            <pc:docMk/>
            <pc:sldMk cId="3198140482" sldId="547"/>
            <ac:inkMk id="563" creationId="{166601EE-B0BD-5FFC-3F67-597B1E69804D}"/>
          </ac:inkMkLst>
        </pc:inkChg>
        <pc:inkChg chg="del mod">
          <ac:chgData name="Luca Crocetti" userId="52efdf86-ba77-4dcf-8f92-67ea05fd85b4" providerId="ADAL" clId="{44298F47-E88B-4AB1-83FB-3EB16B5D3730}" dt="2023-10-18T20:59:12.350" v="1493"/>
          <ac:inkMkLst>
            <pc:docMk/>
            <pc:sldMk cId="3198140482" sldId="547"/>
            <ac:inkMk id="564" creationId="{DF6E15E6-5251-0D3C-0ED2-9CF3F795C384}"/>
          </ac:inkMkLst>
        </pc:inkChg>
        <pc:inkChg chg="del mod">
          <ac:chgData name="Luca Crocetti" userId="52efdf86-ba77-4dcf-8f92-67ea05fd85b4" providerId="ADAL" clId="{44298F47-E88B-4AB1-83FB-3EB16B5D3730}" dt="2023-10-18T20:59:12.355" v="1498"/>
          <ac:inkMkLst>
            <pc:docMk/>
            <pc:sldMk cId="3198140482" sldId="547"/>
            <ac:inkMk id="565" creationId="{8BB8B825-5849-D8A0-4102-082805D74F96}"/>
          </ac:inkMkLst>
        </pc:inkChg>
        <pc:inkChg chg="del mod">
          <ac:chgData name="Luca Crocetti" userId="52efdf86-ba77-4dcf-8f92-67ea05fd85b4" providerId="ADAL" clId="{44298F47-E88B-4AB1-83FB-3EB16B5D3730}" dt="2023-10-18T20:59:12.353" v="1495"/>
          <ac:inkMkLst>
            <pc:docMk/>
            <pc:sldMk cId="3198140482" sldId="547"/>
            <ac:inkMk id="566" creationId="{02B36368-474C-3DB2-20DA-7D93020E2806}"/>
          </ac:inkMkLst>
        </pc:inkChg>
        <pc:inkChg chg="del mod">
          <ac:chgData name="Luca Crocetti" userId="52efdf86-ba77-4dcf-8f92-67ea05fd85b4" providerId="ADAL" clId="{44298F47-E88B-4AB1-83FB-3EB16B5D3730}" dt="2023-10-18T20:59:12.354" v="1497"/>
          <ac:inkMkLst>
            <pc:docMk/>
            <pc:sldMk cId="3198140482" sldId="547"/>
            <ac:inkMk id="567" creationId="{F70C1448-48CD-8F53-CF21-4C14E15F8471}"/>
          </ac:inkMkLst>
        </pc:inkChg>
        <pc:inkChg chg="del mod">
          <ac:chgData name="Luca Crocetti" userId="52efdf86-ba77-4dcf-8f92-67ea05fd85b4" providerId="ADAL" clId="{44298F47-E88B-4AB1-83FB-3EB16B5D3730}" dt="2023-10-18T20:59:10.718" v="1492"/>
          <ac:inkMkLst>
            <pc:docMk/>
            <pc:sldMk cId="3198140482" sldId="547"/>
            <ac:inkMk id="568" creationId="{28B63A00-17A4-8CA8-9CC2-1EB0ACD54D25}"/>
          </ac:inkMkLst>
        </pc:inkChg>
        <pc:inkChg chg="del mod">
          <ac:chgData name="Luca Crocetti" userId="52efdf86-ba77-4dcf-8f92-67ea05fd85b4" providerId="ADAL" clId="{44298F47-E88B-4AB1-83FB-3EB16B5D3730}" dt="2023-10-18T20:59:13.044" v="1499"/>
          <ac:inkMkLst>
            <pc:docMk/>
            <pc:sldMk cId="3198140482" sldId="547"/>
            <ac:inkMk id="569" creationId="{F3BF40AE-3D7A-DDDD-2C63-585FB8D469ED}"/>
          </ac:inkMkLst>
        </pc:inkChg>
        <pc:inkChg chg="del mod">
          <ac:chgData name="Luca Crocetti" userId="52efdf86-ba77-4dcf-8f92-67ea05fd85b4" providerId="ADAL" clId="{44298F47-E88B-4AB1-83FB-3EB16B5D3730}" dt="2023-10-18T20:59:12.354" v="1496"/>
          <ac:inkMkLst>
            <pc:docMk/>
            <pc:sldMk cId="3198140482" sldId="547"/>
            <ac:inkMk id="570" creationId="{B5E4FC57-DF06-2892-82ED-57458AEDA1D0}"/>
          </ac:inkMkLst>
        </pc:inkChg>
        <pc:inkChg chg="add del mod">
          <ac:chgData name="Luca Crocetti" userId="52efdf86-ba77-4dcf-8f92-67ea05fd85b4" providerId="ADAL" clId="{44298F47-E88B-4AB1-83FB-3EB16B5D3730}" dt="2023-10-18T20:57:02.950" v="1235"/>
          <ac:inkMkLst>
            <pc:docMk/>
            <pc:sldMk cId="3198140482" sldId="547"/>
            <ac:inkMk id="571" creationId="{3423BFF5-BA16-52C8-0B07-E72F7489A851}"/>
          </ac:inkMkLst>
        </pc:inkChg>
        <pc:inkChg chg="del mod">
          <ac:chgData name="Luca Crocetti" userId="52efdf86-ba77-4dcf-8f92-67ea05fd85b4" providerId="ADAL" clId="{44298F47-E88B-4AB1-83FB-3EB16B5D3730}" dt="2023-10-18T20:59:09.693" v="1487"/>
          <ac:inkMkLst>
            <pc:docMk/>
            <pc:sldMk cId="3198140482" sldId="547"/>
            <ac:inkMk id="572" creationId="{03E4B195-E320-6E17-BC99-E50272B157AF}"/>
          </ac:inkMkLst>
        </pc:inkChg>
        <pc:inkChg chg="del mod">
          <ac:chgData name="Luca Crocetti" userId="52efdf86-ba77-4dcf-8f92-67ea05fd85b4" providerId="ADAL" clId="{44298F47-E88B-4AB1-83FB-3EB16B5D3730}" dt="2023-10-18T20:59:09.694" v="1489"/>
          <ac:inkMkLst>
            <pc:docMk/>
            <pc:sldMk cId="3198140482" sldId="547"/>
            <ac:inkMk id="573" creationId="{67F73E0A-A10F-F060-B76A-EA1C92EFF4E5}"/>
          </ac:inkMkLst>
        </pc:inkChg>
        <pc:inkChg chg="del mod">
          <ac:chgData name="Luca Crocetti" userId="52efdf86-ba77-4dcf-8f92-67ea05fd85b4" providerId="ADAL" clId="{44298F47-E88B-4AB1-83FB-3EB16B5D3730}" dt="2023-10-18T20:59:09.694" v="1491"/>
          <ac:inkMkLst>
            <pc:docMk/>
            <pc:sldMk cId="3198140482" sldId="547"/>
            <ac:inkMk id="574" creationId="{B4F90285-708F-3A86-050B-C5E55CF9D21C}"/>
          </ac:inkMkLst>
        </pc:inkChg>
        <pc:inkChg chg="del mod">
          <ac:chgData name="Luca Crocetti" userId="52efdf86-ba77-4dcf-8f92-67ea05fd85b4" providerId="ADAL" clId="{44298F47-E88B-4AB1-83FB-3EB16B5D3730}" dt="2023-10-18T20:59:09.690" v="1485"/>
          <ac:inkMkLst>
            <pc:docMk/>
            <pc:sldMk cId="3198140482" sldId="547"/>
            <ac:inkMk id="575" creationId="{9083AB0D-1009-5924-15E0-3C68807C1D6B}"/>
          </ac:inkMkLst>
        </pc:inkChg>
        <pc:inkChg chg="del mod">
          <ac:chgData name="Luca Crocetti" userId="52efdf86-ba77-4dcf-8f92-67ea05fd85b4" providerId="ADAL" clId="{44298F47-E88B-4AB1-83FB-3EB16B5D3730}" dt="2023-10-18T20:59:09.694" v="1490"/>
          <ac:inkMkLst>
            <pc:docMk/>
            <pc:sldMk cId="3198140482" sldId="547"/>
            <ac:inkMk id="576" creationId="{195159AF-6F87-9681-45D7-7E3E14C4C272}"/>
          </ac:inkMkLst>
        </pc:inkChg>
        <pc:inkChg chg="del mod">
          <ac:chgData name="Luca Crocetti" userId="52efdf86-ba77-4dcf-8f92-67ea05fd85b4" providerId="ADAL" clId="{44298F47-E88B-4AB1-83FB-3EB16B5D3730}" dt="2023-10-18T20:59:09.693" v="1486"/>
          <ac:inkMkLst>
            <pc:docMk/>
            <pc:sldMk cId="3198140482" sldId="547"/>
            <ac:inkMk id="577" creationId="{BD573FE2-E6A1-A3F2-2FC9-9A31353EB9C3}"/>
          </ac:inkMkLst>
        </pc:inkChg>
        <pc:inkChg chg="del mod">
          <ac:chgData name="Luca Crocetti" userId="52efdf86-ba77-4dcf-8f92-67ea05fd85b4" providerId="ADAL" clId="{44298F47-E88B-4AB1-83FB-3EB16B5D3730}" dt="2023-10-18T20:59:09.693" v="1488"/>
          <ac:inkMkLst>
            <pc:docMk/>
            <pc:sldMk cId="3198140482" sldId="547"/>
            <ac:inkMk id="578" creationId="{5CE81934-FA91-7A21-B521-9322EC86BF55}"/>
          </ac:inkMkLst>
        </pc:inkChg>
        <pc:inkChg chg="del mod">
          <ac:chgData name="Luca Crocetti" userId="52efdf86-ba77-4dcf-8f92-67ea05fd85b4" providerId="ADAL" clId="{44298F47-E88B-4AB1-83FB-3EB16B5D3730}" dt="2023-10-18T20:59:27.114" v="1518"/>
          <ac:inkMkLst>
            <pc:docMk/>
            <pc:sldMk cId="3198140482" sldId="547"/>
            <ac:inkMk id="579" creationId="{26DA7723-5609-A278-1DAE-43FD50801443}"/>
          </ac:inkMkLst>
        </pc:inkChg>
        <pc:inkChg chg="del mod">
          <ac:chgData name="Luca Crocetti" userId="52efdf86-ba77-4dcf-8f92-67ea05fd85b4" providerId="ADAL" clId="{44298F47-E88B-4AB1-83FB-3EB16B5D3730}" dt="2023-10-18T20:59:27.119" v="1528"/>
          <ac:inkMkLst>
            <pc:docMk/>
            <pc:sldMk cId="3198140482" sldId="547"/>
            <ac:inkMk id="580" creationId="{3CA22BEA-D8AD-AF20-8C68-87FEF058B7BA}"/>
          </ac:inkMkLst>
        </pc:inkChg>
        <pc:inkChg chg="del mod">
          <ac:chgData name="Luca Crocetti" userId="52efdf86-ba77-4dcf-8f92-67ea05fd85b4" providerId="ADAL" clId="{44298F47-E88B-4AB1-83FB-3EB16B5D3730}" dt="2023-10-18T20:59:27.116" v="1525"/>
          <ac:inkMkLst>
            <pc:docMk/>
            <pc:sldMk cId="3198140482" sldId="547"/>
            <ac:inkMk id="581" creationId="{AE84E0FB-6364-B401-CFCD-B22C764D1D64}"/>
          </ac:inkMkLst>
        </pc:inkChg>
        <pc:inkChg chg="del mod">
          <ac:chgData name="Luca Crocetti" userId="52efdf86-ba77-4dcf-8f92-67ea05fd85b4" providerId="ADAL" clId="{44298F47-E88B-4AB1-83FB-3EB16B5D3730}" dt="2023-10-18T20:59:27.116" v="1524"/>
          <ac:inkMkLst>
            <pc:docMk/>
            <pc:sldMk cId="3198140482" sldId="547"/>
            <ac:inkMk id="582" creationId="{B6E86F1E-423B-791C-DAC7-B8F3873BC6BF}"/>
          </ac:inkMkLst>
        </pc:inkChg>
        <pc:inkChg chg="del mod">
          <ac:chgData name="Luca Crocetti" userId="52efdf86-ba77-4dcf-8f92-67ea05fd85b4" providerId="ADAL" clId="{44298F47-E88B-4AB1-83FB-3EB16B5D3730}" dt="2023-10-18T20:59:27.114" v="1519"/>
          <ac:inkMkLst>
            <pc:docMk/>
            <pc:sldMk cId="3198140482" sldId="547"/>
            <ac:inkMk id="583" creationId="{E388AEB4-63D2-F53B-1EF6-24C51FC9E305}"/>
          </ac:inkMkLst>
        </pc:inkChg>
        <pc:inkChg chg="del mod">
          <ac:chgData name="Luca Crocetti" userId="52efdf86-ba77-4dcf-8f92-67ea05fd85b4" providerId="ADAL" clId="{44298F47-E88B-4AB1-83FB-3EB16B5D3730}" dt="2023-10-18T20:59:27.115" v="1520"/>
          <ac:inkMkLst>
            <pc:docMk/>
            <pc:sldMk cId="3198140482" sldId="547"/>
            <ac:inkMk id="584" creationId="{16EA4AF3-85C6-52CE-EB0F-84C955ED7679}"/>
          </ac:inkMkLst>
        </pc:inkChg>
        <pc:inkChg chg="del mod">
          <ac:chgData name="Luca Crocetti" userId="52efdf86-ba77-4dcf-8f92-67ea05fd85b4" providerId="ADAL" clId="{44298F47-E88B-4AB1-83FB-3EB16B5D3730}" dt="2023-10-18T20:59:27.118" v="1527"/>
          <ac:inkMkLst>
            <pc:docMk/>
            <pc:sldMk cId="3198140482" sldId="547"/>
            <ac:inkMk id="585" creationId="{A04E5B43-0ABB-0FAA-F6E3-7FC9B560BE35}"/>
          </ac:inkMkLst>
        </pc:inkChg>
        <pc:inkChg chg="del mod">
          <ac:chgData name="Luca Crocetti" userId="52efdf86-ba77-4dcf-8f92-67ea05fd85b4" providerId="ADAL" clId="{44298F47-E88B-4AB1-83FB-3EB16B5D3730}" dt="2023-10-18T20:59:27.115" v="1522"/>
          <ac:inkMkLst>
            <pc:docMk/>
            <pc:sldMk cId="3198140482" sldId="547"/>
            <ac:inkMk id="586" creationId="{326768BC-5947-EFA1-0834-B1A47C93B5AF}"/>
          </ac:inkMkLst>
        </pc:inkChg>
        <pc:inkChg chg="del mod">
          <ac:chgData name="Luca Crocetti" userId="52efdf86-ba77-4dcf-8f92-67ea05fd85b4" providerId="ADAL" clId="{44298F47-E88B-4AB1-83FB-3EB16B5D3730}" dt="2023-10-18T20:59:27.115" v="1521"/>
          <ac:inkMkLst>
            <pc:docMk/>
            <pc:sldMk cId="3198140482" sldId="547"/>
            <ac:inkMk id="587" creationId="{1066E918-FEEA-F8F5-E2F1-0B176F568E9D}"/>
          </ac:inkMkLst>
        </pc:inkChg>
        <pc:inkChg chg="del mod">
          <ac:chgData name="Luca Crocetti" userId="52efdf86-ba77-4dcf-8f92-67ea05fd85b4" providerId="ADAL" clId="{44298F47-E88B-4AB1-83FB-3EB16B5D3730}" dt="2023-10-18T20:59:27.112" v="1517"/>
          <ac:inkMkLst>
            <pc:docMk/>
            <pc:sldMk cId="3198140482" sldId="547"/>
            <ac:inkMk id="588" creationId="{C202DF8C-1717-FA7E-80D5-DFF0026F56D9}"/>
          </ac:inkMkLst>
        </pc:inkChg>
        <pc:inkChg chg="del mod">
          <ac:chgData name="Luca Crocetti" userId="52efdf86-ba77-4dcf-8f92-67ea05fd85b4" providerId="ADAL" clId="{44298F47-E88B-4AB1-83FB-3EB16B5D3730}" dt="2023-10-18T20:59:27.116" v="1523"/>
          <ac:inkMkLst>
            <pc:docMk/>
            <pc:sldMk cId="3198140482" sldId="547"/>
            <ac:inkMk id="589" creationId="{10091E1D-EEDF-1C45-1A31-C9242B89B309}"/>
          </ac:inkMkLst>
        </pc:inkChg>
        <pc:inkChg chg="del mod">
          <ac:chgData name="Luca Crocetti" userId="52efdf86-ba77-4dcf-8f92-67ea05fd85b4" providerId="ADAL" clId="{44298F47-E88B-4AB1-83FB-3EB16B5D3730}" dt="2023-10-18T20:59:27.117" v="1526"/>
          <ac:inkMkLst>
            <pc:docMk/>
            <pc:sldMk cId="3198140482" sldId="547"/>
            <ac:inkMk id="590" creationId="{65D1AD7F-4E80-A388-9E33-2AD6A4615E05}"/>
          </ac:inkMkLst>
        </pc:inkChg>
        <pc:inkChg chg="del mod">
          <ac:chgData name="Luca Crocetti" userId="52efdf86-ba77-4dcf-8f92-67ea05fd85b4" providerId="ADAL" clId="{44298F47-E88B-4AB1-83FB-3EB16B5D3730}" dt="2023-10-18T20:59:40.123" v="1562"/>
          <ac:inkMkLst>
            <pc:docMk/>
            <pc:sldMk cId="3198140482" sldId="547"/>
            <ac:inkMk id="592" creationId="{AAADA1C7-F18C-3014-D682-9B34AADBCFDB}"/>
          </ac:inkMkLst>
        </pc:inkChg>
        <pc:inkChg chg="del mod">
          <ac:chgData name="Luca Crocetti" userId="52efdf86-ba77-4dcf-8f92-67ea05fd85b4" providerId="ADAL" clId="{44298F47-E88B-4AB1-83FB-3EB16B5D3730}" dt="2023-10-18T20:59:40.119" v="1557"/>
          <ac:inkMkLst>
            <pc:docMk/>
            <pc:sldMk cId="3198140482" sldId="547"/>
            <ac:inkMk id="593" creationId="{37DC993C-428C-BA3D-D236-CAB98410B886}"/>
          </ac:inkMkLst>
        </pc:inkChg>
        <pc:inkChg chg="del mod">
          <ac:chgData name="Luca Crocetti" userId="52efdf86-ba77-4dcf-8f92-67ea05fd85b4" providerId="ADAL" clId="{44298F47-E88B-4AB1-83FB-3EB16B5D3730}" dt="2023-10-18T20:59:40.121" v="1560"/>
          <ac:inkMkLst>
            <pc:docMk/>
            <pc:sldMk cId="3198140482" sldId="547"/>
            <ac:inkMk id="594" creationId="{24BB7611-0CC3-45D6-E3A1-28AB0D1BFC0B}"/>
          </ac:inkMkLst>
        </pc:inkChg>
        <pc:inkChg chg="del mod">
          <ac:chgData name="Luca Crocetti" userId="52efdf86-ba77-4dcf-8f92-67ea05fd85b4" providerId="ADAL" clId="{44298F47-E88B-4AB1-83FB-3EB16B5D3730}" dt="2023-10-18T20:59:40.114" v="1545"/>
          <ac:inkMkLst>
            <pc:docMk/>
            <pc:sldMk cId="3198140482" sldId="547"/>
            <ac:inkMk id="595" creationId="{B0556130-FEAF-FDC9-7208-CD62274D83B8}"/>
          </ac:inkMkLst>
        </pc:inkChg>
        <pc:inkChg chg="del mod">
          <ac:chgData name="Luca Crocetti" userId="52efdf86-ba77-4dcf-8f92-67ea05fd85b4" providerId="ADAL" clId="{44298F47-E88B-4AB1-83FB-3EB16B5D3730}" dt="2023-10-18T20:59:40.122" v="1561"/>
          <ac:inkMkLst>
            <pc:docMk/>
            <pc:sldMk cId="3198140482" sldId="547"/>
            <ac:inkMk id="596" creationId="{0E53B0B8-AE7C-D000-2D14-8BEF1B638384}"/>
          </ac:inkMkLst>
        </pc:inkChg>
        <pc:inkChg chg="del mod">
          <ac:chgData name="Luca Crocetti" userId="52efdf86-ba77-4dcf-8f92-67ea05fd85b4" providerId="ADAL" clId="{44298F47-E88B-4AB1-83FB-3EB16B5D3730}" dt="2023-10-18T20:59:40.124" v="1566"/>
          <ac:inkMkLst>
            <pc:docMk/>
            <pc:sldMk cId="3198140482" sldId="547"/>
            <ac:inkMk id="597" creationId="{350BDE09-BF27-A3B9-0009-84CA45E2DD02}"/>
          </ac:inkMkLst>
        </pc:inkChg>
        <pc:inkChg chg="del mod">
          <ac:chgData name="Luca Crocetti" userId="52efdf86-ba77-4dcf-8f92-67ea05fd85b4" providerId="ADAL" clId="{44298F47-E88B-4AB1-83FB-3EB16B5D3730}" dt="2023-10-18T20:59:40.124" v="1565"/>
          <ac:inkMkLst>
            <pc:docMk/>
            <pc:sldMk cId="3198140482" sldId="547"/>
            <ac:inkMk id="598" creationId="{9E7FBFED-0BE3-CB4C-29D8-6695A34CCD75}"/>
          </ac:inkMkLst>
        </pc:inkChg>
        <pc:inkChg chg="del mod">
          <ac:chgData name="Luca Crocetti" userId="52efdf86-ba77-4dcf-8f92-67ea05fd85b4" providerId="ADAL" clId="{44298F47-E88B-4AB1-83FB-3EB16B5D3730}" dt="2023-10-18T20:59:40.115" v="1546"/>
          <ac:inkMkLst>
            <pc:docMk/>
            <pc:sldMk cId="3198140482" sldId="547"/>
            <ac:inkMk id="599" creationId="{C1B2204D-526A-ED63-D448-299A9D9132DC}"/>
          </ac:inkMkLst>
        </pc:inkChg>
        <pc:inkChg chg="del mod">
          <ac:chgData name="Luca Crocetti" userId="52efdf86-ba77-4dcf-8f92-67ea05fd85b4" providerId="ADAL" clId="{44298F47-E88B-4AB1-83FB-3EB16B5D3730}" dt="2023-10-18T20:59:40.120" v="1559"/>
          <ac:inkMkLst>
            <pc:docMk/>
            <pc:sldMk cId="3198140482" sldId="547"/>
            <ac:inkMk id="600" creationId="{52BD98D4-4DE5-C0D3-E7A5-E26D1FA8340C}"/>
          </ac:inkMkLst>
        </pc:inkChg>
        <pc:inkChg chg="del mod">
          <ac:chgData name="Luca Crocetti" userId="52efdf86-ba77-4dcf-8f92-67ea05fd85b4" providerId="ADAL" clId="{44298F47-E88B-4AB1-83FB-3EB16B5D3730}" dt="2023-10-18T20:59:40.124" v="1564"/>
          <ac:inkMkLst>
            <pc:docMk/>
            <pc:sldMk cId="3198140482" sldId="547"/>
            <ac:inkMk id="601" creationId="{23103BF9-A4FB-7F59-836A-C64B3FC901A7}"/>
          </ac:inkMkLst>
        </pc:inkChg>
        <pc:inkChg chg="del mod">
          <ac:chgData name="Luca Crocetti" userId="52efdf86-ba77-4dcf-8f92-67ea05fd85b4" providerId="ADAL" clId="{44298F47-E88B-4AB1-83FB-3EB16B5D3730}" dt="2023-10-18T20:59:40.115" v="1548"/>
          <ac:inkMkLst>
            <pc:docMk/>
            <pc:sldMk cId="3198140482" sldId="547"/>
            <ac:inkMk id="602" creationId="{426AB1E4-0D7C-D3BD-22AF-6745F50CF2C0}"/>
          </ac:inkMkLst>
        </pc:inkChg>
        <pc:inkChg chg="del mod">
          <ac:chgData name="Luca Crocetti" userId="52efdf86-ba77-4dcf-8f92-67ea05fd85b4" providerId="ADAL" clId="{44298F47-E88B-4AB1-83FB-3EB16B5D3730}" dt="2023-10-18T20:59:40.125" v="1568"/>
          <ac:inkMkLst>
            <pc:docMk/>
            <pc:sldMk cId="3198140482" sldId="547"/>
            <ac:inkMk id="603" creationId="{F9DA3A7F-CF75-4667-CBC3-026DB4AB8146}"/>
          </ac:inkMkLst>
        </pc:inkChg>
        <pc:inkChg chg="del mod">
          <ac:chgData name="Luca Crocetti" userId="52efdf86-ba77-4dcf-8f92-67ea05fd85b4" providerId="ADAL" clId="{44298F47-E88B-4AB1-83FB-3EB16B5D3730}" dt="2023-10-18T20:59:40.124" v="1567"/>
          <ac:inkMkLst>
            <pc:docMk/>
            <pc:sldMk cId="3198140482" sldId="547"/>
            <ac:inkMk id="604" creationId="{240E4D07-0C3F-52C7-A726-D56054D3AA3A}"/>
          </ac:inkMkLst>
        </pc:inkChg>
        <pc:inkChg chg="del mod">
          <ac:chgData name="Luca Crocetti" userId="52efdf86-ba77-4dcf-8f92-67ea05fd85b4" providerId="ADAL" clId="{44298F47-E88B-4AB1-83FB-3EB16B5D3730}" dt="2023-10-18T20:59:40.118" v="1554"/>
          <ac:inkMkLst>
            <pc:docMk/>
            <pc:sldMk cId="3198140482" sldId="547"/>
            <ac:inkMk id="605" creationId="{9D0DD049-8A1B-01AA-069E-2F74372A1DB0}"/>
          </ac:inkMkLst>
        </pc:inkChg>
        <pc:inkChg chg="del mod">
          <ac:chgData name="Luca Crocetti" userId="52efdf86-ba77-4dcf-8f92-67ea05fd85b4" providerId="ADAL" clId="{44298F47-E88B-4AB1-83FB-3EB16B5D3730}" dt="2023-10-18T20:59:40.117" v="1551"/>
          <ac:inkMkLst>
            <pc:docMk/>
            <pc:sldMk cId="3198140482" sldId="547"/>
            <ac:inkMk id="606" creationId="{A464F17E-E065-B925-B291-4EEF9BDF6126}"/>
          </ac:inkMkLst>
        </pc:inkChg>
        <pc:inkChg chg="del mod">
          <ac:chgData name="Luca Crocetti" userId="52efdf86-ba77-4dcf-8f92-67ea05fd85b4" providerId="ADAL" clId="{44298F47-E88B-4AB1-83FB-3EB16B5D3730}" dt="2023-10-18T20:59:40.118" v="1555"/>
          <ac:inkMkLst>
            <pc:docMk/>
            <pc:sldMk cId="3198140482" sldId="547"/>
            <ac:inkMk id="607" creationId="{1DDEE253-E372-9BB8-2AEE-2D4A4D1FDABE}"/>
          </ac:inkMkLst>
        </pc:inkChg>
        <pc:inkChg chg="del mod">
          <ac:chgData name="Luca Crocetti" userId="52efdf86-ba77-4dcf-8f92-67ea05fd85b4" providerId="ADAL" clId="{44298F47-E88B-4AB1-83FB-3EB16B5D3730}" dt="2023-10-18T20:59:40.117" v="1552"/>
          <ac:inkMkLst>
            <pc:docMk/>
            <pc:sldMk cId="3198140482" sldId="547"/>
            <ac:inkMk id="608" creationId="{4113DD60-4553-EF9C-C541-B376DBFE47E0}"/>
          </ac:inkMkLst>
        </pc:inkChg>
        <pc:inkChg chg="del mod">
          <ac:chgData name="Luca Crocetti" userId="52efdf86-ba77-4dcf-8f92-67ea05fd85b4" providerId="ADAL" clId="{44298F47-E88B-4AB1-83FB-3EB16B5D3730}" dt="2023-10-18T20:59:40.124" v="1563"/>
          <ac:inkMkLst>
            <pc:docMk/>
            <pc:sldMk cId="3198140482" sldId="547"/>
            <ac:inkMk id="609" creationId="{CF65F898-3CD1-E557-856D-BE1B0E351939}"/>
          </ac:inkMkLst>
        </pc:inkChg>
        <pc:inkChg chg="del mod">
          <ac:chgData name="Luca Crocetti" userId="52efdf86-ba77-4dcf-8f92-67ea05fd85b4" providerId="ADAL" clId="{44298F47-E88B-4AB1-83FB-3EB16B5D3730}" dt="2023-10-18T20:59:40.117" v="1550"/>
          <ac:inkMkLst>
            <pc:docMk/>
            <pc:sldMk cId="3198140482" sldId="547"/>
            <ac:inkMk id="610" creationId="{288B7A7E-C173-CC8C-4BE1-0BC296EA059F}"/>
          </ac:inkMkLst>
        </pc:inkChg>
        <pc:inkChg chg="del mod">
          <ac:chgData name="Luca Crocetti" userId="52efdf86-ba77-4dcf-8f92-67ea05fd85b4" providerId="ADAL" clId="{44298F47-E88B-4AB1-83FB-3EB16B5D3730}" dt="2023-10-18T20:59:40.119" v="1558"/>
          <ac:inkMkLst>
            <pc:docMk/>
            <pc:sldMk cId="3198140482" sldId="547"/>
            <ac:inkMk id="611" creationId="{723BC119-BDEF-D2DA-B7F9-205F404813B1}"/>
          </ac:inkMkLst>
        </pc:inkChg>
        <pc:inkChg chg="del mod">
          <ac:chgData name="Luca Crocetti" userId="52efdf86-ba77-4dcf-8f92-67ea05fd85b4" providerId="ADAL" clId="{44298F47-E88B-4AB1-83FB-3EB16B5D3730}" dt="2023-10-18T20:59:40.118" v="1556"/>
          <ac:inkMkLst>
            <pc:docMk/>
            <pc:sldMk cId="3198140482" sldId="547"/>
            <ac:inkMk id="612" creationId="{0A9289C3-DD69-D074-0021-FFAEA96BD2E5}"/>
          </ac:inkMkLst>
        </pc:inkChg>
        <pc:inkChg chg="del mod">
          <ac:chgData name="Luca Crocetti" userId="52efdf86-ba77-4dcf-8f92-67ea05fd85b4" providerId="ADAL" clId="{44298F47-E88B-4AB1-83FB-3EB16B5D3730}" dt="2023-10-18T20:59:40.116" v="1549"/>
          <ac:inkMkLst>
            <pc:docMk/>
            <pc:sldMk cId="3198140482" sldId="547"/>
            <ac:inkMk id="613" creationId="{0D5B6CDB-21CE-1E8B-F37A-BED50A4C7858}"/>
          </ac:inkMkLst>
        </pc:inkChg>
        <pc:inkChg chg="del mod">
          <ac:chgData name="Luca Crocetti" userId="52efdf86-ba77-4dcf-8f92-67ea05fd85b4" providerId="ADAL" clId="{44298F47-E88B-4AB1-83FB-3EB16B5D3730}" dt="2023-10-18T20:59:40.118" v="1553"/>
          <ac:inkMkLst>
            <pc:docMk/>
            <pc:sldMk cId="3198140482" sldId="547"/>
            <ac:inkMk id="614" creationId="{10667E2C-43A9-912C-8DF6-9C1E392D9ECF}"/>
          </ac:inkMkLst>
        </pc:inkChg>
        <pc:inkChg chg="del mod">
          <ac:chgData name="Luca Crocetti" userId="52efdf86-ba77-4dcf-8f92-67ea05fd85b4" providerId="ADAL" clId="{44298F47-E88B-4AB1-83FB-3EB16B5D3730}" dt="2023-10-18T20:59:40.115" v="1547"/>
          <ac:inkMkLst>
            <pc:docMk/>
            <pc:sldMk cId="3198140482" sldId="547"/>
            <ac:inkMk id="615" creationId="{301105CC-E8C6-23B7-498A-9AE89A2D3BB0}"/>
          </ac:inkMkLst>
        </pc:inkChg>
        <pc:inkChg chg="del mod">
          <ac:chgData name="Luca Crocetti" userId="52efdf86-ba77-4dcf-8f92-67ea05fd85b4" providerId="ADAL" clId="{44298F47-E88B-4AB1-83FB-3EB16B5D3730}" dt="2023-10-18T20:58:54.623" v="1462"/>
          <ac:inkMkLst>
            <pc:docMk/>
            <pc:sldMk cId="3198140482" sldId="547"/>
            <ac:inkMk id="617" creationId="{82AE0A4C-8ED9-3B08-01EB-A2CC76A75C56}"/>
          </ac:inkMkLst>
        </pc:inkChg>
        <pc:inkChg chg="del">
          <ac:chgData name="Luca Crocetti" userId="52efdf86-ba77-4dcf-8f92-67ea05fd85b4" providerId="ADAL" clId="{44298F47-E88B-4AB1-83FB-3EB16B5D3730}" dt="2023-10-18T20:58:54.622" v="1461"/>
          <ac:inkMkLst>
            <pc:docMk/>
            <pc:sldMk cId="3198140482" sldId="547"/>
            <ac:inkMk id="618" creationId="{65799A53-6E65-1292-5E75-BE9C5CDB6DF7}"/>
          </ac:inkMkLst>
        </pc:inkChg>
        <pc:inkChg chg="del">
          <ac:chgData name="Luca Crocetti" userId="52efdf86-ba77-4dcf-8f92-67ea05fd85b4" providerId="ADAL" clId="{44298F47-E88B-4AB1-83FB-3EB16B5D3730}" dt="2023-10-18T20:59:12.352" v="1494"/>
          <ac:inkMkLst>
            <pc:docMk/>
            <pc:sldMk cId="3198140482" sldId="547"/>
            <ac:inkMk id="620" creationId="{160D6D8D-6F28-C035-B815-26128B62F4EA}"/>
          </ac:inkMkLst>
        </pc:inkChg>
        <pc:inkChg chg="mod">
          <ac:chgData name="Luca Crocetti" userId="52efdf86-ba77-4dcf-8f92-67ea05fd85b4" providerId="ADAL" clId="{44298F47-E88B-4AB1-83FB-3EB16B5D3730}" dt="2023-10-18T20:59:12.352" v="1494"/>
          <ac:inkMkLst>
            <pc:docMk/>
            <pc:sldMk cId="3198140482" sldId="547"/>
            <ac:inkMk id="621" creationId="{BCB3092C-39CE-33E9-9F7B-F0DEF6E27E00}"/>
          </ac:inkMkLst>
        </pc:inkChg>
        <pc:inkChg chg="add mod">
          <ac:chgData name="Luca Crocetti" userId="52efdf86-ba77-4dcf-8f92-67ea05fd85b4" providerId="ADAL" clId="{44298F47-E88B-4AB1-83FB-3EB16B5D3730}" dt="2023-10-18T21:25:38.410" v="2330"/>
          <ac:inkMkLst>
            <pc:docMk/>
            <pc:sldMk cId="3198140482" sldId="547"/>
            <ac:inkMk id="622" creationId="{A492890F-167E-CAE6-2441-EB42F627B655}"/>
          </ac:inkMkLst>
        </pc:inkChg>
        <pc:inkChg chg="mod">
          <ac:chgData name="Luca Crocetti" userId="52efdf86-ba77-4dcf-8f92-67ea05fd85b4" providerId="ADAL" clId="{44298F47-E88B-4AB1-83FB-3EB16B5D3730}" dt="2023-10-18T20:59:12.352" v="1494"/>
          <ac:inkMkLst>
            <pc:docMk/>
            <pc:sldMk cId="3198140482" sldId="547"/>
            <ac:inkMk id="623" creationId="{5A91DDAE-1FD3-CF4A-C7B1-F930F97FF2C4}"/>
          </ac:inkMkLst>
        </pc:inkChg>
        <pc:inkChg chg="add mod">
          <ac:chgData name="Luca Crocetti" userId="52efdf86-ba77-4dcf-8f92-67ea05fd85b4" providerId="ADAL" clId="{44298F47-E88B-4AB1-83FB-3EB16B5D3730}" dt="2023-10-18T21:25:38.410" v="2330"/>
          <ac:inkMkLst>
            <pc:docMk/>
            <pc:sldMk cId="3198140482" sldId="547"/>
            <ac:inkMk id="624" creationId="{F1CB7E7E-4524-E149-777C-B4A566EF4D7A}"/>
          </ac:inkMkLst>
        </pc:inkChg>
        <pc:inkChg chg="mod">
          <ac:chgData name="Luca Crocetti" userId="52efdf86-ba77-4dcf-8f92-67ea05fd85b4" providerId="ADAL" clId="{44298F47-E88B-4AB1-83FB-3EB16B5D3730}" dt="2023-10-18T20:59:12.352" v="1494"/>
          <ac:inkMkLst>
            <pc:docMk/>
            <pc:sldMk cId="3198140482" sldId="547"/>
            <ac:inkMk id="625" creationId="{63FFF6FD-514A-DD5C-0AF4-9E093BB7ED09}"/>
          </ac:inkMkLst>
        </pc:inkChg>
        <pc:inkChg chg="add mod">
          <ac:chgData name="Luca Crocetti" userId="52efdf86-ba77-4dcf-8f92-67ea05fd85b4" providerId="ADAL" clId="{44298F47-E88B-4AB1-83FB-3EB16B5D3730}" dt="2023-10-18T21:25:38.410" v="2330"/>
          <ac:inkMkLst>
            <pc:docMk/>
            <pc:sldMk cId="3198140482" sldId="547"/>
            <ac:inkMk id="626" creationId="{1BA31EE9-FF9B-F213-01BA-60B1AFD89368}"/>
          </ac:inkMkLst>
        </pc:inkChg>
        <pc:inkChg chg="mod">
          <ac:chgData name="Luca Crocetti" userId="52efdf86-ba77-4dcf-8f92-67ea05fd85b4" providerId="ADAL" clId="{44298F47-E88B-4AB1-83FB-3EB16B5D3730}" dt="2023-10-18T20:59:12.352" v="1494"/>
          <ac:inkMkLst>
            <pc:docMk/>
            <pc:sldMk cId="3198140482" sldId="547"/>
            <ac:inkMk id="627" creationId="{9FB18736-4EC6-E763-F758-A9D09429C050}"/>
          </ac:inkMkLst>
        </pc:inkChg>
        <pc:inkChg chg="add mod">
          <ac:chgData name="Luca Crocetti" userId="52efdf86-ba77-4dcf-8f92-67ea05fd85b4" providerId="ADAL" clId="{44298F47-E88B-4AB1-83FB-3EB16B5D3730}" dt="2023-10-18T21:25:38.410" v="2330"/>
          <ac:inkMkLst>
            <pc:docMk/>
            <pc:sldMk cId="3198140482" sldId="547"/>
            <ac:inkMk id="629" creationId="{233B55AC-1586-A398-0F54-24A0403414B5}"/>
          </ac:inkMkLst>
        </pc:inkChg>
        <pc:inkChg chg="add mod">
          <ac:chgData name="Luca Crocetti" userId="52efdf86-ba77-4dcf-8f92-67ea05fd85b4" providerId="ADAL" clId="{44298F47-E88B-4AB1-83FB-3EB16B5D3730}" dt="2023-10-18T21:25:38.410" v="2330"/>
          <ac:inkMkLst>
            <pc:docMk/>
            <pc:sldMk cId="3198140482" sldId="547"/>
            <ac:inkMk id="630" creationId="{3FCAA36C-10A3-C38E-8D7F-3C3625729410}"/>
          </ac:inkMkLst>
        </pc:inkChg>
        <pc:inkChg chg="add mod">
          <ac:chgData name="Luca Crocetti" userId="52efdf86-ba77-4dcf-8f92-67ea05fd85b4" providerId="ADAL" clId="{44298F47-E88B-4AB1-83FB-3EB16B5D3730}" dt="2023-10-18T20:57:16.396" v="1261"/>
          <ac:inkMkLst>
            <pc:docMk/>
            <pc:sldMk cId="3198140482" sldId="547"/>
            <ac:inkMk id="631" creationId="{0FC2FF1F-0462-A588-F077-63392AFD44A9}"/>
          </ac:inkMkLst>
        </pc:inkChg>
        <pc:inkChg chg="add mod">
          <ac:chgData name="Luca Crocetti" userId="52efdf86-ba77-4dcf-8f92-67ea05fd85b4" providerId="ADAL" clId="{44298F47-E88B-4AB1-83FB-3EB16B5D3730}" dt="2023-10-18T20:57:16.396" v="1261"/>
          <ac:inkMkLst>
            <pc:docMk/>
            <pc:sldMk cId="3198140482" sldId="547"/>
            <ac:inkMk id="632" creationId="{6848228C-E3D0-5626-3F30-3A0E846E94B4}"/>
          </ac:inkMkLst>
        </pc:inkChg>
        <pc:inkChg chg="add mod">
          <ac:chgData name="Luca Crocetti" userId="52efdf86-ba77-4dcf-8f92-67ea05fd85b4" providerId="ADAL" clId="{44298F47-E88B-4AB1-83FB-3EB16B5D3730}" dt="2023-10-18T20:57:16.396" v="1261"/>
          <ac:inkMkLst>
            <pc:docMk/>
            <pc:sldMk cId="3198140482" sldId="547"/>
            <ac:inkMk id="633" creationId="{9B74B6CE-7A03-F709-68B3-416CB1573015}"/>
          </ac:inkMkLst>
        </pc:inkChg>
        <pc:inkChg chg="add mod">
          <ac:chgData name="Luca Crocetti" userId="52efdf86-ba77-4dcf-8f92-67ea05fd85b4" providerId="ADAL" clId="{44298F47-E88B-4AB1-83FB-3EB16B5D3730}" dt="2023-10-18T20:57:16.396" v="1261"/>
          <ac:inkMkLst>
            <pc:docMk/>
            <pc:sldMk cId="3198140482" sldId="547"/>
            <ac:inkMk id="634" creationId="{FE0F3645-6FEE-6221-AFAC-101430C2B407}"/>
          </ac:inkMkLst>
        </pc:inkChg>
        <pc:inkChg chg="add mod">
          <ac:chgData name="Luca Crocetti" userId="52efdf86-ba77-4dcf-8f92-67ea05fd85b4" providerId="ADAL" clId="{44298F47-E88B-4AB1-83FB-3EB16B5D3730}" dt="2023-10-18T20:57:16.396" v="1261"/>
          <ac:inkMkLst>
            <pc:docMk/>
            <pc:sldMk cId="3198140482" sldId="547"/>
            <ac:inkMk id="635" creationId="{FD747776-BCAA-F190-8FE0-66694EBEF0BE}"/>
          </ac:inkMkLst>
        </pc:inkChg>
        <pc:inkChg chg="add mod">
          <ac:chgData name="Luca Crocetti" userId="52efdf86-ba77-4dcf-8f92-67ea05fd85b4" providerId="ADAL" clId="{44298F47-E88B-4AB1-83FB-3EB16B5D3730}" dt="2023-10-18T20:57:16.396" v="1261"/>
          <ac:inkMkLst>
            <pc:docMk/>
            <pc:sldMk cId="3198140482" sldId="547"/>
            <ac:inkMk id="636" creationId="{A7F85085-6D79-3E28-0271-10135891CF21}"/>
          </ac:inkMkLst>
        </pc:inkChg>
        <pc:inkChg chg="add mod">
          <ac:chgData name="Luca Crocetti" userId="52efdf86-ba77-4dcf-8f92-67ea05fd85b4" providerId="ADAL" clId="{44298F47-E88B-4AB1-83FB-3EB16B5D3730}" dt="2023-10-18T20:57:16.396" v="1261"/>
          <ac:inkMkLst>
            <pc:docMk/>
            <pc:sldMk cId="3198140482" sldId="547"/>
            <ac:inkMk id="637" creationId="{6281FE1B-AD8F-DD95-1D54-4C5C5E587F7E}"/>
          </ac:inkMkLst>
        </pc:inkChg>
        <pc:inkChg chg="add mod">
          <ac:chgData name="Luca Crocetti" userId="52efdf86-ba77-4dcf-8f92-67ea05fd85b4" providerId="ADAL" clId="{44298F47-E88B-4AB1-83FB-3EB16B5D3730}" dt="2023-10-18T20:57:16.396" v="1261"/>
          <ac:inkMkLst>
            <pc:docMk/>
            <pc:sldMk cId="3198140482" sldId="547"/>
            <ac:inkMk id="638" creationId="{8664151E-50C9-A3F8-F99A-C0481D30A875}"/>
          </ac:inkMkLst>
        </pc:inkChg>
        <pc:inkChg chg="add mod">
          <ac:chgData name="Luca Crocetti" userId="52efdf86-ba77-4dcf-8f92-67ea05fd85b4" providerId="ADAL" clId="{44298F47-E88B-4AB1-83FB-3EB16B5D3730}" dt="2023-10-18T20:57:16.396" v="1261"/>
          <ac:inkMkLst>
            <pc:docMk/>
            <pc:sldMk cId="3198140482" sldId="547"/>
            <ac:inkMk id="639" creationId="{5873D7D1-3B1E-965F-8135-727F0F5B04A8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40" creationId="{EE677D6D-4C30-AA91-8FFC-7DD6D40F8FA0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42" creationId="{561EA487-B0E1-4A06-E997-918F33E2455D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43" creationId="{73A6B13E-AEA1-E9BD-F45A-A45974E755E5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44" creationId="{929DC644-47AF-1356-C197-927E168B43FD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45" creationId="{DE3A8309-8CD8-FD38-DEDD-698931A0D2D0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46" creationId="{662C6218-8DDD-BB39-0847-3177988FED1E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47" creationId="{292F8A86-5F2C-2E27-4EF5-C173EC649252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48" creationId="{80E28894-3DEC-1F02-F063-CAD2E98A14F0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50" creationId="{2CDF2AC5-CEA3-187A-749B-189C772807A7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51" creationId="{98525A3E-DF8C-A4F8-2642-2C677F0012E7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52" creationId="{E91C5F8D-B783-126E-B437-988F74277CFD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54" creationId="{9AC6E733-5D1D-184A-76BA-64FAF689331F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55" creationId="{931A64B2-3F5F-E463-DAD6-0833487B4C2F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56" creationId="{F6282231-2AA6-C2F0-CC7F-604D0C49F163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57" creationId="{81FD819E-6514-BDBD-BC1D-A369BD0F11FA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59" creationId="{C2ABDF21-DEBC-2FF1-83E1-D965E107843F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60" creationId="{19422FB1-EE92-CA25-DAF5-901F1B79DC44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62" creationId="{A5ECE92D-F4C6-5FCB-9D32-4901AF59D882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63" creationId="{A2C026FE-902B-3803-A4B1-B297B4D574DE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64" creationId="{4BBB4EF2-EF7A-826B-9BCC-DFB86584BAD1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65" creationId="{297E8948-31E0-13F0-8DDB-4E48C5F5AD2A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66" creationId="{24A589A7-C2D9-2F01-4D28-303CE56D00A8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67" creationId="{1FFFED3B-CB8A-5D9E-2AAF-229B66EB2ACE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69" creationId="{445B868C-5F99-0450-85C7-9879CD13F0CF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70" creationId="{1EA28B8F-3853-3E4B-E25F-ECF6B3E67033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71" creationId="{477245D2-6AF2-BC32-45D2-BE437B3AE6DF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72" creationId="{330D654C-4AD5-ED13-FB7C-152328082582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73" creationId="{93287922-8D33-3A8F-22FA-D9D006EC24BC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75" creationId="{19385DC3-CEE5-4F9A-F10E-DD6FD6574667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76" creationId="{6758BBC7-06E0-1230-CDA3-694D5CE6B860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77" creationId="{26082A0A-C45D-2326-FA37-2A79482461C4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78" creationId="{EA0B729D-0F7E-20DF-D6BD-84A8F5F4EC89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79" creationId="{E5D0F98B-4A32-306B-765A-44EA9090A2D4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80" creationId="{BD1E878B-6219-9BA9-0C82-5824FFC59C7C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81" creationId="{C1940B5B-8F10-E0B1-DABA-8E52860F6D36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82" creationId="{FCD77590-83D4-8E6A-CE5B-FEE6705D5007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83" creationId="{FEF1F573-70D8-9633-F5E1-B99F87434247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84" creationId="{25B1F76E-E99D-5741-1977-E7BF04F11647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85" creationId="{15D42116-AF85-E26C-10D1-C887C2E568BF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86" creationId="{5CC92DBE-4691-E6B0-8172-BA24160CBC86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87" creationId="{320F38AB-E845-87F7-CCA8-299BE768F342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88" creationId="{212F88A5-F8B0-6420-1595-5D21460EA341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89" creationId="{921ABAD1-5633-FC00-7C2B-3BE662386D87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90" creationId="{C5257A50-0AD3-8DF5-4162-C9CBE5D32E38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91" creationId="{310DDF70-D21F-E37A-E9C7-02C7E80DBA3C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92" creationId="{C84F6544-82CA-BC54-204B-5F1E09B49681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93" creationId="{C5D62307-44C2-4944-23BE-DAE56AB5EA0B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94" creationId="{371D0644-0382-004A-C5DC-8D6593C87106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95" creationId="{116B6E82-A58A-C9CD-CAC2-A24FC59FFE86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96" creationId="{753EFF44-E957-1175-863F-15344D93EB03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97" creationId="{EFE8D824-A09B-ADFB-EDAF-8A8CF8B2796E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98" creationId="{171338D8-4113-43D1-4A9C-00144A14DA44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99" creationId="{8879A90E-134E-6CBC-DFEF-4E3737712232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700" creationId="{35518BAF-7BD6-E651-6F13-E3BB400A9F08}"/>
          </ac:inkMkLst>
        </pc:inkChg>
        <pc:inkChg chg="add">
          <ac:chgData name="Luca Crocetti" userId="52efdf86-ba77-4dcf-8f92-67ea05fd85b4" providerId="ADAL" clId="{44298F47-E88B-4AB1-83FB-3EB16B5D3730}" dt="2023-10-18T20:59:57.633" v="1596" actId="9405"/>
          <ac:inkMkLst>
            <pc:docMk/>
            <pc:sldMk cId="3198140482" sldId="547"/>
            <ac:inkMk id="703" creationId="{477B939C-657A-42DB-EA87-33D95102F505}"/>
          </ac:inkMkLst>
        </pc:inkChg>
      </pc:sldChg>
      <pc:sldChg chg="addSp delSp modSp mod">
        <pc:chgData name="Luca Crocetti" userId="52efdf86-ba77-4dcf-8f92-67ea05fd85b4" providerId="ADAL" clId="{44298F47-E88B-4AB1-83FB-3EB16B5D3730}" dt="2023-10-19T18:20:35.011" v="2753"/>
        <pc:sldMkLst>
          <pc:docMk/>
          <pc:sldMk cId="3312430509" sldId="548"/>
        </pc:sldMkLst>
        <pc:spChg chg="mod">
          <ac:chgData name="Luca Crocetti" userId="52efdf86-ba77-4dcf-8f92-67ea05fd85b4" providerId="ADAL" clId="{44298F47-E88B-4AB1-83FB-3EB16B5D3730}" dt="2023-10-19T18:20:35.011" v="2753"/>
          <ac:spMkLst>
            <pc:docMk/>
            <pc:sldMk cId="3312430509" sldId="548"/>
            <ac:spMk id="2" creationId="{A1E43869-A74A-4BC1-B9CE-79D78A6BDFFE}"/>
          </ac:spMkLst>
        </pc:spChg>
        <pc:grpChg chg="del mod">
          <ac:chgData name="Luca Crocetti" userId="52efdf86-ba77-4dcf-8f92-67ea05fd85b4" providerId="ADAL" clId="{44298F47-E88B-4AB1-83FB-3EB16B5D3730}" dt="2023-10-18T21:00:59.118" v="1683"/>
          <ac:grpSpMkLst>
            <pc:docMk/>
            <pc:sldMk cId="3312430509" sldId="548"/>
            <ac:grpSpMk id="234" creationId="{4C7F1BDA-9B72-8E9B-67E9-E00F44B1A576}"/>
          </ac:grpSpMkLst>
        </pc:grpChg>
        <pc:grpChg chg="mod">
          <ac:chgData name="Luca Crocetti" userId="52efdf86-ba77-4dcf-8f92-67ea05fd85b4" providerId="ADAL" clId="{44298F47-E88B-4AB1-83FB-3EB16B5D3730}" dt="2023-10-18T21:00:46.626" v="1672"/>
          <ac:grpSpMkLst>
            <pc:docMk/>
            <pc:sldMk cId="3312430509" sldId="548"/>
            <ac:grpSpMk id="413" creationId="{E602BF5F-CB07-4540-5702-4D15229216D8}"/>
          </ac:grpSpMkLst>
        </pc:grpChg>
        <pc:grpChg chg="del mod">
          <ac:chgData name="Luca Crocetti" userId="52efdf86-ba77-4dcf-8f92-67ea05fd85b4" providerId="ADAL" clId="{44298F47-E88B-4AB1-83FB-3EB16B5D3730}" dt="2023-10-18T21:00:23.155" v="1636"/>
          <ac:grpSpMkLst>
            <pc:docMk/>
            <pc:sldMk cId="3312430509" sldId="548"/>
            <ac:grpSpMk id="453" creationId="{7AE4B545-130C-E5AE-EAD5-1D00782D4D66}"/>
          </ac:grpSpMkLst>
        </pc:grpChg>
        <pc:grpChg chg="del mod">
          <ac:chgData name="Luca Crocetti" userId="52efdf86-ba77-4dcf-8f92-67ea05fd85b4" providerId="ADAL" clId="{44298F47-E88B-4AB1-83FB-3EB16B5D3730}" dt="2023-10-18T21:00:27.488" v="1641"/>
          <ac:grpSpMkLst>
            <pc:docMk/>
            <pc:sldMk cId="3312430509" sldId="548"/>
            <ac:grpSpMk id="455" creationId="{C8FABC62-4B3D-40DE-42B3-45D6C437B511}"/>
          </ac:grpSpMkLst>
        </pc:grpChg>
        <pc:grpChg chg="del mod">
          <ac:chgData name="Luca Crocetti" userId="52efdf86-ba77-4dcf-8f92-67ea05fd85b4" providerId="ADAL" clId="{44298F47-E88B-4AB1-83FB-3EB16B5D3730}" dt="2023-10-18T21:00:35.546" v="1650"/>
          <ac:grpSpMkLst>
            <pc:docMk/>
            <pc:sldMk cId="3312430509" sldId="548"/>
            <ac:grpSpMk id="461" creationId="{D4C1E0CD-5088-7919-E6CD-D880870B1F59}"/>
          </ac:grpSpMkLst>
        </pc:grpChg>
        <pc:grpChg chg="del mod">
          <ac:chgData name="Luca Crocetti" userId="52efdf86-ba77-4dcf-8f92-67ea05fd85b4" providerId="ADAL" clId="{44298F47-E88B-4AB1-83FB-3EB16B5D3730}" dt="2023-10-18T21:00:35.546" v="1650"/>
          <ac:grpSpMkLst>
            <pc:docMk/>
            <pc:sldMk cId="3312430509" sldId="548"/>
            <ac:grpSpMk id="467" creationId="{177F16EE-E33C-1157-241B-B1D3BBCF0BCD}"/>
          </ac:grpSpMkLst>
        </pc:grpChg>
        <pc:grpChg chg="del mod">
          <ac:chgData name="Luca Crocetti" userId="52efdf86-ba77-4dcf-8f92-67ea05fd85b4" providerId="ADAL" clId="{44298F47-E88B-4AB1-83FB-3EB16B5D3730}" dt="2023-10-18T21:00:44.377" v="1667"/>
          <ac:grpSpMkLst>
            <pc:docMk/>
            <pc:sldMk cId="3312430509" sldId="548"/>
            <ac:grpSpMk id="470" creationId="{58745DF6-B765-6BA3-6FA2-C48AE0124EF5}"/>
          </ac:grpSpMkLst>
        </pc:grpChg>
        <pc:grpChg chg="del mod">
          <ac:chgData name="Luca Crocetti" userId="52efdf86-ba77-4dcf-8f92-67ea05fd85b4" providerId="ADAL" clId="{44298F47-E88B-4AB1-83FB-3EB16B5D3730}" dt="2023-10-18T21:01:10.325" v="1696"/>
          <ac:grpSpMkLst>
            <pc:docMk/>
            <pc:sldMk cId="3312430509" sldId="548"/>
            <ac:grpSpMk id="491" creationId="{9ECDF607-6DEC-B69E-A221-49EE058E472A}"/>
          </ac:grpSpMkLst>
        </pc:grpChg>
        <pc:grpChg chg="del mod">
          <ac:chgData name="Luca Crocetti" userId="52efdf86-ba77-4dcf-8f92-67ea05fd85b4" providerId="ADAL" clId="{44298F47-E88B-4AB1-83FB-3EB16B5D3730}" dt="2023-10-18T21:01:10.325" v="1696"/>
          <ac:grpSpMkLst>
            <pc:docMk/>
            <pc:sldMk cId="3312430509" sldId="548"/>
            <ac:grpSpMk id="497" creationId="{A1D7F1B4-57C0-E4D4-4038-91E862A09373}"/>
          </ac:grpSpMkLst>
        </pc:grpChg>
        <pc:grpChg chg="del mod">
          <ac:chgData name="Luca Crocetti" userId="52efdf86-ba77-4dcf-8f92-67ea05fd85b4" providerId="ADAL" clId="{44298F47-E88B-4AB1-83FB-3EB16B5D3730}" dt="2023-10-18T21:01:10.325" v="1696"/>
          <ac:grpSpMkLst>
            <pc:docMk/>
            <pc:sldMk cId="3312430509" sldId="548"/>
            <ac:grpSpMk id="500" creationId="{581FA2A3-7889-8E13-5182-1896CE9F7AF7}"/>
          </ac:grpSpMkLst>
        </pc:grpChg>
        <pc:grpChg chg="mod">
          <ac:chgData name="Luca Crocetti" userId="52efdf86-ba77-4dcf-8f92-67ea05fd85b4" providerId="ADAL" clId="{44298F47-E88B-4AB1-83FB-3EB16B5D3730}" dt="2023-10-18T21:01:10.325" v="1696"/>
          <ac:grpSpMkLst>
            <pc:docMk/>
            <pc:sldMk cId="3312430509" sldId="548"/>
            <ac:grpSpMk id="510" creationId="{1382B07C-A0EE-B9F7-F436-1848F1C1D9C0}"/>
          </ac:grpSpMkLst>
        </pc:grpChg>
        <pc:grpChg chg="mod">
          <ac:chgData name="Luca Crocetti" userId="52efdf86-ba77-4dcf-8f92-67ea05fd85b4" providerId="ADAL" clId="{44298F47-E88B-4AB1-83FB-3EB16B5D3730}" dt="2023-10-18T21:01:13.573" v="1699"/>
          <ac:grpSpMkLst>
            <pc:docMk/>
            <pc:sldMk cId="3312430509" sldId="548"/>
            <ac:grpSpMk id="513" creationId="{164A1B88-39DC-738E-6FB7-9C47E9C93D9F}"/>
          </ac:grpSpMkLst>
        </pc:grp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61" creationId="{F0578B32-756F-4E89-F228-54C210615E3C}"/>
          </ac:inkMkLst>
        </pc:inkChg>
        <pc:inkChg chg="del mod">
          <ac:chgData name="Luca Crocetti" userId="52efdf86-ba77-4dcf-8f92-67ea05fd85b4" providerId="ADAL" clId="{44298F47-E88B-4AB1-83FB-3EB16B5D3730}" dt="2023-10-18T21:01:01.290" v="1685"/>
          <ac:inkMkLst>
            <pc:docMk/>
            <pc:sldMk cId="3312430509" sldId="548"/>
            <ac:inkMk id="213" creationId="{DD0E6750-82E0-495B-A7E9-4BA18668B385}"/>
          </ac:inkMkLst>
        </pc:inkChg>
        <pc:inkChg chg="del mod">
          <ac:chgData name="Luca Crocetti" userId="52efdf86-ba77-4dcf-8f92-67ea05fd85b4" providerId="ADAL" clId="{44298F47-E88B-4AB1-83FB-3EB16B5D3730}" dt="2023-10-18T21:00:59.117" v="1681"/>
          <ac:inkMkLst>
            <pc:docMk/>
            <pc:sldMk cId="3312430509" sldId="548"/>
            <ac:inkMk id="220" creationId="{4F65809C-5A79-8BA3-B3F6-B54B83388277}"/>
          </ac:inkMkLst>
        </pc:inkChg>
        <pc:inkChg chg="mod">
          <ac:chgData name="Luca Crocetti" userId="52efdf86-ba77-4dcf-8f92-67ea05fd85b4" providerId="ADAL" clId="{44298F47-E88B-4AB1-83FB-3EB16B5D3730}" dt="2023-10-18T21:00:46.626" v="1672"/>
          <ac:inkMkLst>
            <pc:docMk/>
            <pc:sldMk cId="3312430509" sldId="548"/>
            <ac:inkMk id="242" creationId="{A3DB83A5-A37A-72DD-92FF-C806F1AF6D49}"/>
          </ac:inkMkLst>
        </pc:inkChg>
        <pc:inkChg chg="mod">
          <ac:chgData name="Luca Crocetti" userId="52efdf86-ba77-4dcf-8f92-67ea05fd85b4" providerId="ADAL" clId="{44298F47-E88B-4AB1-83FB-3EB16B5D3730}" dt="2023-10-18T21:00:46.626" v="1672"/>
          <ac:inkMkLst>
            <pc:docMk/>
            <pc:sldMk cId="3312430509" sldId="548"/>
            <ac:inkMk id="249" creationId="{1283ED45-4846-FC66-BFAA-5DA18E06EF20}"/>
          </ac:inkMkLst>
        </pc:inkChg>
        <pc:inkChg chg="del mod">
          <ac:chgData name="Luca Crocetti" userId="52efdf86-ba77-4dcf-8f92-67ea05fd85b4" providerId="ADAL" clId="{44298F47-E88B-4AB1-83FB-3EB16B5D3730}" dt="2023-10-18T21:00:46.625" v="1671"/>
          <ac:inkMkLst>
            <pc:docMk/>
            <pc:sldMk cId="3312430509" sldId="548"/>
            <ac:inkMk id="278" creationId="{17B1816D-0CB0-FDB6-0CF1-462740E4EF04}"/>
          </ac:inkMkLst>
        </pc:inkChg>
        <pc:inkChg chg="del mod">
          <ac:chgData name="Luca Crocetti" userId="52efdf86-ba77-4dcf-8f92-67ea05fd85b4" providerId="ADAL" clId="{44298F47-E88B-4AB1-83FB-3EB16B5D3730}" dt="2023-10-18T21:00:46.625" v="1669"/>
          <ac:inkMkLst>
            <pc:docMk/>
            <pc:sldMk cId="3312430509" sldId="548"/>
            <ac:inkMk id="287" creationId="{43F2CC6F-5354-0A14-7962-35A71B2F4203}"/>
          </ac:inkMkLst>
        </pc:inkChg>
        <pc:inkChg chg="del mod">
          <ac:chgData name="Luca Crocetti" userId="52efdf86-ba77-4dcf-8f92-67ea05fd85b4" providerId="ADAL" clId="{44298F47-E88B-4AB1-83FB-3EB16B5D3730}" dt="2023-10-18T21:00:46.626" v="1672"/>
          <ac:inkMkLst>
            <pc:docMk/>
            <pc:sldMk cId="3312430509" sldId="548"/>
            <ac:inkMk id="288" creationId="{7947970B-B5AF-DBD0-40E5-3779A77481E7}"/>
          </ac:inkMkLst>
        </pc:inkChg>
        <pc:inkChg chg="del mod">
          <ac:chgData name="Luca Crocetti" userId="52efdf86-ba77-4dcf-8f92-67ea05fd85b4" providerId="ADAL" clId="{44298F47-E88B-4AB1-83FB-3EB16B5D3730}" dt="2023-10-18T21:00:46.624" v="1668"/>
          <ac:inkMkLst>
            <pc:docMk/>
            <pc:sldMk cId="3312430509" sldId="548"/>
            <ac:inkMk id="289" creationId="{38FAB69B-5ED2-37AF-0F02-2AC3CEE985C3}"/>
          </ac:inkMkLst>
        </pc:inkChg>
        <pc:inkChg chg="del mod">
          <ac:chgData name="Luca Crocetti" userId="52efdf86-ba77-4dcf-8f92-67ea05fd85b4" providerId="ADAL" clId="{44298F47-E88B-4AB1-83FB-3EB16B5D3730}" dt="2023-10-18T21:00:46.625" v="1670"/>
          <ac:inkMkLst>
            <pc:docMk/>
            <pc:sldMk cId="3312430509" sldId="548"/>
            <ac:inkMk id="290" creationId="{42DF6A06-4B0D-75BD-C86C-3D1FE1616158}"/>
          </ac:inkMkLst>
        </pc:inkChg>
        <pc:inkChg chg="del mod">
          <ac:chgData name="Luca Crocetti" userId="52efdf86-ba77-4dcf-8f92-67ea05fd85b4" providerId="ADAL" clId="{44298F47-E88B-4AB1-83FB-3EB16B5D3730}" dt="2023-10-18T21:00:11.996" v="1600"/>
          <ac:inkMkLst>
            <pc:docMk/>
            <pc:sldMk cId="3312430509" sldId="548"/>
            <ac:inkMk id="316" creationId="{4E516216-24A4-AB04-E3EF-868F94543F61}"/>
          </ac:inkMkLst>
        </pc:inkChg>
        <pc:inkChg chg="del mod">
          <ac:chgData name="Luca Crocetti" userId="52efdf86-ba77-4dcf-8f92-67ea05fd85b4" providerId="ADAL" clId="{44298F47-E88B-4AB1-83FB-3EB16B5D3730}" dt="2023-10-18T21:00:12.018" v="1626"/>
          <ac:inkMkLst>
            <pc:docMk/>
            <pc:sldMk cId="3312430509" sldId="548"/>
            <ac:inkMk id="317" creationId="{A9B3F8E2-7607-0D2D-3883-4D84BFA33A99}"/>
          </ac:inkMkLst>
        </pc:inkChg>
        <pc:inkChg chg="del mod">
          <ac:chgData name="Luca Crocetti" userId="52efdf86-ba77-4dcf-8f92-67ea05fd85b4" providerId="ADAL" clId="{44298F47-E88B-4AB1-83FB-3EB16B5D3730}" dt="2023-10-18T21:00:12.013" v="1618"/>
          <ac:inkMkLst>
            <pc:docMk/>
            <pc:sldMk cId="3312430509" sldId="548"/>
            <ac:inkMk id="318" creationId="{66CE666A-C5E4-7004-81A5-CF078A7F9A4A}"/>
          </ac:inkMkLst>
        </pc:inkChg>
        <pc:inkChg chg="mod">
          <ac:chgData name="Luca Crocetti" userId="52efdf86-ba77-4dcf-8f92-67ea05fd85b4" providerId="ADAL" clId="{44298F47-E88B-4AB1-83FB-3EB16B5D3730}" dt="2023-10-18T21:00:46.626" v="1672"/>
          <ac:inkMkLst>
            <pc:docMk/>
            <pc:sldMk cId="3312430509" sldId="548"/>
            <ac:inkMk id="319" creationId="{D77F141E-979A-2747-4F32-2042CA6BA88D}"/>
          </ac:inkMkLst>
        </pc:inkChg>
        <pc:inkChg chg="mod">
          <ac:chgData name="Luca Crocetti" userId="52efdf86-ba77-4dcf-8f92-67ea05fd85b4" providerId="ADAL" clId="{44298F47-E88B-4AB1-83FB-3EB16B5D3730}" dt="2023-10-18T21:00:46.626" v="1672"/>
          <ac:inkMkLst>
            <pc:docMk/>
            <pc:sldMk cId="3312430509" sldId="548"/>
            <ac:inkMk id="320" creationId="{A79BCFBE-26F0-4F9C-1DA4-21E75C33B9E2}"/>
          </ac:inkMkLst>
        </pc:inkChg>
        <pc:inkChg chg="del mod">
          <ac:chgData name="Luca Crocetti" userId="52efdf86-ba77-4dcf-8f92-67ea05fd85b4" providerId="ADAL" clId="{44298F47-E88B-4AB1-83FB-3EB16B5D3730}" dt="2023-10-18T21:00:12.013" v="1619"/>
          <ac:inkMkLst>
            <pc:docMk/>
            <pc:sldMk cId="3312430509" sldId="548"/>
            <ac:inkMk id="321" creationId="{CA61496C-2BD1-2E5D-A159-D94D967410FA}"/>
          </ac:inkMkLst>
        </pc:inkChg>
        <pc:inkChg chg="del mod">
          <ac:chgData name="Luca Crocetti" userId="52efdf86-ba77-4dcf-8f92-67ea05fd85b4" providerId="ADAL" clId="{44298F47-E88B-4AB1-83FB-3EB16B5D3730}" dt="2023-10-18T21:00:12.011" v="1613"/>
          <ac:inkMkLst>
            <pc:docMk/>
            <pc:sldMk cId="3312430509" sldId="548"/>
            <ac:inkMk id="332" creationId="{1FAEC167-37F4-90FF-1320-28BF8030B440}"/>
          </ac:inkMkLst>
        </pc:inkChg>
        <pc:inkChg chg="del mod">
          <ac:chgData name="Luca Crocetti" userId="52efdf86-ba77-4dcf-8f92-67ea05fd85b4" providerId="ADAL" clId="{44298F47-E88B-4AB1-83FB-3EB16B5D3730}" dt="2023-10-18T21:00:12.014" v="1620"/>
          <ac:inkMkLst>
            <pc:docMk/>
            <pc:sldMk cId="3312430509" sldId="548"/>
            <ac:inkMk id="333" creationId="{8593E64B-5131-3CEF-41C8-BF7FBF0EEE82}"/>
          </ac:inkMkLst>
        </pc:inkChg>
        <pc:inkChg chg="del mod">
          <ac:chgData name="Luca Crocetti" userId="52efdf86-ba77-4dcf-8f92-67ea05fd85b4" providerId="ADAL" clId="{44298F47-E88B-4AB1-83FB-3EB16B5D3730}" dt="2023-10-18T21:00:12.017" v="1624"/>
          <ac:inkMkLst>
            <pc:docMk/>
            <pc:sldMk cId="3312430509" sldId="548"/>
            <ac:inkMk id="334" creationId="{87D162C9-0670-D90D-08BC-AA8183D736CA}"/>
          </ac:inkMkLst>
        </pc:inkChg>
        <pc:inkChg chg="del mod">
          <ac:chgData name="Luca Crocetti" userId="52efdf86-ba77-4dcf-8f92-67ea05fd85b4" providerId="ADAL" clId="{44298F47-E88B-4AB1-83FB-3EB16B5D3730}" dt="2023-10-18T21:00:12.007" v="1609"/>
          <ac:inkMkLst>
            <pc:docMk/>
            <pc:sldMk cId="3312430509" sldId="548"/>
            <ac:inkMk id="335" creationId="{A1517DD7-1DCF-B3A3-4A20-F77969389107}"/>
          </ac:inkMkLst>
        </pc:inkChg>
        <pc:inkChg chg="del mod">
          <ac:chgData name="Luca Crocetti" userId="52efdf86-ba77-4dcf-8f92-67ea05fd85b4" providerId="ADAL" clId="{44298F47-E88B-4AB1-83FB-3EB16B5D3730}" dt="2023-10-18T21:00:12.011" v="1614"/>
          <ac:inkMkLst>
            <pc:docMk/>
            <pc:sldMk cId="3312430509" sldId="548"/>
            <ac:inkMk id="336" creationId="{8E18A0F8-8FAE-E09D-7722-EB8E39B40FE6}"/>
          </ac:inkMkLst>
        </pc:inkChg>
        <pc:inkChg chg="del mod">
          <ac:chgData name="Luca Crocetti" userId="52efdf86-ba77-4dcf-8f92-67ea05fd85b4" providerId="ADAL" clId="{44298F47-E88B-4AB1-83FB-3EB16B5D3730}" dt="2023-10-18T21:00:12.003" v="1604"/>
          <ac:inkMkLst>
            <pc:docMk/>
            <pc:sldMk cId="3312430509" sldId="548"/>
            <ac:inkMk id="337" creationId="{D8D7B526-19B5-4F4A-C6C6-1358EB53A0D0}"/>
          </ac:inkMkLst>
        </pc:inkChg>
        <pc:inkChg chg="del mod">
          <ac:chgData name="Luca Crocetti" userId="52efdf86-ba77-4dcf-8f92-67ea05fd85b4" providerId="ADAL" clId="{44298F47-E88B-4AB1-83FB-3EB16B5D3730}" dt="2023-10-18T21:00:12.012" v="1615"/>
          <ac:inkMkLst>
            <pc:docMk/>
            <pc:sldMk cId="3312430509" sldId="548"/>
            <ac:inkMk id="340" creationId="{334DF569-E75C-0945-1CCE-09BBD21A4A2A}"/>
          </ac:inkMkLst>
        </pc:inkChg>
        <pc:inkChg chg="del mod">
          <ac:chgData name="Luca Crocetti" userId="52efdf86-ba77-4dcf-8f92-67ea05fd85b4" providerId="ADAL" clId="{44298F47-E88B-4AB1-83FB-3EB16B5D3730}" dt="2023-10-18T21:00:12.015" v="1623"/>
          <ac:inkMkLst>
            <pc:docMk/>
            <pc:sldMk cId="3312430509" sldId="548"/>
            <ac:inkMk id="341" creationId="{4003EA9B-75E3-AC2E-C07F-A53290B96CD6}"/>
          </ac:inkMkLst>
        </pc:inkChg>
        <pc:inkChg chg="del mod">
          <ac:chgData name="Luca Crocetti" userId="52efdf86-ba77-4dcf-8f92-67ea05fd85b4" providerId="ADAL" clId="{44298F47-E88B-4AB1-83FB-3EB16B5D3730}" dt="2023-10-18T21:00:12.010" v="1612"/>
          <ac:inkMkLst>
            <pc:docMk/>
            <pc:sldMk cId="3312430509" sldId="548"/>
            <ac:inkMk id="342" creationId="{185CF385-8708-2934-F8D6-9B057CEC9598}"/>
          </ac:inkMkLst>
        </pc:inkChg>
        <pc:inkChg chg="del mod">
          <ac:chgData name="Luca Crocetti" userId="52efdf86-ba77-4dcf-8f92-67ea05fd85b4" providerId="ADAL" clId="{44298F47-E88B-4AB1-83FB-3EB16B5D3730}" dt="2023-10-18T21:00:12.004" v="1606"/>
          <ac:inkMkLst>
            <pc:docMk/>
            <pc:sldMk cId="3312430509" sldId="548"/>
            <ac:inkMk id="343" creationId="{ABE9B1AC-093B-20D2-1604-09C4C50636CC}"/>
          </ac:inkMkLst>
        </pc:inkChg>
        <pc:inkChg chg="del mod">
          <ac:chgData name="Luca Crocetti" userId="52efdf86-ba77-4dcf-8f92-67ea05fd85b4" providerId="ADAL" clId="{44298F47-E88B-4AB1-83FB-3EB16B5D3730}" dt="2023-10-18T21:00:12.003" v="1605"/>
          <ac:inkMkLst>
            <pc:docMk/>
            <pc:sldMk cId="3312430509" sldId="548"/>
            <ac:inkMk id="344" creationId="{BF485A68-6FEA-F53B-C875-B1F2AA863BBD}"/>
          </ac:inkMkLst>
        </pc:inkChg>
        <pc:inkChg chg="del mod">
          <ac:chgData name="Luca Crocetti" userId="52efdf86-ba77-4dcf-8f92-67ea05fd85b4" providerId="ADAL" clId="{44298F47-E88B-4AB1-83FB-3EB16B5D3730}" dt="2023-10-18T21:00:12.013" v="1617"/>
          <ac:inkMkLst>
            <pc:docMk/>
            <pc:sldMk cId="3312430509" sldId="548"/>
            <ac:inkMk id="345" creationId="{4E902D8F-BAF9-A00C-C129-E9CCB0837DC3}"/>
          </ac:inkMkLst>
        </pc:inkChg>
        <pc:inkChg chg="del">
          <ac:chgData name="Luca Crocetti" userId="52efdf86-ba77-4dcf-8f92-67ea05fd85b4" providerId="ADAL" clId="{44298F47-E88B-4AB1-83FB-3EB16B5D3730}" dt="2023-10-18T21:00:11.991" v="1597"/>
          <ac:inkMkLst>
            <pc:docMk/>
            <pc:sldMk cId="3312430509" sldId="548"/>
            <ac:inkMk id="346" creationId="{CEC134E0-3DE5-7310-D44A-07D13CA98622}"/>
          </ac:inkMkLst>
        </pc:inkChg>
        <pc:inkChg chg="del mod">
          <ac:chgData name="Luca Crocetti" userId="52efdf86-ba77-4dcf-8f92-67ea05fd85b4" providerId="ADAL" clId="{44298F47-E88B-4AB1-83FB-3EB16B5D3730}" dt="2023-10-18T21:00:11.993" v="1599"/>
          <ac:inkMkLst>
            <pc:docMk/>
            <pc:sldMk cId="3312430509" sldId="548"/>
            <ac:inkMk id="347" creationId="{23EE1698-76E5-1098-F683-8EA8C1148004}"/>
          </ac:inkMkLst>
        </pc:inkChg>
        <pc:inkChg chg="del mod">
          <ac:chgData name="Luca Crocetti" userId="52efdf86-ba77-4dcf-8f92-67ea05fd85b4" providerId="ADAL" clId="{44298F47-E88B-4AB1-83FB-3EB16B5D3730}" dt="2023-10-18T21:00:12.018" v="1627"/>
          <ac:inkMkLst>
            <pc:docMk/>
            <pc:sldMk cId="3312430509" sldId="548"/>
            <ac:inkMk id="348" creationId="{44F0554A-970D-2D3F-0CC9-0F00521B068E}"/>
          </ac:inkMkLst>
        </pc:inkChg>
        <pc:inkChg chg="del mod">
          <ac:chgData name="Luca Crocetti" userId="52efdf86-ba77-4dcf-8f92-67ea05fd85b4" providerId="ADAL" clId="{44298F47-E88B-4AB1-83FB-3EB16B5D3730}" dt="2023-10-18T21:00:12.012" v="1616"/>
          <ac:inkMkLst>
            <pc:docMk/>
            <pc:sldMk cId="3312430509" sldId="548"/>
            <ac:inkMk id="349" creationId="{FC9488B1-77D7-8E50-9FBF-15AF7F072F42}"/>
          </ac:inkMkLst>
        </pc:inkChg>
        <pc:inkChg chg="del mod">
          <ac:chgData name="Luca Crocetti" userId="52efdf86-ba77-4dcf-8f92-67ea05fd85b4" providerId="ADAL" clId="{44298F47-E88B-4AB1-83FB-3EB16B5D3730}" dt="2023-10-18T21:00:12.006" v="1608"/>
          <ac:inkMkLst>
            <pc:docMk/>
            <pc:sldMk cId="3312430509" sldId="548"/>
            <ac:inkMk id="350" creationId="{A2A61CA8-BDD5-96C2-5B9F-A64E93B25DAA}"/>
          </ac:inkMkLst>
        </pc:inkChg>
        <pc:inkChg chg="del mod">
          <ac:chgData name="Luca Crocetti" userId="52efdf86-ba77-4dcf-8f92-67ea05fd85b4" providerId="ADAL" clId="{44298F47-E88B-4AB1-83FB-3EB16B5D3730}" dt="2023-10-18T21:00:12.009" v="1611"/>
          <ac:inkMkLst>
            <pc:docMk/>
            <pc:sldMk cId="3312430509" sldId="548"/>
            <ac:inkMk id="382" creationId="{190050BD-9A5F-B179-BB43-A2A1A8249077}"/>
          </ac:inkMkLst>
        </pc:inkChg>
        <pc:inkChg chg="del mod">
          <ac:chgData name="Luca Crocetti" userId="52efdf86-ba77-4dcf-8f92-67ea05fd85b4" providerId="ADAL" clId="{44298F47-E88B-4AB1-83FB-3EB16B5D3730}" dt="2023-10-18T21:00:11.992" v="1598"/>
          <ac:inkMkLst>
            <pc:docMk/>
            <pc:sldMk cId="3312430509" sldId="548"/>
            <ac:inkMk id="383" creationId="{6857AB07-9D3A-BCC7-9211-0AB6567F5739}"/>
          </ac:inkMkLst>
        </pc:inkChg>
        <pc:inkChg chg="del mod">
          <ac:chgData name="Luca Crocetti" userId="52efdf86-ba77-4dcf-8f92-67ea05fd85b4" providerId="ADAL" clId="{44298F47-E88B-4AB1-83FB-3EB16B5D3730}" dt="2023-10-18T21:00:12.005" v="1607"/>
          <ac:inkMkLst>
            <pc:docMk/>
            <pc:sldMk cId="3312430509" sldId="548"/>
            <ac:inkMk id="385" creationId="{4B12AF12-7890-0065-D61E-20BE2406C248}"/>
          </ac:inkMkLst>
        </pc:inkChg>
        <pc:inkChg chg="del mod">
          <ac:chgData name="Luca Crocetti" userId="52efdf86-ba77-4dcf-8f92-67ea05fd85b4" providerId="ADAL" clId="{44298F47-E88B-4AB1-83FB-3EB16B5D3730}" dt="2023-10-18T21:00:12.015" v="1622"/>
          <ac:inkMkLst>
            <pc:docMk/>
            <pc:sldMk cId="3312430509" sldId="548"/>
            <ac:inkMk id="399" creationId="{EC7382A1-36AA-3ADE-3331-F59AB1823B0F}"/>
          </ac:inkMkLst>
        </pc:inkChg>
        <pc:inkChg chg="del mod">
          <ac:chgData name="Luca Crocetti" userId="52efdf86-ba77-4dcf-8f92-67ea05fd85b4" providerId="ADAL" clId="{44298F47-E88B-4AB1-83FB-3EB16B5D3730}" dt="2023-10-18T21:00:12.001" v="1602"/>
          <ac:inkMkLst>
            <pc:docMk/>
            <pc:sldMk cId="3312430509" sldId="548"/>
            <ac:inkMk id="405" creationId="{BD528E2F-BBE4-9243-7332-FFB545B9EF30}"/>
          </ac:inkMkLst>
        </pc:inkChg>
        <pc:inkChg chg="del mod">
          <ac:chgData name="Luca Crocetti" userId="52efdf86-ba77-4dcf-8f92-67ea05fd85b4" providerId="ADAL" clId="{44298F47-E88B-4AB1-83FB-3EB16B5D3730}" dt="2023-10-18T21:00:11.998" v="1601"/>
          <ac:inkMkLst>
            <pc:docMk/>
            <pc:sldMk cId="3312430509" sldId="548"/>
            <ac:inkMk id="406" creationId="{61547009-43F3-B10B-B272-4B8902D248DF}"/>
          </ac:inkMkLst>
        </pc:inkChg>
        <pc:inkChg chg="del mod">
          <ac:chgData name="Luca Crocetti" userId="52efdf86-ba77-4dcf-8f92-67ea05fd85b4" providerId="ADAL" clId="{44298F47-E88B-4AB1-83FB-3EB16B5D3730}" dt="2023-10-18T21:00:12.002" v="1603"/>
          <ac:inkMkLst>
            <pc:docMk/>
            <pc:sldMk cId="3312430509" sldId="548"/>
            <ac:inkMk id="408" creationId="{F9286318-3AF8-E8BD-BFB2-057B3CC71A94}"/>
          </ac:inkMkLst>
        </pc:inkChg>
        <pc:inkChg chg="del mod">
          <ac:chgData name="Luca Crocetti" userId="52efdf86-ba77-4dcf-8f92-67ea05fd85b4" providerId="ADAL" clId="{44298F47-E88B-4AB1-83FB-3EB16B5D3730}" dt="2023-10-18T21:00:12.014" v="1621"/>
          <ac:inkMkLst>
            <pc:docMk/>
            <pc:sldMk cId="3312430509" sldId="548"/>
            <ac:inkMk id="409" creationId="{5270A3C9-1A0F-A3D4-2F8F-FA6D5BCA9191}"/>
          </ac:inkMkLst>
        </pc:inkChg>
        <pc:inkChg chg="del mod">
          <ac:chgData name="Luca Crocetti" userId="52efdf86-ba77-4dcf-8f92-67ea05fd85b4" providerId="ADAL" clId="{44298F47-E88B-4AB1-83FB-3EB16B5D3730}" dt="2023-10-18T21:00:12.017" v="1625"/>
          <ac:inkMkLst>
            <pc:docMk/>
            <pc:sldMk cId="3312430509" sldId="548"/>
            <ac:inkMk id="411" creationId="{9A86CB24-D7E6-B93F-B7FF-AE56E89388D4}"/>
          </ac:inkMkLst>
        </pc:inkChg>
        <pc:inkChg chg="del mod">
          <ac:chgData name="Luca Crocetti" userId="52efdf86-ba77-4dcf-8f92-67ea05fd85b4" providerId="ADAL" clId="{44298F47-E88B-4AB1-83FB-3EB16B5D3730}" dt="2023-10-18T21:00:12.008" v="1610"/>
          <ac:inkMkLst>
            <pc:docMk/>
            <pc:sldMk cId="3312430509" sldId="548"/>
            <ac:inkMk id="412" creationId="{B9958550-A3A4-0BCE-2BE8-D1FE77EF4AC8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48" creationId="{3D7E6A84-1DA9-77AC-6799-A966881B62CD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49" creationId="{9A326725-C4BC-3359-9A85-862F866ED981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50" creationId="{065BE9B3-16E9-DFE1-D7C5-973F1BBDF0C9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51" creationId="{70F8B86F-8666-FD07-EDC1-162DF15D5C02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52" creationId="{5D93AF6E-A109-EB38-4571-825304CC6AF6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54" creationId="{158D4172-91A8-559A-050D-E8DDC58CABE5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57" creationId="{7ED74439-D123-1C42-6D78-CB683E2F7D7D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58" creationId="{3F75026D-7C70-F4B7-6C32-D074AD99BC92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59" creationId="{74130106-93D9-3280-55D2-8E232CF9B9B2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60" creationId="{EE0B3791-E1CA-ACB3-36B7-B24B755D39E7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62" creationId="{BCEA357A-D322-AC59-137F-8A3ED4178A52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63" creationId="{6F033F7E-BEF3-BBC3-32BB-429028D85597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64" creationId="{85E4691E-DBB4-428B-2F85-8810A9938BD4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65" creationId="{C73050AD-E1EF-3227-6D78-0CE0DF1570AB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66" creationId="{4849312A-524D-A227-1A78-53B213333C57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68" creationId="{5E0A90D9-B92F-F8FD-9E72-B3541B04BA6C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69" creationId="{0BD47BA7-F5BC-AFD7-0C9C-EFACDF2F9983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71" creationId="{A5B47A92-4653-B25C-A7E2-E2EB64FD288A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72" creationId="{420B5B6D-AF4D-6B7E-32C6-B77C8716FF9B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73" creationId="{B6819C3D-0E0C-5A0E-7C5D-14C6B8EBB989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74" creationId="{23134A88-11B1-4C31-BDD2-94462C0BE0C8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75" creationId="{89AAE0C6-B8E0-B896-59C0-48AB075454BF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76" creationId="{3A7C2BCD-FFD8-AC67-AE02-3767A33802F5}"/>
          </ac:inkMkLst>
        </pc:inkChg>
        <pc:inkChg chg="mod">
          <ac:chgData name="Luca Crocetti" userId="52efdf86-ba77-4dcf-8f92-67ea05fd85b4" providerId="ADAL" clId="{44298F47-E88B-4AB1-83FB-3EB16B5D3730}" dt="2023-10-18T21:00:46.626" v="1672"/>
          <ac:inkMkLst>
            <pc:docMk/>
            <pc:sldMk cId="3312430509" sldId="548"/>
            <ac:inkMk id="477" creationId="{FD33D59D-43D9-5A09-9B74-1C0F77BEC69A}"/>
          </ac:inkMkLst>
        </pc:inkChg>
        <pc:inkChg chg="mod">
          <ac:chgData name="Luca Crocetti" userId="52efdf86-ba77-4dcf-8f92-67ea05fd85b4" providerId="ADAL" clId="{44298F47-E88B-4AB1-83FB-3EB16B5D3730}" dt="2023-10-18T21:00:46.626" v="1672"/>
          <ac:inkMkLst>
            <pc:docMk/>
            <pc:sldMk cId="3312430509" sldId="548"/>
            <ac:inkMk id="478" creationId="{75C1D177-E3B7-7EC4-8E8A-C8A27E63DB2A}"/>
          </ac:inkMkLst>
        </pc:inkChg>
        <pc:inkChg chg="mod">
          <ac:chgData name="Luca Crocetti" userId="52efdf86-ba77-4dcf-8f92-67ea05fd85b4" providerId="ADAL" clId="{44298F47-E88B-4AB1-83FB-3EB16B5D3730}" dt="2023-10-18T21:00:46.626" v="1672"/>
          <ac:inkMkLst>
            <pc:docMk/>
            <pc:sldMk cId="3312430509" sldId="548"/>
            <ac:inkMk id="479" creationId="{52A38C37-C5BD-A5FE-7F2C-BF75C088A8E1}"/>
          </ac:inkMkLst>
        </pc:inkChg>
        <pc:inkChg chg="mod">
          <ac:chgData name="Luca Crocetti" userId="52efdf86-ba77-4dcf-8f92-67ea05fd85b4" providerId="ADAL" clId="{44298F47-E88B-4AB1-83FB-3EB16B5D3730}" dt="2023-10-18T21:00:46.626" v="1672"/>
          <ac:inkMkLst>
            <pc:docMk/>
            <pc:sldMk cId="3312430509" sldId="548"/>
            <ac:inkMk id="480" creationId="{0EE8F1D9-D055-0EAE-34EA-DD36EBEB5DB5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81" creationId="{E9844351-98A5-51A9-00CE-8BEFFA9D6026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82" creationId="{9F717DE1-6F17-7DBD-735A-94B42B31440F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83" creationId="{9EBAFD7B-9E54-1449-74C1-C477B579207D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84" creationId="{800CC541-6521-C405-DE0D-CC11603B54E3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85" creationId="{B3BB393F-0DB0-3FF1-4E9C-519015FC3960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86" creationId="{8E8CFAA9-D8A2-1F86-99A2-6A19DA04660B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87" creationId="{19F3DB4B-155E-81C7-2A2E-41811D34DADC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88" creationId="{156F4EB6-DEE8-216F-B230-CAEE2C171C88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89" creationId="{17BDF4F3-369F-7139-297D-7A5700833610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90" creationId="{9B6A87C3-D1F1-1AFF-F364-0B5654941531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92" creationId="{F580EFF9-D437-41B0-48F7-30470AC38A0A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93" creationId="{E3B6EAE5-E00F-D8E1-7181-70B08D5829EB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94" creationId="{05ACEE14-AD6F-76BF-3416-DB7FB5C3C38F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95" creationId="{47733328-3470-AB17-A400-E0B484B08719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96" creationId="{162FBCA5-5515-55BF-CDFF-DC9303353B4A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98" creationId="{D335B68A-2C03-CED5-9D33-E458D354C9C7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99" creationId="{290C82D5-78A3-379D-ED8B-E9F2D86950B8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501" creationId="{A8B95E12-59E2-DE9E-92BD-DE3244C1133B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502" creationId="{8DB69E33-5ED5-8B51-ECD3-63D345E1FA26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503" creationId="{AACFA453-0E47-59FF-676B-C83AA93C63F7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504" creationId="{3143DA66-390B-0DA8-7308-E7106BB7C93B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505" creationId="{9A71242B-3FAB-0AB7-AB18-A26BDA0D5478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506" creationId="{5178320D-968E-F3DF-8C96-38BAA25366B0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507" creationId="{3C5F8887-56C9-B4BE-40D9-32CF14784BDB}"/>
          </ac:inkMkLst>
        </pc:inkChg>
        <pc:inkChg chg="mod">
          <ac:chgData name="Luca Crocetti" userId="52efdf86-ba77-4dcf-8f92-67ea05fd85b4" providerId="ADAL" clId="{44298F47-E88B-4AB1-83FB-3EB16B5D3730}" dt="2023-10-18T21:00:46.626" v="1672"/>
          <ac:inkMkLst>
            <pc:docMk/>
            <pc:sldMk cId="3312430509" sldId="548"/>
            <ac:inkMk id="508" creationId="{F43BEC57-5A93-FDC4-DEFD-6CA232775348}"/>
          </ac:inkMkLst>
        </pc:inkChg>
        <pc:inkChg chg="mod">
          <ac:chgData name="Luca Crocetti" userId="52efdf86-ba77-4dcf-8f92-67ea05fd85b4" providerId="ADAL" clId="{44298F47-E88B-4AB1-83FB-3EB16B5D3730}" dt="2023-10-18T21:00:46.626" v="1672"/>
          <ac:inkMkLst>
            <pc:docMk/>
            <pc:sldMk cId="3312430509" sldId="548"/>
            <ac:inkMk id="509" creationId="{D41E97E5-6E0A-3C18-3B65-B56738C57F88}"/>
          </ac:inkMkLst>
        </pc:inkChg>
        <pc:inkChg chg="add mod">
          <ac:chgData name="Luca Crocetti" userId="52efdf86-ba77-4dcf-8f92-67ea05fd85b4" providerId="ADAL" clId="{44298F47-E88B-4AB1-83FB-3EB16B5D3730}" dt="2023-10-18T21:01:13.573" v="1699"/>
          <ac:inkMkLst>
            <pc:docMk/>
            <pc:sldMk cId="3312430509" sldId="548"/>
            <ac:inkMk id="511" creationId="{CAC0A85B-98C4-0A64-99EE-6D6337F0A8F4}"/>
          </ac:inkMkLst>
        </pc:inkChg>
        <pc:inkChg chg="add mod">
          <ac:chgData name="Luca Crocetti" userId="52efdf86-ba77-4dcf-8f92-67ea05fd85b4" providerId="ADAL" clId="{44298F47-E88B-4AB1-83FB-3EB16B5D3730}" dt="2023-10-18T21:01:13.573" v="1699"/>
          <ac:inkMkLst>
            <pc:docMk/>
            <pc:sldMk cId="3312430509" sldId="548"/>
            <ac:inkMk id="512" creationId="{745ECE2A-8630-6E95-6D86-C7B925FD84BC}"/>
          </ac:inkMkLst>
        </pc:inkChg>
        <pc:inkChg chg="mod">
          <ac:chgData name="Luca Crocetti" userId="52efdf86-ba77-4dcf-8f92-67ea05fd85b4" providerId="ADAL" clId="{44298F47-E88B-4AB1-83FB-3EB16B5D3730}" dt="2023-10-18T21:00:46.626" v="1672"/>
          <ac:inkMkLst>
            <pc:docMk/>
            <pc:sldMk cId="3312430509" sldId="548"/>
            <ac:inkMk id="540" creationId="{18F3B680-1F9D-C534-EA79-E098EB59121F}"/>
          </ac:inkMkLst>
        </pc:inkChg>
        <pc:inkChg chg="mod">
          <ac:chgData name="Luca Crocetti" userId="52efdf86-ba77-4dcf-8f92-67ea05fd85b4" providerId="ADAL" clId="{44298F47-E88B-4AB1-83FB-3EB16B5D3730}" dt="2023-10-18T21:00:46.626" v="1672"/>
          <ac:inkMkLst>
            <pc:docMk/>
            <pc:sldMk cId="3312430509" sldId="548"/>
            <ac:inkMk id="549" creationId="{6AE05641-000F-C11C-3FC8-0323EA4924C8}"/>
          </ac:inkMkLst>
        </pc:inkChg>
        <pc:inkChg chg="mod">
          <ac:chgData name="Luca Crocetti" userId="52efdf86-ba77-4dcf-8f92-67ea05fd85b4" providerId="ADAL" clId="{44298F47-E88B-4AB1-83FB-3EB16B5D3730}" dt="2023-10-18T21:00:46.626" v="1672"/>
          <ac:inkMkLst>
            <pc:docMk/>
            <pc:sldMk cId="3312430509" sldId="548"/>
            <ac:inkMk id="556" creationId="{A01CAFF7-9349-3B1A-9C2C-4E21219E195E}"/>
          </ac:inkMkLst>
        </pc:inkChg>
        <pc:inkChg chg="mod">
          <ac:chgData name="Luca Crocetti" userId="52efdf86-ba77-4dcf-8f92-67ea05fd85b4" providerId="ADAL" clId="{44298F47-E88B-4AB1-83FB-3EB16B5D3730}" dt="2023-10-18T21:00:46.626" v="1672"/>
          <ac:inkMkLst>
            <pc:docMk/>
            <pc:sldMk cId="3312430509" sldId="548"/>
            <ac:inkMk id="571" creationId="{D9E1EFED-2B0B-0ED5-DBE9-62CA131DF0EB}"/>
          </ac:inkMkLst>
        </pc:inkChg>
        <pc:inkChg chg="mod">
          <ac:chgData name="Luca Crocetti" userId="52efdf86-ba77-4dcf-8f92-67ea05fd85b4" providerId="ADAL" clId="{44298F47-E88B-4AB1-83FB-3EB16B5D3730}" dt="2023-10-18T21:00:46.626" v="1672"/>
          <ac:inkMkLst>
            <pc:docMk/>
            <pc:sldMk cId="3312430509" sldId="548"/>
            <ac:inkMk id="591" creationId="{EAF4ADE7-3031-4DB1-9E72-F9894D56A9E9}"/>
          </ac:inkMkLst>
        </pc:inkChg>
        <pc:inkChg chg="mod">
          <ac:chgData name="Luca Crocetti" userId="52efdf86-ba77-4dcf-8f92-67ea05fd85b4" providerId="ADAL" clId="{44298F47-E88B-4AB1-83FB-3EB16B5D3730}" dt="2023-10-18T21:00:46.626" v="1672"/>
          <ac:inkMkLst>
            <pc:docMk/>
            <pc:sldMk cId="3312430509" sldId="548"/>
            <ac:inkMk id="622" creationId="{AA9161D3-AAEE-64F8-2AED-1852606B0364}"/>
          </ac:inkMkLst>
        </pc:inkChg>
        <pc:inkChg chg="mod">
          <ac:chgData name="Luca Crocetti" userId="52efdf86-ba77-4dcf-8f92-67ea05fd85b4" providerId="ADAL" clId="{44298F47-E88B-4AB1-83FB-3EB16B5D3730}" dt="2023-10-18T21:00:46.626" v="1672"/>
          <ac:inkMkLst>
            <pc:docMk/>
            <pc:sldMk cId="3312430509" sldId="548"/>
            <ac:inkMk id="624" creationId="{CD3600C2-A98D-5D8D-503A-013851BA0D8E}"/>
          </ac:inkMkLst>
        </pc:inkChg>
        <pc:inkChg chg="mod">
          <ac:chgData name="Luca Crocetti" userId="52efdf86-ba77-4dcf-8f92-67ea05fd85b4" providerId="ADAL" clId="{44298F47-E88B-4AB1-83FB-3EB16B5D3730}" dt="2023-10-18T21:00:46.626" v="1672"/>
          <ac:inkMkLst>
            <pc:docMk/>
            <pc:sldMk cId="3312430509" sldId="548"/>
            <ac:inkMk id="626" creationId="{569E9F52-63A5-F801-C203-A5EA9B28E216}"/>
          </ac:inkMkLst>
        </pc:inkChg>
        <pc:inkChg chg="mod">
          <ac:chgData name="Luca Crocetti" userId="52efdf86-ba77-4dcf-8f92-67ea05fd85b4" providerId="ADAL" clId="{44298F47-E88B-4AB1-83FB-3EB16B5D3730}" dt="2023-10-18T21:00:46.626" v="1672"/>
          <ac:inkMkLst>
            <pc:docMk/>
            <pc:sldMk cId="3312430509" sldId="548"/>
            <ac:inkMk id="629" creationId="{D3556A70-DFCE-4121-FC03-73F3DE0335F9}"/>
          </ac:inkMkLst>
        </pc:inkChg>
        <pc:inkChg chg="mod">
          <ac:chgData name="Luca Crocetti" userId="52efdf86-ba77-4dcf-8f92-67ea05fd85b4" providerId="ADAL" clId="{44298F47-E88B-4AB1-83FB-3EB16B5D3730}" dt="2023-10-18T21:00:46.626" v="1672"/>
          <ac:inkMkLst>
            <pc:docMk/>
            <pc:sldMk cId="3312430509" sldId="548"/>
            <ac:inkMk id="630" creationId="{D49071CE-71E9-F0E0-FC16-58A4B9EDFB91}"/>
          </ac:inkMkLst>
        </pc:inkChg>
        <pc:inkChg chg="del">
          <ac:chgData name="Luca Crocetti" userId="52efdf86-ba77-4dcf-8f92-67ea05fd85b4" providerId="ADAL" clId="{44298F47-E88B-4AB1-83FB-3EB16B5D3730}" dt="2023-10-18T21:00:59.118" v="1684"/>
          <ac:inkMkLst>
            <pc:docMk/>
            <pc:sldMk cId="3312430509" sldId="548"/>
            <ac:inkMk id="632" creationId="{3347EB48-E0E4-E2EA-4543-00805EE536EE}"/>
          </ac:inkMkLst>
        </pc:inkChg>
        <pc:inkChg chg="del mod">
          <ac:chgData name="Luca Crocetti" userId="52efdf86-ba77-4dcf-8f92-67ea05fd85b4" providerId="ADAL" clId="{44298F47-E88B-4AB1-83FB-3EB16B5D3730}" dt="2023-10-18T21:00:59.117" v="1682"/>
          <ac:inkMkLst>
            <pc:docMk/>
            <pc:sldMk cId="3312430509" sldId="548"/>
            <ac:inkMk id="636" creationId="{C2429FB7-1F24-640D-80A0-06CB38C3A719}"/>
          </ac:inkMkLst>
        </pc:inkChg>
        <pc:inkChg chg="del">
          <ac:chgData name="Luca Crocetti" userId="52efdf86-ba77-4dcf-8f92-67ea05fd85b4" providerId="ADAL" clId="{44298F47-E88B-4AB1-83FB-3EB16B5D3730}" dt="2023-10-18T21:00:59.117" v="1679"/>
          <ac:inkMkLst>
            <pc:docMk/>
            <pc:sldMk cId="3312430509" sldId="548"/>
            <ac:inkMk id="637" creationId="{E6AAEB97-6DB3-3E34-C786-B4BD13C3DE3A}"/>
          </ac:inkMkLst>
        </pc:inkChg>
        <pc:inkChg chg="del mod">
          <ac:chgData name="Luca Crocetti" userId="52efdf86-ba77-4dcf-8f92-67ea05fd85b4" providerId="ADAL" clId="{44298F47-E88B-4AB1-83FB-3EB16B5D3730}" dt="2023-10-18T21:00:59.117" v="1680"/>
          <ac:inkMkLst>
            <pc:docMk/>
            <pc:sldMk cId="3312430509" sldId="548"/>
            <ac:inkMk id="638" creationId="{CE154FC8-5D02-A016-3C45-62F7D96D7A4C}"/>
          </ac:inkMkLst>
        </pc:inkChg>
        <pc:inkChg chg="del mod">
          <ac:chgData name="Luca Crocetti" userId="52efdf86-ba77-4dcf-8f92-67ea05fd85b4" providerId="ADAL" clId="{44298F47-E88B-4AB1-83FB-3EB16B5D3730}" dt="2023-10-18T21:00:59.118" v="1683"/>
          <ac:inkMkLst>
            <pc:docMk/>
            <pc:sldMk cId="3312430509" sldId="548"/>
            <ac:inkMk id="639" creationId="{B350C54F-3BCA-C9B1-B967-98F21EE10083}"/>
          </ac:inkMkLst>
        </pc:inkChg>
      </pc:sldChg>
      <pc:sldChg chg="modSp mod">
        <pc:chgData name="Luca Crocetti" userId="52efdf86-ba77-4dcf-8f92-67ea05fd85b4" providerId="ADAL" clId="{44298F47-E88B-4AB1-83FB-3EB16B5D3730}" dt="2023-10-19T18:23:50.412" v="2862" actId="113"/>
        <pc:sldMkLst>
          <pc:docMk/>
          <pc:sldMk cId="3689218057" sldId="549"/>
        </pc:sldMkLst>
        <pc:spChg chg="mod">
          <ac:chgData name="Luca Crocetti" userId="52efdf86-ba77-4dcf-8f92-67ea05fd85b4" providerId="ADAL" clId="{44298F47-E88B-4AB1-83FB-3EB16B5D3730}" dt="2023-10-19T18:20:38.091" v="2754"/>
          <ac:spMkLst>
            <pc:docMk/>
            <pc:sldMk cId="3689218057" sldId="549"/>
            <ac:spMk id="2" creationId="{A1E43869-A74A-4BC1-B9CE-79D78A6BDFFE}"/>
          </ac:spMkLst>
        </pc:spChg>
        <pc:spChg chg="mod">
          <ac:chgData name="Luca Crocetti" userId="52efdf86-ba77-4dcf-8f92-67ea05fd85b4" providerId="ADAL" clId="{44298F47-E88B-4AB1-83FB-3EB16B5D3730}" dt="2023-10-19T18:23:50.412" v="2862" actId="113"/>
          <ac:spMkLst>
            <pc:docMk/>
            <pc:sldMk cId="3689218057" sldId="549"/>
            <ac:spMk id="61" creationId="{0664F41B-0262-7C2C-A0E1-E2FBAF8222D7}"/>
          </ac:spMkLst>
        </pc:spChg>
      </pc:sldChg>
      <pc:sldChg chg="addSp delSp modSp mod">
        <pc:chgData name="Luca Crocetti" userId="52efdf86-ba77-4dcf-8f92-67ea05fd85b4" providerId="ADAL" clId="{44298F47-E88B-4AB1-83FB-3EB16B5D3730}" dt="2023-10-19T18:24:39.973" v="2877" actId="255"/>
        <pc:sldMkLst>
          <pc:docMk/>
          <pc:sldMk cId="2250929300" sldId="550"/>
        </pc:sldMkLst>
        <pc:spChg chg="mod">
          <ac:chgData name="Luca Crocetti" userId="52efdf86-ba77-4dcf-8f92-67ea05fd85b4" providerId="ADAL" clId="{44298F47-E88B-4AB1-83FB-3EB16B5D3730}" dt="2023-10-19T18:20:41.036" v="2755"/>
          <ac:spMkLst>
            <pc:docMk/>
            <pc:sldMk cId="2250929300" sldId="550"/>
            <ac:spMk id="2" creationId="{A1E43869-A74A-4BC1-B9CE-79D78A6BDFFE}"/>
          </ac:spMkLst>
        </pc:spChg>
        <pc:spChg chg="mod">
          <ac:chgData name="Luca Crocetti" userId="52efdf86-ba77-4dcf-8f92-67ea05fd85b4" providerId="ADAL" clId="{44298F47-E88B-4AB1-83FB-3EB16B5D3730}" dt="2023-10-19T18:24:39.973" v="2877" actId="255"/>
          <ac:spMkLst>
            <pc:docMk/>
            <pc:sldMk cId="2250929300" sldId="550"/>
            <ac:spMk id="61" creationId="{0664F41B-0262-7C2C-A0E1-E2FBAF8222D7}"/>
          </ac:spMkLst>
        </pc:spChg>
        <pc:grpChg chg="mod">
          <ac:chgData name="Luca Crocetti" userId="52efdf86-ba77-4dcf-8f92-67ea05fd85b4" providerId="ADAL" clId="{44298F47-E88B-4AB1-83FB-3EB16B5D3730}" dt="2023-10-18T21:01:21.173" v="1715"/>
          <ac:grpSpMkLst>
            <pc:docMk/>
            <pc:sldMk cId="2250929300" sldId="550"/>
            <ac:grpSpMk id="157" creationId="{F5691AF8-CE50-AF45-6174-C2AEAA7A8F71}"/>
          </ac:grpSpMkLst>
        </pc:grpChg>
        <pc:grpChg chg="del mod">
          <ac:chgData name="Luca Crocetti" userId="52efdf86-ba77-4dcf-8f92-67ea05fd85b4" providerId="ADAL" clId="{44298F47-E88B-4AB1-83FB-3EB16B5D3730}" dt="2023-10-18T21:01:32.745" v="1731"/>
          <ac:grpSpMkLst>
            <pc:docMk/>
            <pc:sldMk cId="2250929300" sldId="550"/>
            <ac:grpSpMk id="158" creationId="{E94CBB60-B568-4FFC-9788-8AF4D7C31924}"/>
          </ac:grpSpMkLst>
        </pc:grpChg>
        <pc:grpChg chg="mod">
          <ac:chgData name="Luca Crocetti" userId="52efdf86-ba77-4dcf-8f92-67ea05fd85b4" providerId="ADAL" clId="{44298F47-E88B-4AB1-83FB-3EB16B5D3730}" dt="2023-10-18T21:01:32.745" v="1731"/>
          <ac:grpSpMkLst>
            <pc:docMk/>
            <pc:sldMk cId="2250929300" sldId="550"/>
            <ac:grpSpMk id="159" creationId="{ABD95B09-D707-7DD9-2F05-184AC0D54938}"/>
          </ac:grpSpMkLst>
        </pc:grpChg>
        <pc:grpChg chg="mod">
          <ac:chgData name="Luca Crocetti" userId="52efdf86-ba77-4dcf-8f92-67ea05fd85b4" providerId="ADAL" clId="{44298F47-E88B-4AB1-83FB-3EB16B5D3730}" dt="2023-10-18T21:01:32.745" v="1731"/>
          <ac:grpSpMkLst>
            <pc:docMk/>
            <pc:sldMk cId="2250929300" sldId="550"/>
            <ac:grpSpMk id="160" creationId="{6C32489D-0EBB-784A-28FA-7BD57EF304D6}"/>
          </ac:grpSpMkLst>
        </pc:grpChg>
        <pc:inkChg chg="add mod">
          <ac:chgData name="Luca Crocetti" userId="52efdf86-ba77-4dcf-8f92-67ea05fd85b4" providerId="ADAL" clId="{44298F47-E88B-4AB1-83FB-3EB16B5D3730}" dt="2023-10-18T21:01:32.745" v="1731"/>
          <ac:inkMkLst>
            <pc:docMk/>
            <pc:sldMk cId="2250929300" sldId="550"/>
            <ac:inkMk id="3" creationId="{404E9405-3AC3-8C90-5BA2-82F4897F9574}"/>
          </ac:inkMkLst>
        </pc:inkChg>
        <pc:inkChg chg="add mod">
          <ac:chgData name="Luca Crocetti" userId="52efdf86-ba77-4dcf-8f92-67ea05fd85b4" providerId="ADAL" clId="{44298F47-E88B-4AB1-83FB-3EB16B5D3730}" dt="2023-10-18T21:01:32.745" v="1731"/>
          <ac:inkMkLst>
            <pc:docMk/>
            <pc:sldMk cId="2250929300" sldId="550"/>
            <ac:inkMk id="5" creationId="{F06FA9FF-41D6-EE0B-C75D-012ED91DE7E9}"/>
          </ac:inkMkLst>
        </pc:inkChg>
        <pc:inkChg chg="add mod">
          <ac:chgData name="Luca Crocetti" userId="52efdf86-ba77-4dcf-8f92-67ea05fd85b4" providerId="ADAL" clId="{44298F47-E88B-4AB1-83FB-3EB16B5D3730}" dt="2023-10-18T21:01:32.745" v="1731"/>
          <ac:inkMkLst>
            <pc:docMk/>
            <pc:sldMk cId="2250929300" sldId="550"/>
            <ac:inkMk id="7" creationId="{E9513C50-FC0B-4513-B167-7F0383D2FAA6}"/>
          </ac:inkMkLst>
        </pc:inkChg>
        <pc:inkChg chg="add mod">
          <ac:chgData name="Luca Crocetti" userId="52efdf86-ba77-4dcf-8f92-67ea05fd85b4" providerId="ADAL" clId="{44298F47-E88B-4AB1-83FB-3EB16B5D3730}" dt="2023-10-18T21:01:32.745" v="1731"/>
          <ac:inkMkLst>
            <pc:docMk/>
            <pc:sldMk cId="2250929300" sldId="550"/>
            <ac:inkMk id="18" creationId="{431382B1-B0CF-B2F8-6482-AE6B14B2FFA3}"/>
          </ac:inkMkLst>
        </pc:inkChg>
        <pc:inkChg chg="add mod">
          <ac:chgData name="Luca Crocetti" userId="52efdf86-ba77-4dcf-8f92-67ea05fd85b4" providerId="ADAL" clId="{44298F47-E88B-4AB1-83FB-3EB16B5D3730}" dt="2023-10-18T21:01:32.745" v="1731"/>
          <ac:inkMkLst>
            <pc:docMk/>
            <pc:sldMk cId="2250929300" sldId="550"/>
            <ac:inkMk id="21" creationId="{867CCD13-3CCC-1343-92CF-22B839C328B7}"/>
          </ac:inkMkLst>
        </pc:inkChg>
        <pc:inkChg chg="add mod">
          <ac:chgData name="Luca Crocetti" userId="52efdf86-ba77-4dcf-8f92-67ea05fd85b4" providerId="ADAL" clId="{44298F47-E88B-4AB1-83FB-3EB16B5D3730}" dt="2023-10-18T21:01:32.745" v="1731"/>
          <ac:inkMkLst>
            <pc:docMk/>
            <pc:sldMk cId="2250929300" sldId="550"/>
            <ac:inkMk id="27" creationId="{04BF3BA8-A1FA-26C2-B4BC-381324C0E3FE}"/>
          </ac:inkMkLst>
        </pc:inkChg>
        <pc:inkChg chg="add mod">
          <ac:chgData name="Luca Crocetti" userId="52efdf86-ba77-4dcf-8f92-67ea05fd85b4" providerId="ADAL" clId="{44298F47-E88B-4AB1-83FB-3EB16B5D3730}" dt="2023-10-18T21:01:32.745" v="1731"/>
          <ac:inkMkLst>
            <pc:docMk/>
            <pc:sldMk cId="2250929300" sldId="550"/>
            <ac:inkMk id="118" creationId="{1FBE4F55-E3F0-1ADD-7109-30C6A874ED8D}"/>
          </ac:inkMkLst>
        </pc:inkChg>
        <pc:inkChg chg="add mod">
          <ac:chgData name="Luca Crocetti" userId="52efdf86-ba77-4dcf-8f92-67ea05fd85b4" providerId="ADAL" clId="{44298F47-E88B-4AB1-83FB-3EB16B5D3730}" dt="2023-10-18T21:01:32.745" v="1731"/>
          <ac:inkMkLst>
            <pc:docMk/>
            <pc:sldMk cId="2250929300" sldId="550"/>
            <ac:inkMk id="119" creationId="{1E9B51DE-DB60-9B19-6DF3-3DF6D354CB54}"/>
          </ac:inkMkLst>
        </pc:inkChg>
        <pc:inkChg chg="add mod">
          <ac:chgData name="Luca Crocetti" userId="52efdf86-ba77-4dcf-8f92-67ea05fd85b4" providerId="ADAL" clId="{44298F47-E88B-4AB1-83FB-3EB16B5D3730}" dt="2023-10-18T21:01:32.745" v="1731"/>
          <ac:inkMkLst>
            <pc:docMk/>
            <pc:sldMk cId="2250929300" sldId="550"/>
            <ac:inkMk id="120" creationId="{AC33B1DD-DA5E-35E6-7DF3-7FBC2EE2EB60}"/>
          </ac:inkMkLst>
        </pc:inkChg>
        <pc:inkChg chg="add mod">
          <ac:chgData name="Luca Crocetti" userId="52efdf86-ba77-4dcf-8f92-67ea05fd85b4" providerId="ADAL" clId="{44298F47-E88B-4AB1-83FB-3EB16B5D3730}" dt="2023-10-18T21:01:32.745" v="1731"/>
          <ac:inkMkLst>
            <pc:docMk/>
            <pc:sldMk cId="2250929300" sldId="550"/>
            <ac:inkMk id="121" creationId="{4DFBE2D1-2434-7523-32DD-88F4CFA98E4E}"/>
          </ac:inkMkLst>
        </pc:inkChg>
        <pc:inkChg chg="add mod">
          <ac:chgData name="Luca Crocetti" userId="52efdf86-ba77-4dcf-8f92-67ea05fd85b4" providerId="ADAL" clId="{44298F47-E88B-4AB1-83FB-3EB16B5D3730}" dt="2023-10-18T21:01:32.745" v="1731"/>
          <ac:inkMkLst>
            <pc:docMk/>
            <pc:sldMk cId="2250929300" sldId="550"/>
            <ac:inkMk id="122" creationId="{32E6C743-8DCC-9E77-D4BE-BD7CC64B758A}"/>
          </ac:inkMkLst>
        </pc:inkChg>
        <pc:inkChg chg="add mod">
          <ac:chgData name="Luca Crocetti" userId="52efdf86-ba77-4dcf-8f92-67ea05fd85b4" providerId="ADAL" clId="{44298F47-E88B-4AB1-83FB-3EB16B5D3730}" dt="2023-10-18T21:01:32.745" v="1731"/>
          <ac:inkMkLst>
            <pc:docMk/>
            <pc:sldMk cId="2250929300" sldId="550"/>
            <ac:inkMk id="123" creationId="{ABFD16F0-1B44-8ADD-C6AA-CF6582690BB5}"/>
          </ac:inkMkLst>
        </pc:inkChg>
        <pc:inkChg chg="add mod">
          <ac:chgData name="Luca Crocetti" userId="52efdf86-ba77-4dcf-8f92-67ea05fd85b4" providerId="ADAL" clId="{44298F47-E88B-4AB1-83FB-3EB16B5D3730}" dt="2023-10-18T21:01:32.745" v="1731"/>
          <ac:inkMkLst>
            <pc:docMk/>
            <pc:sldMk cId="2250929300" sldId="550"/>
            <ac:inkMk id="124" creationId="{6453812E-CD54-D3D7-8587-ECA87902A951}"/>
          </ac:inkMkLst>
        </pc:inkChg>
        <pc:inkChg chg="mod">
          <ac:chgData name="Luca Crocetti" userId="52efdf86-ba77-4dcf-8f92-67ea05fd85b4" providerId="ADAL" clId="{44298F47-E88B-4AB1-83FB-3EB16B5D3730}" dt="2023-10-18T21:01:21.173" v="1715"/>
          <ac:inkMkLst>
            <pc:docMk/>
            <pc:sldMk cId="2250929300" sldId="550"/>
            <ac:inkMk id="136" creationId="{377776A3-5307-A738-D10E-8200663BB072}"/>
          </ac:inkMkLst>
        </pc:inkChg>
        <pc:inkChg chg="mod">
          <ac:chgData name="Luca Crocetti" userId="52efdf86-ba77-4dcf-8f92-67ea05fd85b4" providerId="ADAL" clId="{44298F47-E88B-4AB1-83FB-3EB16B5D3730}" dt="2023-10-18T21:01:21.173" v="1715"/>
          <ac:inkMkLst>
            <pc:docMk/>
            <pc:sldMk cId="2250929300" sldId="550"/>
            <ac:inkMk id="137" creationId="{8299C094-B9EE-E8C8-67D9-61A8E6115EF7}"/>
          </ac:inkMkLst>
        </pc:inkChg>
        <pc:inkChg chg="mod">
          <ac:chgData name="Luca Crocetti" userId="52efdf86-ba77-4dcf-8f92-67ea05fd85b4" providerId="ADAL" clId="{44298F47-E88B-4AB1-83FB-3EB16B5D3730}" dt="2023-10-18T21:01:21.173" v="1715"/>
          <ac:inkMkLst>
            <pc:docMk/>
            <pc:sldMk cId="2250929300" sldId="550"/>
            <ac:inkMk id="138" creationId="{25A37D26-7CFC-9667-8165-AFEBCF5B8262}"/>
          </ac:inkMkLst>
        </pc:inkChg>
        <pc:inkChg chg="add mod">
          <ac:chgData name="Luca Crocetti" userId="52efdf86-ba77-4dcf-8f92-67ea05fd85b4" providerId="ADAL" clId="{44298F47-E88B-4AB1-83FB-3EB16B5D3730}" dt="2023-10-18T21:01:32.745" v="1731"/>
          <ac:inkMkLst>
            <pc:docMk/>
            <pc:sldMk cId="2250929300" sldId="550"/>
            <ac:inkMk id="139" creationId="{B5571E7A-12F9-7951-4225-6233E64BDF99}"/>
          </ac:inkMkLst>
        </pc:inkChg>
        <pc:inkChg chg="del mod">
          <ac:chgData name="Luca Crocetti" userId="52efdf86-ba77-4dcf-8f92-67ea05fd85b4" providerId="ADAL" clId="{44298F47-E88B-4AB1-83FB-3EB16B5D3730}" dt="2023-10-18T21:01:21.173" v="1713"/>
          <ac:inkMkLst>
            <pc:docMk/>
            <pc:sldMk cId="2250929300" sldId="550"/>
            <ac:inkMk id="140" creationId="{6452F494-DF2B-362F-B0A4-8BB113176721}"/>
          </ac:inkMkLst>
        </pc:inkChg>
        <pc:inkChg chg="del mod">
          <ac:chgData name="Luca Crocetti" userId="52efdf86-ba77-4dcf-8f92-67ea05fd85b4" providerId="ADAL" clId="{44298F47-E88B-4AB1-83FB-3EB16B5D3730}" dt="2023-10-18T21:01:21.171" v="1707"/>
          <ac:inkMkLst>
            <pc:docMk/>
            <pc:sldMk cId="2250929300" sldId="550"/>
            <ac:inkMk id="141" creationId="{B3E56A52-9A6A-0394-258C-A0D5A123F3EB}"/>
          </ac:inkMkLst>
        </pc:inkChg>
        <pc:inkChg chg="del mod">
          <ac:chgData name="Luca Crocetti" userId="52efdf86-ba77-4dcf-8f92-67ea05fd85b4" providerId="ADAL" clId="{44298F47-E88B-4AB1-83FB-3EB16B5D3730}" dt="2023-10-18T21:01:21.170" v="1704"/>
          <ac:inkMkLst>
            <pc:docMk/>
            <pc:sldMk cId="2250929300" sldId="550"/>
            <ac:inkMk id="142" creationId="{031EB22F-787B-7028-3504-4ECEAF4396E6}"/>
          </ac:inkMkLst>
        </pc:inkChg>
        <pc:inkChg chg="del mod">
          <ac:chgData name="Luca Crocetti" userId="52efdf86-ba77-4dcf-8f92-67ea05fd85b4" providerId="ADAL" clId="{44298F47-E88B-4AB1-83FB-3EB16B5D3730}" dt="2023-10-18T21:01:21.172" v="1709"/>
          <ac:inkMkLst>
            <pc:docMk/>
            <pc:sldMk cId="2250929300" sldId="550"/>
            <ac:inkMk id="143" creationId="{FD05BEB6-AFA6-D68E-1A0B-7F02833942FF}"/>
          </ac:inkMkLst>
        </pc:inkChg>
        <pc:inkChg chg="del mod">
          <ac:chgData name="Luca Crocetti" userId="52efdf86-ba77-4dcf-8f92-67ea05fd85b4" providerId="ADAL" clId="{44298F47-E88B-4AB1-83FB-3EB16B5D3730}" dt="2023-10-18T21:01:21.172" v="1710"/>
          <ac:inkMkLst>
            <pc:docMk/>
            <pc:sldMk cId="2250929300" sldId="550"/>
            <ac:inkMk id="144" creationId="{3E65A587-2751-85FB-9E99-CADAB43E8C47}"/>
          </ac:inkMkLst>
        </pc:inkChg>
        <pc:inkChg chg="del mod">
          <ac:chgData name="Luca Crocetti" userId="52efdf86-ba77-4dcf-8f92-67ea05fd85b4" providerId="ADAL" clId="{44298F47-E88B-4AB1-83FB-3EB16B5D3730}" dt="2023-10-18T21:01:21.172" v="1712"/>
          <ac:inkMkLst>
            <pc:docMk/>
            <pc:sldMk cId="2250929300" sldId="550"/>
            <ac:inkMk id="145" creationId="{F21A1974-F4C8-3A1C-A615-2A499417AE1A}"/>
          </ac:inkMkLst>
        </pc:inkChg>
        <pc:inkChg chg="del mod">
          <ac:chgData name="Luca Crocetti" userId="52efdf86-ba77-4dcf-8f92-67ea05fd85b4" providerId="ADAL" clId="{44298F47-E88B-4AB1-83FB-3EB16B5D3730}" dt="2023-10-18T21:01:21.171" v="1706"/>
          <ac:inkMkLst>
            <pc:docMk/>
            <pc:sldMk cId="2250929300" sldId="550"/>
            <ac:inkMk id="146" creationId="{7BD98537-E4C3-F263-1826-E0D4E56E8381}"/>
          </ac:inkMkLst>
        </pc:inkChg>
        <pc:inkChg chg="del mod">
          <ac:chgData name="Luca Crocetti" userId="52efdf86-ba77-4dcf-8f92-67ea05fd85b4" providerId="ADAL" clId="{44298F47-E88B-4AB1-83FB-3EB16B5D3730}" dt="2023-10-18T21:01:21.169" v="1703"/>
          <ac:inkMkLst>
            <pc:docMk/>
            <pc:sldMk cId="2250929300" sldId="550"/>
            <ac:inkMk id="147" creationId="{E2029F96-C62D-7F49-645F-349ACC4FE180}"/>
          </ac:inkMkLst>
        </pc:inkChg>
        <pc:inkChg chg="del mod">
          <ac:chgData name="Luca Crocetti" userId="52efdf86-ba77-4dcf-8f92-67ea05fd85b4" providerId="ADAL" clId="{44298F47-E88B-4AB1-83FB-3EB16B5D3730}" dt="2023-10-18T21:01:21.168" v="1702"/>
          <ac:inkMkLst>
            <pc:docMk/>
            <pc:sldMk cId="2250929300" sldId="550"/>
            <ac:inkMk id="148" creationId="{80EEED91-A7B8-6E78-6D2B-141847E24288}"/>
          </ac:inkMkLst>
        </pc:inkChg>
        <pc:inkChg chg="del mod">
          <ac:chgData name="Luca Crocetti" userId="52efdf86-ba77-4dcf-8f92-67ea05fd85b4" providerId="ADAL" clId="{44298F47-E88B-4AB1-83FB-3EB16B5D3730}" dt="2023-10-18T21:01:21.173" v="1714"/>
          <ac:inkMkLst>
            <pc:docMk/>
            <pc:sldMk cId="2250929300" sldId="550"/>
            <ac:inkMk id="149" creationId="{7F0F521E-9B3C-A77E-26B0-08BF77A75775}"/>
          </ac:inkMkLst>
        </pc:inkChg>
        <pc:inkChg chg="del">
          <ac:chgData name="Luca Crocetti" userId="52efdf86-ba77-4dcf-8f92-67ea05fd85b4" providerId="ADAL" clId="{44298F47-E88B-4AB1-83FB-3EB16B5D3730}" dt="2023-10-18T21:01:21.167" v="1700"/>
          <ac:inkMkLst>
            <pc:docMk/>
            <pc:sldMk cId="2250929300" sldId="550"/>
            <ac:inkMk id="150" creationId="{306BDD4A-9FBF-18AE-C426-BF2FE375094B}"/>
          </ac:inkMkLst>
        </pc:inkChg>
        <pc:inkChg chg="del mod">
          <ac:chgData name="Luca Crocetti" userId="52efdf86-ba77-4dcf-8f92-67ea05fd85b4" providerId="ADAL" clId="{44298F47-E88B-4AB1-83FB-3EB16B5D3730}" dt="2023-10-18T21:01:21.171" v="1708"/>
          <ac:inkMkLst>
            <pc:docMk/>
            <pc:sldMk cId="2250929300" sldId="550"/>
            <ac:inkMk id="151" creationId="{DE3C3826-333B-587D-D72B-FEE539A37B34}"/>
          </ac:inkMkLst>
        </pc:inkChg>
        <pc:inkChg chg="del mod">
          <ac:chgData name="Luca Crocetti" userId="52efdf86-ba77-4dcf-8f92-67ea05fd85b4" providerId="ADAL" clId="{44298F47-E88B-4AB1-83FB-3EB16B5D3730}" dt="2023-10-18T21:01:21.172" v="1711"/>
          <ac:inkMkLst>
            <pc:docMk/>
            <pc:sldMk cId="2250929300" sldId="550"/>
            <ac:inkMk id="152" creationId="{25BD73DB-90B3-56DE-37F4-B5E79AF43D9B}"/>
          </ac:inkMkLst>
        </pc:inkChg>
        <pc:inkChg chg="del mod">
          <ac:chgData name="Luca Crocetti" userId="52efdf86-ba77-4dcf-8f92-67ea05fd85b4" providerId="ADAL" clId="{44298F47-E88B-4AB1-83FB-3EB16B5D3730}" dt="2023-10-18T21:01:21.168" v="1701"/>
          <ac:inkMkLst>
            <pc:docMk/>
            <pc:sldMk cId="2250929300" sldId="550"/>
            <ac:inkMk id="153" creationId="{439AAC27-4F41-5D7F-8EB3-73F750FED81C}"/>
          </ac:inkMkLst>
        </pc:inkChg>
        <pc:inkChg chg="del mod">
          <ac:chgData name="Luca Crocetti" userId="52efdf86-ba77-4dcf-8f92-67ea05fd85b4" providerId="ADAL" clId="{44298F47-E88B-4AB1-83FB-3EB16B5D3730}" dt="2023-10-18T21:01:21.173" v="1715"/>
          <ac:inkMkLst>
            <pc:docMk/>
            <pc:sldMk cId="2250929300" sldId="550"/>
            <ac:inkMk id="154" creationId="{03BCC84B-0A0D-8F60-0247-27CD051688B0}"/>
          </ac:inkMkLst>
        </pc:inkChg>
        <pc:inkChg chg="del mod">
          <ac:chgData name="Luca Crocetti" userId="52efdf86-ba77-4dcf-8f92-67ea05fd85b4" providerId="ADAL" clId="{44298F47-E88B-4AB1-83FB-3EB16B5D3730}" dt="2023-10-18T21:01:21.170" v="1705"/>
          <ac:inkMkLst>
            <pc:docMk/>
            <pc:sldMk cId="2250929300" sldId="550"/>
            <ac:inkMk id="155" creationId="{8EAB841F-18B5-FD3B-E989-31A68310549B}"/>
          </ac:inkMkLst>
        </pc:inkChg>
        <pc:inkChg chg="add mod">
          <ac:chgData name="Luca Crocetti" userId="52efdf86-ba77-4dcf-8f92-67ea05fd85b4" providerId="ADAL" clId="{44298F47-E88B-4AB1-83FB-3EB16B5D3730}" dt="2023-10-18T21:01:32.745" v="1731"/>
          <ac:inkMkLst>
            <pc:docMk/>
            <pc:sldMk cId="2250929300" sldId="550"/>
            <ac:inkMk id="156" creationId="{DC6FCB4C-BAA3-84EB-4A9A-B4D8879BEE29}"/>
          </ac:inkMkLst>
        </pc:inkChg>
      </pc:sldChg>
      <pc:sldChg chg="addSp delSp modSp mod">
        <pc:chgData name="Luca Crocetti" userId="52efdf86-ba77-4dcf-8f92-67ea05fd85b4" providerId="ADAL" clId="{44298F47-E88B-4AB1-83FB-3EB16B5D3730}" dt="2023-10-19T18:20:43.931" v="2756"/>
        <pc:sldMkLst>
          <pc:docMk/>
          <pc:sldMk cId="207222023" sldId="551"/>
        </pc:sldMkLst>
        <pc:spChg chg="mod">
          <ac:chgData name="Luca Crocetti" userId="52efdf86-ba77-4dcf-8f92-67ea05fd85b4" providerId="ADAL" clId="{44298F47-E88B-4AB1-83FB-3EB16B5D3730}" dt="2023-10-19T18:20:43.931" v="2756"/>
          <ac:spMkLst>
            <pc:docMk/>
            <pc:sldMk cId="207222023" sldId="551"/>
            <ac:spMk id="2" creationId="{A1E43869-A74A-4BC1-B9CE-79D78A6BDFFE}"/>
          </ac:spMkLst>
        </pc:spChg>
        <pc:grpChg chg="del mod">
          <ac:chgData name="Luca Crocetti" userId="52efdf86-ba77-4dcf-8f92-67ea05fd85b4" providerId="ADAL" clId="{44298F47-E88B-4AB1-83FB-3EB16B5D3730}" dt="2023-10-18T21:02:03.326" v="1791"/>
          <ac:grpSpMkLst>
            <pc:docMk/>
            <pc:sldMk cId="207222023" sldId="551"/>
            <ac:grpSpMk id="10" creationId="{2130C2C3-1A94-3846-8C6F-E42C55EC130F}"/>
          </ac:grpSpMkLst>
        </pc:grpChg>
        <pc:grpChg chg="del mod">
          <ac:chgData name="Luca Crocetti" userId="52efdf86-ba77-4dcf-8f92-67ea05fd85b4" providerId="ADAL" clId="{44298F47-E88B-4AB1-83FB-3EB16B5D3730}" dt="2023-10-18T21:02:11.918" v="1810"/>
          <ac:grpSpMkLst>
            <pc:docMk/>
            <pc:sldMk cId="207222023" sldId="551"/>
            <ac:grpSpMk id="21" creationId="{5FBA046E-1CB2-0FFA-9A74-3B3ADC50467F}"/>
          </ac:grpSpMkLst>
        </pc:grpChg>
        <pc:grpChg chg="del mod">
          <ac:chgData name="Luca Crocetti" userId="52efdf86-ba77-4dcf-8f92-67ea05fd85b4" providerId="ADAL" clId="{44298F47-E88B-4AB1-83FB-3EB16B5D3730}" dt="2023-10-18T21:02:11.918" v="1810"/>
          <ac:grpSpMkLst>
            <pc:docMk/>
            <pc:sldMk cId="207222023" sldId="551"/>
            <ac:grpSpMk id="22" creationId="{0F5D295E-BC44-27AE-2D41-8EF58E4216DF}"/>
          </ac:grpSpMkLst>
        </pc:grpChg>
        <pc:grpChg chg="mod">
          <ac:chgData name="Luca Crocetti" userId="52efdf86-ba77-4dcf-8f92-67ea05fd85b4" providerId="ADAL" clId="{44298F47-E88B-4AB1-83FB-3EB16B5D3730}" dt="2023-10-18T21:02:06.527" v="1799"/>
          <ac:grpSpMkLst>
            <pc:docMk/>
            <pc:sldMk cId="207222023" sldId="551"/>
            <ac:grpSpMk id="30" creationId="{C61EB4E0-1CBC-CF55-08C1-632D1024C443}"/>
          </ac:grpSpMkLst>
        </pc:grpChg>
        <pc:grpChg chg="mod">
          <ac:chgData name="Luca Crocetti" userId="52efdf86-ba77-4dcf-8f92-67ea05fd85b4" providerId="ADAL" clId="{44298F47-E88B-4AB1-83FB-3EB16B5D3730}" dt="2023-10-18T21:02:06.527" v="1799"/>
          <ac:grpSpMkLst>
            <pc:docMk/>
            <pc:sldMk cId="207222023" sldId="551"/>
            <ac:grpSpMk id="31" creationId="{7C9FF284-0143-0E32-0968-4D152C37EC2A}"/>
          </ac:grpSpMkLst>
        </pc:grpChg>
        <pc:grpChg chg="del mod">
          <ac:chgData name="Luca Crocetti" userId="52efdf86-ba77-4dcf-8f92-67ea05fd85b4" providerId="ADAL" clId="{44298F47-E88B-4AB1-83FB-3EB16B5D3730}" dt="2023-10-18T21:02:14.019" v="1816"/>
          <ac:grpSpMkLst>
            <pc:docMk/>
            <pc:sldMk cId="207222023" sldId="551"/>
            <ac:grpSpMk id="42" creationId="{D6F58418-0B71-FAB8-726D-DF1153150B1C}"/>
          </ac:grpSpMkLst>
        </pc:grpChg>
        <pc:grpChg chg="mod">
          <ac:chgData name="Luca Crocetti" userId="52efdf86-ba77-4dcf-8f92-67ea05fd85b4" providerId="ADAL" clId="{44298F47-E88B-4AB1-83FB-3EB16B5D3730}" dt="2023-10-18T21:02:14.019" v="1816"/>
          <ac:grpSpMkLst>
            <pc:docMk/>
            <pc:sldMk cId="207222023" sldId="551"/>
            <ac:grpSpMk id="48" creationId="{ACD7CC65-A6BD-6062-B5BB-739B80961A9D}"/>
          </ac:grpSpMkLst>
        </pc:grpChg>
        <pc:grpChg chg="mod">
          <ac:chgData name="Luca Crocetti" userId="52efdf86-ba77-4dcf-8f92-67ea05fd85b4" providerId="ADAL" clId="{44298F47-E88B-4AB1-83FB-3EB16B5D3730}" dt="2023-10-18T21:02:21.017" v="1827"/>
          <ac:grpSpMkLst>
            <pc:docMk/>
            <pc:sldMk cId="207222023" sldId="551"/>
            <ac:grpSpMk id="59" creationId="{63B0E1ED-3714-6925-3CF5-866F7DD41B97}"/>
          </ac:grpSpMkLst>
        </pc:grpChg>
        <pc:grpChg chg="mod">
          <ac:chgData name="Luca Crocetti" userId="52efdf86-ba77-4dcf-8f92-67ea05fd85b4" providerId="ADAL" clId="{44298F47-E88B-4AB1-83FB-3EB16B5D3730}" dt="2023-10-18T21:03:36.782" v="1999"/>
          <ac:grpSpMkLst>
            <pc:docMk/>
            <pc:sldMk cId="207222023" sldId="551"/>
            <ac:grpSpMk id="193" creationId="{627AF1B9-598D-8813-8C2F-FF89DB84CDC0}"/>
          </ac:grpSpMkLst>
        </pc:grpChg>
        <pc:grpChg chg="mod">
          <ac:chgData name="Luca Crocetti" userId="52efdf86-ba77-4dcf-8f92-67ea05fd85b4" providerId="ADAL" clId="{44298F47-E88B-4AB1-83FB-3EB16B5D3730}" dt="2023-10-18T21:03:53.324" v="2040"/>
          <ac:grpSpMkLst>
            <pc:docMk/>
            <pc:sldMk cId="207222023" sldId="551"/>
            <ac:grpSpMk id="207" creationId="{338A3625-2AA6-5AD1-DA6A-7D903068AED6}"/>
          </ac:grpSpMkLst>
        </pc:grpChg>
        <pc:grpChg chg="del mod">
          <ac:chgData name="Luca Crocetti" userId="52efdf86-ba77-4dcf-8f92-67ea05fd85b4" providerId="ADAL" clId="{44298F47-E88B-4AB1-83FB-3EB16B5D3730}" dt="2023-10-18T21:04:03.743" v="2058"/>
          <ac:grpSpMkLst>
            <pc:docMk/>
            <pc:sldMk cId="207222023" sldId="551"/>
            <ac:grpSpMk id="211" creationId="{08574FA1-58DF-C7D9-B7A8-C02B2B7F1645}"/>
          </ac:grpSpMkLst>
        </pc:grpChg>
        <pc:grpChg chg="mod">
          <ac:chgData name="Luca Crocetti" userId="52efdf86-ba77-4dcf-8f92-67ea05fd85b4" providerId="ADAL" clId="{44298F47-E88B-4AB1-83FB-3EB16B5D3730}" dt="2023-10-18T21:04:03.743" v="2058"/>
          <ac:grpSpMkLst>
            <pc:docMk/>
            <pc:sldMk cId="207222023" sldId="551"/>
            <ac:grpSpMk id="225" creationId="{5A8E4318-4AE0-44F8-55C0-E596CAED3846}"/>
          </ac:grpSpMkLst>
        </pc:grpChg>
        <pc:grpChg chg="mod">
          <ac:chgData name="Luca Crocetti" userId="52efdf86-ba77-4dcf-8f92-67ea05fd85b4" providerId="ADAL" clId="{44298F47-E88B-4AB1-83FB-3EB16B5D3730}" dt="2023-10-18T21:04:03.743" v="2058"/>
          <ac:grpSpMkLst>
            <pc:docMk/>
            <pc:sldMk cId="207222023" sldId="551"/>
            <ac:grpSpMk id="226" creationId="{569EFA45-1070-8E76-C230-5D7135E96F02}"/>
          </ac:grpSpMkLst>
        </pc:grpChg>
        <pc:grpChg chg="del mod">
          <ac:chgData name="Luca Crocetti" userId="52efdf86-ba77-4dcf-8f92-67ea05fd85b4" providerId="ADAL" clId="{44298F47-E88B-4AB1-83FB-3EB16B5D3730}" dt="2023-10-18T21:01:45.732" v="1763"/>
          <ac:grpSpMkLst>
            <pc:docMk/>
            <pc:sldMk cId="207222023" sldId="551"/>
            <ac:grpSpMk id="325" creationId="{08137506-C120-5A8F-FC4E-E846866C5BF6}"/>
          </ac:grpSpMkLst>
        </pc:grpChg>
        <pc:grpChg chg="mod">
          <ac:chgData name="Luca Crocetti" userId="52efdf86-ba77-4dcf-8f92-67ea05fd85b4" providerId="ADAL" clId="{44298F47-E88B-4AB1-83FB-3EB16B5D3730}" dt="2023-10-18T21:03:08.126" v="1949"/>
          <ac:grpSpMkLst>
            <pc:docMk/>
            <pc:sldMk cId="207222023" sldId="551"/>
            <ac:grpSpMk id="458" creationId="{48B0F7CB-A3C8-9A7D-C1EC-444FF4473A88}"/>
          </ac:grpSpMkLst>
        </pc:grpChg>
        <pc:grpChg chg="del mod">
          <ac:chgData name="Luca Crocetti" userId="52efdf86-ba77-4dcf-8f92-67ea05fd85b4" providerId="ADAL" clId="{44298F47-E88B-4AB1-83FB-3EB16B5D3730}" dt="2023-10-18T21:03:19.784" v="1971"/>
          <ac:grpSpMkLst>
            <pc:docMk/>
            <pc:sldMk cId="207222023" sldId="551"/>
            <ac:grpSpMk id="470" creationId="{501F0351-9A28-2CF3-17DF-18B4417FA104}"/>
          </ac:grpSpMkLst>
        </pc:grpChg>
        <pc:grpChg chg="del mod">
          <ac:chgData name="Luca Crocetti" userId="52efdf86-ba77-4dcf-8f92-67ea05fd85b4" providerId="ADAL" clId="{44298F47-E88B-4AB1-83FB-3EB16B5D3730}" dt="2023-10-18T21:03:19.785" v="1972"/>
          <ac:grpSpMkLst>
            <pc:docMk/>
            <pc:sldMk cId="207222023" sldId="551"/>
            <ac:grpSpMk id="471" creationId="{320B2FAA-E00B-48A7-397F-0DF37AB6F283}"/>
          </ac:grpSpMkLst>
        </pc:grpChg>
        <pc:grpChg chg="del mod">
          <ac:chgData name="Luca Crocetti" userId="52efdf86-ba77-4dcf-8f92-67ea05fd85b4" providerId="ADAL" clId="{44298F47-E88B-4AB1-83FB-3EB16B5D3730}" dt="2023-10-18T21:03:19.785" v="1973"/>
          <ac:grpSpMkLst>
            <pc:docMk/>
            <pc:sldMk cId="207222023" sldId="551"/>
            <ac:grpSpMk id="483" creationId="{D4DC31D2-2F6F-09D3-F938-A1A576B3D240}"/>
          </ac:grpSpMkLst>
        </pc:grpChg>
        <pc:grpChg chg="del mod">
          <ac:chgData name="Luca Crocetti" userId="52efdf86-ba77-4dcf-8f92-67ea05fd85b4" providerId="ADAL" clId="{44298F47-E88B-4AB1-83FB-3EB16B5D3730}" dt="2023-10-18T21:03:03.232" v="1939"/>
          <ac:grpSpMkLst>
            <pc:docMk/>
            <pc:sldMk cId="207222023" sldId="551"/>
            <ac:grpSpMk id="488" creationId="{D0D144FB-5986-6206-72D2-AFCF3489155D}"/>
          </ac:grpSpMkLst>
        </pc:grpChg>
        <pc:grpChg chg="del mod">
          <ac:chgData name="Luca Crocetti" userId="52efdf86-ba77-4dcf-8f92-67ea05fd85b4" providerId="ADAL" clId="{44298F47-E88B-4AB1-83FB-3EB16B5D3730}" dt="2023-10-18T21:03:40.743" v="2023"/>
          <ac:grpSpMkLst>
            <pc:docMk/>
            <pc:sldMk cId="207222023" sldId="551"/>
            <ac:grpSpMk id="506" creationId="{14AF20FA-90B4-715A-983B-26C29A6C4397}"/>
          </ac:grpSpMkLst>
        </pc:grpChg>
        <pc:grpChg chg="del mod">
          <ac:chgData name="Luca Crocetti" userId="52efdf86-ba77-4dcf-8f92-67ea05fd85b4" providerId="ADAL" clId="{44298F47-E88B-4AB1-83FB-3EB16B5D3730}" dt="2023-10-18T21:03:40.743" v="2024"/>
          <ac:grpSpMkLst>
            <pc:docMk/>
            <pc:sldMk cId="207222023" sldId="551"/>
            <ac:grpSpMk id="523" creationId="{554CCDE4-AD64-6B9D-8104-C9A183F0FDAC}"/>
          </ac:grpSpMkLst>
        </pc:grpChg>
        <pc:grpChg chg="del mod">
          <ac:chgData name="Luca Crocetti" userId="52efdf86-ba77-4dcf-8f92-67ea05fd85b4" providerId="ADAL" clId="{44298F47-E88B-4AB1-83FB-3EB16B5D3730}" dt="2023-10-18T21:03:40.742" v="2019"/>
          <ac:grpSpMkLst>
            <pc:docMk/>
            <pc:sldMk cId="207222023" sldId="551"/>
            <ac:grpSpMk id="524" creationId="{AE9E86A0-EF73-E5B2-1030-BB82B2A5096D}"/>
          </ac:grpSpMkLst>
        </pc:grpChg>
        <pc:grpChg chg="del mod">
          <ac:chgData name="Luca Crocetti" userId="52efdf86-ba77-4dcf-8f92-67ea05fd85b4" providerId="ADAL" clId="{44298F47-E88B-4AB1-83FB-3EB16B5D3730}" dt="2023-10-18T21:02:58.007" v="1936"/>
          <ac:grpSpMkLst>
            <pc:docMk/>
            <pc:sldMk cId="207222023" sldId="551"/>
            <ac:grpSpMk id="553" creationId="{4F37271A-2F3E-5CFE-D0D8-41A5EAFE6128}"/>
          </ac:grpSpMkLst>
        </pc:grpChg>
        <pc:grpChg chg="del mod">
          <ac:chgData name="Luca Crocetti" userId="52efdf86-ba77-4dcf-8f92-67ea05fd85b4" providerId="ADAL" clId="{44298F47-E88B-4AB1-83FB-3EB16B5D3730}" dt="2023-10-18T21:02:58.007" v="1936"/>
          <ac:grpSpMkLst>
            <pc:docMk/>
            <pc:sldMk cId="207222023" sldId="551"/>
            <ac:grpSpMk id="554" creationId="{62E9E41F-94AA-B7D6-82E0-470480CB5FDC}"/>
          </ac:grpSpMkLst>
        </pc:grpChg>
        <pc:grpChg chg="del mod">
          <ac:chgData name="Luca Crocetti" userId="52efdf86-ba77-4dcf-8f92-67ea05fd85b4" providerId="ADAL" clId="{44298F47-E88B-4AB1-83FB-3EB16B5D3730}" dt="2023-10-18T21:02:46.659" v="1914"/>
          <ac:grpSpMkLst>
            <pc:docMk/>
            <pc:sldMk cId="207222023" sldId="551"/>
            <ac:grpSpMk id="555" creationId="{CB2B0D47-666A-E873-3CA2-6A4FB66EB99F}"/>
          </ac:grpSpMkLst>
        </pc:grpChg>
        <pc:grpChg chg="del mod">
          <ac:chgData name="Luca Crocetti" userId="52efdf86-ba77-4dcf-8f92-67ea05fd85b4" providerId="ADAL" clId="{44298F47-E88B-4AB1-83FB-3EB16B5D3730}" dt="2023-10-18T21:02:49.445" v="1919"/>
          <ac:grpSpMkLst>
            <pc:docMk/>
            <pc:sldMk cId="207222023" sldId="551"/>
            <ac:grpSpMk id="596" creationId="{63F7CA32-8E1E-9F15-B6DF-2169796BDB6F}"/>
          </ac:grpSpMkLst>
        </pc:grpChg>
        <pc:grpChg chg="mod">
          <ac:chgData name="Luca Crocetti" userId="52efdf86-ba77-4dcf-8f92-67ea05fd85b4" providerId="ADAL" clId="{44298F47-E88B-4AB1-83FB-3EB16B5D3730}" dt="2023-10-18T21:02:29.292" v="1876"/>
          <ac:grpSpMkLst>
            <pc:docMk/>
            <pc:sldMk cId="207222023" sldId="551"/>
            <ac:grpSpMk id="601" creationId="{88F398CB-44FD-A5CB-502C-053110CBEE71}"/>
          </ac:grpSpMkLst>
        </pc:grpChg>
        <pc:grpChg chg="del mod">
          <ac:chgData name="Luca Crocetti" userId="52efdf86-ba77-4dcf-8f92-67ea05fd85b4" providerId="ADAL" clId="{44298F47-E88B-4AB1-83FB-3EB16B5D3730}" dt="2023-10-18T21:02:58.007" v="1936"/>
          <ac:grpSpMkLst>
            <pc:docMk/>
            <pc:sldMk cId="207222023" sldId="551"/>
            <ac:grpSpMk id="629" creationId="{7015F35D-0D6C-6780-13BB-32404D90DA53}"/>
          </ac:grpSpMkLst>
        </pc:grpChg>
        <pc:grpChg chg="del mod">
          <ac:chgData name="Luca Crocetti" userId="52efdf86-ba77-4dcf-8f92-67ea05fd85b4" providerId="ADAL" clId="{44298F47-E88B-4AB1-83FB-3EB16B5D3730}" dt="2023-10-18T21:02:29.291" v="1874"/>
          <ac:grpSpMkLst>
            <pc:docMk/>
            <pc:sldMk cId="207222023" sldId="551"/>
            <ac:grpSpMk id="644" creationId="{033A6359-5D4E-5B08-09BB-A7AE22919673}"/>
          </ac:grpSpMkLst>
        </pc:grpChg>
        <pc:grpChg chg="del mod">
          <ac:chgData name="Luca Crocetti" userId="52efdf86-ba77-4dcf-8f92-67ea05fd85b4" providerId="ADAL" clId="{44298F47-E88B-4AB1-83FB-3EB16B5D3730}" dt="2023-10-18T21:02:29.289" v="1862"/>
          <ac:grpSpMkLst>
            <pc:docMk/>
            <pc:sldMk cId="207222023" sldId="551"/>
            <ac:grpSpMk id="645" creationId="{FD0E71F1-4A1C-641F-E350-C383D67BACC5}"/>
          </ac:grpSpMkLst>
        </pc:grpChg>
        <pc:grpChg chg="del mod">
          <ac:chgData name="Luca Crocetti" userId="52efdf86-ba77-4dcf-8f92-67ea05fd85b4" providerId="ADAL" clId="{44298F47-E88B-4AB1-83FB-3EB16B5D3730}" dt="2023-10-18T21:01:45.733" v="1768"/>
          <ac:grpSpMkLst>
            <pc:docMk/>
            <pc:sldMk cId="207222023" sldId="551"/>
            <ac:grpSpMk id="658" creationId="{9EA5AD68-ECFF-B2FE-121C-60D6912C441A}"/>
          </ac:grpSpMkLst>
        </pc:grpChg>
        <pc:grpChg chg="del mod">
          <ac:chgData name="Luca Crocetti" userId="52efdf86-ba77-4dcf-8f92-67ea05fd85b4" providerId="ADAL" clId="{44298F47-E88B-4AB1-83FB-3EB16B5D3730}" dt="2023-10-18T21:02:58.007" v="1936"/>
          <ac:grpSpMkLst>
            <pc:docMk/>
            <pc:sldMk cId="207222023" sldId="551"/>
            <ac:grpSpMk id="661" creationId="{71C98850-6CC5-BFFE-1D79-AA956262E53E}"/>
          </ac:grpSpMkLst>
        </pc:grpChg>
        <pc:grpChg chg="mod">
          <ac:chgData name="Luca Crocetti" userId="52efdf86-ba77-4dcf-8f92-67ea05fd85b4" providerId="ADAL" clId="{44298F47-E88B-4AB1-83FB-3EB16B5D3730}" dt="2023-10-18T21:02:58.007" v="1936"/>
          <ac:grpSpMkLst>
            <pc:docMk/>
            <pc:sldMk cId="207222023" sldId="551"/>
            <ac:grpSpMk id="668" creationId="{953123A6-2BC5-E293-0AF1-AA0584AD49BC}"/>
          </ac:grpSpMkLst>
        </pc:grpChg>
        <pc:grpChg chg="mod">
          <ac:chgData name="Luca Crocetti" userId="52efdf86-ba77-4dcf-8f92-67ea05fd85b4" providerId="ADAL" clId="{44298F47-E88B-4AB1-83FB-3EB16B5D3730}" dt="2023-10-18T21:03:07.432" v="1946"/>
          <ac:grpSpMkLst>
            <pc:docMk/>
            <pc:sldMk cId="207222023" sldId="551"/>
            <ac:grpSpMk id="674" creationId="{9F991AA1-3A12-D10B-0952-A8843ECC4DC3}"/>
          </ac:grpSpMkLst>
        </pc:grpChg>
        <pc:grpChg chg="del mod">
          <ac:chgData name="Luca Crocetti" userId="52efdf86-ba77-4dcf-8f92-67ea05fd85b4" providerId="ADAL" clId="{44298F47-E88B-4AB1-83FB-3EB16B5D3730}" dt="2023-10-18T21:03:13.200" v="1955"/>
          <ac:grpSpMkLst>
            <pc:docMk/>
            <pc:sldMk cId="207222023" sldId="551"/>
            <ac:grpSpMk id="678" creationId="{B826EC2A-3875-5617-F7CE-12A6572C27BE}"/>
          </ac:grpSpMkLst>
        </pc:grpChg>
        <pc:grpChg chg="mod">
          <ac:chgData name="Luca Crocetti" userId="52efdf86-ba77-4dcf-8f92-67ea05fd85b4" providerId="ADAL" clId="{44298F47-E88B-4AB1-83FB-3EB16B5D3730}" dt="2023-10-18T21:03:17.373" v="1961"/>
          <ac:grpSpMkLst>
            <pc:docMk/>
            <pc:sldMk cId="207222023" sldId="551"/>
            <ac:grpSpMk id="683" creationId="{85885860-3EAB-8331-5867-E191402A20BA}"/>
          </ac:grpSpMkLst>
        </pc:grpChg>
        <pc:grpChg chg="del mod">
          <ac:chgData name="Luca Crocetti" userId="52efdf86-ba77-4dcf-8f92-67ea05fd85b4" providerId="ADAL" clId="{44298F47-E88B-4AB1-83FB-3EB16B5D3730}" dt="2023-10-18T21:03:31.575" v="1990"/>
          <ac:grpSpMkLst>
            <pc:docMk/>
            <pc:sldMk cId="207222023" sldId="551"/>
            <ac:grpSpMk id="695" creationId="{9740BF04-E869-4826-CB82-A5F685854413}"/>
          </ac:grpSpMkLst>
        </pc:grpChg>
        <pc:grpChg chg="mod">
          <ac:chgData name="Luca Crocetti" userId="52efdf86-ba77-4dcf-8f92-67ea05fd85b4" providerId="ADAL" clId="{44298F47-E88B-4AB1-83FB-3EB16B5D3730}" dt="2023-10-18T21:03:30.435" v="1988"/>
          <ac:grpSpMkLst>
            <pc:docMk/>
            <pc:sldMk cId="207222023" sldId="551"/>
            <ac:grpSpMk id="696" creationId="{C245A2C5-83B4-E559-3BF2-B279C996EA75}"/>
          </ac:grpSpMkLst>
        </pc:grpChg>
        <pc:grpChg chg="mod">
          <ac:chgData name="Luca Crocetti" userId="52efdf86-ba77-4dcf-8f92-67ea05fd85b4" providerId="ADAL" clId="{44298F47-E88B-4AB1-83FB-3EB16B5D3730}" dt="2023-10-18T21:03:30.435" v="1988"/>
          <ac:grpSpMkLst>
            <pc:docMk/>
            <pc:sldMk cId="207222023" sldId="551"/>
            <ac:grpSpMk id="697" creationId="{621618B3-4BD8-60E8-9686-AB936F80826B}"/>
          </ac:grpSpMkLst>
        </pc:grp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3" creationId="{D09731C0-25A3-0AFA-1A73-5A5AC6144537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5" creationId="{19F2B832-FCFE-A022-FD70-A052E6AC3C3A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6" creationId="{2A581E8A-5D41-C906-F7CD-04D6BF375420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7" creationId="{7145E974-0457-693E-3E6E-9F48FA001F96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8" creationId="{AB318BBF-2FF7-448B-A95F-0E77930F207E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9" creationId="{69AA20A9-20DA-F3D1-B0E6-557FE9C9F266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11" creationId="{493D57B3-337A-628D-F2E9-1D96DDFE10B0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12" creationId="{F2035BC7-42C3-26C9-B1DC-CD9C3828BEF2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13" creationId="{1D142650-7662-51E4-68F2-1C8AEB6A5C2B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14" creationId="{A4238878-C678-D0B5-B25D-03BFC4D456C2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15" creationId="{A49B7F4E-83FF-64CC-FBED-386C8D8919E5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16" creationId="{EDA3C521-B8D8-C6EA-1921-795008BC45E0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17" creationId="{6384AF1D-3A5A-60FD-E06A-32C7AAF83131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18" creationId="{42A08FDE-453C-DEE5-61F5-607A4536BFB0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19" creationId="{54F79F91-20E8-42CD-35CF-C39DCC838921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20" creationId="{07588C6C-093A-737F-0C70-385F052EBD5A}"/>
          </ac:inkMkLst>
        </pc:inkChg>
        <pc:inkChg chg="add mod">
          <ac:chgData name="Luca Crocetti" userId="52efdf86-ba77-4dcf-8f92-67ea05fd85b4" providerId="ADAL" clId="{44298F47-E88B-4AB1-83FB-3EB16B5D3730}" dt="2023-10-18T21:02:06.527" v="1799"/>
          <ac:inkMkLst>
            <pc:docMk/>
            <pc:sldMk cId="207222023" sldId="551"/>
            <ac:inkMk id="23" creationId="{050A3E46-0855-983E-D7C8-8BD7116FEF23}"/>
          </ac:inkMkLst>
        </pc:inkChg>
        <pc:inkChg chg="add mod">
          <ac:chgData name="Luca Crocetti" userId="52efdf86-ba77-4dcf-8f92-67ea05fd85b4" providerId="ADAL" clId="{44298F47-E88B-4AB1-83FB-3EB16B5D3730}" dt="2023-10-18T21:02:06.527" v="1799"/>
          <ac:inkMkLst>
            <pc:docMk/>
            <pc:sldMk cId="207222023" sldId="551"/>
            <ac:inkMk id="24" creationId="{CF2EB7CD-14DF-7AB3-92D0-A8CD6E0DB330}"/>
          </ac:inkMkLst>
        </pc:inkChg>
        <pc:inkChg chg="add mod">
          <ac:chgData name="Luca Crocetti" userId="52efdf86-ba77-4dcf-8f92-67ea05fd85b4" providerId="ADAL" clId="{44298F47-E88B-4AB1-83FB-3EB16B5D3730}" dt="2023-10-18T21:02:06.527" v="1799"/>
          <ac:inkMkLst>
            <pc:docMk/>
            <pc:sldMk cId="207222023" sldId="551"/>
            <ac:inkMk id="25" creationId="{2E3F78FD-308A-C8D5-9D18-62703EFF6543}"/>
          </ac:inkMkLst>
        </pc:inkChg>
        <pc:inkChg chg="add mod">
          <ac:chgData name="Luca Crocetti" userId="52efdf86-ba77-4dcf-8f92-67ea05fd85b4" providerId="ADAL" clId="{44298F47-E88B-4AB1-83FB-3EB16B5D3730}" dt="2023-10-18T21:02:06.527" v="1799"/>
          <ac:inkMkLst>
            <pc:docMk/>
            <pc:sldMk cId="207222023" sldId="551"/>
            <ac:inkMk id="26" creationId="{F168C2D7-BBE6-46D2-F12A-B68724E7D85E}"/>
          </ac:inkMkLst>
        </pc:inkChg>
        <pc:inkChg chg="add mod">
          <ac:chgData name="Luca Crocetti" userId="52efdf86-ba77-4dcf-8f92-67ea05fd85b4" providerId="ADAL" clId="{44298F47-E88B-4AB1-83FB-3EB16B5D3730}" dt="2023-10-18T21:02:06.527" v="1799"/>
          <ac:inkMkLst>
            <pc:docMk/>
            <pc:sldMk cId="207222023" sldId="551"/>
            <ac:inkMk id="27" creationId="{5C5F7B1C-2B65-B87D-28E3-9FF3852E1DCD}"/>
          </ac:inkMkLst>
        </pc:inkChg>
        <pc:inkChg chg="add mod">
          <ac:chgData name="Luca Crocetti" userId="52efdf86-ba77-4dcf-8f92-67ea05fd85b4" providerId="ADAL" clId="{44298F47-E88B-4AB1-83FB-3EB16B5D3730}" dt="2023-10-18T21:02:06.527" v="1799"/>
          <ac:inkMkLst>
            <pc:docMk/>
            <pc:sldMk cId="207222023" sldId="551"/>
            <ac:inkMk id="28" creationId="{22E138AF-CB00-C5C3-BA73-11DDA7B27D9C}"/>
          </ac:inkMkLst>
        </pc:inkChg>
        <pc:inkChg chg="add mod">
          <ac:chgData name="Luca Crocetti" userId="52efdf86-ba77-4dcf-8f92-67ea05fd85b4" providerId="ADAL" clId="{44298F47-E88B-4AB1-83FB-3EB16B5D3730}" dt="2023-10-18T21:02:06.527" v="1799"/>
          <ac:inkMkLst>
            <pc:docMk/>
            <pc:sldMk cId="207222023" sldId="551"/>
            <ac:inkMk id="29" creationId="{A8AD2F5A-B4EF-BD2B-F1F7-D4989754E6B0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32" creationId="{E3533B12-9CA6-0057-D026-D0DE0C2E6522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33" creationId="{7216E49E-D932-ECE3-E4A1-99A979D02CFA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34" creationId="{9EB9984A-2D9C-4C4E-8B75-8985BE441600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35" creationId="{F445099C-FAB3-CF64-06C9-D7152E83714A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36" creationId="{5A2FB749-6E7F-A4AB-EAFC-693133C786FD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37" creationId="{0C8247B1-5040-5D97-39D2-B768A64467EE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38" creationId="{38B23EC8-17E9-3F2E-BF65-D2DC5D79B5AF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39" creationId="{55D84C27-E39D-F0E8-57C1-B0AB04E752C8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40" creationId="{808CDE71-4E9E-20E1-A7A0-7E53E3E09624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41" creationId="{35B30DB7-1280-E206-AB96-8BB898FA7B2B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43" creationId="{71C213DB-7EFB-F42B-4BF8-CE5F5FC1D306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44" creationId="{ABD938A8-B074-F168-D46B-B8BFFFDF3092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45" creationId="{6AA6AA18-DEE3-3BF6-5180-6DF06B0AA320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46" creationId="{D95B676E-7A7D-E86F-3897-E56CD6865BBE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47" creationId="{867D44E6-42A8-6F68-C543-C9AEC86D1F05}"/>
          </ac:inkMkLst>
        </pc:inkChg>
        <pc:inkChg chg="add mod">
          <ac:chgData name="Luca Crocetti" userId="52efdf86-ba77-4dcf-8f92-67ea05fd85b4" providerId="ADAL" clId="{44298F47-E88B-4AB1-83FB-3EB16B5D3730}" dt="2023-10-18T21:02:21.017" v="1827"/>
          <ac:inkMkLst>
            <pc:docMk/>
            <pc:sldMk cId="207222023" sldId="551"/>
            <ac:inkMk id="49" creationId="{86ECD913-B04D-298A-72C0-69D8CAC6F036}"/>
          </ac:inkMkLst>
        </pc:inkChg>
        <pc:inkChg chg="add mod">
          <ac:chgData name="Luca Crocetti" userId="52efdf86-ba77-4dcf-8f92-67ea05fd85b4" providerId="ADAL" clId="{44298F47-E88B-4AB1-83FB-3EB16B5D3730}" dt="2023-10-18T21:02:21.017" v="1827"/>
          <ac:inkMkLst>
            <pc:docMk/>
            <pc:sldMk cId="207222023" sldId="551"/>
            <ac:inkMk id="50" creationId="{E0C42510-3CF4-7A9D-C6EC-5364F152A6C0}"/>
          </ac:inkMkLst>
        </pc:inkChg>
        <pc:inkChg chg="add mod">
          <ac:chgData name="Luca Crocetti" userId="52efdf86-ba77-4dcf-8f92-67ea05fd85b4" providerId="ADAL" clId="{44298F47-E88B-4AB1-83FB-3EB16B5D3730}" dt="2023-10-18T21:02:21.017" v="1827"/>
          <ac:inkMkLst>
            <pc:docMk/>
            <pc:sldMk cId="207222023" sldId="551"/>
            <ac:inkMk id="51" creationId="{A40B8FA7-1BC4-FBBD-E53B-E382279DA4E9}"/>
          </ac:inkMkLst>
        </pc:inkChg>
        <pc:inkChg chg="add mod">
          <ac:chgData name="Luca Crocetti" userId="52efdf86-ba77-4dcf-8f92-67ea05fd85b4" providerId="ADAL" clId="{44298F47-E88B-4AB1-83FB-3EB16B5D3730}" dt="2023-10-18T21:02:21.017" v="1827"/>
          <ac:inkMkLst>
            <pc:docMk/>
            <pc:sldMk cId="207222023" sldId="551"/>
            <ac:inkMk id="52" creationId="{D143C33C-AB42-5E0A-1702-390955E86AD7}"/>
          </ac:inkMkLst>
        </pc:inkChg>
        <pc:inkChg chg="add mod">
          <ac:chgData name="Luca Crocetti" userId="52efdf86-ba77-4dcf-8f92-67ea05fd85b4" providerId="ADAL" clId="{44298F47-E88B-4AB1-83FB-3EB16B5D3730}" dt="2023-10-18T21:02:21.017" v="1827"/>
          <ac:inkMkLst>
            <pc:docMk/>
            <pc:sldMk cId="207222023" sldId="551"/>
            <ac:inkMk id="53" creationId="{F0C045DE-72E1-E7C5-5F99-116966A10B58}"/>
          </ac:inkMkLst>
        </pc:inkChg>
        <pc:inkChg chg="add mod">
          <ac:chgData name="Luca Crocetti" userId="52efdf86-ba77-4dcf-8f92-67ea05fd85b4" providerId="ADAL" clId="{44298F47-E88B-4AB1-83FB-3EB16B5D3730}" dt="2023-10-18T21:02:21.017" v="1827"/>
          <ac:inkMkLst>
            <pc:docMk/>
            <pc:sldMk cId="207222023" sldId="551"/>
            <ac:inkMk id="54" creationId="{64928225-2DC6-41AC-DF06-9AEA048D2E36}"/>
          </ac:inkMkLst>
        </pc:inkChg>
        <pc:inkChg chg="add mod">
          <ac:chgData name="Luca Crocetti" userId="52efdf86-ba77-4dcf-8f92-67ea05fd85b4" providerId="ADAL" clId="{44298F47-E88B-4AB1-83FB-3EB16B5D3730}" dt="2023-10-18T21:02:21.017" v="1827"/>
          <ac:inkMkLst>
            <pc:docMk/>
            <pc:sldMk cId="207222023" sldId="551"/>
            <ac:inkMk id="55" creationId="{4F5A901A-5930-29F5-549D-80A4F614CBCA}"/>
          </ac:inkMkLst>
        </pc:inkChg>
        <pc:inkChg chg="add mod">
          <ac:chgData name="Luca Crocetti" userId="52efdf86-ba77-4dcf-8f92-67ea05fd85b4" providerId="ADAL" clId="{44298F47-E88B-4AB1-83FB-3EB16B5D3730}" dt="2023-10-18T21:02:21.017" v="1827"/>
          <ac:inkMkLst>
            <pc:docMk/>
            <pc:sldMk cId="207222023" sldId="551"/>
            <ac:inkMk id="56" creationId="{1FEEAA71-FE3D-C9DC-9E0B-9B0350228594}"/>
          </ac:inkMkLst>
        </pc:inkChg>
        <pc:inkChg chg="add mod">
          <ac:chgData name="Luca Crocetti" userId="52efdf86-ba77-4dcf-8f92-67ea05fd85b4" providerId="ADAL" clId="{44298F47-E88B-4AB1-83FB-3EB16B5D3730}" dt="2023-10-18T21:02:21.017" v="1827"/>
          <ac:inkMkLst>
            <pc:docMk/>
            <pc:sldMk cId="207222023" sldId="551"/>
            <ac:inkMk id="57" creationId="{C6047162-D488-0F7A-3C60-E44AF49A1D45}"/>
          </ac:inkMkLst>
        </pc:inkChg>
        <pc:inkChg chg="add mod">
          <ac:chgData name="Luca Crocetti" userId="52efdf86-ba77-4dcf-8f92-67ea05fd85b4" providerId="ADAL" clId="{44298F47-E88B-4AB1-83FB-3EB16B5D3730}" dt="2023-10-18T21:02:21.017" v="1827"/>
          <ac:inkMkLst>
            <pc:docMk/>
            <pc:sldMk cId="207222023" sldId="551"/>
            <ac:inkMk id="58" creationId="{40194AC4-4748-C746-FDA1-FAC8FD3C36B9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60" creationId="{EDF18F79-F931-6A05-92CB-DBE261466597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62" creationId="{45689D99-B2DB-AE6A-A0E4-D1D60C8749B5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63" creationId="{02E66E6A-2BEA-F045-192A-3AFD791F10B7}"/>
          </ac:inkMkLst>
        </pc:inkChg>
        <pc:inkChg chg="add mod">
          <ac:chgData name="Luca Crocetti" userId="52efdf86-ba77-4dcf-8f92-67ea05fd85b4" providerId="ADAL" clId="{44298F47-E88B-4AB1-83FB-3EB16B5D3730}" dt="2023-10-18T21:03:36.782" v="1999"/>
          <ac:inkMkLst>
            <pc:docMk/>
            <pc:sldMk cId="207222023" sldId="551"/>
            <ac:inkMk id="192" creationId="{9899C524-E99E-F507-25F0-BDEEEF7154CC}"/>
          </ac:inkMkLst>
        </pc:inkChg>
        <pc:inkChg chg="add mod">
          <ac:chgData name="Luca Crocetti" userId="52efdf86-ba77-4dcf-8f92-67ea05fd85b4" providerId="ADAL" clId="{44298F47-E88B-4AB1-83FB-3EB16B5D3730}" dt="2023-10-18T21:03:53.324" v="2040"/>
          <ac:inkMkLst>
            <pc:docMk/>
            <pc:sldMk cId="207222023" sldId="551"/>
            <ac:inkMk id="194" creationId="{DB5069CA-A1BB-B9A7-755B-DF04D2868737}"/>
          </ac:inkMkLst>
        </pc:inkChg>
        <pc:inkChg chg="add mod">
          <ac:chgData name="Luca Crocetti" userId="52efdf86-ba77-4dcf-8f92-67ea05fd85b4" providerId="ADAL" clId="{44298F47-E88B-4AB1-83FB-3EB16B5D3730}" dt="2023-10-18T21:03:53.324" v="2040"/>
          <ac:inkMkLst>
            <pc:docMk/>
            <pc:sldMk cId="207222023" sldId="551"/>
            <ac:inkMk id="195" creationId="{06F8B2A7-2C26-F3EA-53CD-DAB3370A9D18}"/>
          </ac:inkMkLst>
        </pc:inkChg>
        <pc:inkChg chg="add mod">
          <ac:chgData name="Luca Crocetti" userId="52efdf86-ba77-4dcf-8f92-67ea05fd85b4" providerId="ADAL" clId="{44298F47-E88B-4AB1-83FB-3EB16B5D3730}" dt="2023-10-18T21:03:53.324" v="2040"/>
          <ac:inkMkLst>
            <pc:docMk/>
            <pc:sldMk cId="207222023" sldId="551"/>
            <ac:inkMk id="196" creationId="{89CBBAA7-1B6D-7541-6554-D23230286B8A}"/>
          </ac:inkMkLst>
        </pc:inkChg>
        <pc:inkChg chg="add mod">
          <ac:chgData name="Luca Crocetti" userId="52efdf86-ba77-4dcf-8f92-67ea05fd85b4" providerId="ADAL" clId="{44298F47-E88B-4AB1-83FB-3EB16B5D3730}" dt="2023-10-18T21:03:53.324" v="2040"/>
          <ac:inkMkLst>
            <pc:docMk/>
            <pc:sldMk cId="207222023" sldId="551"/>
            <ac:inkMk id="197" creationId="{C431D64D-17CC-22D5-93F2-E0F32CCBE171}"/>
          </ac:inkMkLst>
        </pc:inkChg>
        <pc:inkChg chg="add mod">
          <ac:chgData name="Luca Crocetti" userId="52efdf86-ba77-4dcf-8f92-67ea05fd85b4" providerId="ADAL" clId="{44298F47-E88B-4AB1-83FB-3EB16B5D3730}" dt="2023-10-18T21:03:53.324" v="2040"/>
          <ac:inkMkLst>
            <pc:docMk/>
            <pc:sldMk cId="207222023" sldId="551"/>
            <ac:inkMk id="198" creationId="{2F665643-09AE-B67D-8CEC-59F455AD37B9}"/>
          </ac:inkMkLst>
        </pc:inkChg>
        <pc:inkChg chg="add mod">
          <ac:chgData name="Luca Crocetti" userId="52efdf86-ba77-4dcf-8f92-67ea05fd85b4" providerId="ADAL" clId="{44298F47-E88B-4AB1-83FB-3EB16B5D3730}" dt="2023-10-18T21:03:53.324" v="2040"/>
          <ac:inkMkLst>
            <pc:docMk/>
            <pc:sldMk cId="207222023" sldId="551"/>
            <ac:inkMk id="199" creationId="{DBA141D2-7333-4D28-EA62-9D25669BEEB5}"/>
          </ac:inkMkLst>
        </pc:inkChg>
        <pc:inkChg chg="add mod">
          <ac:chgData name="Luca Crocetti" userId="52efdf86-ba77-4dcf-8f92-67ea05fd85b4" providerId="ADAL" clId="{44298F47-E88B-4AB1-83FB-3EB16B5D3730}" dt="2023-10-18T21:03:53.324" v="2040"/>
          <ac:inkMkLst>
            <pc:docMk/>
            <pc:sldMk cId="207222023" sldId="551"/>
            <ac:inkMk id="200" creationId="{98038DEF-BD93-E112-E4D7-7E2A9A853318}"/>
          </ac:inkMkLst>
        </pc:inkChg>
        <pc:inkChg chg="add mod">
          <ac:chgData name="Luca Crocetti" userId="52efdf86-ba77-4dcf-8f92-67ea05fd85b4" providerId="ADAL" clId="{44298F47-E88B-4AB1-83FB-3EB16B5D3730}" dt="2023-10-18T21:03:53.324" v="2040"/>
          <ac:inkMkLst>
            <pc:docMk/>
            <pc:sldMk cId="207222023" sldId="551"/>
            <ac:inkMk id="201" creationId="{AA0745F0-B411-7489-2703-20B5B2618F5E}"/>
          </ac:inkMkLst>
        </pc:inkChg>
        <pc:inkChg chg="add mod">
          <ac:chgData name="Luca Crocetti" userId="52efdf86-ba77-4dcf-8f92-67ea05fd85b4" providerId="ADAL" clId="{44298F47-E88B-4AB1-83FB-3EB16B5D3730}" dt="2023-10-18T21:03:53.324" v="2040"/>
          <ac:inkMkLst>
            <pc:docMk/>
            <pc:sldMk cId="207222023" sldId="551"/>
            <ac:inkMk id="202" creationId="{120F5A38-E6B9-873E-7A19-FA2DC0945DF3}"/>
          </ac:inkMkLst>
        </pc:inkChg>
        <pc:inkChg chg="add mod">
          <ac:chgData name="Luca Crocetti" userId="52efdf86-ba77-4dcf-8f92-67ea05fd85b4" providerId="ADAL" clId="{44298F47-E88B-4AB1-83FB-3EB16B5D3730}" dt="2023-10-18T21:03:53.324" v="2040"/>
          <ac:inkMkLst>
            <pc:docMk/>
            <pc:sldMk cId="207222023" sldId="551"/>
            <ac:inkMk id="203" creationId="{FD6729FF-2D72-E11D-31CD-3A2B57843F4D}"/>
          </ac:inkMkLst>
        </pc:inkChg>
        <pc:inkChg chg="add mod">
          <ac:chgData name="Luca Crocetti" userId="52efdf86-ba77-4dcf-8f92-67ea05fd85b4" providerId="ADAL" clId="{44298F47-E88B-4AB1-83FB-3EB16B5D3730}" dt="2023-10-18T21:03:53.324" v="2040"/>
          <ac:inkMkLst>
            <pc:docMk/>
            <pc:sldMk cId="207222023" sldId="551"/>
            <ac:inkMk id="204" creationId="{63C9CAA1-68A0-5CF8-86CB-1C9D6C7F5E66}"/>
          </ac:inkMkLst>
        </pc:inkChg>
        <pc:inkChg chg="add mod">
          <ac:chgData name="Luca Crocetti" userId="52efdf86-ba77-4dcf-8f92-67ea05fd85b4" providerId="ADAL" clId="{44298F47-E88B-4AB1-83FB-3EB16B5D3730}" dt="2023-10-18T21:03:53.324" v="2040"/>
          <ac:inkMkLst>
            <pc:docMk/>
            <pc:sldMk cId="207222023" sldId="551"/>
            <ac:inkMk id="205" creationId="{099BEDA5-5F71-058D-5695-D9F1CD823A76}"/>
          </ac:inkMkLst>
        </pc:inkChg>
        <pc:inkChg chg="add mod">
          <ac:chgData name="Luca Crocetti" userId="52efdf86-ba77-4dcf-8f92-67ea05fd85b4" providerId="ADAL" clId="{44298F47-E88B-4AB1-83FB-3EB16B5D3730}" dt="2023-10-18T21:03:53.324" v="2040"/>
          <ac:inkMkLst>
            <pc:docMk/>
            <pc:sldMk cId="207222023" sldId="551"/>
            <ac:inkMk id="206" creationId="{2BE6AD72-C20D-03D2-2A1F-A3EF8D6CC42B}"/>
          </ac:inkMkLst>
        </pc:inkChg>
        <pc:inkChg chg="add mod">
          <ac:chgData name="Luca Crocetti" userId="52efdf86-ba77-4dcf-8f92-67ea05fd85b4" providerId="ADAL" clId="{44298F47-E88B-4AB1-83FB-3EB16B5D3730}" dt="2023-10-18T21:04:03.743" v="2058"/>
          <ac:inkMkLst>
            <pc:docMk/>
            <pc:sldMk cId="207222023" sldId="551"/>
            <ac:inkMk id="208" creationId="{64EBBA1F-082C-5AC1-1E8D-158AE35032E2}"/>
          </ac:inkMkLst>
        </pc:inkChg>
        <pc:inkChg chg="add mod">
          <ac:chgData name="Luca Crocetti" userId="52efdf86-ba77-4dcf-8f92-67ea05fd85b4" providerId="ADAL" clId="{44298F47-E88B-4AB1-83FB-3EB16B5D3730}" dt="2023-10-18T21:04:03.743" v="2058"/>
          <ac:inkMkLst>
            <pc:docMk/>
            <pc:sldMk cId="207222023" sldId="551"/>
            <ac:inkMk id="209" creationId="{C1352BE9-F73A-F8F2-00F3-C1A4C55BE675}"/>
          </ac:inkMkLst>
        </pc:inkChg>
        <pc:inkChg chg="add mod">
          <ac:chgData name="Luca Crocetti" userId="52efdf86-ba77-4dcf-8f92-67ea05fd85b4" providerId="ADAL" clId="{44298F47-E88B-4AB1-83FB-3EB16B5D3730}" dt="2023-10-18T21:04:03.743" v="2058"/>
          <ac:inkMkLst>
            <pc:docMk/>
            <pc:sldMk cId="207222023" sldId="551"/>
            <ac:inkMk id="210" creationId="{560B968D-92BA-1400-119D-737CE7B7CC77}"/>
          </ac:inkMkLst>
        </pc:inkChg>
        <pc:inkChg chg="add mod">
          <ac:chgData name="Luca Crocetti" userId="52efdf86-ba77-4dcf-8f92-67ea05fd85b4" providerId="ADAL" clId="{44298F47-E88B-4AB1-83FB-3EB16B5D3730}" dt="2023-10-18T21:04:03.743" v="2058"/>
          <ac:inkMkLst>
            <pc:docMk/>
            <pc:sldMk cId="207222023" sldId="551"/>
            <ac:inkMk id="212" creationId="{8F4AF414-C29C-2766-8145-334610029AEA}"/>
          </ac:inkMkLst>
        </pc:inkChg>
        <pc:inkChg chg="add mod">
          <ac:chgData name="Luca Crocetti" userId="52efdf86-ba77-4dcf-8f92-67ea05fd85b4" providerId="ADAL" clId="{44298F47-E88B-4AB1-83FB-3EB16B5D3730}" dt="2023-10-18T21:04:03.743" v="2058"/>
          <ac:inkMkLst>
            <pc:docMk/>
            <pc:sldMk cId="207222023" sldId="551"/>
            <ac:inkMk id="213" creationId="{99528817-CA57-2B0A-3979-6D913A8F7011}"/>
          </ac:inkMkLst>
        </pc:inkChg>
        <pc:inkChg chg="add mod">
          <ac:chgData name="Luca Crocetti" userId="52efdf86-ba77-4dcf-8f92-67ea05fd85b4" providerId="ADAL" clId="{44298F47-E88B-4AB1-83FB-3EB16B5D3730}" dt="2023-10-18T21:04:03.743" v="2058"/>
          <ac:inkMkLst>
            <pc:docMk/>
            <pc:sldMk cId="207222023" sldId="551"/>
            <ac:inkMk id="214" creationId="{9E35DEA8-8D31-6255-6F88-09482F4D06A6}"/>
          </ac:inkMkLst>
        </pc:inkChg>
        <pc:inkChg chg="add mod">
          <ac:chgData name="Luca Crocetti" userId="52efdf86-ba77-4dcf-8f92-67ea05fd85b4" providerId="ADAL" clId="{44298F47-E88B-4AB1-83FB-3EB16B5D3730}" dt="2023-10-18T21:04:03.743" v="2058"/>
          <ac:inkMkLst>
            <pc:docMk/>
            <pc:sldMk cId="207222023" sldId="551"/>
            <ac:inkMk id="215" creationId="{8C13148C-8165-5901-6E99-87AB84189073}"/>
          </ac:inkMkLst>
        </pc:inkChg>
        <pc:inkChg chg="add mod">
          <ac:chgData name="Luca Crocetti" userId="52efdf86-ba77-4dcf-8f92-67ea05fd85b4" providerId="ADAL" clId="{44298F47-E88B-4AB1-83FB-3EB16B5D3730}" dt="2023-10-18T21:04:03.743" v="2058"/>
          <ac:inkMkLst>
            <pc:docMk/>
            <pc:sldMk cId="207222023" sldId="551"/>
            <ac:inkMk id="216" creationId="{627360AC-4CB7-FC55-B029-2F8D88096761}"/>
          </ac:inkMkLst>
        </pc:inkChg>
        <pc:inkChg chg="add mod">
          <ac:chgData name="Luca Crocetti" userId="52efdf86-ba77-4dcf-8f92-67ea05fd85b4" providerId="ADAL" clId="{44298F47-E88B-4AB1-83FB-3EB16B5D3730}" dt="2023-10-18T21:04:03.743" v="2058"/>
          <ac:inkMkLst>
            <pc:docMk/>
            <pc:sldMk cId="207222023" sldId="551"/>
            <ac:inkMk id="217" creationId="{FC78828E-3AE3-79B8-6CEE-7953A9AF3E7D}"/>
          </ac:inkMkLst>
        </pc:inkChg>
        <pc:inkChg chg="add mod">
          <ac:chgData name="Luca Crocetti" userId="52efdf86-ba77-4dcf-8f92-67ea05fd85b4" providerId="ADAL" clId="{44298F47-E88B-4AB1-83FB-3EB16B5D3730}" dt="2023-10-18T21:04:03.743" v="2058"/>
          <ac:inkMkLst>
            <pc:docMk/>
            <pc:sldMk cId="207222023" sldId="551"/>
            <ac:inkMk id="218" creationId="{140A6B42-EF30-57A9-2032-F4D90C3DBA93}"/>
          </ac:inkMkLst>
        </pc:inkChg>
        <pc:inkChg chg="add mod">
          <ac:chgData name="Luca Crocetti" userId="52efdf86-ba77-4dcf-8f92-67ea05fd85b4" providerId="ADAL" clId="{44298F47-E88B-4AB1-83FB-3EB16B5D3730}" dt="2023-10-18T21:04:03.743" v="2058"/>
          <ac:inkMkLst>
            <pc:docMk/>
            <pc:sldMk cId="207222023" sldId="551"/>
            <ac:inkMk id="219" creationId="{DEE544BB-A411-1269-8AD2-399849CD1735}"/>
          </ac:inkMkLst>
        </pc:inkChg>
        <pc:inkChg chg="add mod">
          <ac:chgData name="Luca Crocetti" userId="52efdf86-ba77-4dcf-8f92-67ea05fd85b4" providerId="ADAL" clId="{44298F47-E88B-4AB1-83FB-3EB16B5D3730}" dt="2023-10-18T21:04:03.743" v="2058"/>
          <ac:inkMkLst>
            <pc:docMk/>
            <pc:sldMk cId="207222023" sldId="551"/>
            <ac:inkMk id="220" creationId="{420E3B08-1D8B-333A-B89C-CD133C1CED0D}"/>
          </ac:inkMkLst>
        </pc:inkChg>
        <pc:inkChg chg="add mod">
          <ac:chgData name="Luca Crocetti" userId="52efdf86-ba77-4dcf-8f92-67ea05fd85b4" providerId="ADAL" clId="{44298F47-E88B-4AB1-83FB-3EB16B5D3730}" dt="2023-10-18T21:04:03.743" v="2058"/>
          <ac:inkMkLst>
            <pc:docMk/>
            <pc:sldMk cId="207222023" sldId="551"/>
            <ac:inkMk id="221" creationId="{FBB35447-EFF3-34E0-8669-B777968B1403}"/>
          </ac:inkMkLst>
        </pc:inkChg>
        <pc:inkChg chg="add mod">
          <ac:chgData name="Luca Crocetti" userId="52efdf86-ba77-4dcf-8f92-67ea05fd85b4" providerId="ADAL" clId="{44298F47-E88B-4AB1-83FB-3EB16B5D3730}" dt="2023-10-18T21:04:03.743" v="2058"/>
          <ac:inkMkLst>
            <pc:docMk/>
            <pc:sldMk cId="207222023" sldId="551"/>
            <ac:inkMk id="222" creationId="{3884F17C-0A0F-4A78-72B3-CC57E3338133}"/>
          </ac:inkMkLst>
        </pc:inkChg>
        <pc:inkChg chg="add mod">
          <ac:chgData name="Luca Crocetti" userId="52efdf86-ba77-4dcf-8f92-67ea05fd85b4" providerId="ADAL" clId="{44298F47-E88B-4AB1-83FB-3EB16B5D3730}" dt="2023-10-18T21:04:03.743" v="2058"/>
          <ac:inkMkLst>
            <pc:docMk/>
            <pc:sldMk cId="207222023" sldId="551"/>
            <ac:inkMk id="223" creationId="{6F77113D-FE32-1817-510A-A71F13DEE004}"/>
          </ac:inkMkLst>
        </pc:inkChg>
        <pc:inkChg chg="add mod">
          <ac:chgData name="Luca Crocetti" userId="52efdf86-ba77-4dcf-8f92-67ea05fd85b4" providerId="ADAL" clId="{44298F47-E88B-4AB1-83FB-3EB16B5D3730}" dt="2023-10-18T21:04:03.743" v="2058"/>
          <ac:inkMkLst>
            <pc:docMk/>
            <pc:sldMk cId="207222023" sldId="551"/>
            <ac:inkMk id="224" creationId="{391619A2-A8D0-CEC0-1AB4-15AE032E8186}"/>
          </ac:inkMkLst>
        </pc:inkChg>
        <pc:inkChg chg="del">
          <ac:chgData name="Luca Crocetti" userId="52efdf86-ba77-4dcf-8f92-67ea05fd85b4" providerId="ADAL" clId="{44298F47-E88B-4AB1-83FB-3EB16B5D3730}" dt="2023-10-18T21:01:45.722" v="1745"/>
          <ac:inkMkLst>
            <pc:docMk/>
            <pc:sldMk cId="207222023" sldId="551"/>
            <ac:inkMk id="235" creationId="{740B141A-687D-5AD4-6071-91280EE61A2D}"/>
          </ac:inkMkLst>
        </pc:inkChg>
        <pc:inkChg chg="del mod">
          <ac:chgData name="Luca Crocetti" userId="52efdf86-ba77-4dcf-8f92-67ea05fd85b4" providerId="ADAL" clId="{44298F47-E88B-4AB1-83FB-3EB16B5D3730}" dt="2023-10-18T21:01:45.733" v="1767"/>
          <ac:inkMkLst>
            <pc:docMk/>
            <pc:sldMk cId="207222023" sldId="551"/>
            <ac:inkMk id="271" creationId="{43862152-E99D-D581-06A2-BB81D899324A}"/>
          </ac:inkMkLst>
        </pc:inkChg>
        <pc:inkChg chg="del mod">
          <ac:chgData name="Luca Crocetti" userId="52efdf86-ba77-4dcf-8f92-67ea05fd85b4" providerId="ADAL" clId="{44298F47-E88B-4AB1-83FB-3EB16B5D3730}" dt="2023-10-18T21:01:45.732" v="1763"/>
          <ac:inkMkLst>
            <pc:docMk/>
            <pc:sldMk cId="207222023" sldId="551"/>
            <ac:inkMk id="310" creationId="{96EDC521-92AB-F7D6-9572-1FF1E4119259}"/>
          </ac:inkMkLst>
        </pc:inkChg>
        <pc:inkChg chg="del mod">
          <ac:chgData name="Luca Crocetti" userId="52efdf86-ba77-4dcf-8f92-67ea05fd85b4" providerId="ADAL" clId="{44298F47-E88B-4AB1-83FB-3EB16B5D3730}" dt="2023-10-18T21:02:29.290" v="1868"/>
          <ac:inkMkLst>
            <pc:docMk/>
            <pc:sldMk cId="207222023" sldId="551"/>
            <ac:inkMk id="439" creationId="{09CE2FEF-0AAF-DD18-10FD-12FCF589206E}"/>
          </ac:inkMkLst>
        </pc:inkChg>
        <pc:inkChg chg="del mod">
          <ac:chgData name="Luca Crocetti" userId="52efdf86-ba77-4dcf-8f92-67ea05fd85b4" providerId="ADAL" clId="{44298F47-E88B-4AB1-83FB-3EB16B5D3730}" dt="2023-10-18T21:02:29.289" v="1862"/>
          <ac:inkMkLst>
            <pc:docMk/>
            <pc:sldMk cId="207222023" sldId="551"/>
            <ac:inkMk id="440" creationId="{22CE2AA9-F4BF-2E57-3C1F-C99F7551D231}"/>
          </ac:inkMkLst>
        </pc:inkChg>
        <pc:inkChg chg="del">
          <ac:chgData name="Luca Crocetti" userId="52efdf86-ba77-4dcf-8f92-67ea05fd85b4" providerId="ADAL" clId="{44298F47-E88B-4AB1-83FB-3EB16B5D3730}" dt="2023-10-18T21:02:29.280" v="1830"/>
          <ac:inkMkLst>
            <pc:docMk/>
            <pc:sldMk cId="207222023" sldId="551"/>
            <ac:inkMk id="441" creationId="{04486BFC-A493-D0AF-6448-E5E3E516B4A0}"/>
          </ac:inkMkLst>
        </pc:inkChg>
        <pc:inkChg chg="del mod">
          <ac:chgData name="Luca Crocetti" userId="52efdf86-ba77-4dcf-8f92-67ea05fd85b4" providerId="ADAL" clId="{44298F47-E88B-4AB1-83FB-3EB16B5D3730}" dt="2023-10-18T21:02:29.290" v="1867"/>
          <ac:inkMkLst>
            <pc:docMk/>
            <pc:sldMk cId="207222023" sldId="551"/>
            <ac:inkMk id="442" creationId="{25477C2E-97C1-4A38-8C06-22B7634A8DDA}"/>
          </ac:inkMkLst>
        </pc:inkChg>
        <pc:inkChg chg="del mod">
          <ac:chgData name="Luca Crocetti" userId="52efdf86-ba77-4dcf-8f92-67ea05fd85b4" providerId="ADAL" clId="{44298F47-E88B-4AB1-83FB-3EB16B5D3730}" dt="2023-10-18T21:02:29.282" v="1835"/>
          <ac:inkMkLst>
            <pc:docMk/>
            <pc:sldMk cId="207222023" sldId="551"/>
            <ac:inkMk id="443" creationId="{96E4B1BD-7879-D2A2-6C99-74D9F8FC6D20}"/>
          </ac:inkMkLst>
        </pc:inkChg>
        <pc:inkChg chg="del mod">
          <ac:chgData name="Luca Crocetti" userId="52efdf86-ba77-4dcf-8f92-67ea05fd85b4" providerId="ADAL" clId="{44298F47-E88B-4AB1-83FB-3EB16B5D3730}" dt="2023-10-18T21:02:29.286" v="1852"/>
          <ac:inkMkLst>
            <pc:docMk/>
            <pc:sldMk cId="207222023" sldId="551"/>
            <ac:inkMk id="444" creationId="{45D12D32-0819-542F-2A5A-2B934A6E1BBB}"/>
          </ac:inkMkLst>
        </pc:inkChg>
        <pc:inkChg chg="del">
          <ac:chgData name="Luca Crocetti" userId="52efdf86-ba77-4dcf-8f92-67ea05fd85b4" providerId="ADAL" clId="{44298F47-E88B-4AB1-83FB-3EB16B5D3730}" dt="2023-10-18T21:02:29.280" v="1829"/>
          <ac:inkMkLst>
            <pc:docMk/>
            <pc:sldMk cId="207222023" sldId="551"/>
            <ac:inkMk id="445" creationId="{3FFF0603-6F0C-1422-70AF-B9F24165958F}"/>
          </ac:inkMkLst>
        </pc:inkChg>
        <pc:inkChg chg="del mod">
          <ac:chgData name="Luca Crocetti" userId="52efdf86-ba77-4dcf-8f92-67ea05fd85b4" providerId="ADAL" clId="{44298F47-E88B-4AB1-83FB-3EB16B5D3730}" dt="2023-10-18T21:02:29.285" v="1849"/>
          <ac:inkMkLst>
            <pc:docMk/>
            <pc:sldMk cId="207222023" sldId="551"/>
            <ac:inkMk id="446" creationId="{4700BA31-CB7B-6A32-AF3F-3B242755FE9C}"/>
          </ac:inkMkLst>
        </pc:inkChg>
        <pc:inkChg chg="del mod">
          <ac:chgData name="Luca Crocetti" userId="52efdf86-ba77-4dcf-8f92-67ea05fd85b4" providerId="ADAL" clId="{44298F47-E88B-4AB1-83FB-3EB16B5D3730}" dt="2023-10-18T21:02:29.285" v="1848"/>
          <ac:inkMkLst>
            <pc:docMk/>
            <pc:sldMk cId="207222023" sldId="551"/>
            <ac:inkMk id="447" creationId="{3D7CB1A2-B096-0E4E-65C6-DB7F6DC792A0}"/>
          </ac:inkMkLst>
        </pc:inkChg>
        <pc:inkChg chg="mod">
          <ac:chgData name="Luca Crocetti" userId="52efdf86-ba77-4dcf-8f92-67ea05fd85b4" providerId="ADAL" clId="{44298F47-E88B-4AB1-83FB-3EB16B5D3730}" dt="2023-10-18T21:03:08.126" v="1949"/>
          <ac:inkMkLst>
            <pc:docMk/>
            <pc:sldMk cId="207222023" sldId="551"/>
            <ac:inkMk id="448" creationId="{999834A3-9C3E-CAA8-8FD2-38106A9F141A}"/>
          </ac:inkMkLst>
        </pc:inkChg>
        <pc:inkChg chg="mod">
          <ac:chgData name="Luca Crocetti" userId="52efdf86-ba77-4dcf-8f92-67ea05fd85b4" providerId="ADAL" clId="{44298F47-E88B-4AB1-83FB-3EB16B5D3730}" dt="2023-10-18T21:03:08.126" v="1949"/>
          <ac:inkMkLst>
            <pc:docMk/>
            <pc:sldMk cId="207222023" sldId="551"/>
            <ac:inkMk id="449" creationId="{5DB37DA0-3179-BEB1-BC8D-1355615E54FA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450" creationId="{47C4F94C-58A6-CA2F-2DFC-E5C83BD00E4C}"/>
          </ac:inkMkLst>
        </pc:inkChg>
        <pc:inkChg chg="mod">
          <ac:chgData name="Luca Crocetti" userId="52efdf86-ba77-4dcf-8f92-67ea05fd85b4" providerId="ADAL" clId="{44298F47-E88B-4AB1-83FB-3EB16B5D3730}" dt="2023-10-18T21:03:08.126" v="1949"/>
          <ac:inkMkLst>
            <pc:docMk/>
            <pc:sldMk cId="207222023" sldId="551"/>
            <ac:inkMk id="451" creationId="{C2AE229B-19AC-5C5A-27ED-5061C32B4641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452" creationId="{1D4DBD98-0554-03F3-CFDF-3265C70997FB}"/>
          </ac:inkMkLst>
        </pc:inkChg>
        <pc:inkChg chg="mod">
          <ac:chgData name="Luca Crocetti" userId="52efdf86-ba77-4dcf-8f92-67ea05fd85b4" providerId="ADAL" clId="{44298F47-E88B-4AB1-83FB-3EB16B5D3730}" dt="2023-10-18T21:03:08.126" v="1949"/>
          <ac:inkMkLst>
            <pc:docMk/>
            <pc:sldMk cId="207222023" sldId="551"/>
            <ac:inkMk id="453" creationId="{65A38856-7515-8AB7-2F79-BED24DFF5D52}"/>
          </ac:inkMkLst>
        </pc:inkChg>
        <pc:inkChg chg="del mod">
          <ac:chgData name="Luca Crocetti" userId="52efdf86-ba77-4dcf-8f92-67ea05fd85b4" providerId="ADAL" clId="{44298F47-E88B-4AB1-83FB-3EB16B5D3730}" dt="2023-10-18T21:03:08.126" v="1948"/>
          <ac:inkMkLst>
            <pc:docMk/>
            <pc:sldMk cId="207222023" sldId="551"/>
            <ac:inkMk id="454" creationId="{AF375E58-B628-3E51-EF8D-1426558851F1}"/>
          </ac:inkMkLst>
        </pc:inkChg>
        <pc:inkChg chg="del mod">
          <ac:chgData name="Luca Crocetti" userId="52efdf86-ba77-4dcf-8f92-67ea05fd85b4" providerId="ADAL" clId="{44298F47-E88B-4AB1-83FB-3EB16B5D3730}" dt="2023-10-18T21:03:08.126" v="1949"/>
          <ac:inkMkLst>
            <pc:docMk/>
            <pc:sldMk cId="207222023" sldId="551"/>
            <ac:inkMk id="455" creationId="{1807A961-8C97-A0F7-974D-DF0E4FB7E200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456" creationId="{EF87806C-5179-5D14-6674-78D4D62994DB}"/>
          </ac:inkMkLst>
        </pc:inkChg>
        <pc:inkChg chg="del">
          <ac:chgData name="Luca Crocetti" userId="52efdf86-ba77-4dcf-8f92-67ea05fd85b4" providerId="ADAL" clId="{44298F47-E88B-4AB1-83FB-3EB16B5D3730}" dt="2023-10-18T21:03:08.125" v="1947"/>
          <ac:inkMkLst>
            <pc:docMk/>
            <pc:sldMk cId="207222023" sldId="551"/>
            <ac:inkMk id="457" creationId="{E9D4EE69-3EF1-F0E3-F856-20394411A8C8}"/>
          </ac:inkMkLst>
        </pc:inkChg>
        <pc:inkChg chg="del mod">
          <ac:chgData name="Luca Crocetti" userId="52efdf86-ba77-4dcf-8f92-67ea05fd85b4" providerId="ADAL" clId="{44298F47-E88B-4AB1-83FB-3EB16B5D3730}" dt="2023-10-18T21:03:19.786" v="1974"/>
          <ac:inkMkLst>
            <pc:docMk/>
            <pc:sldMk cId="207222023" sldId="551"/>
            <ac:inkMk id="462" creationId="{6D7EA26F-3B9E-56F3-84D9-7408383B63B4}"/>
          </ac:inkMkLst>
        </pc:inkChg>
        <pc:inkChg chg="del mod">
          <ac:chgData name="Luca Crocetti" userId="52efdf86-ba77-4dcf-8f92-67ea05fd85b4" providerId="ADAL" clId="{44298F47-E88B-4AB1-83FB-3EB16B5D3730}" dt="2023-10-18T21:03:19.785" v="1972"/>
          <ac:inkMkLst>
            <pc:docMk/>
            <pc:sldMk cId="207222023" sldId="551"/>
            <ac:inkMk id="463" creationId="{AD8E64DE-2C56-9C06-4673-DA2ED3219913}"/>
          </ac:inkMkLst>
        </pc:inkChg>
        <pc:inkChg chg="del">
          <ac:chgData name="Luca Crocetti" userId="52efdf86-ba77-4dcf-8f92-67ea05fd85b4" providerId="ADAL" clId="{44298F47-E88B-4AB1-83FB-3EB16B5D3730}" dt="2023-10-18T21:03:19.782" v="1962"/>
          <ac:inkMkLst>
            <pc:docMk/>
            <pc:sldMk cId="207222023" sldId="551"/>
            <ac:inkMk id="464" creationId="{A4FCB4A1-CFF6-BF32-038F-6A0DA21E7D06}"/>
          </ac:inkMkLst>
        </pc:inkChg>
        <pc:inkChg chg="del mod">
          <ac:chgData name="Luca Crocetti" userId="52efdf86-ba77-4dcf-8f92-67ea05fd85b4" providerId="ADAL" clId="{44298F47-E88B-4AB1-83FB-3EB16B5D3730}" dt="2023-10-18T21:03:19.783" v="1967"/>
          <ac:inkMkLst>
            <pc:docMk/>
            <pc:sldMk cId="207222023" sldId="551"/>
            <ac:inkMk id="465" creationId="{40898FC0-5292-884E-0EA4-2E5D21D51EF5}"/>
          </ac:inkMkLst>
        </pc:inkChg>
        <pc:inkChg chg="del mod">
          <ac:chgData name="Luca Crocetti" userId="52efdf86-ba77-4dcf-8f92-67ea05fd85b4" providerId="ADAL" clId="{44298F47-E88B-4AB1-83FB-3EB16B5D3730}" dt="2023-10-18T21:03:19.783" v="1968"/>
          <ac:inkMkLst>
            <pc:docMk/>
            <pc:sldMk cId="207222023" sldId="551"/>
            <ac:inkMk id="466" creationId="{5680A526-05D2-026F-108D-D885DC7392BD}"/>
          </ac:inkMkLst>
        </pc:inkChg>
        <pc:inkChg chg="del">
          <ac:chgData name="Luca Crocetti" userId="52efdf86-ba77-4dcf-8f92-67ea05fd85b4" providerId="ADAL" clId="{44298F47-E88B-4AB1-83FB-3EB16B5D3730}" dt="2023-10-18T21:03:19.783" v="1966"/>
          <ac:inkMkLst>
            <pc:docMk/>
            <pc:sldMk cId="207222023" sldId="551"/>
            <ac:inkMk id="467" creationId="{7E78F500-92E2-D290-536E-B1079B6596B4}"/>
          </ac:inkMkLst>
        </pc:inkChg>
        <pc:inkChg chg="del mod">
          <ac:chgData name="Luca Crocetti" userId="52efdf86-ba77-4dcf-8f92-67ea05fd85b4" providerId="ADAL" clId="{44298F47-E88B-4AB1-83FB-3EB16B5D3730}" dt="2023-10-18T21:03:21.161" v="1976"/>
          <ac:inkMkLst>
            <pc:docMk/>
            <pc:sldMk cId="207222023" sldId="551"/>
            <ac:inkMk id="468" creationId="{4A7F8E5F-7738-DC03-93BB-3A8E29CD9A64}"/>
          </ac:inkMkLst>
        </pc:inkChg>
        <pc:inkChg chg="del mod">
          <ac:chgData name="Luca Crocetti" userId="52efdf86-ba77-4dcf-8f92-67ea05fd85b4" providerId="ADAL" clId="{44298F47-E88B-4AB1-83FB-3EB16B5D3730}" dt="2023-10-18T21:03:19.784" v="1971"/>
          <ac:inkMkLst>
            <pc:docMk/>
            <pc:sldMk cId="207222023" sldId="551"/>
            <ac:inkMk id="469" creationId="{8E917718-CDB1-310B-C7B5-223BCECB772D}"/>
          </ac:inkMkLst>
        </pc:inkChg>
        <pc:inkChg chg="del mod">
          <ac:chgData name="Luca Crocetti" userId="52efdf86-ba77-4dcf-8f92-67ea05fd85b4" providerId="ADAL" clId="{44298F47-E88B-4AB1-83FB-3EB16B5D3730}" dt="2023-10-18T21:03:19.782" v="1964"/>
          <ac:inkMkLst>
            <pc:docMk/>
            <pc:sldMk cId="207222023" sldId="551"/>
            <ac:inkMk id="472" creationId="{1907D4EC-6037-8DB7-4AC6-CB89EF2CCC13}"/>
          </ac:inkMkLst>
        </pc:inkChg>
        <pc:inkChg chg="del mod">
          <ac:chgData name="Luca Crocetti" userId="52efdf86-ba77-4dcf-8f92-67ea05fd85b4" providerId="ADAL" clId="{44298F47-E88B-4AB1-83FB-3EB16B5D3730}" dt="2023-10-18T21:03:19.783" v="1969"/>
          <ac:inkMkLst>
            <pc:docMk/>
            <pc:sldMk cId="207222023" sldId="551"/>
            <ac:inkMk id="473" creationId="{2A4005E3-2CD1-6C9E-184E-A064B1E067E1}"/>
          </ac:inkMkLst>
        </pc:inkChg>
        <pc:inkChg chg="del mod">
          <ac:chgData name="Luca Crocetti" userId="52efdf86-ba77-4dcf-8f92-67ea05fd85b4" providerId="ADAL" clId="{44298F47-E88B-4AB1-83FB-3EB16B5D3730}" dt="2023-10-18T21:03:19.782" v="1965"/>
          <ac:inkMkLst>
            <pc:docMk/>
            <pc:sldMk cId="207222023" sldId="551"/>
            <ac:inkMk id="474" creationId="{600BCAD3-2EB3-08B2-8EF0-75EA160A0546}"/>
          </ac:inkMkLst>
        </pc:inkChg>
        <pc:inkChg chg="del">
          <ac:chgData name="Luca Crocetti" userId="52efdf86-ba77-4dcf-8f92-67ea05fd85b4" providerId="ADAL" clId="{44298F47-E88B-4AB1-83FB-3EB16B5D3730}" dt="2023-10-18T21:03:19.782" v="1963"/>
          <ac:inkMkLst>
            <pc:docMk/>
            <pc:sldMk cId="207222023" sldId="551"/>
            <ac:inkMk id="475" creationId="{11F13C0C-8B0D-D759-C583-F7641518FCD6}"/>
          </ac:inkMkLst>
        </pc:inkChg>
        <pc:inkChg chg="del mod">
          <ac:chgData name="Luca Crocetti" userId="52efdf86-ba77-4dcf-8f92-67ea05fd85b4" providerId="ADAL" clId="{44298F47-E88B-4AB1-83FB-3EB16B5D3730}" dt="2023-10-18T21:03:19.785" v="1973"/>
          <ac:inkMkLst>
            <pc:docMk/>
            <pc:sldMk cId="207222023" sldId="551"/>
            <ac:inkMk id="476" creationId="{08F0C331-C7C1-AA79-3152-AD163EE21149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477" creationId="{3A0EFBE4-7F6D-BF39-4BC2-74D67ED34181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478" creationId="{BDFC5C8B-72C7-6039-5A69-A63055A590F9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479" creationId="{A0EB86BF-7663-4E68-BAC7-C26FA331E27E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480" creationId="{63817B3C-EEAE-AA2B-28D0-26F24EFA8489}"/>
          </ac:inkMkLst>
        </pc:inkChg>
        <pc:inkChg chg="del mod">
          <ac:chgData name="Luca Crocetti" userId="52efdf86-ba77-4dcf-8f92-67ea05fd85b4" providerId="ADAL" clId="{44298F47-E88B-4AB1-83FB-3EB16B5D3730}" dt="2023-10-18T21:03:19.786" v="1975"/>
          <ac:inkMkLst>
            <pc:docMk/>
            <pc:sldMk cId="207222023" sldId="551"/>
            <ac:inkMk id="481" creationId="{9047FBB6-05E2-E422-7609-B3E992BDD800}"/>
          </ac:inkMkLst>
        </pc:inkChg>
        <pc:inkChg chg="del mod">
          <ac:chgData name="Luca Crocetti" userId="52efdf86-ba77-4dcf-8f92-67ea05fd85b4" providerId="ADAL" clId="{44298F47-E88B-4AB1-83FB-3EB16B5D3730}" dt="2023-10-18T21:03:19.784" v="1970"/>
          <ac:inkMkLst>
            <pc:docMk/>
            <pc:sldMk cId="207222023" sldId="551"/>
            <ac:inkMk id="482" creationId="{3F73DD2C-069D-B2F5-CADE-D7ECBD22150F}"/>
          </ac:inkMkLst>
        </pc:inkChg>
        <pc:inkChg chg="del mod">
          <ac:chgData name="Luca Crocetti" userId="52efdf86-ba77-4dcf-8f92-67ea05fd85b4" providerId="ADAL" clId="{44298F47-E88B-4AB1-83FB-3EB16B5D3730}" dt="2023-10-18T21:03:03.232" v="1940"/>
          <ac:inkMkLst>
            <pc:docMk/>
            <pc:sldMk cId="207222023" sldId="551"/>
            <ac:inkMk id="484" creationId="{B67320B2-40D3-3557-8B20-869C31FBEFF1}"/>
          </ac:inkMkLst>
        </pc:inkChg>
        <pc:inkChg chg="del mod">
          <ac:chgData name="Luca Crocetti" userId="52efdf86-ba77-4dcf-8f92-67ea05fd85b4" providerId="ADAL" clId="{44298F47-E88B-4AB1-83FB-3EB16B5D3730}" dt="2023-10-18T21:03:03.232" v="1939"/>
          <ac:inkMkLst>
            <pc:docMk/>
            <pc:sldMk cId="207222023" sldId="551"/>
            <ac:inkMk id="485" creationId="{85F65765-C62F-8675-5A3A-72A2A015D988}"/>
          </ac:inkMkLst>
        </pc:inkChg>
        <pc:inkChg chg="del mod">
          <ac:chgData name="Luca Crocetti" userId="52efdf86-ba77-4dcf-8f92-67ea05fd85b4" providerId="ADAL" clId="{44298F47-E88B-4AB1-83FB-3EB16B5D3730}" dt="2023-10-18T21:03:03.232" v="1938"/>
          <ac:inkMkLst>
            <pc:docMk/>
            <pc:sldMk cId="207222023" sldId="551"/>
            <ac:inkMk id="486" creationId="{4075BDFC-7870-E1DA-E50B-89133646B426}"/>
          </ac:inkMkLst>
        </pc:inkChg>
        <pc:inkChg chg="del">
          <ac:chgData name="Luca Crocetti" userId="52efdf86-ba77-4dcf-8f92-67ea05fd85b4" providerId="ADAL" clId="{44298F47-E88B-4AB1-83FB-3EB16B5D3730}" dt="2023-10-18T21:03:03.231" v="1937"/>
          <ac:inkMkLst>
            <pc:docMk/>
            <pc:sldMk cId="207222023" sldId="551"/>
            <ac:inkMk id="487" creationId="{1D28F4A2-0185-904C-E1FD-D0C525E87FDC}"/>
          </ac:inkMkLst>
        </pc:inkChg>
        <pc:inkChg chg="del mod">
          <ac:chgData name="Luca Crocetti" userId="52efdf86-ba77-4dcf-8f92-67ea05fd85b4" providerId="ADAL" clId="{44298F47-E88B-4AB1-83FB-3EB16B5D3730}" dt="2023-10-18T21:03:42.654" v="2026"/>
          <ac:inkMkLst>
            <pc:docMk/>
            <pc:sldMk cId="207222023" sldId="551"/>
            <ac:inkMk id="492" creationId="{26CFE0E4-E851-5E23-33A6-00052DE50320}"/>
          </ac:inkMkLst>
        </pc:inkChg>
        <pc:inkChg chg="del mod">
          <ac:chgData name="Luca Crocetti" userId="52efdf86-ba77-4dcf-8f92-67ea05fd85b4" providerId="ADAL" clId="{44298F47-E88B-4AB1-83FB-3EB16B5D3730}" dt="2023-10-18T21:03:40.740" v="2013"/>
          <ac:inkMkLst>
            <pc:docMk/>
            <pc:sldMk cId="207222023" sldId="551"/>
            <ac:inkMk id="493" creationId="{FAA80F5F-CC9B-0B34-2D82-6528099A4256}"/>
          </ac:inkMkLst>
        </pc:inkChg>
        <pc:inkChg chg="del mod">
          <ac:chgData name="Luca Crocetti" userId="52efdf86-ba77-4dcf-8f92-67ea05fd85b4" providerId="ADAL" clId="{44298F47-E88B-4AB1-83FB-3EB16B5D3730}" dt="2023-10-18T21:03:40.739" v="2005"/>
          <ac:inkMkLst>
            <pc:docMk/>
            <pc:sldMk cId="207222023" sldId="551"/>
            <ac:inkMk id="494" creationId="{2BB4B3A0-9B5E-898C-BD47-7CC055214985}"/>
          </ac:inkMkLst>
        </pc:inkChg>
        <pc:inkChg chg="del mod">
          <ac:chgData name="Luca Crocetti" userId="52efdf86-ba77-4dcf-8f92-67ea05fd85b4" providerId="ADAL" clId="{44298F47-E88B-4AB1-83FB-3EB16B5D3730}" dt="2023-10-18T21:03:40.741" v="2014"/>
          <ac:inkMkLst>
            <pc:docMk/>
            <pc:sldMk cId="207222023" sldId="551"/>
            <ac:inkMk id="495" creationId="{8BAB0640-20C7-23A3-2547-1EA94E1714EB}"/>
          </ac:inkMkLst>
        </pc:inkChg>
        <pc:inkChg chg="del mod">
          <ac:chgData name="Luca Crocetti" userId="52efdf86-ba77-4dcf-8f92-67ea05fd85b4" providerId="ADAL" clId="{44298F47-E88B-4AB1-83FB-3EB16B5D3730}" dt="2023-10-18T21:03:40.741" v="2017"/>
          <ac:inkMkLst>
            <pc:docMk/>
            <pc:sldMk cId="207222023" sldId="551"/>
            <ac:inkMk id="496" creationId="{94D949CE-049B-1513-CC0C-25579C4A4F51}"/>
          </ac:inkMkLst>
        </pc:inkChg>
        <pc:inkChg chg="del mod">
          <ac:chgData name="Luca Crocetti" userId="52efdf86-ba77-4dcf-8f92-67ea05fd85b4" providerId="ADAL" clId="{44298F47-E88B-4AB1-83FB-3EB16B5D3730}" dt="2023-10-18T21:03:40.742" v="2020"/>
          <ac:inkMkLst>
            <pc:docMk/>
            <pc:sldMk cId="207222023" sldId="551"/>
            <ac:inkMk id="497" creationId="{D3FA5193-F30A-C562-D98F-AB72C4F5AC08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498" creationId="{3875EF00-AD90-EFAF-E479-985111C3D683}"/>
          </ac:inkMkLst>
        </pc:inkChg>
        <pc:inkChg chg="del mod">
          <ac:chgData name="Luca Crocetti" userId="52efdf86-ba77-4dcf-8f92-67ea05fd85b4" providerId="ADAL" clId="{44298F47-E88B-4AB1-83FB-3EB16B5D3730}" dt="2023-10-18T21:03:40.738" v="2002"/>
          <ac:inkMkLst>
            <pc:docMk/>
            <pc:sldMk cId="207222023" sldId="551"/>
            <ac:inkMk id="499" creationId="{D82FFCCC-33CB-1C7A-A010-E16856433F2A}"/>
          </ac:inkMkLst>
        </pc:inkChg>
        <pc:inkChg chg="del">
          <ac:chgData name="Luca Crocetti" userId="52efdf86-ba77-4dcf-8f92-67ea05fd85b4" providerId="ADAL" clId="{44298F47-E88B-4AB1-83FB-3EB16B5D3730}" dt="2023-10-18T21:03:40.738" v="2001"/>
          <ac:inkMkLst>
            <pc:docMk/>
            <pc:sldMk cId="207222023" sldId="551"/>
            <ac:inkMk id="500" creationId="{06FD3CB4-2903-B9EF-4847-A7588108F5DA}"/>
          </ac:inkMkLst>
        </pc:inkChg>
        <pc:inkChg chg="del mod">
          <ac:chgData name="Luca Crocetti" userId="52efdf86-ba77-4dcf-8f92-67ea05fd85b4" providerId="ADAL" clId="{44298F47-E88B-4AB1-83FB-3EB16B5D3730}" dt="2023-10-18T21:03:40.740" v="2011"/>
          <ac:inkMkLst>
            <pc:docMk/>
            <pc:sldMk cId="207222023" sldId="551"/>
            <ac:inkMk id="501" creationId="{EE51F6E6-1D77-BB1F-7C41-9F74B16B27AA}"/>
          </ac:inkMkLst>
        </pc:inkChg>
        <pc:inkChg chg="del mod">
          <ac:chgData name="Luca Crocetti" userId="52efdf86-ba77-4dcf-8f92-67ea05fd85b4" providerId="ADAL" clId="{44298F47-E88B-4AB1-83FB-3EB16B5D3730}" dt="2023-10-18T21:03:40.743" v="2023"/>
          <ac:inkMkLst>
            <pc:docMk/>
            <pc:sldMk cId="207222023" sldId="551"/>
            <ac:inkMk id="502" creationId="{1A9FB1F4-23CB-431F-C13A-FE09155EA9CB}"/>
          </ac:inkMkLst>
        </pc:inkChg>
        <pc:inkChg chg="del mod">
          <ac:chgData name="Luca Crocetti" userId="52efdf86-ba77-4dcf-8f92-67ea05fd85b4" providerId="ADAL" clId="{44298F47-E88B-4AB1-83FB-3EB16B5D3730}" dt="2023-10-18T21:03:40.740" v="2009"/>
          <ac:inkMkLst>
            <pc:docMk/>
            <pc:sldMk cId="207222023" sldId="551"/>
            <ac:inkMk id="503" creationId="{BE02C54B-7CB9-A98F-BA8B-C9372CF880E0}"/>
          </ac:inkMkLst>
        </pc:inkChg>
        <pc:inkChg chg="del mod">
          <ac:chgData name="Luca Crocetti" userId="52efdf86-ba77-4dcf-8f92-67ea05fd85b4" providerId="ADAL" clId="{44298F47-E88B-4AB1-83FB-3EB16B5D3730}" dt="2023-10-18T21:03:40.742" v="2018"/>
          <ac:inkMkLst>
            <pc:docMk/>
            <pc:sldMk cId="207222023" sldId="551"/>
            <ac:inkMk id="504" creationId="{046B977F-B361-C389-6BDA-A4E0BFD263E7}"/>
          </ac:inkMkLst>
        </pc:inkChg>
        <pc:inkChg chg="del mod">
          <ac:chgData name="Luca Crocetti" userId="52efdf86-ba77-4dcf-8f92-67ea05fd85b4" providerId="ADAL" clId="{44298F47-E88B-4AB1-83FB-3EB16B5D3730}" dt="2023-10-18T21:03:40.741" v="2015"/>
          <ac:inkMkLst>
            <pc:docMk/>
            <pc:sldMk cId="207222023" sldId="551"/>
            <ac:inkMk id="505" creationId="{C7C018D0-E31B-13D6-124E-2A1DAB00D0A6}"/>
          </ac:inkMkLst>
        </pc:inkChg>
        <pc:inkChg chg="del mod">
          <ac:chgData name="Luca Crocetti" userId="52efdf86-ba77-4dcf-8f92-67ea05fd85b4" providerId="ADAL" clId="{44298F47-E88B-4AB1-83FB-3EB16B5D3730}" dt="2023-10-18T21:03:40.741" v="2016"/>
          <ac:inkMkLst>
            <pc:docMk/>
            <pc:sldMk cId="207222023" sldId="551"/>
            <ac:inkMk id="507" creationId="{0219C190-5F96-B400-22E1-05FA33BBE333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08" creationId="{CB246B96-B489-AA57-1D5C-F9EA098912F4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09" creationId="{8EB6EE78-41F2-D623-F06C-855B0E3855B0}"/>
          </ac:inkMkLst>
        </pc:inkChg>
        <pc:inkChg chg="del">
          <ac:chgData name="Luca Crocetti" userId="52efdf86-ba77-4dcf-8f92-67ea05fd85b4" providerId="ADAL" clId="{44298F47-E88B-4AB1-83FB-3EB16B5D3730}" dt="2023-10-18T21:03:40.738" v="2003"/>
          <ac:inkMkLst>
            <pc:docMk/>
            <pc:sldMk cId="207222023" sldId="551"/>
            <ac:inkMk id="510" creationId="{0DBE235C-E1AA-5BC6-09E1-49FD089CFBA7}"/>
          </ac:inkMkLst>
        </pc:inkChg>
        <pc:inkChg chg="del mod">
          <ac:chgData name="Luca Crocetti" userId="52efdf86-ba77-4dcf-8f92-67ea05fd85b4" providerId="ADAL" clId="{44298F47-E88B-4AB1-83FB-3EB16B5D3730}" dt="2023-10-18T21:03:40.738" v="2004"/>
          <ac:inkMkLst>
            <pc:docMk/>
            <pc:sldMk cId="207222023" sldId="551"/>
            <ac:inkMk id="511" creationId="{813642A9-46C2-E1F8-B5B5-220198F2E867}"/>
          </ac:inkMkLst>
        </pc:inkChg>
        <pc:inkChg chg="del mod">
          <ac:chgData name="Luca Crocetti" userId="52efdf86-ba77-4dcf-8f92-67ea05fd85b4" providerId="ADAL" clId="{44298F47-E88B-4AB1-83FB-3EB16B5D3730}" dt="2023-10-18T21:03:40.742" v="2019"/>
          <ac:inkMkLst>
            <pc:docMk/>
            <pc:sldMk cId="207222023" sldId="551"/>
            <ac:inkMk id="512" creationId="{0051CF3C-F569-8E60-9CD7-373D6AE3DEB1}"/>
          </ac:inkMkLst>
        </pc:inkChg>
        <pc:inkChg chg="del mod">
          <ac:chgData name="Luca Crocetti" userId="52efdf86-ba77-4dcf-8f92-67ea05fd85b4" providerId="ADAL" clId="{44298F47-E88B-4AB1-83FB-3EB16B5D3730}" dt="2023-10-18T21:03:40.742" v="2022"/>
          <ac:inkMkLst>
            <pc:docMk/>
            <pc:sldMk cId="207222023" sldId="551"/>
            <ac:inkMk id="513" creationId="{67E0045B-EB53-29C8-3BED-BBCC1216950D}"/>
          </ac:inkMkLst>
        </pc:inkChg>
        <pc:inkChg chg="del mod">
          <ac:chgData name="Luca Crocetti" userId="52efdf86-ba77-4dcf-8f92-67ea05fd85b4" providerId="ADAL" clId="{44298F47-E88B-4AB1-83FB-3EB16B5D3730}" dt="2023-10-18T21:03:40.740" v="2010"/>
          <ac:inkMkLst>
            <pc:docMk/>
            <pc:sldMk cId="207222023" sldId="551"/>
            <ac:inkMk id="514" creationId="{FE9BBE57-143B-6566-0A77-565590772519}"/>
          </ac:inkMkLst>
        </pc:inkChg>
        <pc:inkChg chg="del mod">
          <ac:chgData name="Luca Crocetti" userId="52efdf86-ba77-4dcf-8f92-67ea05fd85b4" providerId="ADAL" clId="{44298F47-E88B-4AB1-83FB-3EB16B5D3730}" dt="2023-10-18T21:03:40.739" v="2008"/>
          <ac:inkMkLst>
            <pc:docMk/>
            <pc:sldMk cId="207222023" sldId="551"/>
            <ac:inkMk id="515" creationId="{E8AC9404-17A7-2955-30E5-3A7D836BE130}"/>
          </ac:inkMkLst>
        </pc:inkChg>
        <pc:inkChg chg="del mod">
          <ac:chgData name="Luca Crocetti" userId="52efdf86-ba77-4dcf-8f92-67ea05fd85b4" providerId="ADAL" clId="{44298F47-E88B-4AB1-83FB-3EB16B5D3730}" dt="2023-10-18T21:03:40.740" v="2012"/>
          <ac:inkMkLst>
            <pc:docMk/>
            <pc:sldMk cId="207222023" sldId="551"/>
            <ac:inkMk id="516" creationId="{BCF557EA-E769-8A62-01F4-7237EF62BA4C}"/>
          </ac:inkMkLst>
        </pc:inkChg>
        <pc:inkChg chg="del">
          <ac:chgData name="Luca Crocetti" userId="52efdf86-ba77-4dcf-8f92-67ea05fd85b4" providerId="ADAL" clId="{44298F47-E88B-4AB1-83FB-3EB16B5D3730}" dt="2023-10-18T21:03:40.737" v="2000"/>
          <ac:inkMkLst>
            <pc:docMk/>
            <pc:sldMk cId="207222023" sldId="551"/>
            <ac:inkMk id="517" creationId="{453BB39A-8508-520C-F68C-DCE14B148506}"/>
          </ac:inkMkLst>
        </pc:inkChg>
        <pc:inkChg chg="del mod">
          <ac:chgData name="Luca Crocetti" userId="52efdf86-ba77-4dcf-8f92-67ea05fd85b4" providerId="ADAL" clId="{44298F47-E88B-4AB1-83FB-3EB16B5D3730}" dt="2023-10-18T21:03:40.744" v="2025"/>
          <ac:inkMkLst>
            <pc:docMk/>
            <pc:sldMk cId="207222023" sldId="551"/>
            <ac:inkMk id="518" creationId="{12E6B274-C1B5-EDC8-662C-DA0383749B97}"/>
          </ac:inkMkLst>
        </pc:inkChg>
        <pc:inkChg chg="del mod">
          <ac:chgData name="Luca Crocetti" userId="52efdf86-ba77-4dcf-8f92-67ea05fd85b4" providerId="ADAL" clId="{44298F47-E88B-4AB1-83FB-3EB16B5D3730}" dt="2023-10-18T21:03:40.742" v="2021"/>
          <ac:inkMkLst>
            <pc:docMk/>
            <pc:sldMk cId="207222023" sldId="551"/>
            <ac:inkMk id="519" creationId="{65DBAE00-3BB8-6E0B-D2CD-277B808CEBD4}"/>
          </ac:inkMkLst>
        </pc:inkChg>
        <pc:inkChg chg="del mod">
          <ac:chgData name="Luca Crocetti" userId="52efdf86-ba77-4dcf-8f92-67ea05fd85b4" providerId="ADAL" clId="{44298F47-E88B-4AB1-83FB-3EB16B5D3730}" dt="2023-10-18T21:03:40.739" v="2007"/>
          <ac:inkMkLst>
            <pc:docMk/>
            <pc:sldMk cId="207222023" sldId="551"/>
            <ac:inkMk id="520" creationId="{120728B6-8733-9E60-B095-C76646152C94}"/>
          </ac:inkMkLst>
        </pc:inkChg>
        <pc:inkChg chg="del mod">
          <ac:chgData name="Luca Crocetti" userId="52efdf86-ba77-4dcf-8f92-67ea05fd85b4" providerId="ADAL" clId="{44298F47-E88B-4AB1-83FB-3EB16B5D3730}" dt="2023-10-18T21:03:40.739" v="2006"/>
          <ac:inkMkLst>
            <pc:docMk/>
            <pc:sldMk cId="207222023" sldId="551"/>
            <ac:inkMk id="521" creationId="{DF60DF8F-9962-45DE-6916-234ECE6989FF}"/>
          </ac:inkMkLst>
        </pc:inkChg>
        <pc:inkChg chg="del mod">
          <ac:chgData name="Luca Crocetti" userId="52efdf86-ba77-4dcf-8f92-67ea05fd85b4" providerId="ADAL" clId="{44298F47-E88B-4AB1-83FB-3EB16B5D3730}" dt="2023-10-18T21:03:40.743" v="2024"/>
          <ac:inkMkLst>
            <pc:docMk/>
            <pc:sldMk cId="207222023" sldId="551"/>
            <ac:inkMk id="522" creationId="{D6BC653D-82E8-A6D4-81EF-FF9EDD01E73B}"/>
          </ac:inkMkLst>
        </pc:inkChg>
        <pc:inkChg chg="mod">
          <ac:chgData name="Luca Crocetti" userId="52efdf86-ba77-4dcf-8f92-67ea05fd85b4" providerId="ADAL" clId="{44298F47-E88B-4AB1-83FB-3EB16B5D3730}" dt="2023-10-18T21:02:29.292" v="1876"/>
          <ac:inkMkLst>
            <pc:docMk/>
            <pc:sldMk cId="207222023" sldId="551"/>
            <ac:inkMk id="526" creationId="{3F8D1599-3325-2E41-F414-6C3F773BBBAD}"/>
          </ac:inkMkLst>
        </pc:inkChg>
        <pc:inkChg chg="mod">
          <ac:chgData name="Luca Crocetti" userId="52efdf86-ba77-4dcf-8f92-67ea05fd85b4" providerId="ADAL" clId="{44298F47-E88B-4AB1-83FB-3EB16B5D3730}" dt="2023-10-18T21:02:29.292" v="1876"/>
          <ac:inkMkLst>
            <pc:docMk/>
            <pc:sldMk cId="207222023" sldId="551"/>
            <ac:inkMk id="527" creationId="{B7F2DDB9-9F57-9DF3-529A-B0D816B05D80}"/>
          </ac:inkMkLst>
        </pc:inkChg>
        <pc:inkChg chg="mod">
          <ac:chgData name="Luca Crocetti" userId="52efdf86-ba77-4dcf-8f92-67ea05fd85b4" providerId="ADAL" clId="{44298F47-E88B-4AB1-83FB-3EB16B5D3730}" dt="2023-10-18T21:02:29.292" v="1876"/>
          <ac:inkMkLst>
            <pc:docMk/>
            <pc:sldMk cId="207222023" sldId="551"/>
            <ac:inkMk id="528" creationId="{FE7FD06B-949F-ACA0-E1C9-18F21586CDF4}"/>
          </ac:inkMkLst>
        </pc:inkChg>
        <pc:inkChg chg="mod">
          <ac:chgData name="Luca Crocetti" userId="52efdf86-ba77-4dcf-8f92-67ea05fd85b4" providerId="ADAL" clId="{44298F47-E88B-4AB1-83FB-3EB16B5D3730}" dt="2023-10-18T21:02:29.292" v="1876"/>
          <ac:inkMkLst>
            <pc:docMk/>
            <pc:sldMk cId="207222023" sldId="551"/>
            <ac:inkMk id="529" creationId="{3450BEC6-9C08-4721-72CC-E68812B10494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30" creationId="{EFB221A1-24F0-E040-E098-8F22C82D4050}"/>
          </ac:inkMkLst>
        </pc:inkChg>
        <pc:inkChg chg="mod">
          <ac:chgData name="Luca Crocetti" userId="52efdf86-ba77-4dcf-8f92-67ea05fd85b4" providerId="ADAL" clId="{44298F47-E88B-4AB1-83FB-3EB16B5D3730}" dt="2023-10-18T21:02:29.292" v="1876"/>
          <ac:inkMkLst>
            <pc:docMk/>
            <pc:sldMk cId="207222023" sldId="551"/>
            <ac:inkMk id="533" creationId="{C665C513-37A8-6CE8-8500-4DE4515C2A0C}"/>
          </ac:inkMkLst>
        </pc:inkChg>
        <pc:inkChg chg="mod">
          <ac:chgData name="Luca Crocetti" userId="52efdf86-ba77-4dcf-8f92-67ea05fd85b4" providerId="ADAL" clId="{44298F47-E88B-4AB1-83FB-3EB16B5D3730}" dt="2023-10-18T21:02:29.292" v="1876"/>
          <ac:inkMkLst>
            <pc:docMk/>
            <pc:sldMk cId="207222023" sldId="551"/>
            <ac:inkMk id="534" creationId="{A8820E57-A3AB-342D-8E5D-5192C9BCB1C6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35" creationId="{524A54A4-63AA-4DF2-31F1-1D08BCD5FEF6}"/>
          </ac:inkMkLst>
        </pc:inkChg>
        <pc:inkChg chg="del mod">
          <ac:chgData name="Luca Crocetti" userId="52efdf86-ba77-4dcf-8f92-67ea05fd85b4" providerId="ADAL" clId="{44298F47-E88B-4AB1-83FB-3EB16B5D3730}" dt="2023-10-18T21:02:29.288" v="1859"/>
          <ac:inkMkLst>
            <pc:docMk/>
            <pc:sldMk cId="207222023" sldId="551"/>
            <ac:inkMk id="536" creationId="{7D924A19-B022-96A9-2672-4A88C122A191}"/>
          </ac:inkMkLst>
        </pc:inkChg>
        <pc:inkChg chg="del mod">
          <ac:chgData name="Luca Crocetti" userId="52efdf86-ba77-4dcf-8f92-67ea05fd85b4" providerId="ADAL" clId="{44298F47-E88B-4AB1-83FB-3EB16B5D3730}" dt="2023-10-18T21:02:29.292" v="1876"/>
          <ac:inkMkLst>
            <pc:docMk/>
            <pc:sldMk cId="207222023" sldId="551"/>
            <ac:inkMk id="537" creationId="{E45FC5B8-7DEC-850C-7266-146CD29FC07E}"/>
          </ac:inkMkLst>
        </pc:inkChg>
        <pc:inkChg chg="del mod">
          <ac:chgData name="Luca Crocetti" userId="52efdf86-ba77-4dcf-8f92-67ea05fd85b4" providerId="ADAL" clId="{44298F47-E88B-4AB1-83FB-3EB16B5D3730}" dt="2023-10-18T21:02:29.282" v="1837"/>
          <ac:inkMkLst>
            <pc:docMk/>
            <pc:sldMk cId="207222023" sldId="551"/>
            <ac:inkMk id="538" creationId="{5B008E74-4F96-C8D6-2082-501F68A52001}"/>
          </ac:inkMkLst>
        </pc:inkChg>
        <pc:inkChg chg="del mod">
          <ac:chgData name="Luca Crocetti" userId="52efdf86-ba77-4dcf-8f92-67ea05fd85b4" providerId="ADAL" clId="{44298F47-E88B-4AB1-83FB-3EB16B5D3730}" dt="2023-10-18T21:02:29.287" v="1856"/>
          <ac:inkMkLst>
            <pc:docMk/>
            <pc:sldMk cId="207222023" sldId="551"/>
            <ac:inkMk id="539" creationId="{3A052F10-5744-C853-E639-2325D60F3A82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40" creationId="{BB375FAA-CFF2-C266-B170-D7895379F4EC}"/>
          </ac:inkMkLst>
        </pc:inkChg>
        <pc:inkChg chg="del mod">
          <ac:chgData name="Luca Crocetti" userId="52efdf86-ba77-4dcf-8f92-67ea05fd85b4" providerId="ADAL" clId="{44298F47-E88B-4AB1-83FB-3EB16B5D3730}" dt="2023-10-18T21:02:29.283" v="1842"/>
          <ac:inkMkLst>
            <pc:docMk/>
            <pc:sldMk cId="207222023" sldId="551"/>
            <ac:inkMk id="541" creationId="{FF6B4184-81C8-52EE-7AE0-A1B849A89DA4}"/>
          </ac:inkMkLst>
        </pc:inkChg>
        <pc:inkChg chg="del mod">
          <ac:chgData name="Luca Crocetti" userId="52efdf86-ba77-4dcf-8f92-67ea05fd85b4" providerId="ADAL" clId="{44298F47-E88B-4AB1-83FB-3EB16B5D3730}" dt="2023-10-18T21:02:29.281" v="1834"/>
          <ac:inkMkLst>
            <pc:docMk/>
            <pc:sldMk cId="207222023" sldId="551"/>
            <ac:inkMk id="542" creationId="{DB9063E4-1EC7-A94F-DE6F-DE02D72E013A}"/>
          </ac:inkMkLst>
        </pc:inkChg>
        <pc:inkChg chg="del mod">
          <ac:chgData name="Luca Crocetti" userId="52efdf86-ba77-4dcf-8f92-67ea05fd85b4" providerId="ADAL" clId="{44298F47-E88B-4AB1-83FB-3EB16B5D3730}" dt="2023-10-18T21:02:29.290" v="1866"/>
          <ac:inkMkLst>
            <pc:docMk/>
            <pc:sldMk cId="207222023" sldId="551"/>
            <ac:inkMk id="543" creationId="{F8FDBEAF-4D6F-804B-240D-EFCCF0172B82}"/>
          </ac:inkMkLst>
        </pc:inkChg>
        <pc:inkChg chg="del mod">
          <ac:chgData name="Luca Crocetti" userId="52efdf86-ba77-4dcf-8f92-67ea05fd85b4" providerId="ADAL" clId="{44298F47-E88B-4AB1-83FB-3EB16B5D3730}" dt="2023-10-18T21:02:29.282" v="1838"/>
          <ac:inkMkLst>
            <pc:docMk/>
            <pc:sldMk cId="207222023" sldId="551"/>
            <ac:inkMk id="544" creationId="{09C07BDD-368E-483B-BFB4-5DC7F2791016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45" creationId="{A687905F-4E34-A5F9-1BAE-83DBFA67ED22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46" creationId="{CAB8D3B0-9FFF-59B8-AA82-68FB4566096A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47" creationId="{B12047E1-BFBD-9C40-5DEF-1C399C8D3858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48" creationId="{3BF27A4D-4B30-C679-BF54-00C933EB0987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49" creationId="{1C33A9EE-9D72-F4C5-52AD-1D96DE06D5FF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50" creationId="{BD67630C-3169-B62F-25F9-64A50602F69F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51" creationId="{0913D816-3032-1182-9E5D-C92A0F1C45A2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52" creationId="{47A779C0-0DFE-1886-C7D7-4DCD331BC3B1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56" creationId="{6155BE06-7B8D-6CFD-EF14-F8E92CD2AA18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57" creationId="{5DDE9FCE-8D07-9E1F-A35B-1D31A1C2E718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58" creationId="{C6BA4176-4308-9BE0-1B84-3A2D1F3684D8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59" creationId="{14ABDCDB-9026-DA2F-47B8-34F8E139EE8A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60" creationId="{77494F72-099B-62B9-B935-F09C6BFCA326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61" creationId="{1AC34396-C505-7092-FDFC-3848D7629D4C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62" creationId="{41756FCC-4CBA-EAEB-302D-3F94A23A13F7}"/>
          </ac:inkMkLst>
        </pc:inkChg>
        <pc:inkChg chg="del mod">
          <ac:chgData name="Luca Crocetti" userId="52efdf86-ba77-4dcf-8f92-67ea05fd85b4" providerId="ADAL" clId="{44298F47-E88B-4AB1-83FB-3EB16B5D3730}" dt="2023-10-18T21:02:29.285" v="1847"/>
          <ac:inkMkLst>
            <pc:docMk/>
            <pc:sldMk cId="207222023" sldId="551"/>
            <ac:inkMk id="563" creationId="{F13C3418-FA20-FA90-54DE-5CEDCF2EE97D}"/>
          </ac:inkMkLst>
        </pc:inkChg>
        <pc:inkChg chg="del mod">
          <ac:chgData name="Luca Crocetti" userId="52efdf86-ba77-4dcf-8f92-67ea05fd85b4" providerId="ADAL" clId="{44298F47-E88B-4AB1-83FB-3EB16B5D3730}" dt="2023-10-18T21:02:29.283" v="1839"/>
          <ac:inkMkLst>
            <pc:docMk/>
            <pc:sldMk cId="207222023" sldId="551"/>
            <ac:inkMk id="564" creationId="{2E2B10BB-865A-2923-B049-07D927E87302}"/>
          </ac:inkMkLst>
        </pc:inkChg>
        <pc:inkChg chg="del mod">
          <ac:chgData name="Luca Crocetti" userId="52efdf86-ba77-4dcf-8f92-67ea05fd85b4" providerId="ADAL" clId="{44298F47-E88B-4AB1-83FB-3EB16B5D3730}" dt="2023-10-18T21:02:29.285" v="1846"/>
          <ac:inkMkLst>
            <pc:docMk/>
            <pc:sldMk cId="207222023" sldId="551"/>
            <ac:inkMk id="565" creationId="{C1C22ED4-4E90-E445-6B0D-1B721B7905E0}"/>
          </ac:inkMkLst>
        </pc:inkChg>
        <pc:inkChg chg="del mod">
          <ac:chgData name="Luca Crocetti" userId="52efdf86-ba77-4dcf-8f92-67ea05fd85b4" providerId="ADAL" clId="{44298F47-E88B-4AB1-83FB-3EB16B5D3730}" dt="2023-10-18T21:02:29.286" v="1850"/>
          <ac:inkMkLst>
            <pc:docMk/>
            <pc:sldMk cId="207222023" sldId="551"/>
            <ac:inkMk id="566" creationId="{ACD7F390-C616-6230-9AEA-58B4BE85CC1D}"/>
          </ac:inkMkLst>
        </pc:inkChg>
        <pc:inkChg chg="del mod">
          <ac:chgData name="Luca Crocetti" userId="52efdf86-ba77-4dcf-8f92-67ea05fd85b4" providerId="ADAL" clId="{44298F47-E88B-4AB1-83FB-3EB16B5D3730}" dt="2023-10-18T21:02:29.289" v="1861"/>
          <ac:inkMkLst>
            <pc:docMk/>
            <pc:sldMk cId="207222023" sldId="551"/>
            <ac:inkMk id="567" creationId="{CDB601A7-1E2B-0C77-15BB-8CED35EEE8EE}"/>
          </ac:inkMkLst>
        </pc:inkChg>
        <pc:inkChg chg="del mod">
          <ac:chgData name="Luca Crocetti" userId="52efdf86-ba77-4dcf-8f92-67ea05fd85b4" providerId="ADAL" clId="{44298F47-E88B-4AB1-83FB-3EB16B5D3730}" dt="2023-10-18T21:02:29.281" v="1831"/>
          <ac:inkMkLst>
            <pc:docMk/>
            <pc:sldMk cId="207222023" sldId="551"/>
            <ac:inkMk id="568" creationId="{B86E9696-414A-D712-D44C-031B5CF401F3}"/>
          </ac:inkMkLst>
        </pc:inkChg>
        <pc:inkChg chg="del mod">
          <ac:chgData name="Luca Crocetti" userId="52efdf86-ba77-4dcf-8f92-67ea05fd85b4" providerId="ADAL" clId="{44298F47-E88B-4AB1-83FB-3EB16B5D3730}" dt="2023-10-18T21:02:29.289" v="1860"/>
          <ac:inkMkLst>
            <pc:docMk/>
            <pc:sldMk cId="207222023" sldId="551"/>
            <ac:inkMk id="569" creationId="{D798E4E6-610A-97A5-EB02-FE7F2B5DD9F5}"/>
          </ac:inkMkLst>
        </pc:inkChg>
        <pc:inkChg chg="del mod">
          <ac:chgData name="Luca Crocetti" userId="52efdf86-ba77-4dcf-8f92-67ea05fd85b4" providerId="ADAL" clId="{44298F47-E88B-4AB1-83FB-3EB16B5D3730}" dt="2023-10-18T21:02:29.291" v="1871"/>
          <ac:inkMkLst>
            <pc:docMk/>
            <pc:sldMk cId="207222023" sldId="551"/>
            <ac:inkMk id="570" creationId="{EC24EF29-6016-962B-4F26-49BF9933F515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71" creationId="{E4109E49-AD55-6516-1042-05FED5B5A7B7}"/>
          </ac:inkMkLst>
        </pc:inkChg>
        <pc:inkChg chg="del mod">
          <ac:chgData name="Luca Crocetti" userId="52efdf86-ba77-4dcf-8f92-67ea05fd85b4" providerId="ADAL" clId="{44298F47-E88B-4AB1-83FB-3EB16B5D3730}" dt="2023-10-18T21:02:29.290" v="1869"/>
          <ac:inkMkLst>
            <pc:docMk/>
            <pc:sldMk cId="207222023" sldId="551"/>
            <ac:inkMk id="572" creationId="{FDF1C5B0-6574-4AC7-B293-A5344AD667A3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73" creationId="{F510BD80-F72C-9EA3-1BBF-5DFB4D211726}"/>
          </ac:inkMkLst>
        </pc:inkChg>
        <pc:inkChg chg="del mod">
          <ac:chgData name="Luca Crocetti" userId="52efdf86-ba77-4dcf-8f92-67ea05fd85b4" providerId="ADAL" clId="{44298F47-E88B-4AB1-83FB-3EB16B5D3730}" dt="2023-10-18T21:02:29.289" v="1863"/>
          <ac:inkMkLst>
            <pc:docMk/>
            <pc:sldMk cId="207222023" sldId="551"/>
            <ac:inkMk id="574" creationId="{70083DE2-A4CC-3595-EB6B-A6572EC0E6B8}"/>
          </ac:inkMkLst>
        </pc:inkChg>
        <pc:inkChg chg="del mod">
          <ac:chgData name="Luca Crocetti" userId="52efdf86-ba77-4dcf-8f92-67ea05fd85b4" providerId="ADAL" clId="{44298F47-E88B-4AB1-83FB-3EB16B5D3730}" dt="2023-10-18T21:02:29.291" v="1872"/>
          <ac:inkMkLst>
            <pc:docMk/>
            <pc:sldMk cId="207222023" sldId="551"/>
            <ac:inkMk id="575" creationId="{F961B549-09A4-64B0-9F11-68D8CF626043}"/>
          </ac:inkMkLst>
        </pc:inkChg>
        <pc:inkChg chg="del mod">
          <ac:chgData name="Luca Crocetti" userId="52efdf86-ba77-4dcf-8f92-67ea05fd85b4" providerId="ADAL" clId="{44298F47-E88B-4AB1-83FB-3EB16B5D3730}" dt="2023-10-18T21:02:29.282" v="1836"/>
          <ac:inkMkLst>
            <pc:docMk/>
            <pc:sldMk cId="207222023" sldId="551"/>
            <ac:inkMk id="576" creationId="{1CB03F75-C2FB-587F-0FF6-EA070B1ADDAD}"/>
          </ac:inkMkLst>
        </pc:inkChg>
        <pc:inkChg chg="del mod">
          <ac:chgData name="Luca Crocetti" userId="52efdf86-ba77-4dcf-8f92-67ea05fd85b4" providerId="ADAL" clId="{44298F47-E88B-4AB1-83FB-3EB16B5D3730}" dt="2023-10-18T21:02:29.286" v="1854"/>
          <ac:inkMkLst>
            <pc:docMk/>
            <pc:sldMk cId="207222023" sldId="551"/>
            <ac:inkMk id="577" creationId="{AAC1291E-E33D-AB48-5357-E2306518BF85}"/>
          </ac:inkMkLst>
        </pc:inkChg>
        <pc:inkChg chg="del mod">
          <ac:chgData name="Luca Crocetti" userId="52efdf86-ba77-4dcf-8f92-67ea05fd85b4" providerId="ADAL" clId="{44298F47-E88B-4AB1-83FB-3EB16B5D3730}" dt="2023-10-18T21:02:29.283" v="1840"/>
          <ac:inkMkLst>
            <pc:docMk/>
            <pc:sldMk cId="207222023" sldId="551"/>
            <ac:inkMk id="578" creationId="{7A5A8315-12BE-DC81-8CF4-CE85757EFA99}"/>
          </ac:inkMkLst>
        </pc:inkChg>
        <pc:inkChg chg="del mod">
          <ac:chgData name="Luca Crocetti" userId="52efdf86-ba77-4dcf-8f92-67ea05fd85b4" providerId="ADAL" clId="{44298F47-E88B-4AB1-83FB-3EB16B5D3730}" dt="2023-10-18T21:02:29.286" v="1851"/>
          <ac:inkMkLst>
            <pc:docMk/>
            <pc:sldMk cId="207222023" sldId="551"/>
            <ac:inkMk id="579" creationId="{E6D902BD-7DBF-19EC-4540-2AA14F219A47}"/>
          </ac:inkMkLst>
        </pc:inkChg>
        <pc:inkChg chg="del mod">
          <ac:chgData name="Luca Crocetti" userId="52efdf86-ba77-4dcf-8f92-67ea05fd85b4" providerId="ADAL" clId="{44298F47-E88B-4AB1-83FB-3EB16B5D3730}" dt="2023-10-18T21:02:29.287" v="1855"/>
          <ac:inkMkLst>
            <pc:docMk/>
            <pc:sldMk cId="207222023" sldId="551"/>
            <ac:inkMk id="580" creationId="{260E2804-AC3C-EA86-9CD3-49EB120220BE}"/>
          </ac:inkMkLst>
        </pc:inkChg>
        <pc:inkChg chg="del mod">
          <ac:chgData name="Luca Crocetti" userId="52efdf86-ba77-4dcf-8f92-67ea05fd85b4" providerId="ADAL" clId="{44298F47-E88B-4AB1-83FB-3EB16B5D3730}" dt="2023-10-18T21:02:29.289" v="1864"/>
          <ac:inkMkLst>
            <pc:docMk/>
            <pc:sldMk cId="207222023" sldId="551"/>
            <ac:inkMk id="581" creationId="{C19376A5-6DB4-8250-E8AB-840949D9C578}"/>
          </ac:inkMkLst>
        </pc:inkChg>
        <pc:inkChg chg="del mod">
          <ac:chgData name="Luca Crocetti" userId="52efdf86-ba77-4dcf-8f92-67ea05fd85b4" providerId="ADAL" clId="{44298F47-E88B-4AB1-83FB-3EB16B5D3730}" dt="2023-10-18T21:02:29.283" v="1841"/>
          <ac:inkMkLst>
            <pc:docMk/>
            <pc:sldMk cId="207222023" sldId="551"/>
            <ac:inkMk id="582" creationId="{CDC1FCD1-A31F-3012-7D6B-7B4C7AA49202}"/>
          </ac:inkMkLst>
        </pc:inkChg>
        <pc:inkChg chg="del mod">
          <ac:chgData name="Luca Crocetti" userId="52efdf86-ba77-4dcf-8f92-67ea05fd85b4" providerId="ADAL" clId="{44298F47-E88B-4AB1-83FB-3EB16B5D3730}" dt="2023-10-18T21:02:29.291" v="1875"/>
          <ac:inkMkLst>
            <pc:docMk/>
            <pc:sldMk cId="207222023" sldId="551"/>
            <ac:inkMk id="583" creationId="{4E892E17-A456-2F93-9BF4-026701B95999}"/>
          </ac:inkMkLst>
        </pc:inkChg>
        <pc:inkChg chg="del mod">
          <ac:chgData name="Luca Crocetti" userId="52efdf86-ba77-4dcf-8f92-67ea05fd85b4" providerId="ADAL" clId="{44298F47-E88B-4AB1-83FB-3EB16B5D3730}" dt="2023-10-18T21:02:29.288" v="1858"/>
          <ac:inkMkLst>
            <pc:docMk/>
            <pc:sldMk cId="207222023" sldId="551"/>
            <ac:inkMk id="584" creationId="{A90E513E-4571-9999-A997-E4370F79E2AC}"/>
          </ac:inkMkLst>
        </pc:inkChg>
        <pc:inkChg chg="del mod">
          <ac:chgData name="Luca Crocetti" userId="52efdf86-ba77-4dcf-8f92-67ea05fd85b4" providerId="ADAL" clId="{44298F47-E88B-4AB1-83FB-3EB16B5D3730}" dt="2023-10-18T21:02:29.286" v="1853"/>
          <ac:inkMkLst>
            <pc:docMk/>
            <pc:sldMk cId="207222023" sldId="551"/>
            <ac:inkMk id="585" creationId="{07E513DB-733B-E7F6-972B-C396D56CAA1F}"/>
          </ac:inkMkLst>
        </pc:inkChg>
        <pc:inkChg chg="del mod">
          <ac:chgData name="Luca Crocetti" userId="52efdf86-ba77-4dcf-8f92-67ea05fd85b4" providerId="ADAL" clId="{44298F47-E88B-4AB1-83FB-3EB16B5D3730}" dt="2023-10-18T21:02:29.284" v="1844"/>
          <ac:inkMkLst>
            <pc:docMk/>
            <pc:sldMk cId="207222023" sldId="551"/>
            <ac:inkMk id="586" creationId="{567DC314-72C5-79A4-B47A-1C330269906E}"/>
          </ac:inkMkLst>
        </pc:inkChg>
        <pc:inkChg chg="del mod">
          <ac:chgData name="Luca Crocetti" userId="52efdf86-ba77-4dcf-8f92-67ea05fd85b4" providerId="ADAL" clId="{44298F47-E88B-4AB1-83FB-3EB16B5D3730}" dt="2023-10-18T21:02:29.291" v="1873"/>
          <ac:inkMkLst>
            <pc:docMk/>
            <pc:sldMk cId="207222023" sldId="551"/>
            <ac:inkMk id="587" creationId="{BD63E09B-57A1-50E6-48DF-012959DBB6E9}"/>
          </ac:inkMkLst>
        </pc:inkChg>
        <pc:inkChg chg="del mod">
          <ac:chgData name="Luca Crocetti" userId="52efdf86-ba77-4dcf-8f92-67ea05fd85b4" providerId="ADAL" clId="{44298F47-E88B-4AB1-83FB-3EB16B5D3730}" dt="2023-10-18T21:02:29.281" v="1833"/>
          <ac:inkMkLst>
            <pc:docMk/>
            <pc:sldMk cId="207222023" sldId="551"/>
            <ac:inkMk id="588" creationId="{11BF10E9-B653-5250-E201-CEFCC0F36FE2}"/>
          </ac:inkMkLst>
        </pc:inkChg>
        <pc:inkChg chg="del mod">
          <ac:chgData name="Luca Crocetti" userId="52efdf86-ba77-4dcf-8f92-67ea05fd85b4" providerId="ADAL" clId="{44298F47-E88B-4AB1-83FB-3EB16B5D3730}" dt="2023-10-18T21:02:29.290" v="1865"/>
          <ac:inkMkLst>
            <pc:docMk/>
            <pc:sldMk cId="207222023" sldId="551"/>
            <ac:inkMk id="589" creationId="{A79B46BF-ADA2-6D20-2747-269C9C629894}"/>
          </ac:inkMkLst>
        </pc:inkChg>
        <pc:inkChg chg="del">
          <ac:chgData name="Luca Crocetti" userId="52efdf86-ba77-4dcf-8f92-67ea05fd85b4" providerId="ADAL" clId="{44298F47-E88B-4AB1-83FB-3EB16B5D3730}" dt="2023-10-18T21:02:29.280" v="1828"/>
          <ac:inkMkLst>
            <pc:docMk/>
            <pc:sldMk cId="207222023" sldId="551"/>
            <ac:inkMk id="590" creationId="{26EFE185-7326-B9E2-D206-5735560F9FCD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91" creationId="{04361C8C-51BC-ECC9-20B3-DA21E562DE8E}"/>
          </ac:inkMkLst>
        </pc:inkChg>
        <pc:inkChg chg="del mod">
          <ac:chgData name="Luca Crocetti" userId="52efdf86-ba77-4dcf-8f92-67ea05fd85b4" providerId="ADAL" clId="{44298F47-E88B-4AB1-83FB-3EB16B5D3730}" dt="2023-10-18T21:02:29.290" v="1870"/>
          <ac:inkMkLst>
            <pc:docMk/>
            <pc:sldMk cId="207222023" sldId="551"/>
            <ac:inkMk id="592" creationId="{91545137-8348-D566-780B-C64643ECA445}"/>
          </ac:inkMkLst>
        </pc:inkChg>
        <pc:inkChg chg="del mod">
          <ac:chgData name="Luca Crocetti" userId="52efdf86-ba77-4dcf-8f92-67ea05fd85b4" providerId="ADAL" clId="{44298F47-E88B-4AB1-83FB-3EB16B5D3730}" dt="2023-10-18T21:02:29.287" v="1857"/>
          <ac:inkMkLst>
            <pc:docMk/>
            <pc:sldMk cId="207222023" sldId="551"/>
            <ac:inkMk id="593" creationId="{0E2A1A71-5A38-E456-1C32-3C9944A95E2A}"/>
          </ac:inkMkLst>
        </pc:inkChg>
        <pc:inkChg chg="del mod">
          <ac:chgData name="Luca Crocetti" userId="52efdf86-ba77-4dcf-8f92-67ea05fd85b4" providerId="ADAL" clId="{44298F47-E88B-4AB1-83FB-3EB16B5D3730}" dt="2023-10-18T21:02:29.284" v="1845"/>
          <ac:inkMkLst>
            <pc:docMk/>
            <pc:sldMk cId="207222023" sldId="551"/>
            <ac:inkMk id="594" creationId="{C95D09F4-B7B7-9A91-B86B-F66DDF651E07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95" creationId="{E6AA66A3-3FDF-DEE8-A726-CA02AC40C8DA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97" creationId="{C48D6FBF-3420-C638-FB52-43A83464FE87}"/>
          </ac:inkMkLst>
        </pc:inkChg>
        <pc:inkChg chg="mod">
          <ac:chgData name="Luca Crocetti" userId="52efdf86-ba77-4dcf-8f92-67ea05fd85b4" providerId="ADAL" clId="{44298F47-E88B-4AB1-83FB-3EB16B5D3730}" dt="2023-10-18T21:02:29.292" v="1876"/>
          <ac:inkMkLst>
            <pc:docMk/>
            <pc:sldMk cId="207222023" sldId="551"/>
            <ac:inkMk id="598" creationId="{9A0FC2CE-069E-A6C9-905E-94FDCB96EFCD}"/>
          </ac:inkMkLst>
        </pc:inkChg>
        <pc:inkChg chg="mod">
          <ac:chgData name="Luca Crocetti" userId="52efdf86-ba77-4dcf-8f92-67ea05fd85b4" providerId="ADAL" clId="{44298F47-E88B-4AB1-83FB-3EB16B5D3730}" dt="2023-10-18T21:02:29.292" v="1876"/>
          <ac:inkMkLst>
            <pc:docMk/>
            <pc:sldMk cId="207222023" sldId="551"/>
            <ac:inkMk id="599" creationId="{C5BB8624-4530-2B26-743C-72C15B4357B0}"/>
          </ac:inkMkLst>
        </pc:inkChg>
        <pc:inkChg chg="mod">
          <ac:chgData name="Luca Crocetti" userId="52efdf86-ba77-4dcf-8f92-67ea05fd85b4" providerId="ADAL" clId="{44298F47-E88B-4AB1-83FB-3EB16B5D3730}" dt="2023-10-18T21:02:29.292" v="1876"/>
          <ac:inkMkLst>
            <pc:docMk/>
            <pc:sldMk cId="207222023" sldId="551"/>
            <ac:inkMk id="600" creationId="{077B11D5-FA4B-62FD-F128-56F560993666}"/>
          </ac:inkMkLst>
        </pc:inkChg>
        <pc:inkChg chg="del">
          <ac:chgData name="Luca Crocetti" userId="52efdf86-ba77-4dcf-8f92-67ea05fd85b4" providerId="ADAL" clId="{44298F47-E88B-4AB1-83FB-3EB16B5D3730}" dt="2023-10-18T21:01:45.731" v="1758"/>
          <ac:inkMkLst>
            <pc:docMk/>
            <pc:sldMk cId="207222023" sldId="551"/>
            <ac:inkMk id="602" creationId="{16BEBC75-FF21-847B-1524-519ED92ACD6C}"/>
          </ac:inkMkLst>
        </pc:inkChg>
        <pc:inkChg chg="del">
          <ac:chgData name="Luca Crocetti" userId="52efdf86-ba77-4dcf-8f92-67ea05fd85b4" providerId="ADAL" clId="{44298F47-E88B-4AB1-83FB-3EB16B5D3730}" dt="2023-10-18T21:01:45.719" v="1737"/>
          <ac:inkMkLst>
            <pc:docMk/>
            <pc:sldMk cId="207222023" sldId="551"/>
            <ac:inkMk id="603" creationId="{72ECA3B2-73DE-BC3F-CAB2-66AF4E413DF2}"/>
          </ac:inkMkLst>
        </pc:inkChg>
        <pc:inkChg chg="del">
          <ac:chgData name="Luca Crocetti" userId="52efdf86-ba77-4dcf-8f92-67ea05fd85b4" providerId="ADAL" clId="{44298F47-E88B-4AB1-83FB-3EB16B5D3730}" dt="2023-10-18T21:01:45.733" v="1770"/>
          <ac:inkMkLst>
            <pc:docMk/>
            <pc:sldMk cId="207222023" sldId="551"/>
            <ac:inkMk id="604" creationId="{10B13BEA-0C50-1D3B-07E5-A9658F22A3CC}"/>
          </ac:inkMkLst>
        </pc:inkChg>
        <pc:inkChg chg="del">
          <ac:chgData name="Luca Crocetti" userId="52efdf86-ba77-4dcf-8f92-67ea05fd85b4" providerId="ADAL" clId="{44298F47-E88B-4AB1-83FB-3EB16B5D3730}" dt="2023-10-18T21:01:45.731" v="1756"/>
          <ac:inkMkLst>
            <pc:docMk/>
            <pc:sldMk cId="207222023" sldId="551"/>
            <ac:inkMk id="605" creationId="{093C7651-82D6-F3F2-239F-4A829A70F18D}"/>
          </ac:inkMkLst>
        </pc:inkChg>
        <pc:inkChg chg="del">
          <ac:chgData name="Luca Crocetti" userId="52efdf86-ba77-4dcf-8f92-67ea05fd85b4" providerId="ADAL" clId="{44298F47-E88B-4AB1-83FB-3EB16B5D3730}" dt="2023-10-18T21:01:45.719" v="1736"/>
          <ac:inkMkLst>
            <pc:docMk/>
            <pc:sldMk cId="207222023" sldId="551"/>
            <ac:inkMk id="606" creationId="{1C42F3B2-77DC-6B0C-ADFF-2D9C5A06AD5B}"/>
          </ac:inkMkLst>
        </pc:inkChg>
        <pc:inkChg chg="del">
          <ac:chgData name="Luca Crocetti" userId="52efdf86-ba77-4dcf-8f92-67ea05fd85b4" providerId="ADAL" clId="{44298F47-E88B-4AB1-83FB-3EB16B5D3730}" dt="2023-10-18T21:01:45.722" v="1746"/>
          <ac:inkMkLst>
            <pc:docMk/>
            <pc:sldMk cId="207222023" sldId="551"/>
            <ac:inkMk id="607" creationId="{AE155A42-6909-0DB7-A809-E6940D526492}"/>
          </ac:inkMkLst>
        </pc:inkChg>
        <pc:inkChg chg="del">
          <ac:chgData name="Luca Crocetti" userId="52efdf86-ba77-4dcf-8f92-67ea05fd85b4" providerId="ADAL" clId="{44298F47-E88B-4AB1-83FB-3EB16B5D3730}" dt="2023-10-18T21:01:45.719" v="1738"/>
          <ac:inkMkLst>
            <pc:docMk/>
            <pc:sldMk cId="207222023" sldId="551"/>
            <ac:inkMk id="608" creationId="{93C897FD-FFCD-2530-BFEE-D675EFE08967}"/>
          </ac:inkMkLst>
        </pc:inkChg>
        <pc:inkChg chg="del">
          <ac:chgData name="Luca Crocetti" userId="52efdf86-ba77-4dcf-8f92-67ea05fd85b4" providerId="ADAL" clId="{44298F47-E88B-4AB1-83FB-3EB16B5D3730}" dt="2023-10-18T21:01:45.720" v="1742"/>
          <ac:inkMkLst>
            <pc:docMk/>
            <pc:sldMk cId="207222023" sldId="551"/>
            <ac:inkMk id="609" creationId="{07EB6A86-D8DA-4EE2-F440-DC74D43833CA}"/>
          </ac:inkMkLst>
        </pc:inkChg>
        <pc:inkChg chg="del">
          <ac:chgData name="Luca Crocetti" userId="52efdf86-ba77-4dcf-8f92-67ea05fd85b4" providerId="ADAL" clId="{44298F47-E88B-4AB1-83FB-3EB16B5D3730}" dt="2023-10-18T21:01:45.733" v="1765"/>
          <ac:inkMkLst>
            <pc:docMk/>
            <pc:sldMk cId="207222023" sldId="551"/>
            <ac:inkMk id="610" creationId="{B6A48294-B8CA-3803-1093-9680187CC176}"/>
          </ac:inkMkLst>
        </pc:inkChg>
        <pc:inkChg chg="del">
          <ac:chgData name="Luca Crocetti" userId="52efdf86-ba77-4dcf-8f92-67ea05fd85b4" providerId="ADAL" clId="{44298F47-E88B-4AB1-83FB-3EB16B5D3730}" dt="2023-10-18T21:01:45.731" v="1757"/>
          <ac:inkMkLst>
            <pc:docMk/>
            <pc:sldMk cId="207222023" sldId="551"/>
            <ac:inkMk id="611" creationId="{A27FE701-4265-FE3A-8254-2A8538E8CF7E}"/>
          </ac:inkMkLst>
        </pc:inkChg>
        <pc:inkChg chg="del">
          <ac:chgData name="Luca Crocetti" userId="52efdf86-ba77-4dcf-8f92-67ea05fd85b4" providerId="ADAL" clId="{44298F47-E88B-4AB1-83FB-3EB16B5D3730}" dt="2023-10-18T21:01:45.719" v="1739"/>
          <ac:inkMkLst>
            <pc:docMk/>
            <pc:sldMk cId="207222023" sldId="551"/>
            <ac:inkMk id="612" creationId="{621AF807-1417-61FD-5E21-BD2CB9987C7D}"/>
          </ac:inkMkLst>
        </pc:inkChg>
        <pc:inkChg chg="del">
          <ac:chgData name="Luca Crocetti" userId="52efdf86-ba77-4dcf-8f92-67ea05fd85b4" providerId="ADAL" clId="{44298F47-E88B-4AB1-83FB-3EB16B5D3730}" dt="2023-10-18T21:01:45.729" v="1753"/>
          <ac:inkMkLst>
            <pc:docMk/>
            <pc:sldMk cId="207222023" sldId="551"/>
            <ac:inkMk id="613" creationId="{7FFE137C-50C8-E732-607D-92207EC4D773}"/>
          </ac:inkMkLst>
        </pc:inkChg>
        <pc:inkChg chg="del">
          <ac:chgData name="Luca Crocetti" userId="52efdf86-ba77-4dcf-8f92-67ea05fd85b4" providerId="ADAL" clId="{44298F47-E88B-4AB1-83FB-3EB16B5D3730}" dt="2023-10-18T21:01:45.723" v="1748"/>
          <ac:inkMkLst>
            <pc:docMk/>
            <pc:sldMk cId="207222023" sldId="551"/>
            <ac:inkMk id="614" creationId="{0AF8876D-EE44-2199-BF90-8CD4D6ED585C}"/>
          </ac:inkMkLst>
        </pc:inkChg>
        <pc:inkChg chg="del">
          <ac:chgData name="Luca Crocetti" userId="52efdf86-ba77-4dcf-8f92-67ea05fd85b4" providerId="ADAL" clId="{44298F47-E88B-4AB1-83FB-3EB16B5D3730}" dt="2023-10-18T21:01:45.734" v="1771"/>
          <ac:inkMkLst>
            <pc:docMk/>
            <pc:sldMk cId="207222023" sldId="551"/>
            <ac:inkMk id="615" creationId="{CB68DAE4-5826-A0E2-95C6-5E67CE728C65}"/>
          </ac:inkMkLst>
        </pc:inkChg>
        <pc:inkChg chg="del mod">
          <ac:chgData name="Luca Crocetti" userId="52efdf86-ba77-4dcf-8f92-67ea05fd85b4" providerId="ADAL" clId="{44298F47-E88B-4AB1-83FB-3EB16B5D3730}" dt="2023-10-18T21:01:45.718" v="1735"/>
          <ac:inkMkLst>
            <pc:docMk/>
            <pc:sldMk cId="207222023" sldId="551"/>
            <ac:inkMk id="616" creationId="{37538296-566D-1AF8-300C-22B408149B92}"/>
          </ac:inkMkLst>
        </pc:inkChg>
        <pc:inkChg chg="del mod">
          <ac:chgData name="Luca Crocetti" userId="52efdf86-ba77-4dcf-8f92-67ea05fd85b4" providerId="ADAL" clId="{44298F47-E88B-4AB1-83FB-3EB16B5D3730}" dt="2023-10-18T21:01:45.720" v="1743"/>
          <ac:inkMkLst>
            <pc:docMk/>
            <pc:sldMk cId="207222023" sldId="551"/>
            <ac:inkMk id="617" creationId="{B648577F-B965-837C-A708-B66A858EEDA0}"/>
          </ac:inkMkLst>
        </pc:inkChg>
        <pc:inkChg chg="del mod">
          <ac:chgData name="Luca Crocetti" userId="52efdf86-ba77-4dcf-8f92-67ea05fd85b4" providerId="ADAL" clId="{44298F47-E88B-4AB1-83FB-3EB16B5D3730}" dt="2023-10-18T21:01:45.731" v="1755"/>
          <ac:inkMkLst>
            <pc:docMk/>
            <pc:sldMk cId="207222023" sldId="551"/>
            <ac:inkMk id="618" creationId="{BB7CE310-4FCF-3BD9-2A11-02D52EA115B1}"/>
          </ac:inkMkLst>
        </pc:inkChg>
        <pc:inkChg chg="del mod">
          <ac:chgData name="Luca Crocetti" userId="52efdf86-ba77-4dcf-8f92-67ea05fd85b4" providerId="ADAL" clId="{44298F47-E88B-4AB1-83FB-3EB16B5D3730}" dt="2023-10-18T21:01:45.723" v="1750"/>
          <ac:inkMkLst>
            <pc:docMk/>
            <pc:sldMk cId="207222023" sldId="551"/>
            <ac:inkMk id="619" creationId="{F723230E-8A8E-2A8B-6283-D523736C7BAC}"/>
          </ac:inkMkLst>
        </pc:inkChg>
        <pc:inkChg chg="del mod">
          <ac:chgData name="Luca Crocetti" userId="52efdf86-ba77-4dcf-8f92-67ea05fd85b4" providerId="ADAL" clId="{44298F47-E88B-4AB1-83FB-3EB16B5D3730}" dt="2023-10-18T21:01:45.718" v="1733"/>
          <ac:inkMkLst>
            <pc:docMk/>
            <pc:sldMk cId="207222023" sldId="551"/>
            <ac:inkMk id="620" creationId="{FBFE89A1-B6AD-3549-6AE1-451ABD9D6349}"/>
          </ac:inkMkLst>
        </pc:inkChg>
        <pc:inkChg chg="del mod">
          <ac:chgData name="Luca Crocetti" userId="52efdf86-ba77-4dcf-8f92-67ea05fd85b4" providerId="ADAL" clId="{44298F47-E88B-4AB1-83FB-3EB16B5D3730}" dt="2023-10-18T21:01:45.734" v="1772"/>
          <ac:inkMkLst>
            <pc:docMk/>
            <pc:sldMk cId="207222023" sldId="551"/>
            <ac:inkMk id="621" creationId="{CDD7D0C0-C993-EB8D-37E7-DA47E6D0725F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622" creationId="{4FEAD9D4-4D58-52E6-39CE-8AF6B030D209}"/>
          </ac:inkMkLst>
        </pc:inkChg>
        <pc:inkChg chg="del">
          <ac:chgData name="Luca Crocetti" userId="52efdf86-ba77-4dcf-8f92-67ea05fd85b4" providerId="ADAL" clId="{44298F47-E88B-4AB1-83FB-3EB16B5D3730}" dt="2023-10-18T21:01:45.732" v="1764"/>
          <ac:inkMkLst>
            <pc:docMk/>
            <pc:sldMk cId="207222023" sldId="551"/>
            <ac:inkMk id="623" creationId="{13B21B8C-F031-0EBF-3FB2-D4F78C7A0B4E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624" creationId="{6594F360-A552-7612-657D-7A2DDB535594}"/>
          </ac:inkMkLst>
        </pc:inkChg>
        <pc:inkChg chg="del">
          <ac:chgData name="Luca Crocetti" userId="52efdf86-ba77-4dcf-8f92-67ea05fd85b4" providerId="ADAL" clId="{44298F47-E88B-4AB1-83FB-3EB16B5D3730}" dt="2023-10-18T21:01:45.732" v="1760"/>
          <ac:inkMkLst>
            <pc:docMk/>
            <pc:sldMk cId="207222023" sldId="551"/>
            <ac:inkMk id="625" creationId="{6F3F41F7-35A4-ECEB-5DC7-4E1EB544F3D3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626" creationId="{C3A6DE29-7DA0-EB11-B9BC-87BF94B88380}"/>
          </ac:inkMkLst>
        </pc:inkChg>
        <pc:inkChg chg="del">
          <ac:chgData name="Luca Crocetti" userId="52efdf86-ba77-4dcf-8f92-67ea05fd85b4" providerId="ADAL" clId="{44298F47-E88B-4AB1-83FB-3EB16B5D3730}" dt="2023-10-18T21:01:45.733" v="1769"/>
          <ac:inkMkLst>
            <pc:docMk/>
            <pc:sldMk cId="207222023" sldId="551"/>
            <ac:inkMk id="627" creationId="{E22A1F9F-A523-B900-B7A9-21E91B66F4CA}"/>
          </ac:inkMkLst>
        </pc:inkChg>
        <pc:inkChg chg="del">
          <ac:chgData name="Luca Crocetti" userId="52efdf86-ba77-4dcf-8f92-67ea05fd85b4" providerId="ADAL" clId="{44298F47-E88B-4AB1-83FB-3EB16B5D3730}" dt="2023-10-18T21:01:45.733" v="1766"/>
          <ac:inkMkLst>
            <pc:docMk/>
            <pc:sldMk cId="207222023" sldId="551"/>
            <ac:inkMk id="628" creationId="{80F1F91B-19AD-EC93-F544-213C3255605F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630" creationId="{65FAE668-1822-5C34-0A51-9E6D3AF55FD7}"/>
          </ac:inkMkLst>
        </pc:inkChg>
        <pc:inkChg chg="del">
          <ac:chgData name="Luca Crocetti" userId="52efdf86-ba77-4dcf-8f92-67ea05fd85b4" providerId="ADAL" clId="{44298F47-E88B-4AB1-83FB-3EB16B5D3730}" dt="2023-10-18T21:01:45.720" v="1741"/>
          <ac:inkMkLst>
            <pc:docMk/>
            <pc:sldMk cId="207222023" sldId="551"/>
            <ac:inkMk id="631" creationId="{2512621D-4783-E9D1-9567-DFF480FBCA64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632" creationId="{54656F6D-79F4-4BA7-46B1-374D9FA83324}"/>
          </ac:inkMkLst>
        </pc:inkChg>
        <pc:inkChg chg="del">
          <ac:chgData name="Luca Crocetti" userId="52efdf86-ba77-4dcf-8f92-67ea05fd85b4" providerId="ADAL" clId="{44298F47-E88B-4AB1-83FB-3EB16B5D3730}" dt="2023-10-18T21:01:46.621" v="1773"/>
          <ac:inkMkLst>
            <pc:docMk/>
            <pc:sldMk cId="207222023" sldId="551"/>
            <ac:inkMk id="633" creationId="{C0E22D22-C79C-46F1-3574-910FA807851F}"/>
          </ac:inkMkLst>
        </pc:inkChg>
        <pc:inkChg chg="del">
          <ac:chgData name="Luca Crocetti" userId="52efdf86-ba77-4dcf-8f92-67ea05fd85b4" providerId="ADAL" clId="{44298F47-E88B-4AB1-83FB-3EB16B5D3730}" dt="2023-10-18T21:01:45.727" v="1752"/>
          <ac:inkMkLst>
            <pc:docMk/>
            <pc:sldMk cId="207222023" sldId="551"/>
            <ac:inkMk id="634" creationId="{7B8091BE-D21C-F0BA-78DF-F172CF3022F2}"/>
          </ac:inkMkLst>
        </pc:inkChg>
        <pc:inkChg chg="del">
          <ac:chgData name="Luca Crocetti" userId="52efdf86-ba77-4dcf-8f92-67ea05fd85b4" providerId="ADAL" clId="{44298F47-E88B-4AB1-83FB-3EB16B5D3730}" dt="2023-10-18T21:01:45.718" v="1734"/>
          <ac:inkMkLst>
            <pc:docMk/>
            <pc:sldMk cId="207222023" sldId="551"/>
            <ac:inkMk id="635" creationId="{1177F779-6EBC-259D-21AB-1AF6B04DB215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636" creationId="{E4E594B3-7FAF-BF7C-58EF-E5B937674917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637" creationId="{3BB8FD5B-21F6-E65A-11E7-2BAE11BE5265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638" creationId="{6A79E79B-1DBB-7F9C-60DC-D99775E5F3E3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639" creationId="{E756E0A8-20FA-C2C8-1B01-E6DF0B2C2868}"/>
          </ac:inkMkLst>
        </pc:inkChg>
        <pc:inkChg chg="del mod">
          <ac:chgData name="Luca Crocetti" userId="52efdf86-ba77-4dcf-8f92-67ea05fd85b4" providerId="ADAL" clId="{44298F47-E88B-4AB1-83FB-3EB16B5D3730}" dt="2023-10-18T21:02:29.291" v="1874"/>
          <ac:inkMkLst>
            <pc:docMk/>
            <pc:sldMk cId="207222023" sldId="551"/>
            <ac:inkMk id="640" creationId="{3D2F5879-0FC6-6892-57A4-BA9BA96000ED}"/>
          </ac:inkMkLst>
        </pc:inkChg>
        <pc:inkChg chg="del mod">
          <ac:chgData name="Luca Crocetti" userId="52efdf86-ba77-4dcf-8f92-67ea05fd85b4" providerId="ADAL" clId="{44298F47-E88B-4AB1-83FB-3EB16B5D3730}" dt="2023-10-18T21:02:29.292" v="1877"/>
          <ac:inkMkLst>
            <pc:docMk/>
            <pc:sldMk cId="207222023" sldId="551"/>
            <ac:inkMk id="641" creationId="{F32AF4CA-15FD-1355-AAE6-D4E1D2FB8639}"/>
          </ac:inkMkLst>
        </pc:inkChg>
        <pc:inkChg chg="del mod">
          <ac:chgData name="Luca Crocetti" userId="52efdf86-ba77-4dcf-8f92-67ea05fd85b4" providerId="ADAL" clId="{44298F47-E88B-4AB1-83FB-3EB16B5D3730}" dt="2023-10-18T21:02:29.281" v="1832"/>
          <ac:inkMkLst>
            <pc:docMk/>
            <pc:sldMk cId="207222023" sldId="551"/>
            <ac:inkMk id="642" creationId="{804DEC96-25D8-A075-9625-4ECA1736809B}"/>
          </ac:inkMkLst>
        </pc:inkChg>
        <pc:inkChg chg="del mod">
          <ac:chgData name="Luca Crocetti" userId="52efdf86-ba77-4dcf-8f92-67ea05fd85b4" providerId="ADAL" clId="{44298F47-E88B-4AB1-83FB-3EB16B5D3730}" dt="2023-10-18T21:02:29.284" v="1843"/>
          <ac:inkMkLst>
            <pc:docMk/>
            <pc:sldMk cId="207222023" sldId="551"/>
            <ac:inkMk id="643" creationId="{A1CE533F-848D-48EE-66B3-1CF193A9E9EF}"/>
          </ac:inkMkLst>
        </pc:inkChg>
        <pc:inkChg chg="del mod">
          <ac:chgData name="Luca Crocetti" userId="52efdf86-ba77-4dcf-8f92-67ea05fd85b4" providerId="ADAL" clId="{44298F47-E88B-4AB1-83FB-3EB16B5D3730}" dt="2023-10-18T21:01:45.723" v="1749"/>
          <ac:inkMkLst>
            <pc:docMk/>
            <pc:sldMk cId="207222023" sldId="551"/>
            <ac:inkMk id="646" creationId="{FE3F6422-86DA-CB01-FF52-C11020D82CD3}"/>
          </ac:inkMkLst>
        </pc:inkChg>
        <pc:inkChg chg="del mod">
          <ac:chgData name="Luca Crocetti" userId="52efdf86-ba77-4dcf-8f92-67ea05fd85b4" providerId="ADAL" clId="{44298F47-E88B-4AB1-83FB-3EB16B5D3730}" dt="2023-10-18T21:01:45.725" v="1751"/>
          <ac:inkMkLst>
            <pc:docMk/>
            <pc:sldMk cId="207222023" sldId="551"/>
            <ac:inkMk id="647" creationId="{08290324-CB8B-CB57-4CF9-57EF55615BDA}"/>
          </ac:inkMkLst>
        </pc:inkChg>
        <pc:inkChg chg="del mod">
          <ac:chgData name="Luca Crocetti" userId="52efdf86-ba77-4dcf-8f92-67ea05fd85b4" providerId="ADAL" clId="{44298F47-E88B-4AB1-83FB-3EB16B5D3730}" dt="2023-10-18T21:01:45.720" v="1740"/>
          <ac:inkMkLst>
            <pc:docMk/>
            <pc:sldMk cId="207222023" sldId="551"/>
            <ac:inkMk id="648" creationId="{AEF7C07D-BAE3-16A0-A770-47C1A391743F}"/>
          </ac:inkMkLst>
        </pc:inkChg>
        <pc:inkChg chg="del mod">
          <ac:chgData name="Luca Crocetti" userId="52efdf86-ba77-4dcf-8f92-67ea05fd85b4" providerId="ADAL" clId="{44298F47-E88B-4AB1-83FB-3EB16B5D3730}" dt="2023-10-18T21:01:45.731" v="1759"/>
          <ac:inkMkLst>
            <pc:docMk/>
            <pc:sldMk cId="207222023" sldId="551"/>
            <ac:inkMk id="649" creationId="{58FB5E3E-3CDE-2373-BF1B-97117C0CCBA6}"/>
          </ac:inkMkLst>
        </pc:inkChg>
        <pc:inkChg chg="del mod">
          <ac:chgData name="Luca Crocetti" userId="52efdf86-ba77-4dcf-8f92-67ea05fd85b4" providerId="ADAL" clId="{44298F47-E88B-4AB1-83FB-3EB16B5D3730}" dt="2023-10-18T21:01:45.732" v="1761"/>
          <ac:inkMkLst>
            <pc:docMk/>
            <pc:sldMk cId="207222023" sldId="551"/>
            <ac:inkMk id="650" creationId="{249F25CD-A335-BC25-D9E4-315D0ADCCC63}"/>
          </ac:inkMkLst>
        </pc:inkChg>
        <pc:inkChg chg="del mod">
          <ac:chgData name="Luca Crocetti" userId="52efdf86-ba77-4dcf-8f92-67ea05fd85b4" providerId="ADAL" clId="{44298F47-E88B-4AB1-83FB-3EB16B5D3730}" dt="2023-10-18T21:01:45.730" v="1754"/>
          <ac:inkMkLst>
            <pc:docMk/>
            <pc:sldMk cId="207222023" sldId="551"/>
            <ac:inkMk id="651" creationId="{09B21DDF-1AF8-64FA-ADC7-37955EF21C85}"/>
          </ac:inkMkLst>
        </pc:inkChg>
        <pc:inkChg chg="del mod">
          <ac:chgData name="Luca Crocetti" userId="52efdf86-ba77-4dcf-8f92-67ea05fd85b4" providerId="ADAL" clId="{44298F47-E88B-4AB1-83FB-3EB16B5D3730}" dt="2023-10-18T21:01:45.720" v="1744"/>
          <ac:inkMkLst>
            <pc:docMk/>
            <pc:sldMk cId="207222023" sldId="551"/>
            <ac:inkMk id="652" creationId="{1E6BE25D-71EF-5E57-84FD-51E5FC98E79B}"/>
          </ac:inkMkLst>
        </pc:inkChg>
        <pc:inkChg chg="del mod">
          <ac:chgData name="Luca Crocetti" userId="52efdf86-ba77-4dcf-8f92-67ea05fd85b4" providerId="ADAL" clId="{44298F47-E88B-4AB1-83FB-3EB16B5D3730}" dt="2023-10-18T21:01:45.733" v="1768"/>
          <ac:inkMkLst>
            <pc:docMk/>
            <pc:sldMk cId="207222023" sldId="551"/>
            <ac:inkMk id="653" creationId="{41ED68A0-5B65-8A38-08B5-F38789CD18A8}"/>
          </ac:inkMkLst>
        </pc:inkChg>
        <pc:inkChg chg="del">
          <ac:chgData name="Luca Crocetti" userId="52efdf86-ba77-4dcf-8f92-67ea05fd85b4" providerId="ADAL" clId="{44298F47-E88B-4AB1-83FB-3EB16B5D3730}" dt="2023-10-18T21:01:45.717" v="1732"/>
          <ac:inkMkLst>
            <pc:docMk/>
            <pc:sldMk cId="207222023" sldId="551"/>
            <ac:inkMk id="654" creationId="{478D90B1-1F60-6976-AF1F-BA26071C9694}"/>
          </ac:inkMkLst>
        </pc:inkChg>
        <pc:inkChg chg="del mod">
          <ac:chgData name="Luca Crocetti" userId="52efdf86-ba77-4dcf-8f92-67ea05fd85b4" providerId="ADAL" clId="{44298F47-E88B-4AB1-83FB-3EB16B5D3730}" dt="2023-10-18T21:01:45.722" v="1747"/>
          <ac:inkMkLst>
            <pc:docMk/>
            <pc:sldMk cId="207222023" sldId="551"/>
            <ac:inkMk id="655" creationId="{11971D9C-C6AE-599F-58F4-1EEB74BBE02B}"/>
          </ac:inkMkLst>
        </pc:inkChg>
        <pc:inkChg chg="del mod">
          <ac:chgData name="Luca Crocetti" userId="52efdf86-ba77-4dcf-8f92-67ea05fd85b4" providerId="ADAL" clId="{44298F47-E88B-4AB1-83FB-3EB16B5D3730}" dt="2023-10-18T21:01:45.732" v="1762"/>
          <ac:inkMkLst>
            <pc:docMk/>
            <pc:sldMk cId="207222023" sldId="551"/>
            <ac:inkMk id="656" creationId="{0615CFF5-DE35-5195-6FFF-403749A3D5B8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657" creationId="{C0CA6A65-65E2-61F8-E07F-0E86D8E9010A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659" creationId="{4014491D-73E1-82BB-90E9-6B1BAE7C6598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660" creationId="{47A5E669-AF35-86C7-60CB-17B8751F177B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662" creationId="{C9AA81DD-8D52-8583-A458-320F033976D9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663" creationId="{7C73A021-CF26-AB5A-D066-BF0757423F38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664" creationId="{536E6010-6C48-538F-6A2F-51CCEDCA73BC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665" creationId="{48EF6A64-ACC0-2627-C879-659A0A9E8669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666" creationId="{3F4B2F3D-6093-BE65-48D9-C2E6F1F7641D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667" creationId="{74DD1956-4D61-30C8-794A-865FF534B291}"/>
          </ac:inkMkLst>
        </pc:inkChg>
        <pc:inkChg chg="add mod">
          <ac:chgData name="Luca Crocetti" userId="52efdf86-ba77-4dcf-8f92-67ea05fd85b4" providerId="ADAL" clId="{44298F47-E88B-4AB1-83FB-3EB16B5D3730}" dt="2023-10-18T21:03:07.432" v="1946"/>
          <ac:inkMkLst>
            <pc:docMk/>
            <pc:sldMk cId="207222023" sldId="551"/>
            <ac:inkMk id="669" creationId="{CB045FB3-2754-7A3C-7E83-408BEF3B49EF}"/>
          </ac:inkMkLst>
        </pc:inkChg>
        <pc:inkChg chg="add mod">
          <ac:chgData name="Luca Crocetti" userId="52efdf86-ba77-4dcf-8f92-67ea05fd85b4" providerId="ADAL" clId="{44298F47-E88B-4AB1-83FB-3EB16B5D3730}" dt="2023-10-18T21:03:07.432" v="1946"/>
          <ac:inkMkLst>
            <pc:docMk/>
            <pc:sldMk cId="207222023" sldId="551"/>
            <ac:inkMk id="670" creationId="{BD537F0A-5F2E-9025-F498-E0004BA4F587}"/>
          </ac:inkMkLst>
        </pc:inkChg>
        <pc:inkChg chg="add mod">
          <ac:chgData name="Luca Crocetti" userId="52efdf86-ba77-4dcf-8f92-67ea05fd85b4" providerId="ADAL" clId="{44298F47-E88B-4AB1-83FB-3EB16B5D3730}" dt="2023-10-18T21:03:07.432" v="1946"/>
          <ac:inkMkLst>
            <pc:docMk/>
            <pc:sldMk cId="207222023" sldId="551"/>
            <ac:inkMk id="671" creationId="{4733EA20-D907-3C57-58F9-EB44EBB58DCF}"/>
          </ac:inkMkLst>
        </pc:inkChg>
        <pc:inkChg chg="add mod">
          <ac:chgData name="Luca Crocetti" userId="52efdf86-ba77-4dcf-8f92-67ea05fd85b4" providerId="ADAL" clId="{44298F47-E88B-4AB1-83FB-3EB16B5D3730}" dt="2023-10-18T21:03:07.432" v="1946"/>
          <ac:inkMkLst>
            <pc:docMk/>
            <pc:sldMk cId="207222023" sldId="551"/>
            <ac:inkMk id="672" creationId="{D93402A9-4AEB-A9FC-5D5B-659604AE595B}"/>
          </ac:inkMkLst>
        </pc:inkChg>
        <pc:inkChg chg="add mod">
          <ac:chgData name="Luca Crocetti" userId="52efdf86-ba77-4dcf-8f92-67ea05fd85b4" providerId="ADAL" clId="{44298F47-E88B-4AB1-83FB-3EB16B5D3730}" dt="2023-10-18T21:03:07.432" v="1946"/>
          <ac:inkMkLst>
            <pc:docMk/>
            <pc:sldMk cId="207222023" sldId="551"/>
            <ac:inkMk id="673" creationId="{4470DD90-1CC6-C422-7063-48C03AF0F74B}"/>
          </ac:inkMkLst>
        </pc:inkChg>
        <pc:inkChg chg="add del mod">
          <ac:chgData name="Luca Crocetti" userId="52efdf86-ba77-4dcf-8f92-67ea05fd85b4" providerId="ADAL" clId="{44298F47-E88B-4AB1-83FB-3EB16B5D3730}" dt="2023-10-18T21:03:13.200" v="1955"/>
          <ac:inkMkLst>
            <pc:docMk/>
            <pc:sldMk cId="207222023" sldId="551"/>
            <ac:inkMk id="675" creationId="{105DDE3E-8A7E-8863-9CEB-A0517C09CC59}"/>
          </ac:inkMkLst>
        </pc:inkChg>
        <pc:inkChg chg="add del mod">
          <ac:chgData name="Luca Crocetti" userId="52efdf86-ba77-4dcf-8f92-67ea05fd85b4" providerId="ADAL" clId="{44298F47-E88B-4AB1-83FB-3EB16B5D3730}" dt="2023-10-18T21:03:13.200" v="1956"/>
          <ac:inkMkLst>
            <pc:docMk/>
            <pc:sldMk cId="207222023" sldId="551"/>
            <ac:inkMk id="676" creationId="{D3085149-6AF7-ABCF-BD23-6F1A87D0E667}"/>
          </ac:inkMkLst>
        </pc:inkChg>
        <pc:inkChg chg="add del mod">
          <ac:chgData name="Luca Crocetti" userId="52efdf86-ba77-4dcf-8f92-67ea05fd85b4" providerId="ADAL" clId="{44298F47-E88B-4AB1-83FB-3EB16B5D3730}" dt="2023-10-18T21:03:13.200" v="1954"/>
          <ac:inkMkLst>
            <pc:docMk/>
            <pc:sldMk cId="207222023" sldId="551"/>
            <ac:inkMk id="677" creationId="{FDB18D8A-A43F-B53C-D0E2-50B6BABC3A67}"/>
          </ac:inkMkLst>
        </pc:inkChg>
        <pc:inkChg chg="add mod">
          <ac:chgData name="Luca Crocetti" userId="52efdf86-ba77-4dcf-8f92-67ea05fd85b4" providerId="ADAL" clId="{44298F47-E88B-4AB1-83FB-3EB16B5D3730}" dt="2023-10-18T21:03:17.373" v="1961"/>
          <ac:inkMkLst>
            <pc:docMk/>
            <pc:sldMk cId="207222023" sldId="551"/>
            <ac:inkMk id="679" creationId="{88EB3C10-2B43-FC48-96EE-4B2A48EFD814}"/>
          </ac:inkMkLst>
        </pc:inkChg>
        <pc:inkChg chg="add mod">
          <ac:chgData name="Luca Crocetti" userId="52efdf86-ba77-4dcf-8f92-67ea05fd85b4" providerId="ADAL" clId="{44298F47-E88B-4AB1-83FB-3EB16B5D3730}" dt="2023-10-18T21:03:17.373" v="1961"/>
          <ac:inkMkLst>
            <pc:docMk/>
            <pc:sldMk cId="207222023" sldId="551"/>
            <ac:inkMk id="680" creationId="{419BC5FF-5EEA-417F-5B0D-7EFE2A930F91}"/>
          </ac:inkMkLst>
        </pc:inkChg>
        <pc:inkChg chg="add mod">
          <ac:chgData name="Luca Crocetti" userId="52efdf86-ba77-4dcf-8f92-67ea05fd85b4" providerId="ADAL" clId="{44298F47-E88B-4AB1-83FB-3EB16B5D3730}" dt="2023-10-18T21:03:17.373" v="1961"/>
          <ac:inkMkLst>
            <pc:docMk/>
            <pc:sldMk cId="207222023" sldId="551"/>
            <ac:inkMk id="681" creationId="{22567DF8-1C1C-F15D-D128-EA1A5F9252A2}"/>
          </ac:inkMkLst>
        </pc:inkChg>
        <pc:inkChg chg="add mod">
          <ac:chgData name="Luca Crocetti" userId="52efdf86-ba77-4dcf-8f92-67ea05fd85b4" providerId="ADAL" clId="{44298F47-E88B-4AB1-83FB-3EB16B5D3730}" dt="2023-10-18T21:03:17.373" v="1961"/>
          <ac:inkMkLst>
            <pc:docMk/>
            <pc:sldMk cId="207222023" sldId="551"/>
            <ac:inkMk id="682" creationId="{EEA6BB7F-B00B-C534-1F55-E6ACE1764DAC}"/>
          </ac:inkMkLst>
        </pc:inkChg>
        <pc:inkChg chg="add mod">
          <ac:chgData name="Luca Crocetti" userId="52efdf86-ba77-4dcf-8f92-67ea05fd85b4" providerId="ADAL" clId="{44298F47-E88B-4AB1-83FB-3EB16B5D3730}" dt="2023-10-18T21:03:30.435" v="1988"/>
          <ac:inkMkLst>
            <pc:docMk/>
            <pc:sldMk cId="207222023" sldId="551"/>
            <ac:inkMk id="684" creationId="{0555C1B7-3871-865F-5AA5-D7469EB5880D}"/>
          </ac:inkMkLst>
        </pc:inkChg>
        <pc:inkChg chg="add mod">
          <ac:chgData name="Luca Crocetti" userId="52efdf86-ba77-4dcf-8f92-67ea05fd85b4" providerId="ADAL" clId="{44298F47-E88B-4AB1-83FB-3EB16B5D3730}" dt="2023-10-18T21:03:30.435" v="1988"/>
          <ac:inkMkLst>
            <pc:docMk/>
            <pc:sldMk cId="207222023" sldId="551"/>
            <ac:inkMk id="685" creationId="{6E5A965E-549E-ADAC-AF93-830B72F28F8A}"/>
          </ac:inkMkLst>
        </pc:inkChg>
        <pc:inkChg chg="add mod">
          <ac:chgData name="Luca Crocetti" userId="52efdf86-ba77-4dcf-8f92-67ea05fd85b4" providerId="ADAL" clId="{44298F47-E88B-4AB1-83FB-3EB16B5D3730}" dt="2023-10-18T21:03:30.435" v="1988"/>
          <ac:inkMkLst>
            <pc:docMk/>
            <pc:sldMk cId="207222023" sldId="551"/>
            <ac:inkMk id="686" creationId="{FCF6DEE6-87F9-B48A-8970-FACC1D27992B}"/>
          </ac:inkMkLst>
        </pc:inkChg>
        <pc:inkChg chg="add mod">
          <ac:chgData name="Luca Crocetti" userId="52efdf86-ba77-4dcf-8f92-67ea05fd85b4" providerId="ADAL" clId="{44298F47-E88B-4AB1-83FB-3EB16B5D3730}" dt="2023-10-18T21:03:30.435" v="1988"/>
          <ac:inkMkLst>
            <pc:docMk/>
            <pc:sldMk cId="207222023" sldId="551"/>
            <ac:inkMk id="687" creationId="{45B0749F-3FEB-B50B-C9C3-22F81F5B23C3}"/>
          </ac:inkMkLst>
        </pc:inkChg>
        <pc:inkChg chg="add mod">
          <ac:chgData name="Luca Crocetti" userId="52efdf86-ba77-4dcf-8f92-67ea05fd85b4" providerId="ADAL" clId="{44298F47-E88B-4AB1-83FB-3EB16B5D3730}" dt="2023-10-18T21:03:30.435" v="1988"/>
          <ac:inkMkLst>
            <pc:docMk/>
            <pc:sldMk cId="207222023" sldId="551"/>
            <ac:inkMk id="688" creationId="{7FD8C00A-FCE5-1DF6-B850-60DF0CE4891E}"/>
          </ac:inkMkLst>
        </pc:inkChg>
        <pc:inkChg chg="add mod">
          <ac:chgData name="Luca Crocetti" userId="52efdf86-ba77-4dcf-8f92-67ea05fd85b4" providerId="ADAL" clId="{44298F47-E88B-4AB1-83FB-3EB16B5D3730}" dt="2023-10-18T21:03:30.435" v="1988"/>
          <ac:inkMkLst>
            <pc:docMk/>
            <pc:sldMk cId="207222023" sldId="551"/>
            <ac:inkMk id="689" creationId="{EA927FB8-EDE9-30C4-8DA0-064D65C64568}"/>
          </ac:inkMkLst>
        </pc:inkChg>
        <pc:inkChg chg="add mod">
          <ac:chgData name="Luca Crocetti" userId="52efdf86-ba77-4dcf-8f92-67ea05fd85b4" providerId="ADAL" clId="{44298F47-E88B-4AB1-83FB-3EB16B5D3730}" dt="2023-10-18T21:03:30.435" v="1988"/>
          <ac:inkMkLst>
            <pc:docMk/>
            <pc:sldMk cId="207222023" sldId="551"/>
            <ac:inkMk id="690" creationId="{360F9543-AB1C-422B-DDD8-852F5AA3C97C}"/>
          </ac:inkMkLst>
        </pc:inkChg>
        <pc:inkChg chg="add mod">
          <ac:chgData name="Luca Crocetti" userId="52efdf86-ba77-4dcf-8f92-67ea05fd85b4" providerId="ADAL" clId="{44298F47-E88B-4AB1-83FB-3EB16B5D3730}" dt="2023-10-18T21:03:30.435" v="1988"/>
          <ac:inkMkLst>
            <pc:docMk/>
            <pc:sldMk cId="207222023" sldId="551"/>
            <ac:inkMk id="691" creationId="{1760156D-EEF9-1403-6713-0AECCEB0B229}"/>
          </ac:inkMkLst>
        </pc:inkChg>
        <pc:inkChg chg="add del mod">
          <ac:chgData name="Luca Crocetti" userId="52efdf86-ba77-4dcf-8f92-67ea05fd85b4" providerId="ADAL" clId="{44298F47-E88B-4AB1-83FB-3EB16B5D3730}" dt="2023-10-18T21:03:31.575" v="1989"/>
          <ac:inkMkLst>
            <pc:docMk/>
            <pc:sldMk cId="207222023" sldId="551"/>
            <ac:inkMk id="692" creationId="{581B8176-855A-1BDA-62D6-0AFE5CD82E71}"/>
          </ac:inkMkLst>
        </pc:inkChg>
        <pc:inkChg chg="add del mod">
          <ac:chgData name="Luca Crocetti" userId="52efdf86-ba77-4dcf-8f92-67ea05fd85b4" providerId="ADAL" clId="{44298F47-E88B-4AB1-83FB-3EB16B5D3730}" dt="2023-10-18T21:03:31.576" v="1991"/>
          <ac:inkMkLst>
            <pc:docMk/>
            <pc:sldMk cId="207222023" sldId="551"/>
            <ac:inkMk id="693" creationId="{F51A2663-CD99-2B91-1FF5-0BACCA468C73}"/>
          </ac:inkMkLst>
        </pc:inkChg>
        <pc:inkChg chg="add del mod">
          <ac:chgData name="Luca Crocetti" userId="52efdf86-ba77-4dcf-8f92-67ea05fd85b4" providerId="ADAL" clId="{44298F47-E88B-4AB1-83FB-3EB16B5D3730}" dt="2023-10-18T21:03:31.575" v="1990"/>
          <ac:inkMkLst>
            <pc:docMk/>
            <pc:sldMk cId="207222023" sldId="551"/>
            <ac:inkMk id="694" creationId="{D780D19B-3B5F-962C-29C6-F73A4ACA32CB}"/>
          </ac:inkMkLst>
        </pc:inkChg>
        <pc:inkChg chg="add mod">
          <ac:chgData name="Luca Crocetti" userId="52efdf86-ba77-4dcf-8f92-67ea05fd85b4" providerId="ADAL" clId="{44298F47-E88B-4AB1-83FB-3EB16B5D3730}" dt="2023-10-18T21:03:36.782" v="1999"/>
          <ac:inkMkLst>
            <pc:docMk/>
            <pc:sldMk cId="207222023" sldId="551"/>
            <ac:inkMk id="698" creationId="{DF31BEEF-3B6D-4938-8123-D7F3863B5CD9}"/>
          </ac:inkMkLst>
        </pc:inkChg>
        <pc:inkChg chg="add mod">
          <ac:chgData name="Luca Crocetti" userId="52efdf86-ba77-4dcf-8f92-67ea05fd85b4" providerId="ADAL" clId="{44298F47-E88B-4AB1-83FB-3EB16B5D3730}" dt="2023-10-18T21:03:36.782" v="1999"/>
          <ac:inkMkLst>
            <pc:docMk/>
            <pc:sldMk cId="207222023" sldId="551"/>
            <ac:inkMk id="699" creationId="{717B3FC7-F25E-936E-0576-722296DE6F5F}"/>
          </ac:inkMkLst>
        </pc:inkChg>
        <pc:inkChg chg="add mod">
          <ac:chgData name="Luca Crocetti" userId="52efdf86-ba77-4dcf-8f92-67ea05fd85b4" providerId="ADAL" clId="{44298F47-E88B-4AB1-83FB-3EB16B5D3730}" dt="2023-10-18T21:03:36.782" v="1999"/>
          <ac:inkMkLst>
            <pc:docMk/>
            <pc:sldMk cId="207222023" sldId="551"/>
            <ac:inkMk id="700" creationId="{BC4143B5-207A-C369-8452-85E0195BCD76}"/>
          </ac:inkMkLst>
        </pc:inkChg>
        <pc:inkChg chg="add mod">
          <ac:chgData name="Luca Crocetti" userId="52efdf86-ba77-4dcf-8f92-67ea05fd85b4" providerId="ADAL" clId="{44298F47-E88B-4AB1-83FB-3EB16B5D3730}" dt="2023-10-18T21:03:36.782" v="1999"/>
          <ac:inkMkLst>
            <pc:docMk/>
            <pc:sldMk cId="207222023" sldId="551"/>
            <ac:inkMk id="701" creationId="{D9A48814-88F9-3AF1-97EF-A4096BA0255B}"/>
          </ac:inkMkLst>
        </pc:inkChg>
        <pc:inkChg chg="add mod">
          <ac:chgData name="Luca Crocetti" userId="52efdf86-ba77-4dcf-8f92-67ea05fd85b4" providerId="ADAL" clId="{44298F47-E88B-4AB1-83FB-3EB16B5D3730}" dt="2023-10-18T21:03:36.782" v="1999"/>
          <ac:inkMkLst>
            <pc:docMk/>
            <pc:sldMk cId="207222023" sldId="551"/>
            <ac:inkMk id="702" creationId="{4DBA05CF-F58E-44E5-1663-F7BA64E7551B}"/>
          </ac:inkMkLst>
        </pc:inkChg>
        <pc:inkChg chg="add mod">
          <ac:chgData name="Luca Crocetti" userId="52efdf86-ba77-4dcf-8f92-67ea05fd85b4" providerId="ADAL" clId="{44298F47-E88B-4AB1-83FB-3EB16B5D3730}" dt="2023-10-18T21:03:36.782" v="1999"/>
          <ac:inkMkLst>
            <pc:docMk/>
            <pc:sldMk cId="207222023" sldId="551"/>
            <ac:inkMk id="703" creationId="{9E427E58-612A-07B1-AC58-40CC0E28D810}"/>
          </ac:inkMkLst>
        </pc:inkChg>
      </pc:sldChg>
      <pc:sldChg chg="addSp delSp modSp mod">
        <pc:chgData name="Luca Crocetti" userId="52efdf86-ba77-4dcf-8f92-67ea05fd85b4" providerId="ADAL" clId="{44298F47-E88B-4AB1-83FB-3EB16B5D3730}" dt="2023-10-19T18:20:46.977" v="2757"/>
        <pc:sldMkLst>
          <pc:docMk/>
          <pc:sldMk cId="2364200404" sldId="552"/>
        </pc:sldMkLst>
        <pc:spChg chg="mod">
          <ac:chgData name="Luca Crocetti" userId="52efdf86-ba77-4dcf-8f92-67ea05fd85b4" providerId="ADAL" clId="{44298F47-E88B-4AB1-83FB-3EB16B5D3730}" dt="2023-10-19T18:20:46.977" v="2757"/>
          <ac:spMkLst>
            <pc:docMk/>
            <pc:sldMk cId="2364200404" sldId="552"/>
            <ac:spMk id="2" creationId="{A1E43869-A74A-4BC1-B9CE-79D78A6BDFFE}"/>
          </ac:spMkLst>
        </pc:spChg>
        <pc:grpChg chg="del mod">
          <ac:chgData name="Luca Crocetti" userId="52efdf86-ba77-4dcf-8f92-67ea05fd85b4" providerId="ADAL" clId="{44298F47-E88B-4AB1-83FB-3EB16B5D3730}" dt="2023-10-18T21:04:42.279" v="2068"/>
          <ac:grpSpMkLst>
            <pc:docMk/>
            <pc:sldMk cId="2364200404" sldId="552"/>
            <ac:grpSpMk id="25" creationId="{3EE89394-64B4-59DC-633B-196BF5F78DCB}"/>
          </ac:grpSpMkLst>
        </pc:grpChg>
        <pc:grpChg chg="del mod">
          <ac:chgData name="Luca Crocetti" userId="52efdf86-ba77-4dcf-8f92-67ea05fd85b4" providerId="ADAL" clId="{44298F47-E88B-4AB1-83FB-3EB16B5D3730}" dt="2023-10-18T21:04:42.282" v="2077"/>
          <ac:grpSpMkLst>
            <pc:docMk/>
            <pc:sldMk cId="2364200404" sldId="552"/>
            <ac:grpSpMk id="26" creationId="{1F77E7DF-8EF6-027E-8E28-3276D80A7F2F}"/>
          </ac:grpSpMkLst>
        </pc:grpChg>
        <pc:grpChg chg="del mod">
          <ac:chgData name="Luca Crocetti" userId="52efdf86-ba77-4dcf-8f92-67ea05fd85b4" providerId="ADAL" clId="{44298F47-E88B-4AB1-83FB-3EB16B5D3730}" dt="2023-10-18T21:04:42.283" v="2080"/>
          <ac:grpSpMkLst>
            <pc:docMk/>
            <pc:sldMk cId="2364200404" sldId="552"/>
            <ac:grpSpMk id="27" creationId="{966CBB27-825E-FF3A-F502-92B03D148447}"/>
          </ac:grpSpMkLst>
        </pc:grpChg>
        <pc:grpChg chg="del mod">
          <ac:chgData name="Luca Crocetti" userId="52efdf86-ba77-4dcf-8f92-67ea05fd85b4" providerId="ADAL" clId="{44298F47-E88B-4AB1-83FB-3EB16B5D3730}" dt="2023-10-18T21:04:42.282" v="2079"/>
          <ac:grpSpMkLst>
            <pc:docMk/>
            <pc:sldMk cId="2364200404" sldId="552"/>
            <ac:grpSpMk id="30" creationId="{27966215-4981-0808-D3AA-29D76BBAC9D9}"/>
          </ac:grpSpMkLst>
        </pc:grpChg>
        <pc:grpChg chg="del mod">
          <ac:chgData name="Luca Crocetti" userId="52efdf86-ba77-4dcf-8f92-67ea05fd85b4" providerId="ADAL" clId="{44298F47-E88B-4AB1-83FB-3EB16B5D3730}" dt="2023-10-18T21:04:42.282" v="2078"/>
          <ac:grpSpMkLst>
            <pc:docMk/>
            <pc:sldMk cId="2364200404" sldId="552"/>
            <ac:grpSpMk id="36" creationId="{B51ACEAB-1402-ECCA-1890-0077EBE15BC9}"/>
          </ac:grpSpMkLst>
        </pc:grpChg>
        <pc:grpChg chg="del mod">
          <ac:chgData name="Luca Crocetti" userId="52efdf86-ba77-4dcf-8f92-67ea05fd85b4" providerId="ADAL" clId="{44298F47-E88B-4AB1-83FB-3EB16B5D3730}" dt="2023-10-18T21:05:35.685" v="2158"/>
          <ac:grpSpMkLst>
            <pc:docMk/>
            <pc:sldMk cId="2364200404" sldId="552"/>
            <ac:grpSpMk id="52" creationId="{E3B613CA-1AF6-B49C-E626-C7E9C9260DAD}"/>
          </ac:grpSpMkLst>
        </pc:grpChg>
        <pc:grpChg chg="del mod">
          <ac:chgData name="Luca Crocetti" userId="52efdf86-ba77-4dcf-8f92-67ea05fd85b4" providerId="ADAL" clId="{44298F47-E88B-4AB1-83FB-3EB16B5D3730}" dt="2023-10-18T21:06:14.669" v="2269"/>
          <ac:grpSpMkLst>
            <pc:docMk/>
            <pc:sldMk cId="2364200404" sldId="552"/>
            <ac:grpSpMk id="197" creationId="{DFF4226B-3EA7-EC6F-5953-B50D5BD9A1A9}"/>
          </ac:grpSpMkLst>
        </pc:grpChg>
        <pc:grpChg chg="del mod">
          <ac:chgData name="Luca Crocetti" userId="52efdf86-ba77-4dcf-8f92-67ea05fd85b4" providerId="ADAL" clId="{44298F47-E88B-4AB1-83FB-3EB16B5D3730}" dt="2023-10-18T21:06:14.667" v="2263"/>
          <ac:grpSpMkLst>
            <pc:docMk/>
            <pc:sldMk cId="2364200404" sldId="552"/>
            <ac:grpSpMk id="212" creationId="{117D25F8-60E9-8B24-6DBA-DB5C47375E1F}"/>
          </ac:grpSpMkLst>
        </pc:grpChg>
        <pc:grpChg chg="del mod">
          <ac:chgData name="Luca Crocetti" userId="52efdf86-ba77-4dcf-8f92-67ea05fd85b4" providerId="ADAL" clId="{44298F47-E88B-4AB1-83FB-3EB16B5D3730}" dt="2023-10-18T21:06:14.668" v="2266"/>
          <ac:grpSpMkLst>
            <pc:docMk/>
            <pc:sldMk cId="2364200404" sldId="552"/>
            <ac:grpSpMk id="213" creationId="{52ED11AF-16EB-3ED0-9664-1D746BECCF69}"/>
          </ac:grpSpMkLst>
        </pc:grpChg>
        <pc:grpChg chg="mod">
          <ac:chgData name="Luca Crocetti" userId="52efdf86-ba77-4dcf-8f92-67ea05fd85b4" providerId="ADAL" clId="{44298F47-E88B-4AB1-83FB-3EB16B5D3730}" dt="2023-10-18T21:04:47.690" v="2092"/>
          <ac:grpSpMkLst>
            <pc:docMk/>
            <pc:sldMk cId="2364200404" sldId="552"/>
            <ac:grpSpMk id="227" creationId="{75070B25-3EA4-9F37-CCB5-5AE379A87F34}"/>
          </ac:grpSpMkLst>
        </pc:grpChg>
        <pc:grpChg chg="del mod">
          <ac:chgData name="Luca Crocetti" userId="52efdf86-ba77-4dcf-8f92-67ea05fd85b4" providerId="ADAL" clId="{44298F47-E88B-4AB1-83FB-3EB16B5D3730}" dt="2023-10-18T21:04:58.359" v="2111"/>
          <ac:grpSpMkLst>
            <pc:docMk/>
            <pc:sldMk cId="2364200404" sldId="552"/>
            <ac:grpSpMk id="244" creationId="{D77A685E-9F99-82C1-40A6-610B6D3A8214}"/>
          </ac:grpSpMkLst>
        </pc:grpChg>
        <pc:grpChg chg="mod">
          <ac:chgData name="Luca Crocetti" userId="52efdf86-ba77-4dcf-8f92-67ea05fd85b4" providerId="ADAL" clId="{44298F47-E88B-4AB1-83FB-3EB16B5D3730}" dt="2023-10-18T21:04:56.285" v="2109"/>
          <ac:grpSpMkLst>
            <pc:docMk/>
            <pc:sldMk cId="2364200404" sldId="552"/>
            <ac:grpSpMk id="245" creationId="{04207B88-5EB1-40EB-F960-7D641576BA2B}"/>
          </ac:grpSpMkLst>
        </pc:grpChg>
        <pc:grpChg chg="mod">
          <ac:chgData name="Luca Crocetti" userId="52efdf86-ba77-4dcf-8f92-67ea05fd85b4" providerId="ADAL" clId="{44298F47-E88B-4AB1-83FB-3EB16B5D3730}" dt="2023-10-18T21:04:56.285" v="2109"/>
          <ac:grpSpMkLst>
            <pc:docMk/>
            <pc:sldMk cId="2364200404" sldId="552"/>
            <ac:grpSpMk id="246" creationId="{8A2A4495-8667-AE95-EDBD-D9F9730FA333}"/>
          </ac:grpSpMkLst>
        </pc:grpChg>
        <pc:grpChg chg="del mod">
          <ac:chgData name="Luca Crocetti" userId="52efdf86-ba77-4dcf-8f92-67ea05fd85b4" providerId="ADAL" clId="{44298F47-E88B-4AB1-83FB-3EB16B5D3730}" dt="2023-10-18T21:05:03.414" v="2118"/>
          <ac:grpSpMkLst>
            <pc:docMk/>
            <pc:sldMk cId="2364200404" sldId="552"/>
            <ac:grpSpMk id="250" creationId="{CE78710D-1775-67F7-6902-B9373B1DBF8B}"/>
          </ac:grpSpMkLst>
        </pc:grpChg>
        <pc:grpChg chg="del mod">
          <ac:chgData name="Luca Crocetti" userId="52efdf86-ba77-4dcf-8f92-67ea05fd85b4" providerId="ADAL" clId="{44298F47-E88B-4AB1-83FB-3EB16B5D3730}" dt="2023-10-18T21:05:09.453" v="2125"/>
          <ac:grpSpMkLst>
            <pc:docMk/>
            <pc:sldMk cId="2364200404" sldId="552"/>
            <ac:grpSpMk id="254" creationId="{F24747D1-D808-6D33-0C30-F33BDC23CB0D}"/>
          </ac:grpSpMkLst>
        </pc:grpChg>
        <pc:grpChg chg="mod">
          <ac:chgData name="Luca Crocetti" userId="52efdf86-ba77-4dcf-8f92-67ea05fd85b4" providerId="ADAL" clId="{44298F47-E88B-4AB1-83FB-3EB16B5D3730}" dt="2023-10-18T21:05:13.723" v="2131"/>
          <ac:grpSpMkLst>
            <pc:docMk/>
            <pc:sldMk cId="2364200404" sldId="552"/>
            <ac:grpSpMk id="259" creationId="{DEC36773-5E3F-124C-85E1-456E9A0946A0}"/>
          </ac:grpSpMkLst>
        </pc:grpChg>
        <pc:grpChg chg="del mod">
          <ac:chgData name="Luca Crocetti" userId="52efdf86-ba77-4dcf-8f92-67ea05fd85b4" providerId="ADAL" clId="{44298F47-E88B-4AB1-83FB-3EB16B5D3730}" dt="2023-10-18T21:05:18.414" v="2135"/>
          <ac:grpSpMkLst>
            <pc:docMk/>
            <pc:sldMk cId="2364200404" sldId="552"/>
            <ac:grpSpMk id="262" creationId="{6509C8C9-597B-76C8-9030-404930EE16D1}"/>
          </ac:grpSpMkLst>
        </pc:grpChg>
        <pc:grpChg chg="mod">
          <ac:chgData name="Luca Crocetti" userId="52efdf86-ba77-4dcf-8f92-67ea05fd85b4" providerId="ADAL" clId="{44298F47-E88B-4AB1-83FB-3EB16B5D3730}" dt="2023-10-18T21:05:27.689" v="2149"/>
          <ac:grpSpMkLst>
            <pc:docMk/>
            <pc:sldMk cId="2364200404" sldId="552"/>
            <ac:grpSpMk id="275" creationId="{0712B9E5-3F78-C9A1-1B23-E6825B012F9A}"/>
          </ac:grpSpMkLst>
        </pc:grpChg>
        <pc:grpChg chg="del mod">
          <ac:chgData name="Luca Crocetti" userId="52efdf86-ba77-4dcf-8f92-67ea05fd85b4" providerId="ADAL" clId="{44298F47-E88B-4AB1-83FB-3EB16B5D3730}" dt="2023-10-18T21:06:08.213" v="2230"/>
          <ac:grpSpMkLst>
            <pc:docMk/>
            <pc:sldMk cId="2364200404" sldId="552"/>
            <ac:grpSpMk id="288" creationId="{FA94C0B2-3338-9DF7-5691-12DB56D8E113}"/>
          </ac:grpSpMkLst>
        </pc:grpChg>
        <pc:grpChg chg="mod">
          <ac:chgData name="Luca Crocetti" userId="52efdf86-ba77-4dcf-8f92-67ea05fd85b4" providerId="ADAL" clId="{44298F47-E88B-4AB1-83FB-3EB16B5D3730}" dt="2023-10-18T21:06:08.213" v="2230"/>
          <ac:grpSpMkLst>
            <pc:docMk/>
            <pc:sldMk cId="2364200404" sldId="552"/>
            <ac:grpSpMk id="321" creationId="{38535EF0-5D9A-7E2E-16A7-51F3C820C9ED}"/>
          </ac:grpSpMkLst>
        </pc:grpChg>
        <pc:grpChg chg="del">
          <ac:chgData name="Luca Crocetti" userId="52efdf86-ba77-4dcf-8f92-67ea05fd85b4" providerId="ADAL" clId="{44298F47-E88B-4AB1-83FB-3EB16B5D3730}" dt="2023-10-18T21:04:32.895" v="2059" actId="478"/>
          <ac:grpSpMkLst>
            <pc:docMk/>
            <pc:sldMk cId="2364200404" sldId="552"/>
            <ac:grpSpMk id="324" creationId="{C075C78C-6BA6-EC13-2221-C0BE4BF6BAC1}"/>
          </ac:grpSpMkLst>
        </pc:grpChg>
        <pc:grpChg chg="mod">
          <ac:chgData name="Luca Crocetti" userId="52efdf86-ba77-4dcf-8f92-67ea05fd85b4" providerId="ADAL" clId="{44298F47-E88B-4AB1-83FB-3EB16B5D3730}" dt="2023-10-18T21:06:08.213" v="2230"/>
          <ac:grpSpMkLst>
            <pc:docMk/>
            <pc:sldMk cId="2364200404" sldId="552"/>
            <ac:grpSpMk id="325" creationId="{715916E8-7949-18D7-AB7F-127B1109C593}"/>
          </ac:grpSpMkLst>
        </pc:grpChg>
        <pc:grpChg chg="del mod">
          <ac:chgData name="Luca Crocetti" userId="52efdf86-ba77-4dcf-8f92-67ea05fd85b4" providerId="ADAL" clId="{44298F47-E88B-4AB1-83FB-3EB16B5D3730}" dt="2023-10-18T21:06:41.309" v="2316"/>
          <ac:grpSpMkLst>
            <pc:docMk/>
            <pc:sldMk cId="2364200404" sldId="552"/>
            <ac:grpSpMk id="368" creationId="{572C4372-7432-21E6-DB34-0EB0DBB64F46}"/>
          </ac:grpSpMkLst>
        </pc:grpChg>
        <pc:grpChg chg="mod">
          <ac:chgData name="Luca Crocetti" userId="52efdf86-ba77-4dcf-8f92-67ea05fd85b4" providerId="ADAL" clId="{44298F47-E88B-4AB1-83FB-3EB16B5D3730}" dt="2023-10-18T21:06:37.496" v="2312"/>
          <ac:grpSpMkLst>
            <pc:docMk/>
            <pc:sldMk cId="2364200404" sldId="552"/>
            <ac:grpSpMk id="369" creationId="{E895D102-76B0-7371-C888-41B2101DFA4B}"/>
          </ac:grpSpMkLst>
        </pc:grpChg>
        <pc:grpChg chg="del mod">
          <ac:chgData name="Luca Crocetti" userId="52efdf86-ba77-4dcf-8f92-67ea05fd85b4" providerId="ADAL" clId="{44298F47-E88B-4AB1-83FB-3EB16B5D3730}" dt="2023-10-18T21:06:45.987" v="2323"/>
          <ac:grpSpMkLst>
            <pc:docMk/>
            <pc:sldMk cId="2364200404" sldId="552"/>
            <ac:grpSpMk id="371" creationId="{87AA1F42-AA1B-833F-4D9A-F9DF071640F0}"/>
          </ac:grpSpMkLst>
        </pc:grpChg>
        <pc:grpChg chg="mod">
          <ac:chgData name="Luca Crocetti" userId="52efdf86-ba77-4dcf-8f92-67ea05fd85b4" providerId="ADAL" clId="{44298F47-E88B-4AB1-83FB-3EB16B5D3730}" dt="2023-10-18T21:06:45.987" v="2323"/>
          <ac:grpSpMkLst>
            <pc:docMk/>
            <pc:sldMk cId="2364200404" sldId="552"/>
            <ac:grpSpMk id="376" creationId="{56A614F2-0016-9EF8-D8FD-AA820E2DD81E}"/>
          </ac:grpSpMkLst>
        </pc:grpChg>
        <pc:grpChg chg="del">
          <ac:chgData name="Luca Crocetti" userId="52efdf86-ba77-4dcf-8f92-67ea05fd85b4" providerId="ADAL" clId="{44298F47-E88B-4AB1-83FB-3EB16B5D3730}" dt="2023-10-18T21:04:32.895" v="2059" actId="478"/>
          <ac:grpSpMkLst>
            <pc:docMk/>
            <pc:sldMk cId="2364200404" sldId="552"/>
            <ac:grpSpMk id="436" creationId="{A0F199AA-2D71-5B23-4F92-E98D375A8F29}"/>
          </ac:grpSpMkLst>
        </pc:grpChg>
        <pc:grpChg chg="del">
          <ac:chgData name="Luca Crocetti" userId="52efdf86-ba77-4dcf-8f92-67ea05fd85b4" providerId="ADAL" clId="{44298F47-E88B-4AB1-83FB-3EB16B5D3730}" dt="2023-10-18T21:04:32.895" v="2059" actId="478"/>
          <ac:grpSpMkLst>
            <pc:docMk/>
            <pc:sldMk cId="2364200404" sldId="552"/>
            <ac:grpSpMk id="437" creationId="{441763D0-B824-7C7C-A37E-8DD7915893E8}"/>
          </ac:grpSpMkLst>
        </pc:grpChg>
        <pc:grpChg chg="del">
          <ac:chgData name="Luca Crocetti" userId="52efdf86-ba77-4dcf-8f92-67ea05fd85b4" providerId="ADAL" clId="{44298F47-E88B-4AB1-83FB-3EB16B5D3730}" dt="2023-10-18T21:04:32.895" v="2059" actId="478"/>
          <ac:grpSpMkLst>
            <pc:docMk/>
            <pc:sldMk cId="2364200404" sldId="552"/>
            <ac:grpSpMk id="438" creationId="{59421ED7-9A88-CAB6-2715-B95B40D38C98}"/>
          </ac:grpSpMkLst>
        </pc:grpChg>
        <pc:grpChg chg="del">
          <ac:chgData name="Luca Crocetti" userId="52efdf86-ba77-4dcf-8f92-67ea05fd85b4" providerId="ADAL" clId="{44298F47-E88B-4AB1-83FB-3EB16B5D3730}" dt="2023-10-18T21:04:32.895" v="2059" actId="478"/>
          <ac:grpSpMkLst>
            <pc:docMk/>
            <pc:sldMk cId="2364200404" sldId="552"/>
            <ac:grpSpMk id="458" creationId="{48B0F7CB-A3C8-9A7D-C1EC-444FF4473A88}"/>
          </ac:grpSpMkLst>
        </pc:grpChg>
        <pc:grpChg chg="del">
          <ac:chgData name="Luca Crocetti" userId="52efdf86-ba77-4dcf-8f92-67ea05fd85b4" providerId="ADAL" clId="{44298F47-E88B-4AB1-83FB-3EB16B5D3730}" dt="2023-10-18T21:04:32.895" v="2059" actId="478"/>
          <ac:grpSpMkLst>
            <pc:docMk/>
            <pc:sldMk cId="2364200404" sldId="552"/>
            <ac:grpSpMk id="461" creationId="{4488F118-3165-699F-C110-CA5884AABD61}"/>
          </ac:grpSpMkLst>
        </pc:grpChg>
        <pc:grpChg chg="del">
          <ac:chgData name="Luca Crocetti" userId="52efdf86-ba77-4dcf-8f92-67ea05fd85b4" providerId="ADAL" clId="{44298F47-E88B-4AB1-83FB-3EB16B5D3730}" dt="2023-10-18T21:04:32.895" v="2059" actId="478"/>
          <ac:grpSpMkLst>
            <pc:docMk/>
            <pc:sldMk cId="2364200404" sldId="552"/>
            <ac:grpSpMk id="470" creationId="{501F0351-9A28-2CF3-17DF-18B4417FA104}"/>
          </ac:grpSpMkLst>
        </pc:grpChg>
        <pc:grpChg chg="del">
          <ac:chgData name="Luca Crocetti" userId="52efdf86-ba77-4dcf-8f92-67ea05fd85b4" providerId="ADAL" clId="{44298F47-E88B-4AB1-83FB-3EB16B5D3730}" dt="2023-10-18T21:04:32.895" v="2059" actId="478"/>
          <ac:grpSpMkLst>
            <pc:docMk/>
            <pc:sldMk cId="2364200404" sldId="552"/>
            <ac:grpSpMk id="471" creationId="{320B2FAA-E00B-48A7-397F-0DF37AB6F283}"/>
          </ac:grpSpMkLst>
        </pc:grpChg>
        <pc:grpChg chg="del">
          <ac:chgData name="Luca Crocetti" userId="52efdf86-ba77-4dcf-8f92-67ea05fd85b4" providerId="ADAL" clId="{44298F47-E88B-4AB1-83FB-3EB16B5D3730}" dt="2023-10-18T21:04:32.895" v="2059" actId="478"/>
          <ac:grpSpMkLst>
            <pc:docMk/>
            <pc:sldMk cId="2364200404" sldId="552"/>
            <ac:grpSpMk id="483" creationId="{D4DC31D2-2F6F-09D3-F938-A1A576B3D240}"/>
          </ac:grpSpMkLst>
        </pc:grpChg>
        <pc:grpChg chg="del">
          <ac:chgData name="Luca Crocetti" userId="52efdf86-ba77-4dcf-8f92-67ea05fd85b4" providerId="ADAL" clId="{44298F47-E88B-4AB1-83FB-3EB16B5D3730}" dt="2023-10-18T21:04:32.895" v="2059" actId="478"/>
          <ac:grpSpMkLst>
            <pc:docMk/>
            <pc:sldMk cId="2364200404" sldId="552"/>
            <ac:grpSpMk id="488" creationId="{D0D144FB-5986-6206-72D2-AFCF3489155D}"/>
          </ac:grpSpMkLst>
        </pc:grpChg>
        <pc:grpChg chg="del">
          <ac:chgData name="Luca Crocetti" userId="52efdf86-ba77-4dcf-8f92-67ea05fd85b4" providerId="ADAL" clId="{44298F47-E88B-4AB1-83FB-3EB16B5D3730}" dt="2023-10-18T21:04:32.895" v="2059" actId="478"/>
          <ac:grpSpMkLst>
            <pc:docMk/>
            <pc:sldMk cId="2364200404" sldId="552"/>
            <ac:grpSpMk id="491" creationId="{B433AC73-4548-45CA-36A6-D33B4396B80C}"/>
          </ac:grpSpMkLst>
        </pc:grpChg>
        <pc:grpChg chg="del">
          <ac:chgData name="Luca Crocetti" userId="52efdf86-ba77-4dcf-8f92-67ea05fd85b4" providerId="ADAL" clId="{44298F47-E88B-4AB1-83FB-3EB16B5D3730}" dt="2023-10-18T21:04:32.895" v="2059" actId="478"/>
          <ac:grpSpMkLst>
            <pc:docMk/>
            <pc:sldMk cId="2364200404" sldId="552"/>
            <ac:grpSpMk id="506" creationId="{14AF20FA-90B4-715A-983B-26C29A6C4397}"/>
          </ac:grpSpMkLst>
        </pc:grpChg>
        <pc:grpChg chg="del">
          <ac:chgData name="Luca Crocetti" userId="52efdf86-ba77-4dcf-8f92-67ea05fd85b4" providerId="ADAL" clId="{44298F47-E88B-4AB1-83FB-3EB16B5D3730}" dt="2023-10-18T21:04:32.895" v="2059" actId="478"/>
          <ac:grpSpMkLst>
            <pc:docMk/>
            <pc:sldMk cId="2364200404" sldId="552"/>
            <ac:grpSpMk id="523" creationId="{554CCDE4-AD64-6B9D-8104-C9A183F0FDAC}"/>
          </ac:grpSpMkLst>
        </pc:grpChg>
        <pc:grpChg chg="del">
          <ac:chgData name="Luca Crocetti" userId="52efdf86-ba77-4dcf-8f92-67ea05fd85b4" providerId="ADAL" clId="{44298F47-E88B-4AB1-83FB-3EB16B5D3730}" dt="2023-10-18T21:04:32.895" v="2059" actId="478"/>
          <ac:grpSpMkLst>
            <pc:docMk/>
            <pc:sldMk cId="2364200404" sldId="552"/>
            <ac:grpSpMk id="524" creationId="{AE9E86A0-EF73-E5B2-1030-BB82B2A5096D}"/>
          </ac:grpSpMkLst>
        </pc:grpChg>
        <pc:grpChg chg="del mod">
          <ac:chgData name="Luca Crocetti" userId="52efdf86-ba77-4dcf-8f92-67ea05fd85b4" providerId="ADAL" clId="{44298F47-E88B-4AB1-83FB-3EB16B5D3730}" dt="2023-10-18T21:05:51.326" v="2200"/>
          <ac:grpSpMkLst>
            <pc:docMk/>
            <pc:sldMk cId="2364200404" sldId="552"/>
            <ac:grpSpMk id="555" creationId="{81A86A66-34C4-853E-B4A0-FC6B7CD82186}"/>
          </ac:grpSpMkLst>
        </pc:grpChg>
        <pc:grpChg chg="del mod">
          <ac:chgData name="Luca Crocetti" userId="52efdf86-ba77-4dcf-8f92-67ea05fd85b4" providerId="ADAL" clId="{44298F47-E88B-4AB1-83FB-3EB16B5D3730}" dt="2023-10-18T21:05:51.325" v="2194"/>
          <ac:grpSpMkLst>
            <pc:docMk/>
            <pc:sldMk cId="2364200404" sldId="552"/>
            <ac:grpSpMk id="556" creationId="{C2387D8E-895B-EBE6-9D38-3976F8B4D6FB}"/>
          </ac:grpSpMkLst>
        </pc:grpChg>
        <pc:grpChg chg="del mod">
          <ac:chgData name="Luca Crocetti" userId="52efdf86-ba77-4dcf-8f92-67ea05fd85b4" providerId="ADAL" clId="{44298F47-E88B-4AB1-83FB-3EB16B5D3730}" dt="2023-10-18T21:05:51.323" v="2184"/>
          <ac:grpSpMkLst>
            <pc:docMk/>
            <pc:sldMk cId="2364200404" sldId="552"/>
            <ac:grpSpMk id="557" creationId="{E18CD6C4-7737-4A9E-B422-978196FA3A5D}"/>
          </ac:grpSpMkLst>
        </pc:grpChg>
        <pc:grpChg chg="del">
          <ac:chgData name="Luca Crocetti" userId="52efdf86-ba77-4dcf-8f92-67ea05fd85b4" providerId="ADAL" clId="{44298F47-E88B-4AB1-83FB-3EB16B5D3730}" dt="2023-10-18T21:04:32.895" v="2059" actId="478"/>
          <ac:grpSpMkLst>
            <pc:docMk/>
            <pc:sldMk cId="2364200404" sldId="552"/>
            <ac:grpSpMk id="601" creationId="{88F398CB-44FD-A5CB-502C-053110CBEE71}"/>
          </ac:grpSpMkLst>
        </pc:grpChg>
        <pc:inkChg chg="del mod">
          <ac:chgData name="Luca Crocetti" userId="52efdf86-ba77-4dcf-8f92-67ea05fd85b4" providerId="ADAL" clId="{44298F47-E88B-4AB1-83FB-3EB16B5D3730}" dt="2023-10-18T21:04:42.279" v="2070"/>
          <ac:inkMkLst>
            <pc:docMk/>
            <pc:sldMk cId="2364200404" sldId="552"/>
            <ac:inkMk id="3" creationId="{C6E08762-069D-7B71-6398-5680F77D6DE7}"/>
          </ac:inkMkLst>
        </pc:inkChg>
        <pc:inkChg chg="del mod">
          <ac:chgData name="Luca Crocetti" userId="52efdf86-ba77-4dcf-8f92-67ea05fd85b4" providerId="ADAL" clId="{44298F47-E88B-4AB1-83FB-3EB16B5D3730}" dt="2023-10-18T21:04:42.283" v="2082"/>
          <ac:inkMkLst>
            <pc:docMk/>
            <pc:sldMk cId="2364200404" sldId="552"/>
            <ac:inkMk id="5" creationId="{CBA7E523-97CA-9AA9-B61A-7731EED0BA36}"/>
          </ac:inkMkLst>
        </pc:inkChg>
        <pc:inkChg chg="del mod">
          <ac:chgData name="Luca Crocetti" userId="52efdf86-ba77-4dcf-8f92-67ea05fd85b4" providerId="ADAL" clId="{44298F47-E88B-4AB1-83FB-3EB16B5D3730}" dt="2023-10-18T21:04:42.280" v="2073"/>
          <ac:inkMkLst>
            <pc:docMk/>
            <pc:sldMk cId="2364200404" sldId="552"/>
            <ac:inkMk id="6" creationId="{0BD61CB4-661D-A923-6A04-EF547AF039FB}"/>
          </ac:inkMkLst>
        </pc:inkChg>
        <pc:inkChg chg="del">
          <ac:chgData name="Luca Crocetti" userId="52efdf86-ba77-4dcf-8f92-67ea05fd85b4" providerId="ADAL" clId="{44298F47-E88B-4AB1-83FB-3EB16B5D3730}" dt="2023-10-18T21:04:42.278" v="2065"/>
          <ac:inkMkLst>
            <pc:docMk/>
            <pc:sldMk cId="2364200404" sldId="552"/>
            <ac:inkMk id="7" creationId="{3A901C2E-DEBE-FD38-587F-169F64855445}"/>
          </ac:inkMkLst>
        </pc:inkChg>
        <pc:inkChg chg="del mod">
          <ac:chgData name="Luca Crocetti" userId="52efdf86-ba77-4dcf-8f92-67ea05fd85b4" providerId="ADAL" clId="{44298F47-E88B-4AB1-83FB-3EB16B5D3730}" dt="2023-10-18T21:04:42.279" v="2069"/>
          <ac:inkMkLst>
            <pc:docMk/>
            <pc:sldMk cId="2364200404" sldId="552"/>
            <ac:inkMk id="8" creationId="{E14B0C69-B9E6-881E-7AB1-5A0B203A4115}"/>
          </ac:inkMkLst>
        </pc:inkChg>
        <pc:inkChg chg="del mod">
          <ac:chgData name="Luca Crocetti" userId="52efdf86-ba77-4dcf-8f92-67ea05fd85b4" providerId="ADAL" clId="{44298F47-E88B-4AB1-83FB-3EB16B5D3730}" dt="2023-10-18T21:04:42.283" v="2080"/>
          <ac:inkMkLst>
            <pc:docMk/>
            <pc:sldMk cId="2364200404" sldId="552"/>
            <ac:inkMk id="9" creationId="{C15DA2C1-BFB5-7BD5-F1C0-4B05C95BE0AB}"/>
          </ac:inkMkLst>
        </pc:inkChg>
        <pc:inkChg chg="del mod">
          <ac:chgData name="Luca Crocetti" userId="52efdf86-ba77-4dcf-8f92-67ea05fd85b4" providerId="ADAL" clId="{44298F47-E88B-4AB1-83FB-3EB16B5D3730}" dt="2023-10-18T21:04:42.278" v="2067"/>
          <ac:inkMkLst>
            <pc:docMk/>
            <pc:sldMk cId="2364200404" sldId="552"/>
            <ac:inkMk id="10" creationId="{44946B81-B6E1-5F21-115D-183CD8E97057}"/>
          </ac:inkMkLst>
        </pc:inkChg>
        <pc:inkChg chg="del mod">
          <ac:chgData name="Luca Crocetti" userId="52efdf86-ba77-4dcf-8f92-67ea05fd85b4" providerId="ADAL" clId="{44298F47-E88B-4AB1-83FB-3EB16B5D3730}" dt="2023-10-18T21:04:42.284" v="2084"/>
          <ac:inkMkLst>
            <pc:docMk/>
            <pc:sldMk cId="2364200404" sldId="552"/>
            <ac:inkMk id="11" creationId="{F378BFC9-A6C1-B987-EA69-5E926D0FDE09}"/>
          </ac:inkMkLst>
        </pc:inkChg>
        <pc:inkChg chg="del">
          <ac:chgData name="Luca Crocetti" userId="52efdf86-ba77-4dcf-8f92-67ea05fd85b4" providerId="ADAL" clId="{44298F47-E88B-4AB1-83FB-3EB16B5D3730}" dt="2023-10-18T21:04:42.270" v="2061"/>
          <ac:inkMkLst>
            <pc:docMk/>
            <pc:sldMk cId="2364200404" sldId="552"/>
            <ac:inkMk id="12" creationId="{9BBA66E2-D898-4345-383D-34DF08E0FB4A}"/>
          </ac:inkMkLst>
        </pc:inkChg>
        <pc:inkChg chg="del mod">
          <ac:chgData name="Luca Crocetti" userId="52efdf86-ba77-4dcf-8f92-67ea05fd85b4" providerId="ADAL" clId="{44298F47-E88B-4AB1-83FB-3EB16B5D3730}" dt="2023-10-18T21:04:42.278" v="2066"/>
          <ac:inkMkLst>
            <pc:docMk/>
            <pc:sldMk cId="2364200404" sldId="552"/>
            <ac:inkMk id="13" creationId="{B8DDEBAA-EE04-E76C-FE5E-65B75017F947}"/>
          </ac:inkMkLst>
        </pc:inkChg>
        <pc:inkChg chg="del mod">
          <ac:chgData name="Luca Crocetti" userId="52efdf86-ba77-4dcf-8f92-67ea05fd85b4" providerId="ADAL" clId="{44298F47-E88B-4AB1-83FB-3EB16B5D3730}" dt="2023-10-18T21:04:42.280" v="2075"/>
          <ac:inkMkLst>
            <pc:docMk/>
            <pc:sldMk cId="2364200404" sldId="552"/>
            <ac:inkMk id="14" creationId="{A88C0978-7741-605C-6FF7-B6BD97DB3B0F}"/>
          </ac:inkMkLst>
        </pc:inkChg>
        <pc:inkChg chg="del mod">
          <ac:chgData name="Luca Crocetti" userId="52efdf86-ba77-4dcf-8f92-67ea05fd85b4" providerId="ADAL" clId="{44298F47-E88B-4AB1-83FB-3EB16B5D3730}" dt="2023-10-18T21:04:42.276" v="2063"/>
          <ac:inkMkLst>
            <pc:docMk/>
            <pc:sldMk cId="2364200404" sldId="552"/>
            <ac:inkMk id="15" creationId="{423E249F-3497-69B9-44E9-38BB1930C063}"/>
          </ac:inkMkLst>
        </pc:inkChg>
        <pc:inkChg chg="del mod">
          <ac:chgData name="Luca Crocetti" userId="52efdf86-ba77-4dcf-8f92-67ea05fd85b4" providerId="ADAL" clId="{44298F47-E88B-4AB1-83FB-3EB16B5D3730}" dt="2023-10-18T21:04:42.281" v="2076"/>
          <ac:inkMkLst>
            <pc:docMk/>
            <pc:sldMk cId="2364200404" sldId="552"/>
            <ac:inkMk id="16" creationId="{054C94A4-5BF1-47CE-6CE3-534AA3345E84}"/>
          </ac:inkMkLst>
        </pc:inkChg>
        <pc:inkChg chg="del mod">
          <ac:chgData name="Luca Crocetti" userId="52efdf86-ba77-4dcf-8f92-67ea05fd85b4" providerId="ADAL" clId="{44298F47-E88B-4AB1-83FB-3EB16B5D3730}" dt="2023-10-18T21:04:42.282" v="2077"/>
          <ac:inkMkLst>
            <pc:docMk/>
            <pc:sldMk cId="2364200404" sldId="552"/>
            <ac:inkMk id="17" creationId="{90C38F8D-6430-F964-2317-C3D65E94C283}"/>
          </ac:inkMkLst>
        </pc:inkChg>
        <pc:inkChg chg="del mod">
          <ac:chgData name="Luca Crocetti" userId="52efdf86-ba77-4dcf-8f92-67ea05fd85b4" providerId="ADAL" clId="{44298F47-E88B-4AB1-83FB-3EB16B5D3730}" dt="2023-10-18T21:04:42.277" v="2064"/>
          <ac:inkMkLst>
            <pc:docMk/>
            <pc:sldMk cId="2364200404" sldId="552"/>
            <ac:inkMk id="18" creationId="{34F6518C-0554-3B15-28BC-87284CA3D571}"/>
          </ac:inkMkLst>
        </pc:inkChg>
        <pc:inkChg chg="del mod">
          <ac:chgData name="Luca Crocetti" userId="52efdf86-ba77-4dcf-8f92-67ea05fd85b4" providerId="ADAL" clId="{44298F47-E88B-4AB1-83FB-3EB16B5D3730}" dt="2023-10-18T21:04:42.280" v="2074"/>
          <ac:inkMkLst>
            <pc:docMk/>
            <pc:sldMk cId="2364200404" sldId="552"/>
            <ac:inkMk id="19" creationId="{2DE48E28-2CE0-C1A2-7BE2-9171B379BCDD}"/>
          </ac:inkMkLst>
        </pc:inkChg>
        <pc:inkChg chg="del">
          <ac:chgData name="Luca Crocetti" userId="52efdf86-ba77-4dcf-8f92-67ea05fd85b4" providerId="ADAL" clId="{44298F47-E88B-4AB1-83FB-3EB16B5D3730}" dt="2023-10-18T21:04:42.274" v="2062"/>
          <ac:inkMkLst>
            <pc:docMk/>
            <pc:sldMk cId="2364200404" sldId="552"/>
            <ac:inkMk id="20" creationId="{BE8F0F1C-631F-3F47-B9EE-26CB20AB6EFD}"/>
          </ac:inkMkLst>
        </pc:inkChg>
        <pc:inkChg chg="del mod">
          <ac:chgData name="Luca Crocetti" userId="52efdf86-ba77-4dcf-8f92-67ea05fd85b4" providerId="ADAL" clId="{44298F47-E88B-4AB1-83FB-3EB16B5D3730}" dt="2023-10-18T21:04:42.283" v="2083"/>
          <ac:inkMkLst>
            <pc:docMk/>
            <pc:sldMk cId="2364200404" sldId="552"/>
            <ac:inkMk id="21" creationId="{092E133A-F95B-A5D6-6D02-BA5387C585E7}"/>
          </ac:inkMkLst>
        </pc:inkChg>
        <pc:inkChg chg="del mod">
          <ac:chgData name="Luca Crocetti" userId="52efdf86-ba77-4dcf-8f92-67ea05fd85b4" providerId="ADAL" clId="{44298F47-E88B-4AB1-83FB-3EB16B5D3730}" dt="2023-10-18T21:04:42.279" v="2068"/>
          <ac:inkMkLst>
            <pc:docMk/>
            <pc:sldMk cId="2364200404" sldId="552"/>
            <ac:inkMk id="22" creationId="{3B0DDF60-11D6-7EA1-F4D1-0DBF9D165835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23" creationId="{2DE4DAA2-B480-3676-6FB2-62DE71D0405C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24" creationId="{05B6E111-9FE3-A63F-4555-31F9DCC4ED59}"/>
          </ac:inkMkLst>
        </pc:inkChg>
        <pc:inkChg chg="del">
          <ac:chgData name="Luca Crocetti" userId="52efdf86-ba77-4dcf-8f92-67ea05fd85b4" providerId="ADAL" clId="{44298F47-E88B-4AB1-83FB-3EB16B5D3730}" dt="2023-10-18T21:04:42.282" v="2079"/>
          <ac:inkMkLst>
            <pc:docMk/>
            <pc:sldMk cId="2364200404" sldId="552"/>
            <ac:inkMk id="28" creationId="{6C31513F-996B-62BA-DF19-DB504222199A}"/>
          </ac:inkMkLst>
        </pc:inkChg>
        <pc:inkChg chg="del mod">
          <ac:chgData name="Luca Crocetti" userId="52efdf86-ba77-4dcf-8f92-67ea05fd85b4" providerId="ADAL" clId="{44298F47-E88B-4AB1-83FB-3EB16B5D3730}" dt="2023-10-18T21:04:42.284" v="2085"/>
          <ac:inkMkLst>
            <pc:docMk/>
            <pc:sldMk cId="2364200404" sldId="552"/>
            <ac:inkMk id="29" creationId="{2FDEA6AC-7F9F-A5CD-6BC7-E2D0E850C4B5}"/>
          </ac:inkMkLst>
        </pc:inkChg>
        <pc:inkChg chg="del mod">
          <ac:chgData name="Luca Crocetti" userId="52efdf86-ba77-4dcf-8f92-67ea05fd85b4" providerId="ADAL" clId="{44298F47-E88B-4AB1-83FB-3EB16B5D3730}" dt="2023-10-18T21:04:42.282" v="2078"/>
          <ac:inkMkLst>
            <pc:docMk/>
            <pc:sldMk cId="2364200404" sldId="552"/>
            <ac:inkMk id="31" creationId="{D82AD37B-AB86-997E-3F15-10FCC534E95E}"/>
          </ac:inkMkLst>
        </pc:inkChg>
        <pc:inkChg chg="del mod">
          <ac:chgData name="Luca Crocetti" userId="52efdf86-ba77-4dcf-8f92-67ea05fd85b4" providerId="ADAL" clId="{44298F47-E88B-4AB1-83FB-3EB16B5D3730}" dt="2023-10-18T21:04:42.280" v="2072"/>
          <ac:inkMkLst>
            <pc:docMk/>
            <pc:sldMk cId="2364200404" sldId="552"/>
            <ac:inkMk id="32" creationId="{5361F258-BB85-2772-22FE-E9E1E5AD7A69}"/>
          </ac:inkMkLst>
        </pc:inkChg>
        <pc:inkChg chg="del">
          <ac:chgData name="Luca Crocetti" userId="52efdf86-ba77-4dcf-8f92-67ea05fd85b4" providerId="ADAL" clId="{44298F47-E88B-4AB1-83FB-3EB16B5D3730}" dt="2023-10-18T21:04:42.279" v="2071"/>
          <ac:inkMkLst>
            <pc:docMk/>
            <pc:sldMk cId="2364200404" sldId="552"/>
            <ac:inkMk id="33" creationId="{244EE5AF-ECDD-6D0C-4B52-C305C37282B7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34" creationId="{01AF13D0-9E1C-B6E5-D92E-34F8339AB125}"/>
          </ac:inkMkLst>
        </pc:inkChg>
        <pc:inkChg chg="del mod">
          <ac:chgData name="Luca Crocetti" userId="52efdf86-ba77-4dcf-8f92-67ea05fd85b4" providerId="ADAL" clId="{44298F47-E88B-4AB1-83FB-3EB16B5D3730}" dt="2023-10-18T21:04:42.283" v="2081"/>
          <ac:inkMkLst>
            <pc:docMk/>
            <pc:sldMk cId="2364200404" sldId="552"/>
            <ac:inkMk id="35" creationId="{03333758-7785-D98D-916E-A4F222096861}"/>
          </ac:inkMkLst>
        </pc:inkChg>
        <pc:inkChg chg="del mod">
          <ac:chgData name="Luca Crocetti" userId="52efdf86-ba77-4dcf-8f92-67ea05fd85b4" providerId="ADAL" clId="{44298F47-E88B-4AB1-83FB-3EB16B5D3730}" dt="2023-10-18T21:05:35.684" v="2153"/>
          <ac:inkMkLst>
            <pc:docMk/>
            <pc:sldMk cId="2364200404" sldId="552"/>
            <ac:inkMk id="38" creationId="{F6CCF7A5-4384-83EF-F2F6-415F54A33F17}"/>
          </ac:inkMkLst>
        </pc:inkChg>
        <pc:inkChg chg="del mod">
          <ac:chgData name="Luca Crocetti" userId="52efdf86-ba77-4dcf-8f92-67ea05fd85b4" providerId="ADAL" clId="{44298F47-E88B-4AB1-83FB-3EB16B5D3730}" dt="2023-10-18T21:05:35.684" v="2152"/>
          <ac:inkMkLst>
            <pc:docMk/>
            <pc:sldMk cId="2364200404" sldId="552"/>
            <ac:inkMk id="39" creationId="{FC050917-FAFD-805A-DEA6-5CCF34C4DEBD}"/>
          </ac:inkMkLst>
        </pc:inkChg>
        <pc:inkChg chg="del mod">
          <ac:chgData name="Luca Crocetti" userId="52efdf86-ba77-4dcf-8f92-67ea05fd85b4" providerId="ADAL" clId="{44298F47-E88B-4AB1-83FB-3EB16B5D3730}" dt="2023-10-18T21:05:35.685" v="2156"/>
          <ac:inkMkLst>
            <pc:docMk/>
            <pc:sldMk cId="2364200404" sldId="552"/>
            <ac:inkMk id="40" creationId="{964BC1EE-46AA-49E1-AF84-7F48174B2649}"/>
          </ac:inkMkLst>
        </pc:inkChg>
        <pc:inkChg chg="del mod">
          <ac:chgData name="Luca Crocetti" userId="52efdf86-ba77-4dcf-8f92-67ea05fd85b4" providerId="ADAL" clId="{44298F47-E88B-4AB1-83FB-3EB16B5D3730}" dt="2023-10-18T21:05:35.684" v="2154"/>
          <ac:inkMkLst>
            <pc:docMk/>
            <pc:sldMk cId="2364200404" sldId="552"/>
            <ac:inkMk id="41" creationId="{30750A51-BA57-75C8-5951-14A84A2374E4}"/>
          </ac:inkMkLst>
        </pc:inkChg>
        <pc:inkChg chg="del mod">
          <ac:chgData name="Luca Crocetti" userId="52efdf86-ba77-4dcf-8f92-67ea05fd85b4" providerId="ADAL" clId="{44298F47-E88B-4AB1-83FB-3EB16B5D3730}" dt="2023-10-18T21:05:36.355" v="2159"/>
          <ac:inkMkLst>
            <pc:docMk/>
            <pc:sldMk cId="2364200404" sldId="552"/>
            <ac:inkMk id="42" creationId="{75065513-BDAE-1953-1129-72DFE1134870}"/>
          </ac:inkMkLst>
        </pc:inkChg>
        <pc:inkChg chg="del mod">
          <ac:chgData name="Luca Crocetti" userId="52efdf86-ba77-4dcf-8f92-67ea05fd85b4" providerId="ADAL" clId="{44298F47-E88B-4AB1-83FB-3EB16B5D3730}" dt="2023-10-18T21:05:35.685" v="2157"/>
          <ac:inkMkLst>
            <pc:docMk/>
            <pc:sldMk cId="2364200404" sldId="552"/>
            <ac:inkMk id="43" creationId="{01DA51BB-A475-4652-66B7-97EA58D41B70}"/>
          </ac:inkMkLst>
        </pc:inkChg>
        <pc:inkChg chg="del mod">
          <ac:chgData name="Luca Crocetti" userId="52efdf86-ba77-4dcf-8f92-67ea05fd85b4" providerId="ADAL" clId="{44298F47-E88B-4AB1-83FB-3EB16B5D3730}" dt="2023-10-18T21:05:35.685" v="2155"/>
          <ac:inkMkLst>
            <pc:docMk/>
            <pc:sldMk cId="2364200404" sldId="552"/>
            <ac:inkMk id="44" creationId="{956BF5B0-6206-21F8-7689-A1D9E097F8E7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45" creationId="{8348BD02-1D4D-6206-2C0E-6B6E379C2EBA}"/>
          </ac:inkMkLst>
        </pc:inkChg>
        <pc:inkChg chg="del mod">
          <ac:chgData name="Luca Crocetti" userId="52efdf86-ba77-4dcf-8f92-67ea05fd85b4" providerId="ADAL" clId="{44298F47-E88B-4AB1-83FB-3EB16B5D3730}" dt="2023-10-18T21:05:35.685" v="2158"/>
          <ac:inkMkLst>
            <pc:docMk/>
            <pc:sldMk cId="2364200404" sldId="552"/>
            <ac:inkMk id="46" creationId="{05249485-A7AB-9137-CCE1-0C9EE1CB40D5}"/>
          </ac:inkMkLst>
        </pc:inkChg>
        <pc:inkChg chg="del">
          <ac:chgData name="Luca Crocetti" userId="52efdf86-ba77-4dcf-8f92-67ea05fd85b4" providerId="ADAL" clId="{44298F47-E88B-4AB1-83FB-3EB16B5D3730}" dt="2023-10-18T21:05:35.683" v="2151"/>
          <ac:inkMkLst>
            <pc:docMk/>
            <pc:sldMk cId="2364200404" sldId="552"/>
            <ac:inkMk id="47" creationId="{B316228B-D8F3-3BCB-5546-E8316A8D09B0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48" creationId="{FE245A2D-A332-654B-A953-FEAA08C90F3A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49" creationId="{53BEA112-3996-6D00-3236-1A3F88F81E7B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0" creationId="{A9626ADD-847F-BA64-DF0D-0170197727B7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1" creationId="{34E5646B-C9D4-C82C-0AEF-2B08359453BD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3" creationId="{69BD9822-51D3-E57A-AFB3-4FD48F482398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4" creationId="{BDCBA8F7-FC46-2A47-6083-AF3861548407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5" creationId="{1F0AE623-8239-B52F-ED58-FFD32EDCEEC0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6" creationId="{F3FD8CBE-500E-8DA6-AB54-8A07D0E890B1}"/>
          </ac:inkMkLst>
        </pc:inkChg>
        <pc:inkChg chg="del mod">
          <ac:chgData name="Luca Crocetti" userId="52efdf86-ba77-4dcf-8f92-67ea05fd85b4" providerId="ADAL" clId="{44298F47-E88B-4AB1-83FB-3EB16B5D3730}" dt="2023-10-18T21:05:51.323" v="2185"/>
          <ac:inkMkLst>
            <pc:docMk/>
            <pc:sldMk cId="2364200404" sldId="552"/>
            <ac:inkMk id="57" creationId="{8AE38768-5F0C-3148-5E90-FD9CEC9F8BDC}"/>
          </ac:inkMkLst>
        </pc:inkChg>
        <pc:inkChg chg="del">
          <ac:chgData name="Luca Crocetti" userId="52efdf86-ba77-4dcf-8f92-67ea05fd85b4" providerId="ADAL" clId="{44298F47-E88B-4AB1-83FB-3EB16B5D3730}" dt="2023-10-18T21:05:51.317" v="2176"/>
          <ac:inkMkLst>
            <pc:docMk/>
            <pc:sldMk cId="2364200404" sldId="552"/>
            <ac:inkMk id="58" creationId="{E3DAE8A6-AF67-8925-A06B-0B4FA4D6E7E6}"/>
          </ac:inkMkLst>
        </pc:inkChg>
        <pc:inkChg chg="del mod">
          <ac:chgData name="Luca Crocetti" userId="52efdf86-ba77-4dcf-8f92-67ea05fd85b4" providerId="ADAL" clId="{44298F47-E88B-4AB1-83FB-3EB16B5D3730}" dt="2023-10-18T21:05:51.323" v="2184"/>
          <ac:inkMkLst>
            <pc:docMk/>
            <pc:sldMk cId="2364200404" sldId="552"/>
            <ac:inkMk id="59" creationId="{703E0248-EBFC-1918-2548-C069E77D4E63}"/>
          </ac:inkMkLst>
        </pc:inkChg>
        <pc:inkChg chg="del mod">
          <ac:chgData name="Luca Crocetti" userId="52efdf86-ba77-4dcf-8f92-67ea05fd85b4" providerId="ADAL" clId="{44298F47-E88B-4AB1-83FB-3EB16B5D3730}" dt="2023-10-18T21:05:51.325" v="2197"/>
          <ac:inkMkLst>
            <pc:docMk/>
            <pc:sldMk cId="2364200404" sldId="552"/>
            <ac:inkMk id="60" creationId="{069BAAB5-0D38-37AF-17E3-A71973FBD5D6}"/>
          </ac:inkMkLst>
        </pc:inkChg>
        <pc:inkChg chg="del mod">
          <ac:chgData name="Luca Crocetti" userId="52efdf86-ba77-4dcf-8f92-67ea05fd85b4" providerId="ADAL" clId="{44298F47-E88B-4AB1-83FB-3EB16B5D3730}" dt="2023-10-18T21:05:51.321" v="2181"/>
          <ac:inkMkLst>
            <pc:docMk/>
            <pc:sldMk cId="2364200404" sldId="552"/>
            <ac:inkMk id="62" creationId="{3F904791-04B2-9FC9-A2B4-2FD21A3236A7}"/>
          </ac:inkMkLst>
        </pc:inkChg>
        <pc:inkChg chg="del mod">
          <ac:chgData name="Luca Crocetti" userId="52efdf86-ba77-4dcf-8f92-67ea05fd85b4" providerId="ADAL" clId="{44298F47-E88B-4AB1-83FB-3EB16B5D3730}" dt="2023-10-18T21:05:51.323" v="2187"/>
          <ac:inkMkLst>
            <pc:docMk/>
            <pc:sldMk cId="2364200404" sldId="552"/>
            <ac:inkMk id="63" creationId="{11BCADBF-7B77-DFCE-5118-9DB6CDC45B9C}"/>
          </ac:inkMkLst>
        </pc:inkChg>
        <pc:inkChg chg="del mod">
          <ac:chgData name="Luca Crocetti" userId="52efdf86-ba77-4dcf-8f92-67ea05fd85b4" providerId="ADAL" clId="{44298F47-E88B-4AB1-83FB-3EB16B5D3730}" dt="2023-10-18T21:06:14.658" v="2242"/>
          <ac:inkMkLst>
            <pc:docMk/>
            <pc:sldMk cId="2364200404" sldId="552"/>
            <ac:inkMk id="192" creationId="{AB905EFC-7106-3B6C-00BD-02EB2CE51AD0}"/>
          </ac:inkMkLst>
        </pc:inkChg>
        <pc:inkChg chg="del mod">
          <ac:chgData name="Luca Crocetti" userId="52efdf86-ba77-4dcf-8f92-67ea05fd85b4" providerId="ADAL" clId="{44298F47-E88B-4AB1-83FB-3EB16B5D3730}" dt="2023-10-18T21:06:14.660" v="2245"/>
          <ac:inkMkLst>
            <pc:docMk/>
            <pc:sldMk cId="2364200404" sldId="552"/>
            <ac:inkMk id="193" creationId="{9F4DC440-87BA-118F-529F-9A0F32638D94}"/>
          </ac:inkMkLst>
        </pc:inkChg>
        <pc:inkChg chg="del mod">
          <ac:chgData name="Luca Crocetti" userId="52efdf86-ba77-4dcf-8f92-67ea05fd85b4" providerId="ADAL" clId="{44298F47-E88B-4AB1-83FB-3EB16B5D3730}" dt="2023-10-18T21:06:14.667" v="2262"/>
          <ac:inkMkLst>
            <pc:docMk/>
            <pc:sldMk cId="2364200404" sldId="552"/>
            <ac:inkMk id="194" creationId="{6255379B-CFC8-6415-74C1-9C3F792D7656}"/>
          </ac:inkMkLst>
        </pc:inkChg>
        <pc:inkChg chg="del mod">
          <ac:chgData name="Luca Crocetti" userId="52efdf86-ba77-4dcf-8f92-67ea05fd85b4" providerId="ADAL" clId="{44298F47-E88B-4AB1-83FB-3EB16B5D3730}" dt="2023-10-18T21:06:14.661" v="2247"/>
          <ac:inkMkLst>
            <pc:docMk/>
            <pc:sldMk cId="2364200404" sldId="552"/>
            <ac:inkMk id="195" creationId="{8BAE65D9-826C-486E-58CA-31A58CDF0214}"/>
          </ac:inkMkLst>
        </pc:inkChg>
        <pc:inkChg chg="del mod">
          <ac:chgData name="Luca Crocetti" userId="52efdf86-ba77-4dcf-8f92-67ea05fd85b4" providerId="ADAL" clId="{44298F47-E88B-4AB1-83FB-3EB16B5D3730}" dt="2023-10-18T21:06:14.669" v="2268"/>
          <ac:inkMkLst>
            <pc:docMk/>
            <pc:sldMk cId="2364200404" sldId="552"/>
            <ac:inkMk id="196" creationId="{C07BC4BA-DB8C-02B8-4DF2-4D059E89D0E0}"/>
          </ac:inkMkLst>
        </pc:inkChg>
        <pc:inkChg chg="del mod">
          <ac:chgData name="Luca Crocetti" userId="52efdf86-ba77-4dcf-8f92-67ea05fd85b4" providerId="ADAL" clId="{44298F47-E88B-4AB1-83FB-3EB16B5D3730}" dt="2023-10-18T21:06:14.669" v="2267"/>
          <ac:inkMkLst>
            <pc:docMk/>
            <pc:sldMk cId="2364200404" sldId="552"/>
            <ac:inkMk id="198" creationId="{8093F136-7C2A-A8B7-DA59-568770217250}"/>
          </ac:inkMkLst>
        </pc:inkChg>
        <pc:inkChg chg="del mod">
          <ac:chgData name="Luca Crocetti" userId="52efdf86-ba77-4dcf-8f92-67ea05fd85b4" providerId="ADAL" clId="{44298F47-E88B-4AB1-83FB-3EB16B5D3730}" dt="2023-10-18T21:06:14.658" v="2241"/>
          <ac:inkMkLst>
            <pc:docMk/>
            <pc:sldMk cId="2364200404" sldId="552"/>
            <ac:inkMk id="199" creationId="{BB8F95C6-FE7B-FE66-310D-6EB617DE5E13}"/>
          </ac:inkMkLst>
        </pc:inkChg>
        <pc:inkChg chg="del mod">
          <ac:chgData name="Luca Crocetti" userId="52efdf86-ba77-4dcf-8f92-67ea05fd85b4" providerId="ADAL" clId="{44298F47-E88B-4AB1-83FB-3EB16B5D3730}" dt="2023-10-18T21:06:14.668" v="2265"/>
          <ac:inkMkLst>
            <pc:docMk/>
            <pc:sldMk cId="2364200404" sldId="552"/>
            <ac:inkMk id="200" creationId="{28E9AB8E-F522-2EE8-666F-6BFB1CC5E9D2}"/>
          </ac:inkMkLst>
        </pc:inkChg>
        <pc:inkChg chg="del mod">
          <ac:chgData name="Luca Crocetti" userId="52efdf86-ba77-4dcf-8f92-67ea05fd85b4" providerId="ADAL" clId="{44298F47-E88B-4AB1-83FB-3EB16B5D3730}" dt="2023-10-18T21:06:14.668" v="2266"/>
          <ac:inkMkLst>
            <pc:docMk/>
            <pc:sldMk cId="2364200404" sldId="552"/>
            <ac:inkMk id="201" creationId="{E7975682-E903-992F-7C98-82114B67859A}"/>
          </ac:inkMkLst>
        </pc:inkChg>
        <pc:inkChg chg="del">
          <ac:chgData name="Luca Crocetti" userId="52efdf86-ba77-4dcf-8f92-67ea05fd85b4" providerId="ADAL" clId="{44298F47-E88B-4AB1-83FB-3EB16B5D3730}" dt="2023-10-18T21:06:14.657" v="2238"/>
          <ac:inkMkLst>
            <pc:docMk/>
            <pc:sldMk cId="2364200404" sldId="552"/>
            <ac:inkMk id="202" creationId="{0AB6FA5E-EDE8-8BB3-BA67-8E3DC596E31C}"/>
          </ac:inkMkLst>
        </pc:inkChg>
        <pc:inkChg chg="del mod">
          <ac:chgData name="Luca Crocetti" userId="52efdf86-ba77-4dcf-8f92-67ea05fd85b4" providerId="ADAL" clId="{44298F47-E88B-4AB1-83FB-3EB16B5D3730}" dt="2023-10-18T21:06:14.658" v="2240"/>
          <ac:inkMkLst>
            <pc:docMk/>
            <pc:sldMk cId="2364200404" sldId="552"/>
            <ac:inkMk id="203" creationId="{839696BA-2A21-3465-66A2-17BBEFE0C699}"/>
          </ac:inkMkLst>
        </pc:inkChg>
        <pc:inkChg chg="del mod">
          <ac:chgData name="Luca Crocetti" userId="52efdf86-ba77-4dcf-8f92-67ea05fd85b4" providerId="ADAL" clId="{44298F47-E88B-4AB1-83FB-3EB16B5D3730}" dt="2023-10-18T21:06:14.664" v="2255"/>
          <ac:inkMkLst>
            <pc:docMk/>
            <pc:sldMk cId="2364200404" sldId="552"/>
            <ac:inkMk id="204" creationId="{7B23A965-A4F8-9629-36CB-41323F442AE2}"/>
          </ac:inkMkLst>
        </pc:inkChg>
        <pc:inkChg chg="del mod">
          <ac:chgData name="Luca Crocetti" userId="52efdf86-ba77-4dcf-8f92-67ea05fd85b4" providerId="ADAL" clId="{44298F47-E88B-4AB1-83FB-3EB16B5D3730}" dt="2023-10-18T21:06:14.656" v="2237"/>
          <ac:inkMkLst>
            <pc:docMk/>
            <pc:sldMk cId="2364200404" sldId="552"/>
            <ac:inkMk id="205" creationId="{9D5C89C0-865A-0B20-66D5-2170B31DC849}"/>
          </ac:inkMkLst>
        </pc:inkChg>
        <pc:inkChg chg="del">
          <ac:chgData name="Luca Crocetti" userId="52efdf86-ba77-4dcf-8f92-67ea05fd85b4" providerId="ADAL" clId="{44298F47-E88B-4AB1-83FB-3EB16B5D3730}" dt="2023-10-18T21:06:14.650" v="2231"/>
          <ac:inkMkLst>
            <pc:docMk/>
            <pc:sldMk cId="2364200404" sldId="552"/>
            <ac:inkMk id="206" creationId="{E2E4E013-2B76-3FFF-C6D5-F7B985700F84}"/>
          </ac:inkMkLst>
        </pc:inkChg>
        <pc:inkChg chg="del mod">
          <ac:chgData name="Luca Crocetti" userId="52efdf86-ba77-4dcf-8f92-67ea05fd85b4" providerId="ADAL" clId="{44298F47-E88B-4AB1-83FB-3EB16B5D3730}" dt="2023-10-18T21:06:14.661" v="2248"/>
          <ac:inkMkLst>
            <pc:docMk/>
            <pc:sldMk cId="2364200404" sldId="552"/>
            <ac:inkMk id="207" creationId="{168C4CA8-6D5F-AB49-85C2-439729BE5CB8}"/>
          </ac:inkMkLst>
        </pc:inkChg>
        <pc:inkChg chg="del mod">
          <ac:chgData name="Luca Crocetti" userId="52efdf86-ba77-4dcf-8f92-67ea05fd85b4" providerId="ADAL" clId="{44298F47-E88B-4AB1-83FB-3EB16B5D3730}" dt="2023-10-18T21:06:14.666" v="2259"/>
          <ac:inkMkLst>
            <pc:docMk/>
            <pc:sldMk cId="2364200404" sldId="552"/>
            <ac:inkMk id="208" creationId="{64B1C843-1196-70C1-5881-0524D135C28D}"/>
          </ac:inkMkLst>
        </pc:inkChg>
        <pc:inkChg chg="del mod">
          <ac:chgData name="Luca Crocetti" userId="52efdf86-ba77-4dcf-8f92-67ea05fd85b4" providerId="ADAL" clId="{44298F47-E88B-4AB1-83FB-3EB16B5D3730}" dt="2023-10-18T21:06:37.989" v="2314"/>
          <ac:inkMkLst>
            <pc:docMk/>
            <pc:sldMk cId="2364200404" sldId="552"/>
            <ac:inkMk id="209" creationId="{40B97E3D-56AA-6C3C-8869-D8DDD407412F}"/>
          </ac:inkMkLst>
        </pc:inkChg>
        <pc:inkChg chg="del mod">
          <ac:chgData name="Luca Crocetti" userId="52efdf86-ba77-4dcf-8f92-67ea05fd85b4" providerId="ADAL" clId="{44298F47-E88B-4AB1-83FB-3EB16B5D3730}" dt="2023-10-18T21:06:14.667" v="2263"/>
          <ac:inkMkLst>
            <pc:docMk/>
            <pc:sldMk cId="2364200404" sldId="552"/>
            <ac:inkMk id="210" creationId="{62D16ACB-8C89-F204-821B-DA19CEED98BF}"/>
          </ac:inkMkLst>
        </pc:inkChg>
        <pc:inkChg chg="del mod">
          <ac:chgData name="Luca Crocetti" userId="52efdf86-ba77-4dcf-8f92-67ea05fd85b4" providerId="ADAL" clId="{44298F47-E88B-4AB1-83FB-3EB16B5D3730}" dt="2023-10-18T21:06:14.654" v="2235"/>
          <ac:inkMkLst>
            <pc:docMk/>
            <pc:sldMk cId="2364200404" sldId="552"/>
            <ac:inkMk id="211" creationId="{34C056B3-679F-70F7-E771-839FBC7A76A1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214" creationId="{A4B576D4-1502-5B1A-851D-C81E3006EF13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215" creationId="{142EE2D2-9CC4-8542-C8BB-3AAC298408FF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216" creationId="{8F3BFF22-C9C2-B8F4-0F2D-E8E2128A7F40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217" creationId="{62223859-D55F-871B-E94C-45E2AC69F09B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218" creationId="{A6497D81-A66A-E2E5-46DA-F5EC4FD5EABE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219" creationId="{A2634ABD-36FE-CA35-AF9E-CBE8961BC6A9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220" creationId="{B7BCB445-C77C-F456-22F2-018A858D03F0}"/>
          </ac:inkMkLst>
        </pc:inkChg>
        <pc:inkChg chg="add mod">
          <ac:chgData name="Luca Crocetti" userId="52efdf86-ba77-4dcf-8f92-67ea05fd85b4" providerId="ADAL" clId="{44298F47-E88B-4AB1-83FB-3EB16B5D3730}" dt="2023-10-18T21:04:47.690" v="2092"/>
          <ac:inkMkLst>
            <pc:docMk/>
            <pc:sldMk cId="2364200404" sldId="552"/>
            <ac:inkMk id="221" creationId="{F840ED32-6C7F-208B-ABBF-A448BAFA7137}"/>
          </ac:inkMkLst>
        </pc:inkChg>
        <pc:inkChg chg="add mod">
          <ac:chgData name="Luca Crocetti" userId="52efdf86-ba77-4dcf-8f92-67ea05fd85b4" providerId="ADAL" clId="{44298F47-E88B-4AB1-83FB-3EB16B5D3730}" dt="2023-10-18T21:04:47.690" v="2092"/>
          <ac:inkMkLst>
            <pc:docMk/>
            <pc:sldMk cId="2364200404" sldId="552"/>
            <ac:inkMk id="222" creationId="{01EDC7FF-97FD-7AE3-8188-5F7BFA135051}"/>
          </ac:inkMkLst>
        </pc:inkChg>
        <pc:inkChg chg="add mod">
          <ac:chgData name="Luca Crocetti" userId="52efdf86-ba77-4dcf-8f92-67ea05fd85b4" providerId="ADAL" clId="{44298F47-E88B-4AB1-83FB-3EB16B5D3730}" dt="2023-10-18T21:04:47.690" v="2092"/>
          <ac:inkMkLst>
            <pc:docMk/>
            <pc:sldMk cId="2364200404" sldId="552"/>
            <ac:inkMk id="223" creationId="{82F95AA2-E03D-2032-B63B-4D329FD63B9C}"/>
          </ac:inkMkLst>
        </pc:inkChg>
        <pc:inkChg chg="add mod">
          <ac:chgData name="Luca Crocetti" userId="52efdf86-ba77-4dcf-8f92-67ea05fd85b4" providerId="ADAL" clId="{44298F47-E88B-4AB1-83FB-3EB16B5D3730}" dt="2023-10-18T21:04:47.690" v="2092"/>
          <ac:inkMkLst>
            <pc:docMk/>
            <pc:sldMk cId="2364200404" sldId="552"/>
            <ac:inkMk id="224" creationId="{999860B1-B2C4-F9AA-B956-78E5E4491803}"/>
          </ac:inkMkLst>
        </pc:inkChg>
        <pc:inkChg chg="add mod">
          <ac:chgData name="Luca Crocetti" userId="52efdf86-ba77-4dcf-8f92-67ea05fd85b4" providerId="ADAL" clId="{44298F47-E88B-4AB1-83FB-3EB16B5D3730}" dt="2023-10-18T21:04:47.690" v="2092"/>
          <ac:inkMkLst>
            <pc:docMk/>
            <pc:sldMk cId="2364200404" sldId="552"/>
            <ac:inkMk id="225" creationId="{74CE2802-494A-E35F-A5C5-8EF8CDC27064}"/>
          </ac:inkMkLst>
        </pc:inkChg>
        <pc:inkChg chg="add mod">
          <ac:chgData name="Luca Crocetti" userId="52efdf86-ba77-4dcf-8f92-67ea05fd85b4" providerId="ADAL" clId="{44298F47-E88B-4AB1-83FB-3EB16B5D3730}" dt="2023-10-18T21:04:47.690" v="2092"/>
          <ac:inkMkLst>
            <pc:docMk/>
            <pc:sldMk cId="2364200404" sldId="552"/>
            <ac:inkMk id="226" creationId="{16B5BBFA-6AF5-CFED-9676-65B170C1376A}"/>
          </ac:inkMkLst>
        </pc:inkChg>
        <pc:inkChg chg="add mod">
          <ac:chgData name="Luca Crocetti" userId="52efdf86-ba77-4dcf-8f92-67ea05fd85b4" providerId="ADAL" clId="{44298F47-E88B-4AB1-83FB-3EB16B5D3730}" dt="2023-10-18T21:04:56.285" v="2109"/>
          <ac:inkMkLst>
            <pc:docMk/>
            <pc:sldMk cId="2364200404" sldId="552"/>
            <ac:inkMk id="228" creationId="{40F56A9E-3820-7113-D88E-4FA45F6A0F46}"/>
          </ac:inkMkLst>
        </pc:inkChg>
        <pc:inkChg chg="add mod">
          <ac:chgData name="Luca Crocetti" userId="52efdf86-ba77-4dcf-8f92-67ea05fd85b4" providerId="ADAL" clId="{44298F47-E88B-4AB1-83FB-3EB16B5D3730}" dt="2023-10-18T21:04:56.285" v="2109"/>
          <ac:inkMkLst>
            <pc:docMk/>
            <pc:sldMk cId="2364200404" sldId="552"/>
            <ac:inkMk id="229" creationId="{9CE4CC4D-56FF-8EFF-5010-C6C6FA34111C}"/>
          </ac:inkMkLst>
        </pc:inkChg>
        <pc:inkChg chg="add mod">
          <ac:chgData name="Luca Crocetti" userId="52efdf86-ba77-4dcf-8f92-67ea05fd85b4" providerId="ADAL" clId="{44298F47-E88B-4AB1-83FB-3EB16B5D3730}" dt="2023-10-18T21:04:56.285" v="2109"/>
          <ac:inkMkLst>
            <pc:docMk/>
            <pc:sldMk cId="2364200404" sldId="552"/>
            <ac:inkMk id="230" creationId="{D64F6BA4-DC8E-1468-3C69-6A34B3F30815}"/>
          </ac:inkMkLst>
        </pc:inkChg>
        <pc:inkChg chg="add mod">
          <ac:chgData name="Luca Crocetti" userId="52efdf86-ba77-4dcf-8f92-67ea05fd85b4" providerId="ADAL" clId="{44298F47-E88B-4AB1-83FB-3EB16B5D3730}" dt="2023-10-18T21:04:56.285" v="2109"/>
          <ac:inkMkLst>
            <pc:docMk/>
            <pc:sldMk cId="2364200404" sldId="552"/>
            <ac:inkMk id="231" creationId="{17B492D5-09C4-EE5E-FA3D-AC321AE079B8}"/>
          </ac:inkMkLst>
        </pc:inkChg>
        <pc:inkChg chg="add mod">
          <ac:chgData name="Luca Crocetti" userId="52efdf86-ba77-4dcf-8f92-67ea05fd85b4" providerId="ADAL" clId="{44298F47-E88B-4AB1-83FB-3EB16B5D3730}" dt="2023-10-18T21:04:56.285" v="2109"/>
          <ac:inkMkLst>
            <pc:docMk/>
            <pc:sldMk cId="2364200404" sldId="552"/>
            <ac:inkMk id="232" creationId="{65F5FB10-3D0C-D833-4D7E-82CD359B2A0E}"/>
          </ac:inkMkLst>
        </pc:inkChg>
        <pc:inkChg chg="add mod">
          <ac:chgData name="Luca Crocetti" userId="52efdf86-ba77-4dcf-8f92-67ea05fd85b4" providerId="ADAL" clId="{44298F47-E88B-4AB1-83FB-3EB16B5D3730}" dt="2023-10-18T21:04:56.285" v="2109"/>
          <ac:inkMkLst>
            <pc:docMk/>
            <pc:sldMk cId="2364200404" sldId="552"/>
            <ac:inkMk id="233" creationId="{468E3B5C-E808-6C65-1898-40C9AEF96454}"/>
          </ac:inkMkLst>
        </pc:inkChg>
        <pc:inkChg chg="add mod">
          <ac:chgData name="Luca Crocetti" userId="52efdf86-ba77-4dcf-8f92-67ea05fd85b4" providerId="ADAL" clId="{44298F47-E88B-4AB1-83FB-3EB16B5D3730}" dt="2023-10-18T21:04:56.285" v="2109"/>
          <ac:inkMkLst>
            <pc:docMk/>
            <pc:sldMk cId="2364200404" sldId="552"/>
            <ac:inkMk id="234" creationId="{F72B5253-FDAF-F647-B7C1-7CAA93D9A496}"/>
          </ac:inkMkLst>
        </pc:inkChg>
        <pc:inkChg chg="add mod">
          <ac:chgData name="Luca Crocetti" userId="52efdf86-ba77-4dcf-8f92-67ea05fd85b4" providerId="ADAL" clId="{44298F47-E88B-4AB1-83FB-3EB16B5D3730}" dt="2023-10-18T21:04:56.285" v="2109"/>
          <ac:inkMkLst>
            <pc:docMk/>
            <pc:sldMk cId="2364200404" sldId="552"/>
            <ac:inkMk id="235" creationId="{C9A476C3-2DAD-5128-74D2-D365B96D98D2}"/>
          </ac:inkMkLst>
        </pc:inkChg>
        <pc:inkChg chg="add mod">
          <ac:chgData name="Luca Crocetti" userId="52efdf86-ba77-4dcf-8f92-67ea05fd85b4" providerId="ADAL" clId="{44298F47-E88B-4AB1-83FB-3EB16B5D3730}" dt="2023-10-18T21:04:56.285" v="2109"/>
          <ac:inkMkLst>
            <pc:docMk/>
            <pc:sldMk cId="2364200404" sldId="552"/>
            <ac:inkMk id="236" creationId="{2A2F042E-EA0F-6046-02F8-ED712EED9587}"/>
          </ac:inkMkLst>
        </pc:inkChg>
        <pc:inkChg chg="add mod">
          <ac:chgData name="Luca Crocetti" userId="52efdf86-ba77-4dcf-8f92-67ea05fd85b4" providerId="ADAL" clId="{44298F47-E88B-4AB1-83FB-3EB16B5D3730}" dt="2023-10-18T21:04:56.285" v="2109"/>
          <ac:inkMkLst>
            <pc:docMk/>
            <pc:sldMk cId="2364200404" sldId="552"/>
            <ac:inkMk id="237" creationId="{35E5408E-2676-F6DC-5C2A-E9D4B3261F5D}"/>
          </ac:inkMkLst>
        </pc:inkChg>
        <pc:inkChg chg="add mod">
          <ac:chgData name="Luca Crocetti" userId="52efdf86-ba77-4dcf-8f92-67ea05fd85b4" providerId="ADAL" clId="{44298F47-E88B-4AB1-83FB-3EB16B5D3730}" dt="2023-10-18T21:04:56.285" v="2109"/>
          <ac:inkMkLst>
            <pc:docMk/>
            <pc:sldMk cId="2364200404" sldId="552"/>
            <ac:inkMk id="238" creationId="{2F34F686-2B1C-CD1E-48A6-887AB236C390}"/>
          </ac:inkMkLst>
        </pc:inkChg>
        <pc:inkChg chg="add mod">
          <ac:chgData name="Luca Crocetti" userId="52efdf86-ba77-4dcf-8f92-67ea05fd85b4" providerId="ADAL" clId="{44298F47-E88B-4AB1-83FB-3EB16B5D3730}" dt="2023-10-18T21:04:56.285" v="2109"/>
          <ac:inkMkLst>
            <pc:docMk/>
            <pc:sldMk cId="2364200404" sldId="552"/>
            <ac:inkMk id="239" creationId="{317BDC16-F24F-FD3C-8CA1-712DE060E908}"/>
          </ac:inkMkLst>
        </pc:inkChg>
        <pc:inkChg chg="add mod">
          <ac:chgData name="Luca Crocetti" userId="52efdf86-ba77-4dcf-8f92-67ea05fd85b4" providerId="ADAL" clId="{44298F47-E88B-4AB1-83FB-3EB16B5D3730}" dt="2023-10-18T21:04:56.285" v="2109"/>
          <ac:inkMkLst>
            <pc:docMk/>
            <pc:sldMk cId="2364200404" sldId="552"/>
            <ac:inkMk id="240" creationId="{0D97E285-1B5B-A395-0B50-2444AE6E8763}"/>
          </ac:inkMkLst>
        </pc:inkChg>
        <pc:inkChg chg="add del mod">
          <ac:chgData name="Luca Crocetti" userId="52efdf86-ba77-4dcf-8f92-67ea05fd85b4" providerId="ADAL" clId="{44298F47-E88B-4AB1-83FB-3EB16B5D3730}" dt="2023-10-18T21:04:58.359" v="2111"/>
          <ac:inkMkLst>
            <pc:docMk/>
            <pc:sldMk cId="2364200404" sldId="552"/>
            <ac:inkMk id="241" creationId="{5ED032A1-33C0-4C04-9516-3CB13A578D1C}"/>
          </ac:inkMkLst>
        </pc:inkChg>
        <pc:inkChg chg="add del mod">
          <ac:chgData name="Luca Crocetti" userId="52efdf86-ba77-4dcf-8f92-67ea05fd85b4" providerId="ADAL" clId="{44298F47-E88B-4AB1-83FB-3EB16B5D3730}" dt="2023-10-18T21:04:58.359" v="2112"/>
          <ac:inkMkLst>
            <pc:docMk/>
            <pc:sldMk cId="2364200404" sldId="552"/>
            <ac:inkMk id="242" creationId="{160A6A51-479B-D02F-394C-DE91091018F4}"/>
          </ac:inkMkLst>
        </pc:inkChg>
        <pc:inkChg chg="add del mod">
          <ac:chgData name="Luca Crocetti" userId="52efdf86-ba77-4dcf-8f92-67ea05fd85b4" providerId="ADAL" clId="{44298F47-E88B-4AB1-83FB-3EB16B5D3730}" dt="2023-10-18T21:04:58.358" v="2110"/>
          <ac:inkMkLst>
            <pc:docMk/>
            <pc:sldMk cId="2364200404" sldId="552"/>
            <ac:inkMk id="243" creationId="{E5270AE7-0779-F9F5-21EE-22F5FE941EB8}"/>
          </ac:inkMkLst>
        </pc:inkChg>
        <pc:inkChg chg="add del mod">
          <ac:chgData name="Luca Crocetti" userId="52efdf86-ba77-4dcf-8f92-67ea05fd85b4" providerId="ADAL" clId="{44298F47-E88B-4AB1-83FB-3EB16B5D3730}" dt="2023-10-18T21:05:03.414" v="2118"/>
          <ac:inkMkLst>
            <pc:docMk/>
            <pc:sldMk cId="2364200404" sldId="552"/>
            <ac:inkMk id="247" creationId="{00D4ED28-9817-DD76-5552-59B114BFBF55}"/>
          </ac:inkMkLst>
        </pc:inkChg>
        <pc:inkChg chg="add del mod">
          <ac:chgData name="Luca Crocetti" userId="52efdf86-ba77-4dcf-8f92-67ea05fd85b4" providerId="ADAL" clId="{44298F47-E88B-4AB1-83FB-3EB16B5D3730}" dt="2023-10-18T21:05:03.412" v="2117"/>
          <ac:inkMkLst>
            <pc:docMk/>
            <pc:sldMk cId="2364200404" sldId="552"/>
            <ac:inkMk id="248" creationId="{9776EF61-3741-0A2A-2A1B-F017F01DA1F7}"/>
          </ac:inkMkLst>
        </pc:inkChg>
        <pc:inkChg chg="add del mod">
          <ac:chgData name="Luca Crocetti" userId="52efdf86-ba77-4dcf-8f92-67ea05fd85b4" providerId="ADAL" clId="{44298F47-E88B-4AB1-83FB-3EB16B5D3730}" dt="2023-10-18T21:05:03.414" v="2119"/>
          <ac:inkMkLst>
            <pc:docMk/>
            <pc:sldMk cId="2364200404" sldId="552"/>
            <ac:inkMk id="249" creationId="{BBC62C68-587B-CD28-D8E5-3CD6564A8BAD}"/>
          </ac:inkMkLst>
        </pc:inkChg>
        <pc:inkChg chg="add del mod">
          <ac:chgData name="Luca Crocetti" userId="52efdf86-ba77-4dcf-8f92-67ea05fd85b4" providerId="ADAL" clId="{44298F47-E88B-4AB1-83FB-3EB16B5D3730}" dt="2023-10-18T21:05:09.453" v="2126"/>
          <ac:inkMkLst>
            <pc:docMk/>
            <pc:sldMk cId="2364200404" sldId="552"/>
            <ac:inkMk id="251" creationId="{C0EA6003-EB13-044C-EDEF-E599B09EDD4D}"/>
          </ac:inkMkLst>
        </pc:inkChg>
        <pc:inkChg chg="add del mod">
          <ac:chgData name="Luca Crocetti" userId="52efdf86-ba77-4dcf-8f92-67ea05fd85b4" providerId="ADAL" clId="{44298F47-E88B-4AB1-83FB-3EB16B5D3730}" dt="2023-10-18T21:05:09.452" v="2124"/>
          <ac:inkMkLst>
            <pc:docMk/>
            <pc:sldMk cId="2364200404" sldId="552"/>
            <ac:inkMk id="252" creationId="{FAB416D0-90DB-1E7F-166E-4EB033A2AADA}"/>
          </ac:inkMkLst>
        </pc:inkChg>
        <pc:inkChg chg="add del mod">
          <ac:chgData name="Luca Crocetti" userId="52efdf86-ba77-4dcf-8f92-67ea05fd85b4" providerId="ADAL" clId="{44298F47-E88B-4AB1-83FB-3EB16B5D3730}" dt="2023-10-18T21:05:09.453" v="2125"/>
          <ac:inkMkLst>
            <pc:docMk/>
            <pc:sldMk cId="2364200404" sldId="552"/>
            <ac:inkMk id="253" creationId="{FA9C3CB3-AFF4-8CD3-56B8-D6165F4DD58E}"/>
          </ac:inkMkLst>
        </pc:inkChg>
        <pc:inkChg chg="add mod">
          <ac:chgData name="Luca Crocetti" userId="52efdf86-ba77-4dcf-8f92-67ea05fd85b4" providerId="ADAL" clId="{44298F47-E88B-4AB1-83FB-3EB16B5D3730}" dt="2023-10-18T21:05:13.723" v="2131"/>
          <ac:inkMkLst>
            <pc:docMk/>
            <pc:sldMk cId="2364200404" sldId="552"/>
            <ac:inkMk id="255" creationId="{EC931C3C-9BD2-87CC-94F6-E351699ADE8B}"/>
          </ac:inkMkLst>
        </pc:inkChg>
        <pc:inkChg chg="add mod">
          <ac:chgData name="Luca Crocetti" userId="52efdf86-ba77-4dcf-8f92-67ea05fd85b4" providerId="ADAL" clId="{44298F47-E88B-4AB1-83FB-3EB16B5D3730}" dt="2023-10-18T21:05:13.723" v="2131"/>
          <ac:inkMkLst>
            <pc:docMk/>
            <pc:sldMk cId="2364200404" sldId="552"/>
            <ac:inkMk id="256" creationId="{8D132DBA-2A61-DA68-3283-8B948D093F3F}"/>
          </ac:inkMkLst>
        </pc:inkChg>
        <pc:inkChg chg="add mod">
          <ac:chgData name="Luca Crocetti" userId="52efdf86-ba77-4dcf-8f92-67ea05fd85b4" providerId="ADAL" clId="{44298F47-E88B-4AB1-83FB-3EB16B5D3730}" dt="2023-10-18T21:05:13.723" v="2131"/>
          <ac:inkMkLst>
            <pc:docMk/>
            <pc:sldMk cId="2364200404" sldId="552"/>
            <ac:inkMk id="257" creationId="{E6C7396F-6897-328E-BC4C-7813E7D249E9}"/>
          </ac:inkMkLst>
        </pc:inkChg>
        <pc:inkChg chg="add mod">
          <ac:chgData name="Luca Crocetti" userId="52efdf86-ba77-4dcf-8f92-67ea05fd85b4" providerId="ADAL" clId="{44298F47-E88B-4AB1-83FB-3EB16B5D3730}" dt="2023-10-18T21:05:13.723" v="2131"/>
          <ac:inkMkLst>
            <pc:docMk/>
            <pc:sldMk cId="2364200404" sldId="552"/>
            <ac:inkMk id="258" creationId="{B26669F2-1EA0-F146-AD25-3C0270924214}"/>
          </ac:inkMkLst>
        </pc:inkChg>
        <pc:inkChg chg="add del mod">
          <ac:chgData name="Luca Crocetti" userId="52efdf86-ba77-4dcf-8f92-67ea05fd85b4" providerId="ADAL" clId="{44298F47-E88B-4AB1-83FB-3EB16B5D3730}" dt="2023-10-18T21:05:18.414" v="2135"/>
          <ac:inkMkLst>
            <pc:docMk/>
            <pc:sldMk cId="2364200404" sldId="552"/>
            <ac:inkMk id="260" creationId="{61CDE98B-50D0-D0C7-20E3-CBD1FDA6FD78}"/>
          </ac:inkMkLst>
        </pc:inkChg>
        <pc:inkChg chg="add del mod">
          <ac:chgData name="Luca Crocetti" userId="52efdf86-ba77-4dcf-8f92-67ea05fd85b4" providerId="ADAL" clId="{44298F47-E88B-4AB1-83FB-3EB16B5D3730}" dt="2023-10-18T21:05:18.416" v="2136"/>
          <ac:inkMkLst>
            <pc:docMk/>
            <pc:sldMk cId="2364200404" sldId="552"/>
            <ac:inkMk id="261" creationId="{3AC0CC34-19F8-20F3-32AE-1C3A0806ED08}"/>
          </ac:inkMkLst>
        </pc:inkChg>
        <pc:inkChg chg="add mod">
          <ac:chgData name="Luca Crocetti" userId="52efdf86-ba77-4dcf-8f92-67ea05fd85b4" providerId="ADAL" clId="{44298F47-E88B-4AB1-83FB-3EB16B5D3730}" dt="2023-10-18T21:05:27.689" v="2149"/>
          <ac:inkMkLst>
            <pc:docMk/>
            <pc:sldMk cId="2364200404" sldId="552"/>
            <ac:inkMk id="263" creationId="{4F47CA81-A786-A624-5205-69BDC63BA6E5}"/>
          </ac:inkMkLst>
        </pc:inkChg>
        <pc:inkChg chg="add mod">
          <ac:chgData name="Luca Crocetti" userId="52efdf86-ba77-4dcf-8f92-67ea05fd85b4" providerId="ADAL" clId="{44298F47-E88B-4AB1-83FB-3EB16B5D3730}" dt="2023-10-18T21:05:27.689" v="2149"/>
          <ac:inkMkLst>
            <pc:docMk/>
            <pc:sldMk cId="2364200404" sldId="552"/>
            <ac:inkMk id="264" creationId="{28D1D1F2-4C31-7885-87FE-89488FDB059F}"/>
          </ac:inkMkLst>
        </pc:inkChg>
        <pc:inkChg chg="add mod">
          <ac:chgData name="Luca Crocetti" userId="52efdf86-ba77-4dcf-8f92-67ea05fd85b4" providerId="ADAL" clId="{44298F47-E88B-4AB1-83FB-3EB16B5D3730}" dt="2023-10-18T21:05:27.689" v="2149"/>
          <ac:inkMkLst>
            <pc:docMk/>
            <pc:sldMk cId="2364200404" sldId="552"/>
            <ac:inkMk id="265" creationId="{1A714FB4-FE85-9F57-E050-575A9041A3A2}"/>
          </ac:inkMkLst>
        </pc:inkChg>
        <pc:inkChg chg="add mod">
          <ac:chgData name="Luca Crocetti" userId="52efdf86-ba77-4dcf-8f92-67ea05fd85b4" providerId="ADAL" clId="{44298F47-E88B-4AB1-83FB-3EB16B5D3730}" dt="2023-10-18T21:05:27.689" v="2149"/>
          <ac:inkMkLst>
            <pc:docMk/>
            <pc:sldMk cId="2364200404" sldId="552"/>
            <ac:inkMk id="266" creationId="{DF18597A-B5E3-FC05-623D-0268CB614EB0}"/>
          </ac:inkMkLst>
        </pc:inkChg>
        <pc:inkChg chg="add mod">
          <ac:chgData name="Luca Crocetti" userId="52efdf86-ba77-4dcf-8f92-67ea05fd85b4" providerId="ADAL" clId="{44298F47-E88B-4AB1-83FB-3EB16B5D3730}" dt="2023-10-18T21:05:27.689" v="2149"/>
          <ac:inkMkLst>
            <pc:docMk/>
            <pc:sldMk cId="2364200404" sldId="552"/>
            <ac:inkMk id="267" creationId="{15A8D080-6EFF-0807-B348-E197CB7D687A}"/>
          </ac:inkMkLst>
        </pc:inkChg>
        <pc:inkChg chg="add mod">
          <ac:chgData name="Luca Crocetti" userId="52efdf86-ba77-4dcf-8f92-67ea05fd85b4" providerId="ADAL" clId="{44298F47-E88B-4AB1-83FB-3EB16B5D3730}" dt="2023-10-18T21:05:27.689" v="2149"/>
          <ac:inkMkLst>
            <pc:docMk/>
            <pc:sldMk cId="2364200404" sldId="552"/>
            <ac:inkMk id="268" creationId="{BF014BEF-F23F-5F96-E841-9C99582CE0C6}"/>
          </ac:inkMkLst>
        </pc:inkChg>
        <pc:inkChg chg="add mod">
          <ac:chgData name="Luca Crocetti" userId="52efdf86-ba77-4dcf-8f92-67ea05fd85b4" providerId="ADAL" clId="{44298F47-E88B-4AB1-83FB-3EB16B5D3730}" dt="2023-10-18T21:05:27.689" v="2149"/>
          <ac:inkMkLst>
            <pc:docMk/>
            <pc:sldMk cId="2364200404" sldId="552"/>
            <ac:inkMk id="269" creationId="{5662EE4B-4F1B-3BDC-3463-3ECDB25AA203}"/>
          </ac:inkMkLst>
        </pc:inkChg>
        <pc:inkChg chg="add mod">
          <ac:chgData name="Luca Crocetti" userId="52efdf86-ba77-4dcf-8f92-67ea05fd85b4" providerId="ADAL" clId="{44298F47-E88B-4AB1-83FB-3EB16B5D3730}" dt="2023-10-18T21:05:27.689" v="2149"/>
          <ac:inkMkLst>
            <pc:docMk/>
            <pc:sldMk cId="2364200404" sldId="552"/>
            <ac:inkMk id="270" creationId="{3B49D160-164B-D668-6FCE-AAB2C69C64F9}"/>
          </ac:inkMkLst>
        </pc:inkChg>
        <pc:inkChg chg="add mod">
          <ac:chgData name="Luca Crocetti" userId="52efdf86-ba77-4dcf-8f92-67ea05fd85b4" providerId="ADAL" clId="{44298F47-E88B-4AB1-83FB-3EB16B5D3730}" dt="2023-10-18T21:05:27.689" v="2149"/>
          <ac:inkMkLst>
            <pc:docMk/>
            <pc:sldMk cId="2364200404" sldId="552"/>
            <ac:inkMk id="271" creationId="{22CA6743-0492-19DC-C76D-4F4B0E97668B}"/>
          </ac:inkMkLst>
        </pc:inkChg>
        <pc:inkChg chg="add mod">
          <ac:chgData name="Luca Crocetti" userId="52efdf86-ba77-4dcf-8f92-67ea05fd85b4" providerId="ADAL" clId="{44298F47-E88B-4AB1-83FB-3EB16B5D3730}" dt="2023-10-18T21:05:27.689" v="2149"/>
          <ac:inkMkLst>
            <pc:docMk/>
            <pc:sldMk cId="2364200404" sldId="552"/>
            <ac:inkMk id="272" creationId="{DE4FDA68-A86E-917B-4FE6-396CAB1FCD61}"/>
          </ac:inkMkLst>
        </pc:inkChg>
        <pc:inkChg chg="add mod">
          <ac:chgData name="Luca Crocetti" userId="52efdf86-ba77-4dcf-8f92-67ea05fd85b4" providerId="ADAL" clId="{44298F47-E88B-4AB1-83FB-3EB16B5D3730}" dt="2023-10-18T21:05:27.689" v="2149"/>
          <ac:inkMkLst>
            <pc:docMk/>
            <pc:sldMk cId="2364200404" sldId="552"/>
            <ac:inkMk id="273" creationId="{03CCD78E-AF44-4791-A09B-E2506400EED8}"/>
          </ac:inkMkLst>
        </pc:inkChg>
        <pc:inkChg chg="add mod">
          <ac:chgData name="Luca Crocetti" userId="52efdf86-ba77-4dcf-8f92-67ea05fd85b4" providerId="ADAL" clId="{44298F47-E88B-4AB1-83FB-3EB16B5D3730}" dt="2023-10-18T21:05:27.689" v="2149"/>
          <ac:inkMkLst>
            <pc:docMk/>
            <pc:sldMk cId="2364200404" sldId="552"/>
            <ac:inkMk id="274" creationId="{F9A10F0B-6792-F5C2-04B6-C34E83248F1A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276" creationId="{CB699D48-EDE7-412C-E9B6-EC85D5F2BAF7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277" creationId="{4B9CB2F7-CA92-9280-99E7-E0C264525434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278" creationId="{AD9FC27B-B406-0D22-57AE-8712C7BD89A5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279" creationId="{5F5D62E6-7BBD-3AFC-5483-2C979449D7CE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280" creationId="{4AC5177E-D736-FC99-F325-1195451959FA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281" creationId="{76B9B31F-A5ED-E581-8104-9643E06D5302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282" creationId="{0102CAAE-DA30-EAF1-C572-9866960A0C57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283" creationId="{605CD638-D8FB-D2F8-E0BC-F444BE68F57D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284" creationId="{363BFC6F-3ACB-C494-2D9B-12838C58F125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285" creationId="{066B15C6-5899-FA35-FC01-635B34B33038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286" creationId="{5753A401-14DA-66FF-FAC9-695CDA414291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287" creationId="{69395880-0FEA-678E-B883-0B399175BC65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289" creationId="{AC6363BD-A292-608B-AFD6-1CEFCF196053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290" creationId="{89EE404E-B5F2-69FB-3F21-504BE640C029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291" creationId="{BEB43381-4AB9-4DE2-7F43-F34196D6E9EF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292" creationId="{6D91DCA4-4D6B-E30C-03C8-EC1FB397A316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293" creationId="{BC8661BA-0384-8ADF-F104-912667FF2A2F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294" creationId="{FC3E5863-1647-7709-1E06-0FD43FA8B143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295" creationId="{5F835B77-543B-2413-946E-7DDC467F6A6D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296" creationId="{5FF43553-EB62-2B9E-13DF-8BB8E6324EF6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297" creationId="{094B4CFF-03A2-3C50-4F78-95CA8B8B6C50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298" creationId="{073A96A8-4BE0-481C-2E93-40799A706616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299" creationId="{E2954A1F-F6EA-30D8-2B19-FAC489B77007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300" creationId="{0E50D274-3CEF-A69A-882E-A92E0B5108D6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301" creationId="{4CDC97D8-8C56-BEA8-E8B7-0173B3E9962C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302" creationId="{6BED5D23-182B-2A0A-6813-3B41308957CD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303" creationId="{4885F2EC-9AA5-D0E3-C749-6B885F00DF90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304" creationId="{BDE095C0-CE63-03A7-860E-BF68558EAF8B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305" creationId="{C4806C6C-AAC2-F954-406F-F8EE409F7630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306" creationId="{E9906A6E-D03F-B1DF-09B9-C05ACA101475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307" creationId="{790EB409-D12E-7A04-5A62-E58964029968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308" creationId="{2CEA3244-4FEB-47FB-2BE5-1AE752207143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309" creationId="{D358F203-88EF-9C4C-04E7-6384E7648636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310" creationId="{F73469D6-4301-BAF2-D441-752446F34A90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311" creationId="{53EEC2C8-B171-43F7-19D3-AC0F9C540A61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312" creationId="{3F87DFDF-D6E7-44C0-A689-9107FA44A310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313" creationId="{1403A803-6140-8580-F868-8CBA850AE128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314" creationId="{F970512A-D5C1-50D4-16FA-EBD4C2502B8F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315" creationId="{10328189-9412-A96A-F458-A1F00DA01FA9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316" creationId="{5481E23C-D12C-6022-C897-C66E3EF6E9F5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317" creationId="{EFDCC485-7837-890B-AE9E-98DD88B0782B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318" creationId="{DEEF1EA4-A4CB-C211-4C2A-31536404CC5A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319" creationId="{848F18B6-B7B7-9AF1-7E97-183472281EE6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320" creationId="{50731494-3E70-A223-8218-A26874CF1FCC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322" creationId="{0D74B3AC-67AA-92C3-FA46-2FC878C44CFC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323" creationId="{86235946-237A-C90D-A4A6-6337FF5207EB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26" creationId="{1D726A5B-D9A8-0F9F-A5D4-FCD7158ABDFF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27" creationId="{1CC29167-386D-463F-51BE-8832FB8B4C58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28" creationId="{6E5B5DA9-81CC-444A-F42E-C4732D48E4AF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29" creationId="{DC2E5A3B-9F48-5847-5533-6E43FE286074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30" creationId="{2195BABF-DCF0-192E-D5AB-81751384F699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31" creationId="{E322DDB8-5625-66EA-30DF-A006B629E6C2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32" creationId="{145769EE-E38A-3C15-3D40-159A53B4F8F4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33" creationId="{6E9CB8C7-4CEC-E10D-4E7F-CA996E1631D4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34" creationId="{FD0BC907-3F28-AA57-2C38-ABB9EE0E3C1B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35" creationId="{385F5AB5-C52E-F140-51EE-EC2D72C92811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36" creationId="{B962CCE7-87E5-1FA8-9911-C1B9E411A9E3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37" creationId="{914C8FD4-1720-FE70-FA7B-CABF7B60C4F8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38" creationId="{1957A629-0820-A4B6-EDBB-68624FC3CBEB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39" creationId="{803F674C-7A63-B6E5-5BAA-64A89B7F612A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40" creationId="{2BF50F4C-C4CD-860F-F111-AA49DB180585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41" creationId="{98AD3EFF-18CF-2274-8022-C7B917452EA4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42" creationId="{4937B399-7DF8-B9B2-5372-7C0B41E7EC84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43" creationId="{6C5D2856-C82B-3266-8462-652233F4B41C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44" creationId="{46FBA9F0-84BD-D447-332E-ECB3CA58395D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45" creationId="{6FE69D41-35DA-2BC1-C995-AFC06063E42F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46" creationId="{FADBB60E-8C92-873D-DD41-A23A6C24E339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47" creationId="{0B1A7256-2FB5-C1CF-E981-516E7B83F4BD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48" creationId="{6077C2BD-A6B0-9495-9697-C7DCCF44B445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49" creationId="{1B84F211-D012-F503-9D39-56563DC3730A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50" creationId="{2062F1A6-F59A-91EF-38CA-BBD63FA8AA79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51" creationId="{F59718A0-EB59-5B18-4919-FF73A28F6A18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52" creationId="{379C8CB7-B326-5217-B30C-0F94EDE371F1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53" creationId="{DAE51BA1-6CFF-2D15-AA99-9EF67FD66D2B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54" creationId="{472F79B0-7E3D-4B53-168D-029F7A0AABC3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55" creationId="{6C6C662D-9812-C6E4-496F-497A94DBD002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56" creationId="{3B90BCAD-9677-6B2D-7988-5EF436E71FC1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57" creationId="{03943E25-43FA-5EA5-5458-EEAC598D57E7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58" creationId="{B2E0272A-2C61-F8A2-2290-3547E99A4D7D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59" creationId="{B36E3295-2E15-49C2-98E7-52497E6B6716}"/>
          </ac:inkMkLst>
        </pc:inkChg>
        <pc:inkChg chg="add mod">
          <ac:chgData name="Luca Crocetti" userId="52efdf86-ba77-4dcf-8f92-67ea05fd85b4" providerId="ADAL" clId="{44298F47-E88B-4AB1-83FB-3EB16B5D3730}" dt="2023-10-18T21:06:45.987" v="2323"/>
          <ac:inkMkLst>
            <pc:docMk/>
            <pc:sldMk cId="2364200404" sldId="552"/>
            <ac:inkMk id="360" creationId="{B5DEB775-5017-5DD2-A79E-F7D38CDF71ED}"/>
          </ac:inkMkLst>
        </pc:inkChg>
        <pc:inkChg chg="add mod">
          <ac:chgData name="Luca Crocetti" userId="52efdf86-ba77-4dcf-8f92-67ea05fd85b4" providerId="ADAL" clId="{44298F47-E88B-4AB1-83FB-3EB16B5D3730}" dt="2023-10-18T21:06:45.987" v="2323"/>
          <ac:inkMkLst>
            <pc:docMk/>
            <pc:sldMk cId="2364200404" sldId="552"/>
            <ac:inkMk id="361" creationId="{4E19CBED-E16A-F20B-3D20-701F342C6615}"/>
          </ac:inkMkLst>
        </pc:inkChg>
        <pc:inkChg chg="add mod">
          <ac:chgData name="Luca Crocetti" userId="52efdf86-ba77-4dcf-8f92-67ea05fd85b4" providerId="ADAL" clId="{44298F47-E88B-4AB1-83FB-3EB16B5D3730}" dt="2023-10-18T21:06:45.987" v="2323"/>
          <ac:inkMkLst>
            <pc:docMk/>
            <pc:sldMk cId="2364200404" sldId="552"/>
            <ac:inkMk id="362" creationId="{4159C9FE-FFC9-42ED-2714-57E516037589}"/>
          </ac:inkMkLst>
        </pc:inkChg>
        <pc:inkChg chg="add mod">
          <ac:chgData name="Luca Crocetti" userId="52efdf86-ba77-4dcf-8f92-67ea05fd85b4" providerId="ADAL" clId="{44298F47-E88B-4AB1-83FB-3EB16B5D3730}" dt="2023-10-18T21:06:45.987" v="2323"/>
          <ac:inkMkLst>
            <pc:docMk/>
            <pc:sldMk cId="2364200404" sldId="552"/>
            <ac:inkMk id="363" creationId="{C64870CD-4D18-4796-DE81-A53A71AC7B8E}"/>
          </ac:inkMkLst>
        </pc:inkChg>
        <pc:inkChg chg="add mod">
          <ac:chgData name="Luca Crocetti" userId="52efdf86-ba77-4dcf-8f92-67ea05fd85b4" providerId="ADAL" clId="{44298F47-E88B-4AB1-83FB-3EB16B5D3730}" dt="2023-10-18T21:06:45.987" v="2323"/>
          <ac:inkMkLst>
            <pc:docMk/>
            <pc:sldMk cId="2364200404" sldId="552"/>
            <ac:inkMk id="364" creationId="{85B08D68-5B04-3F5C-242C-7CC4C0A23C13}"/>
          </ac:inkMkLst>
        </pc:inkChg>
        <pc:inkChg chg="add mod">
          <ac:chgData name="Luca Crocetti" userId="52efdf86-ba77-4dcf-8f92-67ea05fd85b4" providerId="ADAL" clId="{44298F47-E88B-4AB1-83FB-3EB16B5D3730}" dt="2023-10-18T21:06:45.987" v="2323"/>
          <ac:inkMkLst>
            <pc:docMk/>
            <pc:sldMk cId="2364200404" sldId="552"/>
            <ac:inkMk id="365" creationId="{242C39B0-09D6-C8DB-4FC8-C788398DF71D}"/>
          </ac:inkMkLst>
        </pc:inkChg>
        <pc:inkChg chg="add del mod">
          <ac:chgData name="Luca Crocetti" userId="52efdf86-ba77-4dcf-8f92-67ea05fd85b4" providerId="ADAL" clId="{44298F47-E88B-4AB1-83FB-3EB16B5D3730}" dt="2023-10-18T21:06:37.987" v="2313"/>
          <ac:inkMkLst>
            <pc:docMk/>
            <pc:sldMk cId="2364200404" sldId="552"/>
            <ac:inkMk id="366" creationId="{2EA62A38-8818-3718-8B4E-33112116446B}"/>
          </ac:inkMkLst>
        </pc:inkChg>
        <pc:inkChg chg="add del mod">
          <ac:chgData name="Luca Crocetti" userId="52efdf86-ba77-4dcf-8f92-67ea05fd85b4" providerId="ADAL" clId="{44298F47-E88B-4AB1-83FB-3EB16B5D3730}" dt="2023-10-18T21:06:42.248" v="2317"/>
          <ac:inkMkLst>
            <pc:docMk/>
            <pc:sldMk cId="2364200404" sldId="552"/>
            <ac:inkMk id="367" creationId="{2EC540FB-FFAF-1A5A-1023-C01B5531D58B}"/>
          </ac:inkMkLst>
        </pc:inkChg>
        <pc:inkChg chg="add del mod">
          <ac:chgData name="Luca Crocetti" userId="52efdf86-ba77-4dcf-8f92-67ea05fd85b4" providerId="ADAL" clId="{44298F47-E88B-4AB1-83FB-3EB16B5D3730}" dt="2023-10-18T21:06:42.249" v="2318"/>
          <ac:inkMkLst>
            <pc:docMk/>
            <pc:sldMk cId="2364200404" sldId="552"/>
            <ac:inkMk id="370" creationId="{8C68E129-CF6B-DD88-8F75-F415F6454852}"/>
          </ac:inkMkLst>
        </pc:inkChg>
        <pc:inkChg chg="add mod">
          <ac:chgData name="Luca Crocetti" userId="52efdf86-ba77-4dcf-8f92-67ea05fd85b4" providerId="ADAL" clId="{44298F47-E88B-4AB1-83FB-3EB16B5D3730}" dt="2023-10-18T21:06:45.987" v="2323"/>
          <ac:inkMkLst>
            <pc:docMk/>
            <pc:sldMk cId="2364200404" sldId="552"/>
            <ac:inkMk id="372" creationId="{B34122AA-3EA3-7455-016C-97709AC5E0C5}"/>
          </ac:inkMkLst>
        </pc:inkChg>
        <pc:inkChg chg="add mod">
          <ac:chgData name="Luca Crocetti" userId="52efdf86-ba77-4dcf-8f92-67ea05fd85b4" providerId="ADAL" clId="{44298F47-E88B-4AB1-83FB-3EB16B5D3730}" dt="2023-10-18T21:06:45.987" v="2323"/>
          <ac:inkMkLst>
            <pc:docMk/>
            <pc:sldMk cId="2364200404" sldId="552"/>
            <ac:inkMk id="373" creationId="{60D5831E-8504-BBB3-E80E-14FC7B6A0CAD}"/>
          </ac:inkMkLst>
        </pc:inkChg>
        <pc:inkChg chg="add mod">
          <ac:chgData name="Luca Crocetti" userId="52efdf86-ba77-4dcf-8f92-67ea05fd85b4" providerId="ADAL" clId="{44298F47-E88B-4AB1-83FB-3EB16B5D3730}" dt="2023-10-18T21:06:45.987" v="2323"/>
          <ac:inkMkLst>
            <pc:docMk/>
            <pc:sldMk cId="2364200404" sldId="552"/>
            <ac:inkMk id="374" creationId="{38754D24-4E91-EB9B-04EF-DF97DC094E62}"/>
          </ac:inkMkLst>
        </pc:inkChg>
        <pc:inkChg chg="add mod">
          <ac:chgData name="Luca Crocetti" userId="52efdf86-ba77-4dcf-8f92-67ea05fd85b4" providerId="ADAL" clId="{44298F47-E88B-4AB1-83FB-3EB16B5D3730}" dt="2023-10-18T21:06:45.987" v="2323"/>
          <ac:inkMkLst>
            <pc:docMk/>
            <pc:sldMk cId="2364200404" sldId="552"/>
            <ac:inkMk id="375" creationId="{4FAE2DC7-3DFE-7168-BD4B-CE17D059C7DB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28" creationId="{B9799059-DD8C-1BD2-93AC-0B511EA6292D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29" creationId="{CE5B2885-7061-3E54-E4B3-D772E94A225D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30" creationId="{9604F299-2AC4-C7EC-B6E8-79D89787F695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31" creationId="{BDA8F6C3-5BD3-A84A-61F1-74B02AEE0E09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32" creationId="{ADD03E05-A187-27C5-95C0-B14C9D8E48C4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33" creationId="{956ADC0B-C520-EE35-FBEB-36B7A7AB6087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34" creationId="{2D714994-7E41-82ED-78B0-97087C50F935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35" creationId="{C782B8D6-627D-8147-D4F9-62E9B2DD6F1F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48" creationId="{999834A3-9C3E-CAA8-8FD2-38106A9F141A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49" creationId="{5DB37DA0-3179-BEB1-BC8D-1355615E54FA}"/>
          </ac:inkMkLst>
        </pc:inkChg>
        <pc:inkChg chg="del mod">
          <ac:chgData name="Luca Crocetti" userId="52efdf86-ba77-4dcf-8f92-67ea05fd85b4" providerId="ADAL" clId="{44298F47-E88B-4AB1-83FB-3EB16B5D3730}" dt="2023-10-18T21:05:51.324" v="2192"/>
          <ac:inkMkLst>
            <pc:docMk/>
            <pc:sldMk cId="2364200404" sldId="552"/>
            <ac:inkMk id="450" creationId="{582AC9EA-A92F-6D74-4E47-FEF74ECAFEE8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51" creationId="{C2AE229B-19AC-5C5A-27ED-5061C32B4641}"/>
          </ac:inkMkLst>
        </pc:inkChg>
        <pc:inkChg chg="del">
          <ac:chgData name="Luca Crocetti" userId="52efdf86-ba77-4dcf-8f92-67ea05fd85b4" providerId="ADAL" clId="{44298F47-E88B-4AB1-83FB-3EB16B5D3730}" dt="2023-10-18T21:05:51.318" v="2178"/>
          <ac:inkMkLst>
            <pc:docMk/>
            <pc:sldMk cId="2364200404" sldId="552"/>
            <ac:inkMk id="452" creationId="{58B66364-DAD2-7D89-3CDB-052AF8ED557E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53" creationId="{65A38856-7515-8AB7-2F79-BED24DFF5D52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54" creationId="{AF375E58-B628-3E51-EF8D-1426558851F1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55" creationId="{1807A961-8C97-A0F7-974D-DF0E4FB7E200}"/>
          </ac:inkMkLst>
        </pc:inkChg>
        <pc:inkChg chg="del mod">
          <ac:chgData name="Luca Crocetti" userId="52efdf86-ba77-4dcf-8f92-67ea05fd85b4" providerId="ADAL" clId="{44298F47-E88B-4AB1-83FB-3EB16B5D3730}" dt="2023-10-18T21:05:51.325" v="2194"/>
          <ac:inkMkLst>
            <pc:docMk/>
            <pc:sldMk cId="2364200404" sldId="552"/>
            <ac:inkMk id="456" creationId="{19A03DAD-E063-43EB-FC02-078FABC0F227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57" creationId="{E9D4EE69-3EF1-F0E3-F856-20394411A8C8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59" creationId="{991710D0-0BF4-5A03-A86B-4EB964F03628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60" creationId="{96B58D55-3D55-DEDA-EDB0-6C51DE834C35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62" creationId="{6D7EA26F-3B9E-56F3-84D9-7408383B63B4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63" creationId="{AD8E64DE-2C56-9C06-4673-DA2ED3219913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64" creationId="{A4FCB4A1-CFF6-BF32-038F-6A0DA21E7D06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65" creationId="{40898FC0-5292-884E-0EA4-2E5D21D51EF5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66" creationId="{5680A526-05D2-026F-108D-D885DC7392BD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67" creationId="{7E78F500-92E2-D290-536E-B1079B6596B4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68" creationId="{4A7F8E5F-7738-DC03-93BB-3A8E29CD9A64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69" creationId="{8E917718-CDB1-310B-C7B5-223BCECB772D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72" creationId="{1907D4EC-6037-8DB7-4AC6-CB89EF2CCC13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73" creationId="{2A4005E3-2CD1-6C9E-184E-A064B1E067E1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74" creationId="{600BCAD3-2EB3-08B2-8EF0-75EA160A0546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75" creationId="{11F13C0C-8B0D-D759-C583-F7641518FCD6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76" creationId="{08F0C331-C7C1-AA79-3152-AD163EE21149}"/>
          </ac:inkMkLst>
        </pc:inkChg>
        <pc:inkChg chg="del mod">
          <ac:chgData name="Luca Crocetti" userId="52efdf86-ba77-4dcf-8f92-67ea05fd85b4" providerId="ADAL" clId="{44298F47-E88B-4AB1-83FB-3EB16B5D3730}" dt="2023-10-18T21:05:51.326" v="2199"/>
          <ac:inkMkLst>
            <pc:docMk/>
            <pc:sldMk cId="2364200404" sldId="552"/>
            <ac:inkMk id="477" creationId="{01F60DB8-2698-4CBE-9049-4F95505A1185}"/>
          </ac:inkMkLst>
        </pc:inkChg>
        <pc:inkChg chg="del mod">
          <ac:chgData name="Luca Crocetti" userId="52efdf86-ba77-4dcf-8f92-67ea05fd85b4" providerId="ADAL" clId="{44298F47-E88B-4AB1-83FB-3EB16B5D3730}" dt="2023-10-18T21:05:51.321" v="2182"/>
          <ac:inkMkLst>
            <pc:docMk/>
            <pc:sldMk cId="2364200404" sldId="552"/>
            <ac:inkMk id="478" creationId="{ECB4A99D-54F3-3BB5-A1BD-A23479A06389}"/>
          </ac:inkMkLst>
        </pc:inkChg>
        <pc:inkChg chg="del mod">
          <ac:chgData name="Luca Crocetti" userId="52efdf86-ba77-4dcf-8f92-67ea05fd85b4" providerId="ADAL" clId="{44298F47-E88B-4AB1-83FB-3EB16B5D3730}" dt="2023-10-18T21:05:51.324" v="2189"/>
          <ac:inkMkLst>
            <pc:docMk/>
            <pc:sldMk cId="2364200404" sldId="552"/>
            <ac:inkMk id="479" creationId="{71ACA28C-5908-7726-2E3F-DE98C2CA6E55}"/>
          </ac:inkMkLst>
        </pc:inkChg>
        <pc:inkChg chg="del mod">
          <ac:chgData name="Luca Crocetti" userId="52efdf86-ba77-4dcf-8f92-67ea05fd85b4" providerId="ADAL" clId="{44298F47-E88B-4AB1-83FB-3EB16B5D3730}" dt="2023-10-18T21:05:51.324" v="2191"/>
          <ac:inkMkLst>
            <pc:docMk/>
            <pc:sldMk cId="2364200404" sldId="552"/>
            <ac:inkMk id="480" creationId="{F1E5E04B-3C4F-AA09-3BFF-1E2967956C72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81" creationId="{9047FBB6-05E2-E422-7609-B3E992BDD800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82" creationId="{3F73DD2C-069D-B2F5-CADE-D7ECBD22150F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84" creationId="{B67320B2-40D3-3557-8B20-869C31FBEFF1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85" creationId="{85F65765-C62F-8675-5A3A-72A2A015D988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86" creationId="{4075BDFC-7870-E1DA-E50B-89133646B426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87" creationId="{1D28F4A2-0185-904C-E1FD-D0C525E87FDC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89" creationId="{E28D8958-4227-09A4-461F-866B345CA7A4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90" creationId="{D7998BD0-3E21-BEA2-990B-54D380C20C49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92" creationId="{26CFE0E4-E851-5E23-33A6-00052DE50320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93" creationId="{FAA80F5F-CC9B-0B34-2D82-6528099A4256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94" creationId="{2BB4B3A0-9B5E-898C-BD47-7CC055214985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95" creationId="{8BAB0640-20C7-23A3-2547-1EA94E1714EB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96" creationId="{94D949CE-049B-1513-CC0C-25579C4A4F51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97" creationId="{D3FA5193-F30A-C562-D98F-AB72C4F5AC08}"/>
          </ac:inkMkLst>
        </pc:inkChg>
        <pc:inkChg chg="del mod">
          <ac:chgData name="Luca Crocetti" userId="52efdf86-ba77-4dcf-8f92-67ea05fd85b4" providerId="ADAL" clId="{44298F47-E88B-4AB1-83FB-3EB16B5D3730}" dt="2023-10-18T21:05:51.324" v="2190"/>
          <ac:inkMkLst>
            <pc:docMk/>
            <pc:sldMk cId="2364200404" sldId="552"/>
            <ac:inkMk id="498" creationId="{2E56EAA0-BE4F-9ED0-B44B-02E8B41BF0C5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99" creationId="{D82FFCCC-33CB-1C7A-A010-E16856433F2A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00" creationId="{06FD3CB4-2903-B9EF-4847-A7588108F5DA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01" creationId="{EE51F6E6-1D77-BB1F-7C41-9F74B16B27AA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02" creationId="{1A9FB1F4-23CB-431F-C13A-FE09155EA9CB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03" creationId="{BE02C54B-7CB9-A98F-BA8B-C9372CF880E0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04" creationId="{046B977F-B361-C389-6BDA-A4E0BFD263E7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05" creationId="{C7C018D0-E31B-13D6-124E-2A1DAB00D0A6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07" creationId="{0219C190-5F96-B400-22E1-05FA33BBE333}"/>
          </ac:inkMkLst>
        </pc:inkChg>
        <pc:inkChg chg="del mod">
          <ac:chgData name="Luca Crocetti" userId="52efdf86-ba77-4dcf-8f92-67ea05fd85b4" providerId="ADAL" clId="{44298F47-E88B-4AB1-83FB-3EB16B5D3730}" dt="2023-10-18T21:05:51.316" v="2174"/>
          <ac:inkMkLst>
            <pc:docMk/>
            <pc:sldMk cId="2364200404" sldId="552"/>
            <ac:inkMk id="508" creationId="{E9BD3B9B-E1A7-5ADA-EA3B-FC28E54347D5}"/>
          </ac:inkMkLst>
        </pc:inkChg>
        <pc:inkChg chg="del mod">
          <ac:chgData name="Luca Crocetti" userId="52efdf86-ba77-4dcf-8f92-67ea05fd85b4" providerId="ADAL" clId="{44298F47-E88B-4AB1-83FB-3EB16B5D3730}" dt="2023-10-18T21:05:51.326" v="2201"/>
          <ac:inkMkLst>
            <pc:docMk/>
            <pc:sldMk cId="2364200404" sldId="552"/>
            <ac:inkMk id="509" creationId="{83969214-1F29-155D-904F-DE65655BC6B7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10" creationId="{0DBE235C-E1AA-5BC6-09E1-49FD089CFBA7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11" creationId="{813642A9-46C2-E1F8-B5B5-220198F2E867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12" creationId="{0051CF3C-F569-8E60-9CD7-373D6AE3DEB1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13" creationId="{67E0045B-EB53-29C8-3BED-BBCC1216950D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14" creationId="{FE9BBE57-143B-6566-0A77-565590772519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15" creationId="{E8AC9404-17A7-2955-30E5-3A7D836BE130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16" creationId="{BCF557EA-E769-8A62-01F4-7237EF62BA4C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17" creationId="{453BB39A-8508-520C-F68C-DCE14B148506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18" creationId="{12E6B274-C1B5-EDC8-662C-DA0383749B97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19" creationId="{65DBAE00-3BB8-6E0B-D2CD-277B808CEBD4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20" creationId="{120728B6-8733-9E60-B095-C76646152C94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21" creationId="{DF60DF8F-9962-45DE-6916-234ECE6989FF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22" creationId="{D6BC653D-82E8-A6D4-81EF-FF9EDD01E73B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25" creationId="{FCE46DEA-5131-3697-122F-0AFC94D053B5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26" creationId="{3F8D1599-3325-2E41-F414-6C3F773BBBAD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27" creationId="{B7F2DDB9-9F57-9DF3-529A-B0D816B05D80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28" creationId="{FE7FD06B-949F-ACA0-E1C9-18F21586CDF4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29" creationId="{3450BEC6-9C08-4721-72CC-E68812B10494}"/>
          </ac:inkMkLst>
        </pc:inkChg>
        <pc:inkChg chg="del mod">
          <ac:chgData name="Luca Crocetti" userId="52efdf86-ba77-4dcf-8f92-67ea05fd85b4" providerId="ADAL" clId="{44298F47-E88B-4AB1-83FB-3EB16B5D3730}" dt="2023-10-18T21:05:51.317" v="2177"/>
          <ac:inkMkLst>
            <pc:docMk/>
            <pc:sldMk cId="2364200404" sldId="552"/>
            <ac:inkMk id="530" creationId="{46084EF3-32F4-B215-9581-5C260ACAE135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31" creationId="{41C57A0A-58F3-5AA0-2295-370ABC34B904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32" creationId="{6FCCAAC2-6B63-3A7B-7C64-8CCB533BDE20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33" creationId="{22EF5AEC-5F03-2B4C-FE87-87ABA6F2F82D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34" creationId="{68FC678D-8CF6-E40B-CE2A-E35F1046DA42}"/>
          </ac:inkMkLst>
        </pc:inkChg>
        <pc:inkChg chg="del mod">
          <ac:chgData name="Luca Crocetti" userId="52efdf86-ba77-4dcf-8f92-67ea05fd85b4" providerId="ADAL" clId="{44298F47-E88B-4AB1-83FB-3EB16B5D3730}" dt="2023-10-18T21:05:51.326" v="2200"/>
          <ac:inkMkLst>
            <pc:docMk/>
            <pc:sldMk cId="2364200404" sldId="552"/>
            <ac:inkMk id="535" creationId="{7E2A710B-C723-920E-F3BA-D01FF8EA969F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36" creationId="{50BA3523-5723-2F50-1863-ADCEF37C3E55}"/>
          </ac:inkMkLst>
        </pc:inkChg>
        <pc:inkChg chg="add del mod">
          <ac:chgData name="Luca Crocetti" userId="52efdf86-ba77-4dcf-8f92-67ea05fd85b4" providerId="ADAL" clId="{44298F47-E88B-4AB1-83FB-3EB16B5D3730}" dt="2023-10-18T21:05:30.548" v="2150"/>
          <ac:inkMkLst>
            <pc:docMk/>
            <pc:sldMk cId="2364200404" sldId="552"/>
            <ac:inkMk id="537" creationId="{76FD366D-FD21-5143-A6BC-001276334E84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38" creationId="{096BF6C2-0E86-2A54-829B-1028DFF426C0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39" creationId="{7EAAB1AE-64D3-C1E6-CDE9-6363F41C3241}"/>
          </ac:inkMkLst>
        </pc:inkChg>
        <pc:inkChg chg="del mod">
          <ac:chgData name="Luca Crocetti" userId="52efdf86-ba77-4dcf-8f92-67ea05fd85b4" providerId="ADAL" clId="{44298F47-E88B-4AB1-83FB-3EB16B5D3730}" dt="2023-10-18T21:05:51.325" v="2196"/>
          <ac:inkMkLst>
            <pc:docMk/>
            <pc:sldMk cId="2364200404" sldId="552"/>
            <ac:inkMk id="540" creationId="{4CCC7729-B5DE-FA32-72F1-00DF7D0F1EEF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41" creationId="{3645422B-AB0F-9987-6554-ABB0498E5635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42" creationId="{29B30DED-D9E9-EA11-03D8-FF75B42D8C37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43" creationId="{3340B455-A4DF-C8D9-D402-439B7BDB3405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44" creationId="{D225627C-081B-657D-6A26-3933151ED017}"/>
          </ac:inkMkLst>
        </pc:inkChg>
        <pc:inkChg chg="del mod">
          <ac:chgData name="Luca Crocetti" userId="52efdf86-ba77-4dcf-8f92-67ea05fd85b4" providerId="ADAL" clId="{44298F47-E88B-4AB1-83FB-3EB16B5D3730}" dt="2023-10-18T21:05:51.319" v="2180"/>
          <ac:inkMkLst>
            <pc:docMk/>
            <pc:sldMk cId="2364200404" sldId="552"/>
            <ac:inkMk id="545" creationId="{CF3026CA-CEFE-DE8C-AC62-0C4828C35826}"/>
          </ac:inkMkLst>
        </pc:inkChg>
        <pc:inkChg chg="del mod">
          <ac:chgData name="Luca Crocetti" userId="52efdf86-ba77-4dcf-8f92-67ea05fd85b4" providerId="ADAL" clId="{44298F47-E88B-4AB1-83FB-3EB16B5D3730}" dt="2023-10-18T21:05:51.316" v="2175"/>
          <ac:inkMkLst>
            <pc:docMk/>
            <pc:sldMk cId="2364200404" sldId="552"/>
            <ac:inkMk id="546" creationId="{D43BF8D3-3878-4927-FC6D-CA5FBE459214}"/>
          </ac:inkMkLst>
        </pc:inkChg>
        <pc:inkChg chg="del mod">
          <ac:chgData name="Luca Crocetti" userId="52efdf86-ba77-4dcf-8f92-67ea05fd85b4" providerId="ADAL" clId="{44298F47-E88B-4AB1-83FB-3EB16B5D3730}" dt="2023-10-18T21:05:51.325" v="2198"/>
          <ac:inkMkLst>
            <pc:docMk/>
            <pc:sldMk cId="2364200404" sldId="552"/>
            <ac:inkMk id="547" creationId="{D9318F2D-A7F4-8400-6682-ADB47C99AE6D}"/>
          </ac:inkMkLst>
        </pc:inkChg>
        <pc:inkChg chg="del mod">
          <ac:chgData name="Luca Crocetti" userId="52efdf86-ba77-4dcf-8f92-67ea05fd85b4" providerId="ADAL" clId="{44298F47-E88B-4AB1-83FB-3EB16B5D3730}" dt="2023-10-18T21:05:51.322" v="2183"/>
          <ac:inkMkLst>
            <pc:docMk/>
            <pc:sldMk cId="2364200404" sldId="552"/>
            <ac:inkMk id="548" creationId="{7CA19289-C0E6-85D6-F0D1-EC3A47CB8D82}"/>
          </ac:inkMkLst>
        </pc:inkChg>
        <pc:inkChg chg="del mod">
          <ac:chgData name="Luca Crocetti" userId="52efdf86-ba77-4dcf-8f92-67ea05fd85b4" providerId="ADAL" clId="{44298F47-E88B-4AB1-83FB-3EB16B5D3730}" dt="2023-10-18T21:05:51.325" v="2195"/>
          <ac:inkMkLst>
            <pc:docMk/>
            <pc:sldMk cId="2364200404" sldId="552"/>
            <ac:inkMk id="549" creationId="{29509CF9-CC82-7CB8-D0BB-E80D00654BAE}"/>
          </ac:inkMkLst>
        </pc:inkChg>
        <pc:inkChg chg="del">
          <ac:chgData name="Luca Crocetti" userId="52efdf86-ba77-4dcf-8f92-67ea05fd85b4" providerId="ADAL" clId="{44298F47-E88B-4AB1-83FB-3EB16B5D3730}" dt="2023-10-18T21:05:51.315" v="2173"/>
          <ac:inkMkLst>
            <pc:docMk/>
            <pc:sldMk cId="2364200404" sldId="552"/>
            <ac:inkMk id="550" creationId="{A9BAB287-E9D4-E462-ED25-5CDA309B1718}"/>
          </ac:inkMkLst>
        </pc:inkChg>
        <pc:inkChg chg="del mod">
          <ac:chgData name="Luca Crocetti" userId="52efdf86-ba77-4dcf-8f92-67ea05fd85b4" providerId="ADAL" clId="{44298F47-E88B-4AB1-83FB-3EB16B5D3730}" dt="2023-10-18T21:05:51.323" v="2188"/>
          <ac:inkMkLst>
            <pc:docMk/>
            <pc:sldMk cId="2364200404" sldId="552"/>
            <ac:inkMk id="551" creationId="{8D49A9EA-3D93-7ACE-600A-8F9AE2F81B81}"/>
          </ac:inkMkLst>
        </pc:inkChg>
        <pc:inkChg chg="del mod">
          <ac:chgData name="Luca Crocetti" userId="52efdf86-ba77-4dcf-8f92-67ea05fd85b4" providerId="ADAL" clId="{44298F47-E88B-4AB1-83FB-3EB16B5D3730}" dt="2023-10-18T21:05:51.318" v="2179"/>
          <ac:inkMkLst>
            <pc:docMk/>
            <pc:sldMk cId="2364200404" sldId="552"/>
            <ac:inkMk id="552" creationId="{E97C119A-904A-89E9-5297-843C2FD7A481}"/>
          </ac:inkMkLst>
        </pc:inkChg>
        <pc:inkChg chg="del mod">
          <ac:chgData name="Luca Crocetti" userId="52efdf86-ba77-4dcf-8f92-67ea05fd85b4" providerId="ADAL" clId="{44298F47-E88B-4AB1-83FB-3EB16B5D3730}" dt="2023-10-18T21:05:51.324" v="2193"/>
          <ac:inkMkLst>
            <pc:docMk/>
            <pc:sldMk cId="2364200404" sldId="552"/>
            <ac:inkMk id="553" creationId="{AFEEC753-8E3B-E36F-D8F7-5F43E0C198AA}"/>
          </ac:inkMkLst>
        </pc:inkChg>
        <pc:inkChg chg="del mod">
          <ac:chgData name="Luca Crocetti" userId="52efdf86-ba77-4dcf-8f92-67ea05fd85b4" providerId="ADAL" clId="{44298F47-E88B-4AB1-83FB-3EB16B5D3730}" dt="2023-10-18T21:05:51.323" v="2186"/>
          <ac:inkMkLst>
            <pc:docMk/>
            <pc:sldMk cId="2364200404" sldId="552"/>
            <ac:inkMk id="554" creationId="{21752563-E662-000B-6A7D-1FDCA1F6C264}"/>
          </ac:inkMkLst>
        </pc:inkChg>
        <pc:inkChg chg="mod">
          <ac:chgData name="Luca Crocetti" userId="52efdf86-ba77-4dcf-8f92-67ea05fd85b4" providerId="ADAL" clId="{44298F47-E88B-4AB1-83FB-3EB16B5D3730}" dt="2023-10-18T21:06:14.669" v="2269"/>
          <ac:inkMkLst>
            <pc:docMk/>
            <pc:sldMk cId="2364200404" sldId="552"/>
            <ac:inkMk id="558" creationId="{3CA7BA38-B9A8-E94D-B841-B8315CB7EE40}"/>
          </ac:inkMkLst>
        </pc:inkChg>
        <pc:inkChg chg="del mod">
          <ac:chgData name="Luca Crocetti" userId="52efdf86-ba77-4dcf-8f92-67ea05fd85b4" providerId="ADAL" clId="{44298F47-E88B-4AB1-83FB-3EB16B5D3730}" dt="2023-10-18T21:06:14.653" v="2234"/>
          <ac:inkMkLst>
            <pc:docMk/>
            <pc:sldMk cId="2364200404" sldId="552"/>
            <ac:inkMk id="559" creationId="{FA794188-030E-65DF-D5CE-6373DBBD2222}"/>
          </ac:inkMkLst>
        </pc:inkChg>
        <pc:inkChg chg="del mod">
          <ac:chgData name="Luca Crocetti" userId="52efdf86-ba77-4dcf-8f92-67ea05fd85b4" providerId="ADAL" clId="{44298F47-E88B-4AB1-83FB-3EB16B5D3730}" dt="2023-10-18T21:06:14.657" v="2239"/>
          <ac:inkMkLst>
            <pc:docMk/>
            <pc:sldMk cId="2364200404" sldId="552"/>
            <ac:inkMk id="560" creationId="{EA9A2032-768B-7AAD-9D1E-672C25620E9D}"/>
          </ac:inkMkLst>
        </pc:inkChg>
        <pc:inkChg chg="del mod">
          <ac:chgData name="Luca Crocetti" userId="52efdf86-ba77-4dcf-8f92-67ea05fd85b4" providerId="ADAL" clId="{44298F47-E88B-4AB1-83FB-3EB16B5D3730}" dt="2023-10-18T21:06:14.653" v="2233"/>
          <ac:inkMkLst>
            <pc:docMk/>
            <pc:sldMk cId="2364200404" sldId="552"/>
            <ac:inkMk id="561" creationId="{03E4E8E4-7A4B-51FF-8E1F-D8D86939795F}"/>
          </ac:inkMkLst>
        </pc:inkChg>
        <pc:inkChg chg="del mod">
          <ac:chgData name="Luca Crocetti" userId="52efdf86-ba77-4dcf-8f92-67ea05fd85b4" providerId="ADAL" clId="{44298F47-E88B-4AB1-83FB-3EB16B5D3730}" dt="2023-10-18T21:06:14.660" v="2246"/>
          <ac:inkMkLst>
            <pc:docMk/>
            <pc:sldMk cId="2364200404" sldId="552"/>
            <ac:inkMk id="562" creationId="{B79CBA2A-FD7F-E4FC-D9AE-D2F1AD24A8FE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63" creationId="{02F03FEB-1A4B-FE45-3A72-D4F86CEFCD9C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64" creationId="{116B963F-63EA-AFB0-0EAE-0FFBEEEC0BF8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65" creationId="{A7CB62B4-2DEA-60BD-2A9C-CF29CCD7A96C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66" creationId="{9B2409C8-8345-E2D9-464D-400B850791BA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67" creationId="{C2BD8927-0E46-387C-F85F-11E76D82FC1B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68" creationId="{6ECA46A2-4ABC-1A12-CF35-3602BC246AF2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69" creationId="{3DB3477C-90C2-946B-6ADB-7B86703BCE51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70" creationId="{94491E0D-26F9-77D4-D9BE-01AD906AA5E1}"/>
          </ac:inkMkLst>
        </pc:inkChg>
        <pc:inkChg chg="del mod">
          <ac:chgData name="Luca Crocetti" userId="52efdf86-ba77-4dcf-8f92-67ea05fd85b4" providerId="ADAL" clId="{44298F47-E88B-4AB1-83FB-3EB16B5D3730}" dt="2023-10-18T21:06:14.659" v="2244"/>
          <ac:inkMkLst>
            <pc:docMk/>
            <pc:sldMk cId="2364200404" sldId="552"/>
            <ac:inkMk id="571" creationId="{5BD8CC86-949B-DCCD-1350-115C0944A6C5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72" creationId="{528DF6E8-3E66-E8BD-F7A0-85BB90E76120}"/>
          </ac:inkMkLst>
        </pc:inkChg>
        <pc:inkChg chg="del mod">
          <ac:chgData name="Luca Crocetti" userId="52efdf86-ba77-4dcf-8f92-67ea05fd85b4" providerId="ADAL" clId="{44298F47-E88B-4AB1-83FB-3EB16B5D3730}" dt="2023-10-18T21:06:14.662" v="2250"/>
          <ac:inkMkLst>
            <pc:docMk/>
            <pc:sldMk cId="2364200404" sldId="552"/>
            <ac:inkMk id="573" creationId="{91D61852-4AAA-2955-CF2F-92CDE5B4A909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74" creationId="{ED95FA10-42A7-CB85-1688-E06F8BC0CB0F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75" creationId="{EBDB567C-332B-2BC2-CCED-FE16BBE4D636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76" creationId="{D0A43900-F78A-50C4-8A93-C6A535B0C9B6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77" creationId="{E51C9049-7719-12F1-B725-4F0FF496EF9A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78" creationId="{2691B34D-3C05-C424-C5D4-837805238030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79" creationId="{7394C977-855D-6A42-5EAF-6B50577E3171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80" creationId="{D266551E-3524-E697-C3F8-45C1BD835A57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81" creationId="{1F3A4BA6-7E07-13E7-B9E0-2F81C30B2CAC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82" creationId="{EE658257-7D01-C407-C0C5-F68FC4F44755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83" creationId="{D799D3B8-A6A2-8E5D-F4C8-04A2E215FB5C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84" creationId="{77F5B34F-3FFE-FD88-71C0-EC420231192F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85" creationId="{FA6FA3B2-7EA3-50D8-F2E7-FB58A33ED9BA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86" creationId="{6557C6D0-910F-8E0F-B405-43A8C4814380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87" creationId="{6203B8F7-07E7-DA37-919E-B3F2EDA425AF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88" creationId="{7E26E6BB-EB65-BF4A-7F46-60F6FEF1A22D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89" creationId="{5CD8BF06-01E0-37D9-ED10-B7C655C2668D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90" creationId="{AC088F8C-312E-2686-6C3C-7687C6604344}"/>
          </ac:inkMkLst>
        </pc:inkChg>
        <pc:inkChg chg="del mod">
          <ac:chgData name="Luca Crocetti" userId="52efdf86-ba77-4dcf-8f92-67ea05fd85b4" providerId="ADAL" clId="{44298F47-E88B-4AB1-83FB-3EB16B5D3730}" dt="2023-10-18T21:06:14.667" v="2260"/>
          <ac:inkMkLst>
            <pc:docMk/>
            <pc:sldMk cId="2364200404" sldId="552"/>
            <ac:inkMk id="591" creationId="{2A51FE33-1B14-0BA8-904B-095AB918F055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92" creationId="{46501937-81E8-95AD-1151-0B210D4C7D3D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93" creationId="{7CBE2F4A-4A16-8D3A-7539-553632F1D261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94" creationId="{3851C941-01E2-AD1E-DE3C-7A48A7B38065}"/>
          </ac:inkMkLst>
        </pc:inkChg>
        <pc:inkChg chg="del mod">
          <ac:chgData name="Luca Crocetti" userId="52efdf86-ba77-4dcf-8f92-67ea05fd85b4" providerId="ADAL" clId="{44298F47-E88B-4AB1-83FB-3EB16B5D3730}" dt="2023-10-18T21:06:14.669" v="2269"/>
          <ac:inkMkLst>
            <pc:docMk/>
            <pc:sldMk cId="2364200404" sldId="552"/>
            <ac:inkMk id="595" creationId="{F7758375-2182-790A-3C72-B2AD48DED199}"/>
          </ac:inkMkLst>
        </pc:inkChg>
        <pc:inkChg chg="del mod">
          <ac:chgData name="Luca Crocetti" userId="52efdf86-ba77-4dcf-8f92-67ea05fd85b4" providerId="ADAL" clId="{44298F47-E88B-4AB1-83FB-3EB16B5D3730}" dt="2023-10-18T21:06:14.655" v="2236"/>
          <ac:inkMkLst>
            <pc:docMk/>
            <pc:sldMk cId="2364200404" sldId="552"/>
            <ac:inkMk id="596" creationId="{19693F84-D7EC-DB2C-244D-4EBFE26CE9F2}"/>
          </ac:inkMkLst>
        </pc:inkChg>
        <pc:inkChg chg="del mod">
          <ac:chgData name="Luca Crocetti" userId="52efdf86-ba77-4dcf-8f92-67ea05fd85b4" providerId="ADAL" clId="{44298F47-E88B-4AB1-83FB-3EB16B5D3730}" dt="2023-10-18T21:06:14.668" v="2264"/>
          <ac:inkMkLst>
            <pc:docMk/>
            <pc:sldMk cId="2364200404" sldId="552"/>
            <ac:inkMk id="597" creationId="{02843716-0AFA-9EDA-152B-88DCCA675FAC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98" creationId="{9A0FC2CE-069E-A6C9-905E-94FDCB96EFCD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99" creationId="{C5BB8624-4530-2B26-743C-72C15B4357B0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600" creationId="{077B11D5-FA4B-62FD-F128-56F560993666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02" creationId="{630C50B1-0878-E105-D3BC-4E365680CA47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03" creationId="{AF5A239B-A495-3E2C-0B69-91B158FA3B3C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04" creationId="{F1DFC052-F119-D029-1455-04642C60C047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05" creationId="{D73D5F46-7C01-27A0-D98E-33E1DB6EB261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06" creationId="{63A5C887-A7D3-E33B-7824-CFC3564B22CB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07" creationId="{D2F84B59-DD28-1D2F-4901-7DA0CF7A669D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08" creationId="{35B3E54B-4C6C-B75D-6D88-3C4ED3C7C190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09" creationId="{74586D72-5B4F-D84F-EEED-C976AFB034C9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10" creationId="{112F3AAD-58CB-8D20-9A83-777A13375C8B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11" creationId="{AB7A4A25-0A0E-258A-CE17-B2A652338DC1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12" creationId="{82BF6D11-D362-08C2-5C05-867CA9582AE1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13" creationId="{946AADAF-6A73-33C6-253F-B1C4DFC54D74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14" creationId="{F32A5A21-8E4F-5C11-36AA-2C8983C5FC51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15" creationId="{6B18E11A-8CED-8B0C-775E-4EA4007AFB01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16" creationId="{A89410BB-403B-FAFB-220F-C80CFC10D193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17" creationId="{20D1EA47-2D14-E115-EFC8-46037F292E8D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18" creationId="{325F5F8D-4755-88AB-0341-BEDAD45A7DC8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19" creationId="{1F9F4C3B-91E2-7395-174F-D6927C2E388F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20" creationId="{26194FDB-6CF1-460B-7669-D7FD85ACD14F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21" creationId="{F6AFBF34-C5EB-3C2E-4D5C-0A9DA4E574A1}"/>
          </ac:inkMkLst>
        </pc:inkChg>
        <pc:inkChg chg="del mod">
          <ac:chgData name="Luca Crocetti" userId="52efdf86-ba77-4dcf-8f92-67ea05fd85b4" providerId="ADAL" clId="{44298F47-E88B-4AB1-83FB-3EB16B5D3730}" dt="2023-10-18T21:06:14.665" v="2256"/>
          <ac:inkMkLst>
            <pc:docMk/>
            <pc:sldMk cId="2364200404" sldId="552"/>
            <ac:inkMk id="622" creationId="{D5C18BD1-608F-4D83-C9FE-394E15AB57F6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23" creationId="{B0114E40-051E-B879-E448-78CD150D5B58}"/>
          </ac:inkMkLst>
        </pc:inkChg>
        <pc:inkChg chg="del mod">
          <ac:chgData name="Luca Crocetti" userId="52efdf86-ba77-4dcf-8f92-67ea05fd85b4" providerId="ADAL" clId="{44298F47-E88B-4AB1-83FB-3EB16B5D3730}" dt="2023-10-18T21:06:14.666" v="2258"/>
          <ac:inkMkLst>
            <pc:docMk/>
            <pc:sldMk cId="2364200404" sldId="552"/>
            <ac:inkMk id="624" creationId="{98D35372-E423-DA4B-0F22-D13E21A49A41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25" creationId="{EAFC52F3-56FD-30C0-82BE-744F595B2A13}"/>
          </ac:inkMkLst>
        </pc:inkChg>
        <pc:inkChg chg="del mod">
          <ac:chgData name="Luca Crocetti" userId="52efdf86-ba77-4dcf-8f92-67ea05fd85b4" providerId="ADAL" clId="{44298F47-E88B-4AB1-83FB-3EB16B5D3730}" dt="2023-10-18T21:06:14.662" v="2251"/>
          <ac:inkMkLst>
            <pc:docMk/>
            <pc:sldMk cId="2364200404" sldId="552"/>
            <ac:inkMk id="626" creationId="{DFD0750C-782D-78FB-9AB4-9FB4D1A9F73B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27" creationId="{A2C70B21-B3FF-68E3-A442-4BD83D1BA69E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28" creationId="{CA6D3B50-9D33-2CD1-AB7A-2DF61211FD83}"/>
          </ac:inkMkLst>
        </pc:inkChg>
        <pc:inkChg chg="del mod">
          <ac:chgData name="Luca Crocetti" userId="52efdf86-ba77-4dcf-8f92-67ea05fd85b4" providerId="ADAL" clId="{44298F47-E88B-4AB1-83FB-3EB16B5D3730}" dt="2023-10-18T21:06:14.659" v="2243"/>
          <ac:inkMkLst>
            <pc:docMk/>
            <pc:sldMk cId="2364200404" sldId="552"/>
            <ac:inkMk id="629" creationId="{7669528C-69F8-112F-2B64-6E29ADBBD166}"/>
          </ac:inkMkLst>
        </pc:inkChg>
        <pc:inkChg chg="del mod">
          <ac:chgData name="Luca Crocetti" userId="52efdf86-ba77-4dcf-8f92-67ea05fd85b4" providerId="ADAL" clId="{44298F47-E88B-4AB1-83FB-3EB16B5D3730}" dt="2023-10-18T21:06:14.663" v="2254"/>
          <ac:inkMkLst>
            <pc:docMk/>
            <pc:sldMk cId="2364200404" sldId="552"/>
            <ac:inkMk id="630" creationId="{82D45CA3-DB91-8E75-8EDD-FE378D713094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31" creationId="{AC6C26E8-2295-4C43-9E53-C6FD9E99642E}"/>
          </ac:inkMkLst>
        </pc:inkChg>
        <pc:inkChg chg="del mod">
          <ac:chgData name="Luca Crocetti" userId="52efdf86-ba77-4dcf-8f92-67ea05fd85b4" providerId="ADAL" clId="{44298F47-E88B-4AB1-83FB-3EB16B5D3730}" dt="2023-10-18T21:06:14.663" v="2252"/>
          <ac:inkMkLst>
            <pc:docMk/>
            <pc:sldMk cId="2364200404" sldId="552"/>
            <ac:inkMk id="632" creationId="{C2FC625A-6E9B-EA10-6179-2181551EDA6A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33" creationId="{7DF467C0-9C4A-0117-6ADB-F06589EE7181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34" creationId="{A4D7F966-4417-D19F-D219-F0BD1E616570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35" creationId="{A290A93B-5D68-A889-4BDA-A2714410FBFB}"/>
          </ac:inkMkLst>
        </pc:inkChg>
        <pc:inkChg chg="del mod">
          <ac:chgData name="Luca Crocetti" userId="52efdf86-ba77-4dcf-8f92-67ea05fd85b4" providerId="ADAL" clId="{44298F47-E88B-4AB1-83FB-3EB16B5D3730}" dt="2023-10-18T21:06:14.665" v="2257"/>
          <ac:inkMkLst>
            <pc:docMk/>
            <pc:sldMk cId="2364200404" sldId="552"/>
            <ac:inkMk id="636" creationId="{39369809-BD91-8D0F-40FA-010AF83A8D73}"/>
          </ac:inkMkLst>
        </pc:inkChg>
        <pc:inkChg chg="del">
          <ac:chgData name="Luca Crocetti" userId="52efdf86-ba77-4dcf-8f92-67ea05fd85b4" providerId="ADAL" clId="{44298F47-E88B-4AB1-83FB-3EB16B5D3730}" dt="2023-10-18T21:06:14.652" v="2232"/>
          <ac:inkMkLst>
            <pc:docMk/>
            <pc:sldMk cId="2364200404" sldId="552"/>
            <ac:inkMk id="637" creationId="{668A7C04-9172-4870-5371-AC7F0BF6F52C}"/>
          </ac:inkMkLst>
        </pc:inkChg>
        <pc:inkChg chg="del mod">
          <ac:chgData name="Luca Crocetti" userId="52efdf86-ba77-4dcf-8f92-67ea05fd85b4" providerId="ADAL" clId="{44298F47-E88B-4AB1-83FB-3EB16B5D3730}" dt="2023-10-18T21:06:14.667" v="2261"/>
          <ac:inkMkLst>
            <pc:docMk/>
            <pc:sldMk cId="2364200404" sldId="552"/>
            <ac:inkMk id="638" creationId="{1A270327-F5D4-0E9A-C1EE-1088CAF61EFB}"/>
          </ac:inkMkLst>
        </pc:inkChg>
        <pc:inkChg chg="del mod">
          <ac:chgData name="Luca Crocetti" userId="52efdf86-ba77-4dcf-8f92-67ea05fd85b4" providerId="ADAL" clId="{44298F47-E88B-4AB1-83FB-3EB16B5D3730}" dt="2023-10-18T21:06:14.663" v="2253"/>
          <ac:inkMkLst>
            <pc:docMk/>
            <pc:sldMk cId="2364200404" sldId="552"/>
            <ac:inkMk id="639" creationId="{913C45C8-9B7D-DB4B-F50B-A6B5DAD0CE1C}"/>
          </ac:inkMkLst>
        </pc:inkChg>
      </pc:sldChg>
      <pc:sldChg chg="modSp mod">
        <pc:chgData name="Luca Crocetti" userId="52efdf86-ba77-4dcf-8f92-67ea05fd85b4" providerId="ADAL" clId="{44298F47-E88B-4AB1-83FB-3EB16B5D3730}" dt="2023-10-19T18:25:07.572" v="2890" actId="255"/>
        <pc:sldMkLst>
          <pc:docMk/>
          <pc:sldMk cId="3947257253" sldId="553"/>
        </pc:sldMkLst>
        <pc:spChg chg="mod">
          <ac:chgData name="Luca Crocetti" userId="52efdf86-ba77-4dcf-8f92-67ea05fd85b4" providerId="ADAL" clId="{44298F47-E88B-4AB1-83FB-3EB16B5D3730}" dt="2023-10-19T18:20:50.264" v="2758"/>
          <ac:spMkLst>
            <pc:docMk/>
            <pc:sldMk cId="3947257253" sldId="553"/>
            <ac:spMk id="2" creationId="{A1E43869-A74A-4BC1-B9CE-79D78A6BDFFE}"/>
          </ac:spMkLst>
        </pc:spChg>
        <pc:spChg chg="mod">
          <ac:chgData name="Luca Crocetti" userId="52efdf86-ba77-4dcf-8f92-67ea05fd85b4" providerId="ADAL" clId="{44298F47-E88B-4AB1-83FB-3EB16B5D3730}" dt="2023-10-19T18:25:07.572" v="2890" actId="255"/>
          <ac:spMkLst>
            <pc:docMk/>
            <pc:sldMk cId="3947257253" sldId="553"/>
            <ac:spMk id="61" creationId="{0664F41B-0262-7C2C-A0E1-E2FBAF8222D7}"/>
          </ac:spMkLst>
        </pc:spChg>
      </pc:sldChg>
      <pc:sldChg chg="addSp delSp modSp mod">
        <pc:chgData name="Luca Crocetti" userId="52efdf86-ba77-4dcf-8f92-67ea05fd85b4" providerId="ADAL" clId="{44298F47-E88B-4AB1-83FB-3EB16B5D3730}" dt="2023-10-19T18:12:15.588" v="2534"/>
        <pc:sldMkLst>
          <pc:docMk/>
          <pc:sldMk cId="877001487" sldId="554"/>
        </pc:sldMkLst>
        <pc:spChg chg="mod">
          <ac:chgData name="Luca Crocetti" userId="52efdf86-ba77-4dcf-8f92-67ea05fd85b4" providerId="ADAL" clId="{44298F47-E88B-4AB1-83FB-3EB16B5D3730}" dt="2023-10-19T18:12:15.588" v="2534"/>
          <ac:spMkLst>
            <pc:docMk/>
            <pc:sldMk cId="877001487" sldId="554"/>
            <ac:spMk id="2" creationId="{A1E43869-A74A-4BC1-B9CE-79D78A6BDFFE}"/>
          </ac:spMkLst>
        </pc:spChg>
        <pc:grpChg chg="del mod">
          <ac:chgData name="Luca Crocetti" userId="52efdf86-ba77-4dcf-8f92-67ea05fd85b4" providerId="ADAL" clId="{44298F47-E88B-4AB1-83FB-3EB16B5D3730}" dt="2023-10-18T20:55:25.402" v="1107"/>
          <ac:grpSpMkLst>
            <pc:docMk/>
            <pc:sldMk cId="877001487" sldId="554"/>
            <ac:grpSpMk id="58" creationId="{F44113B2-FCE0-C0C2-40F2-F22CB369EBFE}"/>
          </ac:grpSpMkLst>
        </pc:grpChg>
        <pc:grpChg chg="mod">
          <ac:chgData name="Luca Crocetti" userId="52efdf86-ba77-4dcf-8f92-67ea05fd85b4" providerId="ADAL" clId="{44298F47-E88B-4AB1-83FB-3EB16B5D3730}" dt="2023-10-18T20:55:25.402" v="1107"/>
          <ac:grpSpMkLst>
            <pc:docMk/>
            <pc:sldMk cId="877001487" sldId="554"/>
            <ac:grpSpMk id="92" creationId="{4563DF8B-51EF-5B11-A2BD-448FCECA76E1}"/>
          </ac:grpSpMkLst>
        </pc:grpChg>
        <pc:grpChg chg="mod">
          <ac:chgData name="Luca Crocetti" userId="52efdf86-ba77-4dcf-8f92-67ea05fd85b4" providerId="ADAL" clId="{44298F47-E88B-4AB1-83FB-3EB16B5D3730}" dt="2023-10-18T20:54:39.083" v="1028"/>
          <ac:grpSpMkLst>
            <pc:docMk/>
            <pc:sldMk cId="877001487" sldId="554"/>
            <ac:grpSpMk id="407" creationId="{5588D822-6FB2-B729-D755-1CB306991F98}"/>
          </ac:grpSpMkLst>
        </pc:grpChg>
        <pc:grpChg chg="del mod">
          <ac:chgData name="Luca Crocetti" userId="52efdf86-ba77-4dcf-8f92-67ea05fd85b4" providerId="ADAL" clId="{44298F47-E88B-4AB1-83FB-3EB16B5D3730}" dt="2023-10-18T20:54:39.074" v="1008"/>
          <ac:grpSpMkLst>
            <pc:docMk/>
            <pc:sldMk cId="877001487" sldId="554"/>
            <ac:grpSpMk id="411" creationId="{BF6E30E7-0BA9-BDC5-935C-925A9DE7907D}"/>
          </ac:grpSpMkLst>
        </pc:grpChg>
        <pc:grpChg chg="del mod">
          <ac:chgData name="Luca Crocetti" userId="52efdf86-ba77-4dcf-8f92-67ea05fd85b4" providerId="ADAL" clId="{44298F47-E88B-4AB1-83FB-3EB16B5D3730}" dt="2023-10-18T20:55:25.402" v="1107"/>
          <ac:grpSpMkLst>
            <pc:docMk/>
            <pc:sldMk cId="877001487" sldId="554"/>
            <ac:grpSpMk id="464" creationId="{CCE4B73A-7667-1952-113B-E5936FCEDF68}"/>
          </ac:grpSpMkLst>
        </pc:grpChg>
        <pc:grpChg chg="del mod">
          <ac:chgData name="Luca Crocetti" userId="52efdf86-ba77-4dcf-8f92-67ea05fd85b4" providerId="ADAL" clId="{44298F47-E88B-4AB1-83FB-3EB16B5D3730}" dt="2023-10-18T20:55:25.402" v="1107"/>
          <ac:grpSpMkLst>
            <pc:docMk/>
            <pc:sldMk cId="877001487" sldId="554"/>
            <ac:grpSpMk id="465" creationId="{EE7763DE-05D2-A770-134D-17836B0FAD73}"/>
          </ac:grpSpMkLst>
        </pc:grpChg>
        <pc:grpChg chg="del mod">
          <ac:chgData name="Luca Crocetti" userId="52efdf86-ba77-4dcf-8f92-67ea05fd85b4" providerId="ADAL" clId="{44298F47-E88B-4AB1-83FB-3EB16B5D3730}" dt="2023-10-18T20:55:03.075" v="1070"/>
          <ac:grpSpMkLst>
            <pc:docMk/>
            <pc:sldMk cId="877001487" sldId="554"/>
            <ac:grpSpMk id="479" creationId="{C8140D0A-2FD4-5A67-171C-540D916C46C5}"/>
          </ac:grpSpMkLst>
        </pc:grpChg>
        <pc:grpChg chg="del mod">
          <ac:chgData name="Luca Crocetti" userId="52efdf86-ba77-4dcf-8f92-67ea05fd85b4" providerId="ADAL" clId="{44298F47-E88B-4AB1-83FB-3EB16B5D3730}" dt="2023-10-18T20:55:03.075" v="1070"/>
          <ac:grpSpMkLst>
            <pc:docMk/>
            <pc:sldMk cId="877001487" sldId="554"/>
            <ac:grpSpMk id="480" creationId="{5B14064D-402A-1D02-EFB6-9572FA3C5797}"/>
          </ac:grpSpMkLst>
        </pc:grpChg>
        <pc:grpChg chg="del mod">
          <ac:chgData name="Luca Crocetti" userId="52efdf86-ba77-4dcf-8f92-67ea05fd85b4" providerId="ADAL" clId="{44298F47-E88B-4AB1-83FB-3EB16B5D3730}" dt="2023-10-18T20:55:25.402" v="1107"/>
          <ac:grpSpMkLst>
            <pc:docMk/>
            <pc:sldMk cId="877001487" sldId="554"/>
            <ac:grpSpMk id="483" creationId="{1ABBA7FA-9E70-FB8E-3A24-647A53B5425D}"/>
          </ac:grpSpMkLst>
        </pc:grpChg>
        <pc:grpChg chg="mod">
          <ac:chgData name="Luca Crocetti" userId="52efdf86-ba77-4dcf-8f92-67ea05fd85b4" providerId="ADAL" clId="{44298F47-E88B-4AB1-83FB-3EB16B5D3730}" dt="2023-10-18T20:55:03.075" v="1070"/>
          <ac:grpSpMkLst>
            <pc:docMk/>
            <pc:sldMk cId="877001487" sldId="554"/>
            <ac:grpSpMk id="484" creationId="{9880DABC-C193-759F-E075-2E645CF7917D}"/>
          </ac:grpSpMkLst>
        </pc:grpChg>
        <pc:grpChg chg="mod">
          <ac:chgData name="Luca Crocetti" userId="52efdf86-ba77-4dcf-8f92-67ea05fd85b4" providerId="ADAL" clId="{44298F47-E88B-4AB1-83FB-3EB16B5D3730}" dt="2023-10-18T20:55:06.543" v="1078"/>
          <ac:grpSpMkLst>
            <pc:docMk/>
            <pc:sldMk cId="877001487" sldId="554"/>
            <ac:grpSpMk id="492" creationId="{E264335C-9910-EDF7-0E3D-E96A0985F5C9}"/>
          </ac:grpSpMkLst>
        </pc:grpChg>
        <pc:grpChg chg="del mod">
          <ac:chgData name="Luca Crocetti" userId="52efdf86-ba77-4dcf-8f92-67ea05fd85b4" providerId="ADAL" clId="{44298F47-E88B-4AB1-83FB-3EB16B5D3730}" dt="2023-10-18T20:55:25.402" v="1107"/>
          <ac:grpSpMkLst>
            <pc:docMk/>
            <pc:sldMk cId="877001487" sldId="554"/>
            <ac:grpSpMk id="509" creationId="{2893FA1E-4B71-CA09-5B2A-AC95AA73C554}"/>
          </ac:grpSpMkLst>
        </pc:grpChg>
        <pc:grpChg chg="del mod">
          <ac:chgData name="Luca Crocetti" userId="52efdf86-ba77-4dcf-8f92-67ea05fd85b4" providerId="ADAL" clId="{44298F47-E88B-4AB1-83FB-3EB16B5D3730}" dt="2023-10-18T20:55:25.402" v="1107"/>
          <ac:grpSpMkLst>
            <pc:docMk/>
            <pc:sldMk cId="877001487" sldId="554"/>
            <ac:grpSpMk id="510" creationId="{41BBE466-0489-FD92-38B2-507C5253E0A0}"/>
          </ac:grpSpMkLst>
        </pc:grpChg>
        <pc:grpChg chg="del mod">
          <ac:chgData name="Luca Crocetti" userId="52efdf86-ba77-4dcf-8f92-67ea05fd85b4" providerId="ADAL" clId="{44298F47-E88B-4AB1-83FB-3EB16B5D3730}" dt="2023-10-18T20:55:25.402" v="1107"/>
          <ac:grpSpMkLst>
            <pc:docMk/>
            <pc:sldMk cId="877001487" sldId="554"/>
            <ac:grpSpMk id="511" creationId="{98732ED8-538C-CC52-4082-CBAEBEF9A3C2}"/>
          </ac:grpSpMkLst>
        </pc:grp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12" creationId="{2840ECA3-F59F-ED01-D6A5-03D730C3C3C8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7" creationId="{A6707041-4E1F-0D97-6F40-888F2FB1E8E5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8" creationId="{31762BD4-ED15-CE93-4080-E522DD3A2E32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9" creationId="{5DFE1B7A-0406-26D8-8C7D-F90D5B7382B9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50" creationId="{E1BF2398-1CEB-E61C-58A3-92A022F4523B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52" creationId="{19B21A5B-3747-65B2-4D42-2F571B64F275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54" creationId="{980DAE1C-0753-4790-1803-C95B496779FE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55" creationId="{39E40AED-74F7-2ABC-2127-35EE9BE5889E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56" creationId="{8D0A90B1-E91B-AC3E-73C2-9B835CFA734F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57" creationId="{3C7A4BA3-218C-FA0C-3147-BD676BA01D1D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59" creationId="{B09829C4-33F8-333B-C1FA-C2736C02FF39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60" creationId="{1F20A27E-9A09-AC70-E224-13A5DF11C2B4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61" creationId="{BF4A398B-A0C0-9514-D82E-4CBA28CC6840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62" creationId="{2CE3B3C6-B809-4DC6-FCA0-ED2B1F19FFDD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63" creationId="{D0FF9813-C7DD-81BC-9D2C-49D5EB43DD30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64" creationId="{27FCF96E-42DB-6FFC-D848-30091123088B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65" creationId="{E2D23BEE-E4D2-3559-20A6-B664A898863C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67" creationId="{899E3332-9DB1-C6D2-9F9E-24EBCFF74724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68" creationId="{ECE96288-67D5-EA62-CD8A-855D1E2250AF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69" creationId="{80619090-3B8A-CE17-2462-825935440607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72" creationId="{D07131B6-30A9-A908-7139-CB87DE0661FE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77" creationId="{295D6765-4B75-3590-743C-5CFA3383FF7C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79" creationId="{5BF83647-1B96-6EE9-8342-8F1B01777253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82" creationId="{E7201F9E-693E-7D40-494B-1BE4661B734D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90" creationId="{10453918-9DE3-5F0A-92F4-CA857BF55060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91" creationId="{DB04F198-0E3D-A314-C8B5-070C0169A70B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282" creationId="{62876206-BAFE-61C2-FD08-18464097CEF5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283" creationId="{E685441C-CF9D-BB69-3573-C06F4DCBB4CD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284" creationId="{953E0BD9-6F21-E4FE-15E1-4CF67B4F3A98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285" creationId="{1FDE045A-B12B-29FE-B392-05CE68EF5487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286" creationId="{A93196D2-3D1C-8DB1-C7EB-A3D3D1ACD11C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295" creationId="{95A0355D-B0A5-BB1C-E420-3C80A6F93855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296" creationId="{46C8FA00-F2E4-62A6-CF01-8E5B0ABBFE27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297" creationId="{902285FE-B4E4-0ECF-F601-381510B40718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00" creationId="{93DCCD55-E060-F3A8-EAED-EEDE3FE7ACDA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01" creationId="{E91A164F-4A54-6A5F-7F98-0CA0E7609917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02" creationId="{DB90BF9B-8AE2-8930-C985-23866BE2F0BB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03" creationId="{5F6CE625-FFB2-49BD-2E63-7D08FF22DE6B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04" creationId="{B3548E55-1BEE-7348-AFD8-14F5E25775C6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05" creationId="{374AEFEF-ECA6-F532-AB75-D728EE60B4FC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06" creationId="{3E72175C-1C62-EB95-AA65-D6FFEF6DCD8C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08" creationId="{F3E87FB2-A634-563B-299B-EE424955653F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09" creationId="{72018164-E37F-EE6E-79C5-3078CF6E88CF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11" creationId="{BB6C21FD-9C34-4F90-6783-6D73AE83BC38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12" creationId="{D14EC42B-2BBB-9D61-FED2-5F06518ABC32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14" creationId="{A5D077EA-F4FB-E85A-9EBE-AF64B023F38E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15" creationId="{1CCC9973-BAFB-0C8A-E7A9-BA49C88C0172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16" creationId="{991C2181-0920-913B-75A7-4FFC433BE634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17" creationId="{127DAACB-55A5-9DF2-4838-E0A6106930DC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18" creationId="{8446A31E-359D-24C0-483D-97596396474E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19" creationId="{9D840D2A-1A63-65AB-C420-5C286D881B41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21" creationId="{86FF4340-556B-86B0-96DD-0D3E41854F22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22" creationId="{15B09881-6D96-4587-7524-86E78E4281A4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23" creationId="{D0AAD708-CEC2-09F2-149D-E3552CD90300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24" creationId="{082B5129-AB1C-B58C-73E1-86AAD8C430EF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25" creationId="{72497CCF-13BA-FCC2-7C1D-02266CA6D621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26" creationId="{5653628A-08A5-524E-29B7-CD12B7EB0FC6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27" creationId="{9F31DE5F-D029-B692-9C6B-9E1D25BB025E}"/>
          </ac:inkMkLst>
        </pc:inkChg>
        <pc:inkChg chg="del mod">
          <ac:chgData name="Luca Crocetti" userId="52efdf86-ba77-4dcf-8f92-67ea05fd85b4" providerId="ADAL" clId="{44298F47-E88B-4AB1-83FB-3EB16B5D3730}" dt="2023-10-18T20:54:39.060" v="977"/>
          <ac:inkMkLst>
            <pc:docMk/>
            <pc:sldMk cId="877001487" sldId="554"/>
            <ac:inkMk id="329" creationId="{D9396B46-A7B4-BA2A-A105-21DFD9FB08C7}"/>
          </ac:inkMkLst>
        </pc:inkChg>
        <pc:inkChg chg="del mod">
          <ac:chgData name="Luca Crocetti" userId="52efdf86-ba77-4dcf-8f92-67ea05fd85b4" providerId="ADAL" clId="{44298F47-E88B-4AB1-83FB-3EB16B5D3730}" dt="2023-10-18T20:54:39.080" v="1022"/>
          <ac:inkMkLst>
            <pc:docMk/>
            <pc:sldMk cId="877001487" sldId="554"/>
            <ac:inkMk id="330" creationId="{5DD92196-2907-87E7-DE9F-82FC702EE059}"/>
          </ac:inkMkLst>
        </pc:inkChg>
        <pc:inkChg chg="del mod">
          <ac:chgData name="Luca Crocetti" userId="52efdf86-ba77-4dcf-8f92-67ea05fd85b4" providerId="ADAL" clId="{44298F47-E88B-4AB1-83FB-3EB16B5D3730}" dt="2023-10-18T20:54:39.074" v="1009"/>
          <ac:inkMkLst>
            <pc:docMk/>
            <pc:sldMk cId="877001487" sldId="554"/>
            <ac:inkMk id="331" creationId="{891FE988-C77B-B899-77CC-1A03C0B8200E}"/>
          </ac:inkMkLst>
        </pc:inkChg>
        <pc:inkChg chg="del mod">
          <ac:chgData name="Luca Crocetti" userId="52efdf86-ba77-4dcf-8f92-67ea05fd85b4" providerId="ADAL" clId="{44298F47-E88B-4AB1-83FB-3EB16B5D3730}" dt="2023-10-18T20:54:39.081" v="1025"/>
          <ac:inkMkLst>
            <pc:docMk/>
            <pc:sldMk cId="877001487" sldId="554"/>
            <ac:inkMk id="332" creationId="{10050E6A-B58D-8FAF-6A89-ED4657B44E11}"/>
          </ac:inkMkLst>
        </pc:inkChg>
        <pc:inkChg chg="del mod">
          <ac:chgData name="Luca Crocetti" userId="52efdf86-ba77-4dcf-8f92-67ea05fd85b4" providerId="ADAL" clId="{44298F47-E88B-4AB1-83FB-3EB16B5D3730}" dt="2023-10-18T20:54:39.046" v="965"/>
          <ac:inkMkLst>
            <pc:docMk/>
            <pc:sldMk cId="877001487" sldId="554"/>
            <ac:inkMk id="333" creationId="{113C8262-FBEB-AA58-2BF0-4646D4A7491D}"/>
          </ac:inkMkLst>
        </pc:inkChg>
        <pc:inkChg chg="del mod">
          <ac:chgData name="Luca Crocetti" userId="52efdf86-ba77-4dcf-8f92-67ea05fd85b4" providerId="ADAL" clId="{44298F47-E88B-4AB1-83FB-3EB16B5D3730}" dt="2023-10-18T20:54:39.069" v="996"/>
          <ac:inkMkLst>
            <pc:docMk/>
            <pc:sldMk cId="877001487" sldId="554"/>
            <ac:inkMk id="334" creationId="{8A55C7D1-4743-72EF-A491-3FB86A63A99D}"/>
          </ac:inkMkLst>
        </pc:inkChg>
        <pc:inkChg chg="del mod">
          <ac:chgData name="Luca Crocetti" userId="52efdf86-ba77-4dcf-8f92-67ea05fd85b4" providerId="ADAL" clId="{44298F47-E88B-4AB1-83FB-3EB16B5D3730}" dt="2023-10-18T20:54:39.070" v="998"/>
          <ac:inkMkLst>
            <pc:docMk/>
            <pc:sldMk cId="877001487" sldId="554"/>
            <ac:inkMk id="335" creationId="{035AFE3C-C642-170A-8B0C-8832BED6A0DE}"/>
          </ac:inkMkLst>
        </pc:inkChg>
        <pc:inkChg chg="del mod">
          <ac:chgData name="Luca Crocetti" userId="52efdf86-ba77-4dcf-8f92-67ea05fd85b4" providerId="ADAL" clId="{44298F47-E88B-4AB1-83FB-3EB16B5D3730}" dt="2023-10-18T20:54:39.061" v="980"/>
          <ac:inkMkLst>
            <pc:docMk/>
            <pc:sldMk cId="877001487" sldId="554"/>
            <ac:inkMk id="336" creationId="{923016C6-B16C-EA8F-7088-DCD4C18A386C}"/>
          </ac:inkMkLst>
        </pc:inkChg>
        <pc:inkChg chg="del mod">
          <ac:chgData name="Luca Crocetti" userId="52efdf86-ba77-4dcf-8f92-67ea05fd85b4" providerId="ADAL" clId="{44298F47-E88B-4AB1-83FB-3EB16B5D3730}" dt="2023-10-18T20:54:39.073" v="1007"/>
          <ac:inkMkLst>
            <pc:docMk/>
            <pc:sldMk cId="877001487" sldId="554"/>
            <ac:inkMk id="337" creationId="{A4D3594A-2F19-E66F-5F3B-D44FE7DD6F0E}"/>
          </ac:inkMkLst>
        </pc:inkChg>
        <pc:inkChg chg="del mod">
          <ac:chgData name="Luca Crocetti" userId="52efdf86-ba77-4dcf-8f92-67ea05fd85b4" providerId="ADAL" clId="{44298F47-E88B-4AB1-83FB-3EB16B5D3730}" dt="2023-10-18T20:54:39.070" v="999"/>
          <ac:inkMkLst>
            <pc:docMk/>
            <pc:sldMk cId="877001487" sldId="554"/>
            <ac:inkMk id="338" creationId="{75848B13-0A78-AE0B-1FE8-2202B81532B0}"/>
          </ac:inkMkLst>
        </pc:inkChg>
        <pc:inkChg chg="del mod">
          <ac:chgData name="Luca Crocetti" userId="52efdf86-ba77-4dcf-8f92-67ea05fd85b4" providerId="ADAL" clId="{44298F47-E88B-4AB1-83FB-3EB16B5D3730}" dt="2023-10-18T20:54:39.076" v="1013"/>
          <ac:inkMkLst>
            <pc:docMk/>
            <pc:sldMk cId="877001487" sldId="554"/>
            <ac:inkMk id="339" creationId="{0894053C-D158-1C1F-8C97-CAE2755762BA}"/>
          </ac:inkMkLst>
        </pc:inkChg>
        <pc:inkChg chg="del mod">
          <ac:chgData name="Luca Crocetti" userId="52efdf86-ba77-4dcf-8f92-67ea05fd85b4" providerId="ADAL" clId="{44298F47-E88B-4AB1-83FB-3EB16B5D3730}" dt="2023-10-18T20:54:39.075" v="1012"/>
          <ac:inkMkLst>
            <pc:docMk/>
            <pc:sldMk cId="877001487" sldId="554"/>
            <ac:inkMk id="340" creationId="{FF0E6DC4-6D4F-E71F-1970-41A8A87E9D6D}"/>
          </ac:inkMkLst>
        </pc:inkChg>
        <pc:inkChg chg="del mod">
          <ac:chgData name="Luca Crocetti" userId="52efdf86-ba77-4dcf-8f92-67ea05fd85b4" providerId="ADAL" clId="{44298F47-E88B-4AB1-83FB-3EB16B5D3730}" dt="2023-10-18T20:54:39.066" v="989"/>
          <ac:inkMkLst>
            <pc:docMk/>
            <pc:sldMk cId="877001487" sldId="554"/>
            <ac:inkMk id="341" creationId="{632873F2-0264-94B3-5AC5-36F4F6C4EC53}"/>
          </ac:inkMkLst>
        </pc:inkChg>
        <pc:inkChg chg="del mod">
          <ac:chgData name="Luca Crocetti" userId="52efdf86-ba77-4dcf-8f92-67ea05fd85b4" providerId="ADAL" clId="{44298F47-E88B-4AB1-83FB-3EB16B5D3730}" dt="2023-10-18T20:54:39.067" v="993"/>
          <ac:inkMkLst>
            <pc:docMk/>
            <pc:sldMk cId="877001487" sldId="554"/>
            <ac:inkMk id="342" creationId="{36D231B7-2118-982A-05CA-E94DDF987610}"/>
          </ac:inkMkLst>
        </pc:inkChg>
        <pc:inkChg chg="del mod">
          <ac:chgData name="Luca Crocetti" userId="52efdf86-ba77-4dcf-8f92-67ea05fd85b4" providerId="ADAL" clId="{44298F47-E88B-4AB1-83FB-3EB16B5D3730}" dt="2023-10-18T20:54:39.081" v="1024"/>
          <ac:inkMkLst>
            <pc:docMk/>
            <pc:sldMk cId="877001487" sldId="554"/>
            <ac:inkMk id="343" creationId="{858460A1-8F05-B05F-FFDF-1390D1412288}"/>
          </ac:inkMkLst>
        </pc:inkChg>
        <pc:inkChg chg="del mod">
          <ac:chgData name="Luca Crocetti" userId="52efdf86-ba77-4dcf-8f92-67ea05fd85b4" providerId="ADAL" clId="{44298F47-E88B-4AB1-83FB-3EB16B5D3730}" dt="2023-10-18T20:54:39.069" v="995"/>
          <ac:inkMkLst>
            <pc:docMk/>
            <pc:sldMk cId="877001487" sldId="554"/>
            <ac:inkMk id="344" creationId="{35066CB4-A111-E26D-AF4B-E94DBA54D560}"/>
          </ac:inkMkLst>
        </pc:inkChg>
        <pc:inkChg chg="del mod">
          <ac:chgData name="Luca Crocetti" userId="52efdf86-ba77-4dcf-8f92-67ea05fd85b4" providerId="ADAL" clId="{44298F47-E88B-4AB1-83FB-3EB16B5D3730}" dt="2023-10-18T20:54:39.056" v="974"/>
          <ac:inkMkLst>
            <pc:docMk/>
            <pc:sldMk cId="877001487" sldId="554"/>
            <ac:inkMk id="345" creationId="{70423C3C-45C9-BCE1-B3F5-DE79713C9D00}"/>
          </ac:inkMkLst>
        </pc:inkChg>
        <pc:inkChg chg="del mod">
          <ac:chgData name="Luca Crocetti" userId="52efdf86-ba77-4dcf-8f92-67ea05fd85b4" providerId="ADAL" clId="{44298F47-E88B-4AB1-83FB-3EB16B5D3730}" dt="2023-10-18T20:54:39.042" v="958"/>
          <ac:inkMkLst>
            <pc:docMk/>
            <pc:sldMk cId="877001487" sldId="554"/>
            <ac:inkMk id="348" creationId="{727548A6-00ED-35AF-F755-B644A7CC2745}"/>
          </ac:inkMkLst>
        </pc:inkChg>
        <pc:inkChg chg="del mod">
          <ac:chgData name="Luca Crocetti" userId="52efdf86-ba77-4dcf-8f92-67ea05fd85b4" providerId="ADAL" clId="{44298F47-E88B-4AB1-83FB-3EB16B5D3730}" dt="2023-10-18T20:54:39.060" v="978"/>
          <ac:inkMkLst>
            <pc:docMk/>
            <pc:sldMk cId="877001487" sldId="554"/>
            <ac:inkMk id="349" creationId="{86FFBD7D-F5DA-AF5C-4FA0-73C9F0E87E87}"/>
          </ac:inkMkLst>
        </pc:inkChg>
        <pc:inkChg chg="del mod">
          <ac:chgData name="Luca Crocetti" userId="52efdf86-ba77-4dcf-8f92-67ea05fd85b4" providerId="ADAL" clId="{44298F47-E88B-4AB1-83FB-3EB16B5D3730}" dt="2023-10-18T20:54:39.077" v="1016"/>
          <ac:inkMkLst>
            <pc:docMk/>
            <pc:sldMk cId="877001487" sldId="554"/>
            <ac:inkMk id="350" creationId="{30F91AC8-0818-AE05-2660-4ECE8E7A1326}"/>
          </ac:inkMkLst>
        </pc:inkChg>
        <pc:inkChg chg="del mod">
          <ac:chgData name="Luca Crocetti" userId="52efdf86-ba77-4dcf-8f92-67ea05fd85b4" providerId="ADAL" clId="{44298F47-E88B-4AB1-83FB-3EB16B5D3730}" dt="2023-10-18T20:54:39.082" v="1026"/>
          <ac:inkMkLst>
            <pc:docMk/>
            <pc:sldMk cId="877001487" sldId="554"/>
            <ac:inkMk id="351" creationId="{6EB07111-57AF-70B4-F355-2089846613EF}"/>
          </ac:inkMkLst>
        </pc:inkChg>
        <pc:inkChg chg="del mod">
          <ac:chgData name="Luca Crocetti" userId="52efdf86-ba77-4dcf-8f92-67ea05fd85b4" providerId="ADAL" clId="{44298F47-E88B-4AB1-83FB-3EB16B5D3730}" dt="2023-10-18T20:54:39.078" v="1017"/>
          <ac:inkMkLst>
            <pc:docMk/>
            <pc:sldMk cId="877001487" sldId="554"/>
            <ac:inkMk id="352" creationId="{3A9762BF-1EC3-E980-9A22-A7BA37183B97}"/>
          </ac:inkMkLst>
        </pc:inkChg>
        <pc:inkChg chg="del mod">
          <ac:chgData name="Luca Crocetti" userId="52efdf86-ba77-4dcf-8f92-67ea05fd85b4" providerId="ADAL" clId="{44298F47-E88B-4AB1-83FB-3EB16B5D3730}" dt="2023-10-18T20:54:39.062" v="983"/>
          <ac:inkMkLst>
            <pc:docMk/>
            <pc:sldMk cId="877001487" sldId="554"/>
            <ac:inkMk id="354" creationId="{F90A2F1F-AAA6-B874-26D4-9EEB3802E58F}"/>
          </ac:inkMkLst>
        </pc:inkChg>
        <pc:inkChg chg="del mod">
          <ac:chgData name="Luca Crocetti" userId="52efdf86-ba77-4dcf-8f92-67ea05fd85b4" providerId="ADAL" clId="{44298F47-E88B-4AB1-83FB-3EB16B5D3730}" dt="2023-10-18T20:54:39.081" v="1023"/>
          <ac:inkMkLst>
            <pc:docMk/>
            <pc:sldMk cId="877001487" sldId="554"/>
            <ac:inkMk id="355" creationId="{B064FD73-3D8C-3986-63EF-10579C1DBA82}"/>
          </ac:inkMkLst>
        </pc:inkChg>
        <pc:inkChg chg="del mod">
          <ac:chgData name="Luca Crocetti" userId="52efdf86-ba77-4dcf-8f92-67ea05fd85b4" providerId="ADAL" clId="{44298F47-E88B-4AB1-83FB-3EB16B5D3730}" dt="2023-10-18T20:54:39.064" v="986"/>
          <ac:inkMkLst>
            <pc:docMk/>
            <pc:sldMk cId="877001487" sldId="554"/>
            <ac:inkMk id="356" creationId="{72FB27F3-17DB-185A-52ED-AF8EF99B7C8F}"/>
          </ac:inkMkLst>
        </pc:inkChg>
        <pc:inkChg chg="del mod">
          <ac:chgData name="Luca Crocetti" userId="52efdf86-ba77-4dcf-8f92-67ea05fd85b4" providerId="ADAL" clId="{44298F47-E88B-4AB1-83FB-3EB16B5D3730}" dt="2023-10-18T20:54:39.075" v="1011"/>
          <ac:inkMkLst>
            <pc:docMk/>
            <pc:sldMk cId="877001487" sldId="554"/>
            <ac:inkMk id="357" creationId="{43482146-A6F8-59B3-E6C3-7FFE6F3DB4A9}"/>
          </ac:inkMkLst>
        </pc:inkChg>
        <pc:inkChg chg="del mod">
          <ac:chgData name="Luca Crocetti" userId="52efdf86-ba77-4dcf-8f92-67ea05fd85b4" providerId="ADAL" clId="{44298F47-E88B-4AB1-83FB-3EB16B5D3730}" dt="2023-10-18T20:54:39.066" v="990"/>
          <ac:inkMkLst>
            <pc:docMk/>
            <pc:sldMk cId="877001487" sldId="554"/>
            <ac:inkMk id="358" creationId="{A284E171-2280-50F8-A4B1-783416A71521}"/>
          </ac:inkMkLst>
        </pc:inkChg>
        <pc:inkChg chg="del mod">
          <ac:chgData name="Luca Crocetti" userId="52efdf86-ba77-4dcf-8f92-67ea05fd85b4" providerId="ADAL" clId="{44298F47-E88B-4AB1-83FB-3EB16B5D3730}" dt="2023-10-18T20:54:39.047" v="966"/>
          <ac:inkMkLst>
            <pc:docMk/>
            <pc:sldMk cId="877001487" sldId="554"/>
            <ac:inkMk id="359" creationId="{AE944A29-30B5-FDA7-33D0-A25780753495}"/>
          </ac:inkMkLst>
        </pc:inkChg>
        <pc:inkChg chg="del mod">
          <ac:chgData name="Luca Crocetti" userId="52efdf86-ba77-4dcf-8f92-67ea05fd85b4" providerId="ADAL" clId="{44298F47-E88B-4AB1-83FB-3EB16B5D3730}" dt="2023-10-18T20:54:39.051" v="972"/>
          <ac:inkMkLst>
            <pc:docMk/>
            <pc:sldMk cId="877001487" sldId="554"/>
            <ac:inkMk id="360" creationId="{DC9234C1-0594-9D2B-BD57-78685D202174}"/>
          </ac:inkMkLst>
        </pc:inkChg>
        <pc:inkChg chg="del mod">
          <ac:chgData name="Luca Crocetti" userId="52efdf86-ba77-4dcf-8f92-67ea05fd85b4" providerId="ADAL" clId="{44298F47-E88B-4AB1-83FB-3EB16B5D3730}" dt="2023-10-18T20:54:39.045" v="962"/>
          <ac:inkMkLst>
            <pc:docMk/>
            <pc:sldMk cId="877001487" sldId="554"/>
            <ac:inkMk id="361" creationId="{93F2F801-0FD3-E6EA-964C-0F1274D06652}"/>
          </ac:inkMkLst>
        </pc:inkChg>
        <pc:inkChg chg="del mod">
          <ac:chgData name="Luca Crocetti" userId="52efdf86-ba77-4dcf-8f92-67ea05fd85b4" providerId="ADAL" clId="{44298F47-E88B-4AB1-83FB-3EB16B5D3730}" dt="2023-10-18T20:54:39.054" v="973"/>
          <ac:inkMkLst>
            <pc:docMk/>
            <pc:sldMk cId="877001487" sldId="554"/>
            <ac:inkMk id="362" creationId="{C2577A27-5A02-1899-CEE2-5CF2A43D1EAA}"/>
          </ac:inkMkLst>
        </pc:inkChg>
        <pc:inkChg chg="del mod">
          <ac:chgData name="Luca Crocetti" userId="52efdf86-ba77-4dcf-8f92-67ea05fd85b4" providerId="ADAL" clId="{44298F47-E88B-4AB1-83FB-3EB16B5D3730}" dt="2023-10-18T20:54:39.061" v="981"/>
          <ac:inkMkLst>
            <pc:docMk/>
            <pc:sldMk cId="877001487" sldId="554"/>
            <ac:inkMk id="363" creationId="{82DF3C22-D39D-2308-BFF5-F35B4C9C0C3E}"/>
          </ac:inkMkLst>
        </pc:inkChg>
        <pc:inkChg chg="del mod">
          <ac:chgData name="Luca Crocetti" userId="52efdf86-ba77-4dcf-8f92-67ea05fd85b4" providerId="ADAL" clId="{44298F47-E88B-4AB1-83FB-3EB16B5D3730}" dt="2023-10-18T20:54:39.066" v="988"/>
          <ac:inkMkLst>
            <pc:docMk/>
            <pc:sldMk cId="877001487" sldId="554"/>
            <ac:inkMk id="364" creationId="{62356691-B33B-3704-4D2F-93005E3BF999}"/>
          </ac:inkMkLst>
        </pc:inkChg>
        <pc:inkChg chg="del mod">
          <ac:chgData name="Luca Crocetti" userId="52efdf86-ba77-4dcf-8f92-67ea05fd85b4" providerId="ADAL" clId="{44298F47-E88B-4AB1-83FB-3EB16B5D3730}" dt="2023-10-18T20:54:39.045" v="963"/>
          <ac:inkMkLst>
            <pc:docMk/>
            <pc:sldMk cId="877001487" sldId="554"/>
            <ac:inkMk id="366" creationId="{23DF66B3-700D-D0D4-04B4-852095DF372E}"/>
          </ac:inkMkLst>
        </pc:inkChg>
        <pc:inkChg chg="del mod">
          <ac:chgData name="Luca Crocetti" userId="52efdf86-ba77-4dcf-8f92-67ea05fd85b4" providerId="ADAL" clId="{44298F47-E88B-4AB1-83FB-3EB16B5D3730}" dt="2023-10-18T20:54:39.073" v="1005"/>
          <ac:inkMkLst>
            <pc:docMk/>
            <pc:sldMk cId="877001487" sldId="554"/>
            <ac:inkMk id="367" creationId="{CFCA891A-33ED-80CF-F88F-BAB260376553}"/>
          </ac:inkMkLst>
        </pc:inkChg>
        <pc:inkChg chg="del mod">
          <ac:chgData name="Luca Crocetti" userId="52efdf86-ba77-4dcf-8f92-67ea05fd85b4" providerId="ADAL" clId="{44298F47-E88B-4AB1-83FB-3EB16B5D3730}" dt="2023-10-18T20:54:39.044" v="960"/>
          <ac:inkMkLst>
            <pc:docMk/>
            <pc:sldMk cId="877001487" sldId="554"/>
            <ac:inkMk id="368" creationId="{BE65C8F8-D80C-EE70-98E9-BDB3BB6E1FE6}"/>
          </ac:inkMkLst>
        </pc:inkChg>
        <pc:inkChg chg="del mod">
          <ac:chgData name="Luca Crocetti" userId="52efdf86-ba77-4dcf-8f92-67ea05fd85b4" providerId="ADAL" clId="{44298F47-E88B-4AB1-83FB-3EB16B5D3730}" dt="2023-10-18T20:54:39.071" v="1000"/>
          <ac:inkMkLst>
            <pc:docMk/>
            <pc:sldMk cId="877001487" sldId="554"/>
            <ac:inkMk id="370" creationId="{D2E0EE5C-ED9D-F0D5-32A7-EAC1B8EE7E13}"/>
          </ac:inkMkLst>
        </pc:inkChg>
        <pc:inkChg chg="del mod">
          <ac:chgData name="Luca Crocetti" userId="52efdf86-ba77-4dcf-8f92-67ea05fd85b4" providerId="ADAL" clId="{44298F47-E88B-4AB1-83FB-3EB16B5D3730}" dt="2023-10-18T20:54:39.072" v="1002"/>
          <ac:inkMkLst>
            <pc:docMk/>
            <pc:sldMk cId="877001487" sldId="554"/>
            <ac:inkMk id="372" creationId="{8F3A178F-A222-9A04-C9DD-A7EAA8661F6A}"/>
          </ac:inkMkLst>
        </pc:inkChg>
        <pc:inkChg chg="del mod">
          <ac:chgData name="Luca Crocetti" userId="52efdf86-ba77-4dcf-8f92-67ea05fd85b4" providerId="ADAL" clId="{44298F47-E88B-4AB1-83FB-3EB16B5D3730}" dt="2023-10-18T20:54:39.079" v="1020"/>
          <ac:inkMkLst>
            <pc:docMk/>
            <pc:sldMk cId="877001487" sldId="554"/>
            <ac:inkMk id="373" creationId="{4A6E51C3-78EC-F69A-E6EC-2310B0D74F3C}"/>
          </ac:inkMkLst>
        </pc:inkChg>
        <pc:inkChg chg="del">
          <ac:chgData name="Luca Crocetti" userId="52efdf86-ba77-4dcf-8f92-67ea05fd85b4" providerId="ADAL" clId="{44298F47-E88B-4AB1-83FB-3EB16B5D3730}" dt="2023-10-18T20:54:39.041" v="957"/>
          <ac:inkMkLst>
            <pc:docMk/>
            <pc:sldMk cId="877001487" sldId="554"/>
            <ac:inkMk id="374" creationId="{FD72C040-A534-43E9-718B-E679C8D2F8C1}"/>
          </ac:inkMkLst>
        </pc:inkChg>
        <pc:inkChg chg="del mod">
          <ac:chgData name="Luca Crocetti" userId="52efdf86-ba77-4dcf-8f92-67ea05fd85b4" providerId="ADAL" clId="{44298F47-E88B-4AB1-83FB-3EB16B5D3730}" dt="2023-10-18T20:54:39.063" v="984"/>
          <ac:inkMkLst>
            <pc:docMk/>
            <pc:sldMk cId="877001487" sldId="554"/>
            <ac:inkMk id="375" creationId="{271E3FBC-2E18-626C-B023-9E75476C90AF}"/>
          </ac:inkMkLst>
        </pc:inkChg>
        <pc:inkChg chg="del mod">
          <ac:chgData name="Luca Crocetti" userId="52efdf86-ba77-4dcf-8f92-67ea05fd85b4" providerId="ADAL" clId="{44298F47-E88B-4AB1-83FB-3EB16B5D3730}" dt="2023-10-18T20:54:39.069" v="994"/>
          <ac:inkMkLst>
            <pc:docMk/>
            <pc:sldMk cId="877001487" sldId="554"/>
            <ac:inkMk id="376" creationId="{2D375D72-F997-060B-D0EC-7CD3FB21EBDD}"/>
          </ac:inkMkLst>
        </pc:inkChg>
        <pc:inkChg chg="del mod">
          <ac:chgData name="Luca Crocetti" userId="52efdf86-ba77-4dcf-8f92-67ea05fd85b4" providerId="ADAL" clId="{44298F47-E88B-4AB1-83FB-3EB16B5D3730}" dt="2023-10-18T20:54:39.072" v="1004"/>
          <ac:inkMkLst>
            <pc:docMk/>
            <pc:sldMk cId="877001487" sldId="554"/>
            <ac:inkMk id="377" creationId="{429261C2-19FE-9646-5AF0-9D874CFF9B59}"/>
          </ac:inkMkLst>
        </pc:inkChg>
        <pc:inkChg chg="del mod">
          <ac:chgData name="Luca Crocetti" userId="52efdf86-ba77-4dcf-8f92-67ea05fd85b4" providerId="ADAL" clId="{44298F47-E88B-4AB1-83FB-3EB16B5D3730}" dt="2023-10-18T20:54:39.049" v="971"/>
          <ac:inkMkLst>
            <pc:docMk/>
            <pc:sldMk cId="877001487" sldId="554"/>
            <ac:inkMk id="378" creationId="{1A15BA5C-B5D4-C7DB-DCC4-5453D11FBB6A}"/>
          </ac:inkMkLst>
        </pc:inkChg>
        <pc:inkChg chg="del mod">
          <ac:chgData name="Luca Crocetti" userId="52efdf86-ba77-4dcf-8f92-67ea05fd85b4" providerId="ADAL" clId="{44298F47-E88B-4AB1-83FB-3EB16B5D3730}" dt="2023-10-18T20:54:39.048" v="968"/>
          <ac:inkMkLst>
            <pc:docMk/>
            <pc:sldMk cId="877001487" sldId="554"/>
            <ac:inkMk id="380" creationId="{190727A9-109E-6430-FD56-D2B4322D1BB1}"/>
          </ac:inkMkLst>
        </pc:inkChg>
        <pc:inkChg chg="del mod">
          <ac:chgData name="Luca Crocetti" userId="52efdf86-ba77-4dcf-8f92-67ea05fd85b4" providerId="ADAL" clId="{44298F47-E88B-4AB1-83FB-3EB16B5D3730}" dt="2023-10-18T20:54:39.071" v="1001"/>
          <ac:inkMkLst>
            <pc:docMk/>
            <pc:sldMk cId="877001487" sldId="554"/>
            <ac:inkMk id="381" creationId="{08CFF660-C642-1FC6-18CB-34C0A818C8D0}"/>
          </ac:inkMkLst>
        </pc:inkChg>
        <pc:inkChg chg="del mod">
          <ac:chgData name="Luca Crocetti" userId="52efdf86-ba77-4dcf-8f92-67ea05fd85b4" providerId="ADAL" clId="{44298F47-E88B-4AB1-83FB-3EB16B5D3730}" dt="2023-10-18T20:54:39.060" v="979"/>
          <ac:inkMkLst>
            <pc:docMk/>
            <pc:sldMk cId="877001487" sldId="554"/>
            <ac:inkMk id="382" creationId="{A3106084-8873-CA26-5249-A86DCC2AF49C}"/>
          </ac:inkMkLst>
        </pc:inkChg>
        <pc:inkChg chg="del mod">
          <ac:chgData name="Luca Crocetti" userId="52efdf86-ba77-4dcf-8f92-67ea05fd85b4" providerId="ADAL" clId="{44298F47-E88B-4AB1-83FB-3EB16B5D3730}" dt="2023-10-18T20:54:39.048" v="967"/>
          <ac:inkMkLst>
            <pc:docMk/>
            <pc:sldMk cId="877001487" sldId="554"/>
            <ac:inkMk id="383" creationId="{CA840648-E946-B650-A519-63977AD315B9}"/>
          </ac:inkMkLst>
        </pc:inkChg>
        <pc:inkChg chg="del mod">
          <ac:chgData name="Luca Crocetti" userId="52efdf86-ba77-4dcf-8f92-67ea05fd85b4" providerId="ADAL" clId="{44298F47-E88B-4AB1-83FB-3EB16B5D3730}" dt="2023-10-18T20:54:39.046" v="964"/>
          <ac:inkMkLst>
            <pc:docMk/>
            <pc:sldMk cId="877001487" sldId="554"/>
            <ac:inkMk id="384" creationId="{04680E32-84F7-50C5-8E43-B8AA02096009}"/>
          </ac:inkMkLst>
        </pc:inkChg>
        <pc:inkChg chg="del mod">
          <ac:chgData name="Luca Crocetti" userId="52efdf86-ba77-4dcf-8f92-67ea05fd85b4" providerId="ADAL" clId="{44298F47-E88B-4AB1-83FB-3EB16B5D3730}" dt="2023-10-18T20:54:39.082" v="1027"/>
          <ac:inkMkLst>
            <pc:docMk/>
            <pc:sldMk cId="877001487" sldId="554"/>
            <ac:inkMk id="385" creationId="{3D0F6664-392A-5CAD-45A6-D80C93BAE54A}"/>
          </ac:inkMkLst>
        </pc:inkChg>
        <pc:inkChg chg="del mod">
          <ac:chgData name="Luca Crocetti" userId="52efdf86-ba77-4dcf-8f92-67ea05fd85b4" providerId="ADAL" clId="{44298F47-E88B-4AB1-83FB-3EB16B5D3730}" dt="2023-10-18T20:54:39.078" v="1018"/>
          <ac:inkMkLst>
            <pc:docMk/>
            <pc:sldMk cId="877001487" sldId="554"/>
            <ac:inkMk id="386" creationId="{7A65BB6D-D146-5E37-4885-093FAE8F7D90}"/>
          </ac:inkMkLst>
        </pc:inkChg>
        <pc:inkChg chg="del mod">
          <ac:chgData name="Luca Crocetti" userId="52efdf86-ba77-4dcf-8f92-67ea05fd85b4" providerId="ADAL" clId="{44298F47-E88B-4AB1-83FB-3EB16B5D3730}" dt="2023-10-18T20:54:39.063" v="985"/>
          <ac:inkMkLst>
            <pc:docMk/>
            <pc:sldMk cId="877001487" sldId="554"/>
            <ac:inkMk id="387" creationId="{00A2D64F-96E2-7213-22A4-38DF8CC43C57}"/>
          </ac:inkMkLst>
        </pc:inkChg>
        <pc:inkChg chg="del mod">
          <ac:chgData name="Luca Crocetti" userId="52efdf86-ba77-4dcf-8f92-67ea05fd85b4" providerId="ADAL" clId="{44298F47-E88B-4AB1-83FB-3EB16B5D3730}" dt="2023-10-18T20:54:39.066" v="991"/>
          <ac:inkMkLst>
            <pc:docMk/>
            <pc:sldMk cId="877001487" sldId="554"/>
            <ac:inkMk id="388" creationId="{0AAEF5C2-C366-D389-02C6-B822ED21E95F}"/>
          </ac:inkMkLst>
        </pc:inkChg>
        <pc:inkChg chg="del mod">
          <ac:chgData name="Luca Crocetti" userId="52efdf86-ba77-4dcf-8f92-67ea05fd85b4" providerId="ADAL" clId="{44298F47-E88B-4AB1-83FB-3EB16B5D3730}" dt="2023-10-18T20:54:39.080" v="1021"/>
          <ac:inkMkLst>
            <pc:docMk/>
            <pc:sldMk cId="877001487" sldId="554"/>
            <ac:inkMk id="389" creationId="{5BA03CA9-CFC0-273E-03C5-EA5F52B19F7B}"/>
          </ac:inkMkLst>
        </pc:inkChg>
        <pc:inkChg chg="del mod">
          <ac:chgData name="Luca Crocetti" userId="52efdf86-ba77-4dcf-8f92-67ea05fd85b4" providerId="ADAL" clId="{44298F47-E88B-4AB1-83FB-3EB16B5D3730}" dt="2023-10-18T20:54:39.064" v="987"/>
          <ac:inkMkLst>
            <pc:docMk/>
            <pc:sldMk cId="877001487" sldId="554"/>
            <ac:inkMk id="390" creationId="{44CC76EA-82DE-DED2-0081-F808385A0FC8}"/>
          </ac:inkMkLst>
        </pc:inkChg>
        <pc:inkChg chg="del mod">
          <ac:chgData name="Luca Crocetti" userId="52efdf86-ba77-4dcf-8f92-67ea05fd85b4" providerId="ADAL" clId="{44298F47-E88B-4AB1-83FB-3EB16B5D3730}" dt="2023-10-18T20:54:39.067" v="992"/>
          <ac:inkMkLst>
            <pc:docMk/>
            <pc:sldMk cId="877001487" sldId="554"/>
            <ac:inkMk id="391" creationId="{ECEBAE4E-4516-900B-8A0D-86AB7FC6A8E2}"/>
          </ac:inkMkLst>
        </pc:inkChg>
        <pc:inkChg chg="del mod">
          <ac:chgData name="Luca Crocetti" userId="52efdf86-ba77-4dcf-8f92-67ea05fd85b4" providerId="ADAL" clId="{44298F47-E88B-4AB1-83FB-3EB16B5D3730}" dt="2023-10-18T20:54:39.043" v="959"/>
          <ac:inkMkLst>
            <pc:docMk/>
            <pc:sldMk cId="877001487" sldId="554"/>
            <ac:inkMk id="392" creationId="{2F8B65C8-DE40-9440-5F5C-FB95B4D873E6}"/>
          </ac:inkMkLst>
        </pc:inkChg>
        <pc:inkChg chg="del mod">
          <ac:chgData name="Luca Crocetti" userId="52efdf86-ba77-4dcf-8f92-67ea05fd85b4" providerId="ADAL" clId="{44298F47-E88B-4AB1-83FB-3EB16B5D3730}" dt="2023-10-18T20:54:39.060" v="976"/>
          <ac:inkMkLst>
            <pc:docMk/>
            <pc:sldMk cId="877001487" sldId="554"/>
            <ac:inkMk id="393" creationId="{05A565DA-CFC7-443C-5ABC-4ABC51E0372B}"/>
          </ac:inkMkLst>
        </pc:inkChg>
        <pc:inkChg chg="del mod">
          <ac:chgData name="Luca Crocetti" userId="52efdf86-ba77-4dcf-8f92-67ea05fd85b4" providerId="ADAL" clId="{44298F47-E88B-4AB1-83FB-3EB16B5D3730}" dt="2023-10-18T20:54:39.044" v="961"/>
          <ac:inkMkLst>
            <pc:docMk/>
            <pc:sldMk cId="877001487" sldId="554"/>
            <ac:inkMk id="394" creationId="{D181B299-497F-E2BD-2EF0-6DDE612F9597}"/>
          </ac:inkMkLst>
        </pc:inkChg>
        <pc:inkChg chg="del mod">
          <ac:chgData name="Luca Crocetti" userId="52efdf86-ba77-4dcf-8f92-67ea05fd85b4" providerId="ADAL" clId="{44298F47-E88B-4AB1-83FB-3EB16B5D3730}" dt="2023-10-18T20:54:39.049" v="970"/>
          <ac:inkMkLst>
            <pc:docMk/>
            <pc:sldMk cId="877001487" sldId="554"/>
            <ac:inkMk id="395" creationId="{4DEDADDD-910C-EAC6-39F0-F43F85B53AB5}"/>
          </ac:inkMkLst>
        </pc:inkChg>
        <pc:inkChg chg="del mod">
          <ac:chgData name="Luca Crocetti" userId="52efdf86-ba77-4dcf-8f92-67ea05fd85b4" providerId="ADAL" clId="{44298F47-E88B-4AB1-83FB-3EB16B5D3730}" dt="2023-10-18T20:54:39.074" v="1010"/>
          <ac:inkMkLst>
            <pc:docMk/>
            <pc:sldMk cId="877001487" sldId="554"/>
            <ac:inkMk id="396" creationId="{7ED6B3C7-C7B7-C4B8-33B5-D7D88D546666}"/>
          </ac:inkMkLst>
        </pc:inkChg>
        <pc:inkChg chg="del mod">
          <ac:chgData name="Luca Crocetti" userId="52efdf86-ba77-4dcf-8f92-67ea05fd85b4" providerId="ADAL" clId="{44298F47-E88B-4AB1-83FB-3EB16B5D3730}" dt="2023-10-18T20:54:39.058" v="975"/>
          <ac:inkMkLst>
            <pc:docMk/>
            <pc:sldMk cId="877001487" sldId="554"/>
            <ac:inkMk id="397" creationId="{B54A3935-97F0-4D88-43C9-F6161AE71A5B}"/>
          </ac:inkMkLst>
        </pc:inkChg>
        <pc:inkChg chg="del mod">
          <ac:chgData name="Luca Crocetti" userId="52efdf86-ba77-4dcf-8f92-67ea05fd85b4" providerId="ADAL" clId="{44298F47-E88B-4AB1-83FB-3EB16B5D3730}" dt="2023-10-18T20:54:39.076" v="1014"/>
          <ac:inkMkLst>
            <pc:docMk/>
            <pc:sldMk cId="877001487" sldId="554"/>
            <ac:inkMk id="398" creationId="{7F2325D9-F7B2-3CB8-287E-D843D0E72B61}"/>
          </ac:inkMkLst>
        </pc:inkChg>
        <pc:inkChg chg="del mod">
          <ac:chgData name="Luca Crocetti" userId="52efdf86-ba77-4dcf-8f92-67ea05fd85b4" providerId="ADAL" clId="{44298F47-E88B-4AB1-83FB-3EB16B5D3730}" dt="2023-10-18T20:54:39.048" v="969"/>
          <ac:inkMkLst>
            <pc:docMk/>
            <pc:sldMk cId="877001487" sldId="554"/>
            <ac:inkMk id="399" creationId="{965FD127-565F-850A-4058-D5607CDEAB1F}"/>
          </ac:inkMkLst>
        </pc:inkChg>
        <pc:inkChg chg="del mod">
          <ac:chgData name="Luca Crocetti" userId="52efdf86-ba77-4dcf-8f92-67ea05fd85b4" providerId="ADAL" clId="{44298F47-E88B-4AB1-83FB-3EB16B5D3730}" dt="2023-10-18T20:54:39.070" v="997"/>
          <ac:inkMkLst>
            <pc:docMk/>
            <pc:sldMk cId="877001487" sldId="554"/>
            <ac:inkMk id="400" creationId="{5F78AA7D-3FF6-44B2-1C03-9B9EFC35812B}"/>
          </ac:inkMkLst>
        </pc:inkChg>
        <pc:inkChg chg="del 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401" creationId="{E6C79E2A-9CCC-6299-F58B-2A5EEA30D546}"/>
          </ac:inkMkLst>
        </pc:inkChg>
        <pc:inkChg chg="del mod">
          <ac:chgData name="Luca Crocetti" userId="52efdf86-ba77-4dcf-8f92-67ea05fd85b4" providerId="ADAL" clId="{44298F47-E88B-4AB1-83FB-3EB16B5D3730}" dt="2023-10-18T20:54:39.073" v="1006"/>
          <ac:inkMkLst>
            <pc:docMk/>
            <pc:sldMk cId="877001487" sldId="554"/>
            <ac:inkMk id="402" creationId="{0A5D2D19-982B-3B97-269C-F8C7226E9D57}"/>
          </ac:inkMkLst>
        </pc:inkChg>
        <pc:inkChg chg="del mod">
          <ac:chgData name="Luca Crocetti" userId="52efdf86-ba77-4dcf-8f92-67ea05fd85b4" providerId="ADAL" clId="{44298F47-E88B-4AB1-83FB-3EB16B5D3730}" dt="2023-10-18T20:54:39.079" v="1019"/>
          <ac:inkMkLst>
            <pc:docMk/>
            <pc:sldMk cId="877001487" sldId="554"/>
            <ac:inkMk id="403" creationId="{CA8E05D0-A79E-E462-ADE0-0F49CD50873C}"/>
          </ac:inkMkLst>
        </pc:inkChg>
        <pc:inkChg chg="del mod">
          <ac:chgData name="Luca Crocetti" userId="52efdf86-ba77-4dcf-8f92-67ea05fd85b4" providerId="ADAL" clId="{44298F47-E88B-4AB1-83FB-3EB16B5D3730}" dt="2023-10-18T20:54:39.061" v="982"/>
          <ac:inkMkLst>
            <pc:docMk/>
            <pc:sldMk cId="877001487" sldId="554"/>
            <ac:inkMk id="404" creationId="{C3F1CB9F-CFEA-7FB0-E04A-6C4170868267}"/>
          </ac:inkMkLst>
        </pc:inkChg>
        <pc:inkChg chg="del mod">
          <ac:chgData name="Luca Crocetti" userId="52efdf86-ba77-4dcf-8f92-67ea05fd85b4" providerId="ADAL" clId="{44298F47-E88B-4AB1-83FB-3EB16B5D3730}" dt="2023-10-18T20:54:39.074" v="1008"/>
          <ac:inkMkLst>
            <pc:docMk/>
            <pc:sldMk cId="877001487" sldId="554"/>
            <ac:inkMk id="408" creationId="{D2F10F06-14B9-A22E-75C2-4034126C02C2}"/>
          </ac:inkMkLst>
        </pc:inkChg>
        <pc:inkChg chg="del mod">
          <ac:chgData name="Luca Crocetti" userId="52efdf86-ba77-4dcf-8f92-67ea05fd85b4" providerId="ADAL" clId="{44298F47-E88B-4AB1-83FB-3EB16B5D3730}" dt="2023-10-18T20:54:39.076" v="1015"/>
          <ac:inkMkLst>
            <pc:docMk/>
            <pc:sldMk cId="877001487" sldId="554"/>
            <ac:inkMk id="409" creationId="{5E215E0E-1D59-C770-DC47-FB98B68CCA1C}"/>
          </ac:inkMkLst>
        </pc:inkChg>
        <pc:inkChg chg="del">
          <ac:chgData name="Luca Crocetti" userId="52efdf86-ba77-4dcf-8f92-67ea05fd85b4" providerId="ADAL" clId="{44298F47-E88B-4AB1-83FB-3EB16B5D3730}" dt="2023-10-18T20:54:39.072" v="1003"/>
          <ac:inkMkLst>
            <pc:docMk/>
            <pc:sldMk cId="877001487" sldId="554"/>
            <ac:inkMk id="410" creationId="{DCE1A292-0613-77AC-1CD3-918EE1BF9628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48" creationId="{EF16485B-820E-DBBB-3ABF-26784BD07D68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54" creationId="{A9E7361E-D9B4-F1EE-A4A0-740A88C1AF80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58" creationId="{842A96BA-B6FC-A2D8-CF1C-1740BBFF1DDF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59" creationId="{779B7502-D90B-05B1-3934-92AB8E1D5D45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60" creationId="{0A4C77BE-0420-8B95-D29D-198481814FFC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61" creationId="{9F4E1F6A-449D-520F-A32D-E77AE3665BB1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62" creationId="{0CFA3D5D-2BC9-1503-AEBF-D270A8A1B8FF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63" creationId="{AE3E2382-8140-49AB-A6F6-8D792AFCACE7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66" creationId="{270EC6C6-7E33-FA04-A1DC-E03650773A68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67" creationId="{CBCB3263-500D-DC15-EE2B-093761EE3C0C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68" creationId="{8499C323-5BC2-6321-E5E8-092A7C1B324E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69" creationId="{8FFD109B-B0EF-3C91-2E4B-5DE6A18D1E64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70" creationId="{22C22B1F-7323-C743-373A-113259D9FD05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71" creationId="{44FDB816-3239-E44E-2AAF-8DC126B77F5F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72" creationId="{7CF3D309-6D11-8156-70B0-51734F365C33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73" creationId="{6F03A155-9562-BCE7-2B2E-4538CD10CCF4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74" creationId="{B022A679-82C5-A1A6-5CC9-DAD57B96ADBD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75" creationId="{1E826E8E-77CA-1C00-DB30-1FA7EBAD89A3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76" creationId="{D6B5AD73-2A12-7548-3548-BF36272D4D7A}"/>
          </ac:inkMkLst>
        </pc:inkChg>
        <pc:inkChg chg="add mod">
          <ac:chgData name="Luca Crocetti" userId="52efdf86-ba77-4dcf-8f92-67ea05fd85b4" providerId="ADAL" clId="{44298F47-E88B-4AB1-83FB-3EB16B5D3730}" dt="2023-10-18T20:55:03.075" v="1070"/>
          <ac:inkMkLst>
            <pc:docMk/>
            <pc:sldMk cId="877001487" sldId="554"/>
            <ac:inkMk id="477" creationId="{1A5C3730-04B6-8955-B8FB-5537C0BB668E}"/>
          </ac:inkMkLst>
        </pc:inkChg>
        <pc:inkChg chg="add mod">
          <ac:chgData name="Luca Crocetti" userId="52efdf86-ba77-4dcf-8f92-67ea05fd85b4" providerId="ADAL" clId="{44298F47-E88B-4AB1-83FB-3EB16B5D3730}" dt="2023-10-18T20:55:03.075" v="1070"/>
          <ac:inkMkLst>
            <pc:docMk/>
            <pc:sldMk cId="877001487" sldId="554"/>
            <ac:inkMk id="478" creationId="{7817C6B7-AA91-0144-4ABA-18FBB790BDB2}"/>
          </ac:inkMkLst>
        </pc:inkChg>
        <pc:inkChg chg="add mod">
          <ac:chgData name="Luca Crocetti" userId="52efdf86-ba77-4dcf-8f92-67ea05fd85b4" providerId="ADAL" clId="{44298F47-E88B-4AB1-83FB-3EB16B5D3730}" dt="2023-10-18T20:55:03.075" v="1070"/>
          <ac:inkMkLst>
            <pc:docMk/>
            <pc:sldMk cId="877001487" sldId="554"/>
            <ac:inkMk id="481" creationId="{826824D2-72CB-8695-505B-24CC8935E08A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82" creationId="{97E91775-2C24-6BE0-E557-31BC10351EE6}"/>
          </ac:inkMkLst>
        </pc:inkChg>
        <pc:inkChg chg="add mod">
          <ac:chgData name="Luca Crocetti" userId="52efdf86-ba77-4dcf-8f92-67ea05fd85b4" providerId="ADAL" clId="{44298F47-E88B-4AB1-83FB-3EB16B5D3730}" dt="2023-10-18T20:55:06.543" v="1078"/>
          <ac:inkMkLst>
            <pc:docMk/>
            <pc:sldMk cId="877001487" sldId="554"/>
            <ac:inkMk id="485" creationId="{F1FF6C5B-DA5A-7890-0717-6BCE2A4B0468}"/>
          </ac:inkMkLst>
        </pc:inkChg>
        <pc:inkChg chg="add mod">
          <ac:chgData name="Luca Crocetti" userId="52efdf86-ba77-4dcf-8f92-67ea05fd85b4" providerId="ADAL" clId="{44298F47-E88B-4AB1-83FB-3EB16B5D3730}" dt="2023-10-18T20:55:06.543" v="1078"/>
          <ac:inkMkLst>
            <pc:docMk/>
            <pc:sldMk cId="877001487" sldId="554"/>
            <ac:inkMk id="486" creationId="{8D5E0A38-277E-A58D-2C57-60FF7EEAF2CB}"/>
          </ac:inkMkLst>
        </pc:inkChg>
        <pc:inkChg chg="add mod">
          <ac:chgData name="Luca Crocetti" userId="52efdf86-ba77-4dcf-8f92-67ea05fd85b4" providerId="ADAL" clId="{44298F47-E88B-4AB1-83FB-3EB16B5D3730}" dt="2023-10-18T20:55:06.543" v="1078"/>
          <ac:inkMkLst>
            <pc:docMk/>
            <pc:sldMk cId="877001487" sldId="554"/>
            <ac:inkMk id="487" creationId="{608474AB-2B47-3E68-658C-A0B341F6FACE}"/>
          </ac:inkMkLst>
        </pc:inkChg>
        <pc:inkChg chg="add mod">
          <ac:chgData name="Luca Crocetti" userId="52efdf86-ba77-4dcf-8f92-67ea05fd85b4" providerId="ADAL" clId="{44298F47-E88B-4AB1-83FB-3EB16B5D3730}" dt="2023-10-18T20:55:06.543" v="1078"/>
          <ac:inkMkLst>
            <pc:docMk/>
            <pc:sldMk cId="877001487" sldId="554"/>
            <ac:inkMk id="488" creationId="{B52C7A96-70DC-D117-7057-62450521C384}"/>
          </ac:inkMkLst>
        </pc:inkChg>
        <pc:inkChg chg="add mod">
          <ac:chgData name="Luca Crocetti" userId="52efdf86-ba77-4dcf-8f92-67ea05fd85b4" providerId="ADAL" clId="{44298F47-E88B-4AB1-83FB-3EB16B5D3730}" dt="2023-10-18T20:55:06.543" v="1078"/>
          <ac:inkMkLst>
            <pc:docMk/>
            <pc:sldMk cId="877001487" sldId="554"/>
            <ac:inkMk id="489" creationId="{C32BFE3D-20A6-F17B-5397-B425AD024FF7}"/>
          </ac:inkMkLst>
        </pc:inkChg>
        <pc:inkChg chg="add mod">
          <ac:chgData name="Luca Crocetti" userId="52efdf86-ba77-4dcf-8f92-67ea05fd85b4" providerId="ADAL" clId="{44298F47-E88B-4AB1-83FB-3EB16B5D3730}" dt="2023-10-18T20:55:06.543" v="1078"/>
          <ac:inkMkLst>
            <pc:docMk/>
            <pc:sldMk cId="877001487" sldId="554"/>
            <ac:inkMk id="490" creationId="{F90947FB-9822-BE07-D672-FDAF01912B25}"/>
          </ac:inkMkLst>
        </pc:inkChg>
        <pc:inkChg chg="add mod">
          <ac:chgData name="Luca Crocetti" userId="52efdf86-ba77-4dcf-8f92-67ea05fd85b4" providerId="ADAL" clId="{44298F47-E88B-4AB1-83FB-3EB16B5D3730}" dt="2023-10-18T20:55:06.543" v="1078"/>
          <ac:inkMkLst>
            <pc:docMk/>
            <pc:sldMk cId="877001487" sldId="554"/>
            <ac:inkMk id="491" creationId="{9A658FF2-1C12-7484-C6E0-383ED7E23CD1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93" creationId="{02C6F535-3F4E-ED8C-2F93-0350E87EB52F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94" creationId="{B1D0D423-37C6-A09C-2F18-6944B692CD40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95" creationId="{C195D197-00EE-0B68-89E0-36DA108BD9A8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96" creationId="{6FE5DC5C-47BC-01A5-A80C-232F8540C4C5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97" creationId="{AD1F17ED-2182-891C-256D-8BB41C0B1A40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98" creationId="{59681FD7-2586-2071-A384-3CBBAC710C44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99" creationId="{9C448464-A049-D045-F6A1-6995E128EEFF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500" creationId="{49E3D665-CB21-B33C-3868-421EAC3E749C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501" creationId="{E28D6372-49ED-FB4F-4AA2-6C27461C9FE2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502" creationId="{D57FFC39-8EFB-3F29-D5F3-91C313D96DCE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503" creationId="{44BF3706-8EF7-C084-E85A-3ECA732DD421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504" creationId="{4DD83218-4C6D-2366-9C22-9839450F226A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505" creationId="{0F6FA070-EF9D-3063-DAE1-E7220A50D7D9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506" creationId="{2F337452-64A8-BFEC-BD74-98FFD264B1C0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507" creationId="{21C4972D-148C-1718-5B6E-B816A4910292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508" creationId="{0B937573-1412-9A93-AC7F-BE9B0BE87A82}"/>
          </ac:inkMkLst>
        </pc:inkChg>
      </pc:sldChg>
      <pc:sldChg chg="addSp delSp modSp mod">
        <pc:chgData name="Luca Crocetti" userId="52efdf86-ba77-4dcf-8f92-67ea05fd85b4" providerId="ADAL" clId="{44298F47-E88B-4AB1-83FB-3EB16B5D3730}" dt="2023-10-19T18:14:20.967" v="2561"/>
        <pc:sldMkLst>
          <pc:docMk/>
          <pc:sldMk cId="2437521388" sldId="555"/>
        </pc:sldMkLst>
        <pc:spChg chg="mod">
          <ac:chgData name="Luca Crocetti" userId="52efdf86-ba77-4dcf-8f92-67ea05fd85b4" providerId="ADAL" clId="{44298F47-E88B-4AB1-83FB-3EB16B5D3730}" dt="2023-10-19T18:14:20.967" v="2561"/>
          <ac:spMkLst>
            <pc:docMk/>
            <pc:sldMk cId="2437521388" sldId="555"/>
            <ac:spMk id="2" creationId="{A1E43869-A74A-4BC1-B9CE-79D78A6BDFFE}"/>
          </ac:spMkLst>
        </pc:spChg>
        <pc:grpChg chg="del mod">
          <ac:chgData name="Luca Crocetti" userId="52efdf86-ba77-4dcf-8f92-67ea05fd85b4" providerId="ADAL" clId="{44298F47-E88B-4AB1-83FB-3EB16B5D3730}" dt="2023-10-18T20:56:19.455" v="1180"/>
          <ac:grpSpMkLst>
            <pc:docMk/>
            <pc:sldMk cId="2437521388" sldId="555"/>
            <ac:grpSpMk id="28" creationId="{9E8BBE83-004D-3E15-1976-5ED507E2D1E4}"/>
          </ac:grpSpMkLst>
        </pc:grpChg>
        <pc:grpChg chg="del mod">
          <ac:chgData name="Luca Crocetti" userId="52efdf86-ba77-4dcf-8f92-67ea05fd85b4" providerId="ADAL" clId="{44298F47-E88B-4AB1-83FB-3EB16B5D3730}" dt="2023-10-18T20:56:07.110" v="1161"/>
          <ac:grpSpMkLst>
            <pc:docMk/>
            <pc:sldMk cId="2437521388" sldId="555"/>
            <ac:grpSpMk id="437" creationId="{81A60C5F-ADEC-71AE-9C1A-0A7FF2124765}"/>
          </ac:grpSpMkLst>
        </pc:grpChg>
        <pc:grpChg chg="del mod">
          <ac:chgData name="Luca Crocetti" userId="52efdf86-ba77-4dcf-8f92-67ea05fd85b4" providerId="ADAL" clId="{44298F47-E88B-4AB1-83FB-3EB16B5D3730}" dt="2023-10-18T20:55:59.950" v="1149"/>
          <ac:grpSpMkLst>
            <pc:docMk/>
            <pc:sldMk cId="2437521388" sldId="555"/>
            <ac:grpSpMk id="444" creationId="{000F2846-37DB-E720-BA2C-CBCA5F511F1E}"/>
          </ac:grpSpMkLst>
        </pc:grpChg>
        <pc:grpChg chg="mod">
          <ac:chgData name="Luca Crocetti" userId="52efdf86-ba77-4dcf-8f92-67ea05fd85b4" providerId="ADAL" clId="{44298F47-E88B-4AB1-83FB-3EB16B5D3730}" dt="2023-10-18T20:56:12.072" v="1166"/>
          <ac:grpSpMkLst>
            <pc:docMk/>
            <pc:sldMk cId="2437521388" sldId="555"/>
            <ac:grpSpMk id="468" creationId="{E8A538F0-77A8-1264-68CC-B71930D324B7}"/>
          </ac:grpSpMkLst>
        </pc:grpChg>
        <pc:grpChg chg="mod">
          <ac:chgData name="Luca Crocetti" userId="52efdf86-ba77-4dcf-8f92-67ea05fd85b4" providerId="ADAL" clId="{44298F47-E88B-4AB1-83FB-3EB16B5D3730}" dt="2023-10-18T20:56:19.455" v="1180"/>
          <ac:grpSpMkLst>
            <pc:docMk/>
            <pc:sldMk cId="2437521388" sldId="555"/>
            <ac:grpSpMk id="489" creationId="{BC535DF9-3184-3045-D025-CCD86354828F}"/>
          </ac:grpSpMkLst>
        </pc:grpChg>
        <pc:grpChg chg="mod">
          <ac:chgData name="Luca Crocetti" userId="52efdf86-ba77-4dcf-8f92-67ea05fd85b4" providerId="ADAL" clId="{44298F47-E88B-4AB1-83FB-3EB16B5D3730}" dt="2023-10-18T20:56:19.455" v="1180"/>
          <ac:grpSpMkLst>
            <pc:docMk/>
            <pc:sldMk cId="2437521388" sldId="555"/>
            <ac:grpSpMk id="490" creationId="{176C6867-8AC3-F73B-9C76-07E00A6FF101}"/>
          </ac:grpSpMkLst>
        </pc:grpChg>
        <pc:inkChg chg="add mod">
          <ac:chgData name="Luca Crocetti" userId="52efdf86-ba77-4dcf-8f92-67ea05fd85b4" providerId="ADAL" clId="{44298F47-E88B-4AB1-83FB-3EB16B5D3730}" dt="2023-10-18T20:56:19.455" v="1180"/>
          <ac:inkMkLst>
            <pc:docMk/>
            <pc:sldMk cId="2437521388" sldId="555"/>
            <ac:inkMk id="21" creationId="{8A9381D3-EC50-EA7E-1C8D-0908760C5DCA}"/>
          </ac:inkMkLst>
        </pc:inkChg>
        <pc:inkChg chg="add mod">
          <ac:chgData name="Luca Crocetti" userId="52efdf86-ba77-4dcf-8f92-67ea05fd85b4" providerId="ADAL" clId="{44298F47-E88B-4AB1-83FB-3EB16B5D3730}" dt="2023-10-18T20:56:19.455" v="1180"/>
          <ac:inkMkLst>
            <pc:docMk/>
            <pc:sldMk cId="2437521388" sldId="555"/>
            <ac:inkMk id="26" creationId="{B29DE72A-ADF4-0156-88D3-4282E8B2360C}"/>
          </ac:inkMkLst>
        </pc:inkChg>
        <pc:inkChg chg="add mod">
          <ac:chgData name="Luca Crocetti" userId="52efdf86-ba77-4dcf-8f92-67ea05fd85b4" providerId="ADAL" clId="{44298F47-E88B-4AB1-83FB-3EB16B5D3730}" dt="2023-10-18T20:56:12.072" v="1166"/>
          <ac:inkMkLst>
            <pc:docMk/>
            <pc:sldMk cId="2437521388" sldId="555"/>
            <ac:inkMk id="51" creationId="{41BADA30-F137-0EFF-CCD3-B9050339E3C1}"/>
          </ac:inkMkLst>
        </pc:inkChg>
        <pc:inkChg chg="add mod">
          <ac:chgData name="Luca Crocetti" userId="52efdf86-ba77-4dcf-8f92-67ea05fd85b4" providerId="ADAL" clId="{44298F47-E88B-4AB1-83FB-3EB16B5D3730}" dt="2023-10-18T20:56:12.072" v="1166"/>
          <ac:inkMkLst>
            <pc:docMk/>
            <pc:sldMk cId="2437521388" sldId="555"/>
            <ac:inkMk id="57" creationId="{E5309AC6-B742-8DA0-339D-AD61F7438DE0}"/>
          </ac:inkMkLst>
        </pc:inkChg>
        <pc:inkChg chg="del">
          <ac:chgData name="Luca Crocetti" userId="52efdf86-ba77-4dcf-8f92-67ea05fd85b4" providerId="ADAL" clId="{44298F47-E88B-4AB1-83FB-3EB16B5D3730}" dt="2023-10-18T20:55:59.943" v="1140"/>
          <ac:inkMkLst>
            <pc:docMk/>
            <pc:sldMk cId="2437521388" sldId="555"/>
            <ac:inkMk id="414" creationId="{4E925CD7-C010-8608-5814-4446881FBC62}"/>
          </ac:inkMkLst>
        </pc:inkChg>
        <pc:inkChg chg="del mod">
          <ac:chgData name="Luca Crocetti" userId="52efdf86-ba77-4dcf-8f92-67ea05fd85b4" providerId="ADAL" clId="{44298F47-E88B-4AB1-83FB-3EB16B5D3730}" dt="2023-10-18T20:55:59.948" v="1143"/>
          <ac:inkMkLst>
            <pc:docMk/>
            <pc:sldMk cId="2437521388" sldId="555"/>
            <ac:inkMk id="415" creationId="{6CC4E1C4-25B6-196E-E5EF-3A18B2C3BA93}"/>
          </ac:inkMkLst>
        </pc:inkChg>
        <pc:inkChg chg="del mod">
          <ac:chgData name="Luca Crocetti" userId="52efdf86-ba77-4dcf-8f92-67ea05fd85b4" providerId="ADAL" clId="{44298F47-E88B-4AB1-83FB-3EB16B5D3730}" dt="2023-10-18T20:55:59.949" v="1146"/>
          <ac:inkMkLst>
            <pc:docMk/>
            <pc:sldMk cId="2437521388" sldId="555"/>
            <ac:inkMk id="416" creationId="{1C75CC9A-AFA0-9EE8-A5DB-91E5F71A178A}"/>
          </ac:inkMkLst>
        </pc:inkChg>
        <pc:inkChg chg="del mod">
          <ac:chgData name="Luca Crocetti" userId="52efdf86-ba77-4dcf-8f92-67ea05fd85b4" providerId="ADAL" clId="{44298F47-E88B-4AB1-83FB-3EB16B5D3730}" dt="2023-10-18T20:56:07.109" v="1159"/>
          <ac:inkMkLst>
            <pc:docMk/>
            <pc:sldMk cId="2437521388" sldId="555"/>
            <ac:inkMk id="417" creationId="{8741A44C-F5A0-FC32-B35D-AEE7571BBEC8}"/>
          </ac:inkMkLst>
        </pc:inkChg>
        <pc:inkChg chg="del mod">
          <ac:chgData name="Luca Crocetti" userId="52efdf86-ba77-4dcf-8f92-67ea05fd85b4" providerId="ADAL" clId="{44298F47-E88B-4AB1-83FB-3EB16B5D3730}" dt="2023-10-18T20:56:07.108" v="1155"/>
          <ac:inkMkLst>
            <pc:docMk/>
            <pc:sldMk cId="2437521388" sldId="555"/>
            <ac:inkMk id="418" creationId="{4646C730-BC44-FD8A-3351-8A638F66EECD}"/>
          </ac:inkMkLst>
        </pc:inkChg>
        <pc:inkChg chg="del mod">
          <ac:chgData name="Luca Crocetti" userId="52efdf86-ba77-4dcf-8f92-67ea05fd85b4" providerId="ADAL" clId="{44298F47-E88B-4AB1-83FB-3EB16B5D3730}" dt="2023-10-18T20:56:07.109" v="1158"/>
          <ac:inkMkLst>
            <pc:docMk/>
            <pc:sldMk cId="2437521388" sldId="555"/>
            <ac:inkMk id="419" creationId="{DF3112F3-6597-E68A-F98E-72AD78A75F6D}"/>
          </ac:inkMkLst>
        </pc:inkChg>
        <pc:inkChg chg="del mod">
          <ac:chgData name="Luca Crocetti" userId="52efdf86-ba77-4dcf-8f92-67ea05fd85b4" providerId="ADAL" clId="{44298F47-E88B-4AB1-83FB-3EB16B5D3730}" dt="2023-10-18T20:55:59.946" v="1141"/>
          <ac:inkMkLst>
            <pc:docMk/>
            <pc:sldMk cId="2437521388" sldId="555"/>
            <ac:inkMk id="422" creationId="{FA9225C5-138B-EA70-C983-EF50B4FE1BE3}"/>
          </ac:inkMkLst>
        </pc:inkChg>
        <pc:inkChg chg="del mod">
          <ac:chgData name="Luca Crocetti" userId="52efdf86-ba77-4dcf-8f92-67ea05fd85b4" providerId="ADAL" clId="{44298F47-E88B-4AB1-83FB-3EB16B5D3730}" dt="2023-10-18T20:55:59.950" v="1149"/>
          <ac:inkMkLst>
            <pc:docMk/>
            <pc:sldMk cId="2437521388" sldId="555"/>
            <ac:inkMk id="423" creationId="{7C898094-F775-F29B-783A-0ACA68BF1AA9}"/>
          </ac:inkMkLst>
        </pc:inkChg>
        <pc:inkChg chg="del mod">
          <ac:chgData name="Luca Crocetti" userId="52efdf86-ba77-4dcf-8f92-67ea05fd85b4" providerId="ADAL" clId="{44298F47-E88B-4AB1-83FB-3EB16B5D3730}" dt="2023-10-18T20:56:07.110" v="1161"/>
          <ac:inkMkLst>
            <pc:docMk/>
            <pc:sldMk cId="2437521388" sldId="555"/>
            <ac:inkMk id="431" creationId="{9BF9B975-66AF-AC5B-B85F-7260F035C499}"/>
          </ac:inkMkLst>
        </pc:inkChg>
        <pc:inkChg chg="del mod">
          <ac:chgData name="Luca Crocetti" userId="52efdf86-ba77-4dcf-8f92-67ea05fd85b4" providerId="ADAL" clId="{44298F47-E88B-4AB1-83FB-3EB16B5D3730}" dt="2023-10-18T20:56:07.109" v="1157"/>
          <ac:inkMkLst>
            <pc:docMk/>
            <pc:sldMk cId="2437521388" sldId="555"/>
            <ac:inkMk id="432" creationId="{7EFDF338-FFE7-59DE-A9C8-B4D112017A31}"/>
          </ac:inkMkLst>
        </pc:inkChg>
        <pc:inkChg chg="del mod">
          <ac:chgData name="Luca Crocetti" userId="52efdf86-ba77-4dcf-8f92-67ea05fd85b4" providerId="ADAL" clId="{44298F47-E88B-4AB1-83FB-3EB16B5D3730}" dt="2023-10-18T20:56:07.108" v="1156"/>
          <ac:inkMkLst>
            <pc:docMk/>
            <pc:sldMk cId="2437521388" sldId="555"/>
            <ac:inkMk id="433" creationId="{FB07D86F-78F3-80B7-B1A1-EE29DB1A64E3}"/>
          </ac:inkMkLst>
        </pc:inkChg>
        <pc:inkChg chg="del mod">
          <ac:chgData name="Luca Crocetti" userId="52efdf86-ba77-4dcf-8f92-67ea05fd85b4" providerId="ADAL" clId="{44298F47-E88B-4AB1-83FB-3EB16B5D3730}" dt="2023-10-18T20:56:07.110" v="1162"/>
          <ac:inkMkLst>
            <pc:docMk/>
            <pc:sldMk cId="2437521388" sldId="555"/>
            <ac:inkMk id="434" creationId="{E4A177D0-7715-89C6-5873-6A39F75B2D39}"/>
          </ac:inkMkLst>
        </pc:inkChg>
        <pc:inkChg chg="del mod">
          <ac:chgData name="Luca Crocetti" userId="52efdf86-ba77-4dcf-8f92-67ea05fd85b4" providerId="ADAL" clId="{44298F47-E88B-4AB1-83FB-3EB16B5D3730}" dt="2023-10-18T20:56:07.110" v="1160"/>
          <ac:inkMkLst>
            <pc:docMk/>
            <pc:sldMk cId="2437521388" sldId="555"/>
            <ac:inkMk id="435" creationId="{E692FCBB-9079-8C3F-5794-801C680859B9}"/>
          </ac:inkMkLst>
        </pc:inkChg>
        <pc:inkChg chg="del">
          <ac:chgData name="Luca Crocetti" userId="52efdf86-ba77-4dcf-8f92-67ea05fd85b4" providerId="ADAL" clId="{44298F47-E88B-4AB1-83FB-3EB16B5D3730}" dt="2023-10-18T20:56:07.105" v="1154"/>
          <ac:inkMkLst>
            <pc:docMk/>
            <pc:sldMk cId="2437521388" sldId="555"/>
            <ac:inkMk id="436" creationId="{6563C01C-71E7-FC94-AD7E-A3931F6ACE6D}"/>
          </ac:inkMkLst>
        </pc:inkChg>
        <pc:inkChg chg="del mod">
          <ac:chgData name="Luca Crocetti" userId="52efdf86-ba77-4dcf-8f92-67ea05fd85b4" providerId="ADAL" clId="{44298F47-E88B-4AB1-83FB-3EB16B5D3730}" dt="2023-10-18T20:55:59.950" v="1147"/>
          <ac:inkMkLst>
            <pc:docMk/>
            <pc:sldMk cId="2437521388" sldId="555"/>
            <ac:inkMk id="438" creationId="{1F0F552C-C674-5E95-C3E6-45712129598C}"/>
          </ac:inkMkLst>
        </pc:inkChg>
        <pc:inkChg chg="del mod">
          <ac:chgData name="Luca Crocetti" userId="52efdf86-ba77-4dcf-8f92-67ea05fd85b4" providerId="ADAL" clId="{44298F47-E88B-4AB1-83FB-3EB16B5D3730}" dt="2023-10-18T20:55:59.949" v="1145"/>
          <ac:inkMkLst>
            <pc:docMk/>
            <pc:sldMk cId="2437521388" sldId="555"/>
            <ac:inkMk id="439" creationId="{F5ED704E-D999-B4B7-AD5A-5B915B10EBE6}"/>
          </ac:inkMkLst>
        </pc:inkChg>
        <pc:inkChg chg="del mod">
          <ac:chgData name="Luca Crocetti" userId="52efdf86-ba77-4dcf-8f92-67ea05fd85b4" providerId="ADAL" clId="{44298F47-E88B-4AB1-83FB-3EB16B5D3730}" dt="2023-10-18T20:55:59.949" v="1144"/>
          <ac:inkMkLst>
            <pc:docMk/>
            <pc:sldMk cId="2437521388" sldId="555"/>
            <ac:inkMk id="440" creationId="{3500EEA9-9796-AC28-C2E0-11CFDD3B10BE}"/>
          </ac:inkMkLst>
        </pc:inkChg>
        <pc:inkChg chg="del mod">
          <ac:chgData name="Luca Crocetti" userId="52efdf86-ba77-4dcf-8f92-67ea05fd85b4" providerId="ADAL" clId="{44298F47-E88B-4AB1-83FB-3EB16B5D3730}" dt="2023-10-18T20:55:59.950" v="1150"/>
          <ac:inkMkLst>
            <pc:docMk/>
            <pc:sldMk cId="2437521388" sldId="555"/>
            <ac:inkMk id="441" creationId="{E5EE24CD-195B-6F9A-EDC7-3CA12C6B3595}"/>
          </ac:inkMkLst>
        </pc:inkChg>
        <pc:inkChg chg="del mod">
          <ac:chgData name="Luca Crocetti" userId="52efdf86-ba77-4dcf-8f92-67ea05fd85b4" providerId="ADAL" clId="{44298F47-E88B-4AB1-83FB-3EB16B5D3730}" dt="2023-10-18T20:55:59.948" v="1142"/>
          <ac:inkMkLst>
            <pc:docMk/>
            <pc:sldMk cId="2437521388" sldId="555"/>
            <ac:inkMk id="442" creationId="{9F1270CF-3ACE-D0D4-24C7-659F1D946330}"/>
          </ac:inkMkLst>
        </pc:inkChg>
        <pc:inkChg chg="del mod">
          <ac:chgData name="Luca Crocetti" userId="52efdf86-ba77-4dcf-8f92-67ea05fd85b4" providerId="ADAL" clId="{44298F47-E88B-4AB1-83FB-3EB16B5D3730}" dt="2023-10-18T20:55:59.950" v="1148"/>
          <ac:inkMkLst>
            <pc:docMk/>
            <pc:sldMk cId="2437521388" sldId="555"/>
            <ac:inkMk id="443" creationId="{8EDFDA03-8EDF-3378-7725-D61BDE00F871}"/>
          </ac:inkMkLst>
        </pc:inkChg>
        <pc:inkChg chg="add mod">
          <ac:chgData name="Luca Crocetti" userId="52efdf86-ba77-4dcf-8f92-67ea05fd85b4" providerId="ADAL" clId="{44298F47-E88B-4AB1-83FB-3EB16B5D3730}" dt="2023-10-18T20:56:12.072" v="1166"/>
          <ac:inkMkLst>
            <pc:docMk/>
            <pc:sldMk cId="2437521388" sldId="555"/>
            <ac:inkMk id="467" creationId="{72A93FE4-6A52-7F48-A3DF-A3C8816A1EE1}"/>
          </ac:inkMkLst>
        </pc:inkChg>
        <pc:inkChg chg="add mod">
          <ac:chgData name="Luca Crocetti" userId="52efdf86-ba77-4dcf-8f92-67ea05fd85b4" providerId="ADAL" clId="{44298F47-E88B-4AB1-83FB-3EB16B5D3730}" dt="2023-10-18T20:56:19.455" v="1180"/>
          <ac:inkMkLst>
            <pc:docMk/>
            <pc:sldMk cId="2437521388" sldId="555"/>
            <ac:inkMk id="469" creationId="{BA107D12-F63F-0D64-A3B4-CA6791788484}"/>
          </ac:inkMkLst>
        </pc:inkChg>
        <pc:inkChg chg="add mod">
          <ac:chgData name="Luca Crocetti" userId="52efdf86-ba77-4dcf-8f92-67ea05fd85b4" providerId="ADAL" clId="{44298F47-E88B-4AB1-83FB-3EB16B5D3730}" dt="2023-10-18T20:56:19.455" v="1180"/>
          <ac:inkMkLst>
            <pc:docMk/>
            <pc:sldMk cId="2437521388" sldId="555"/>
            <ac:inkMk id="470" creationId="{47DA876C-0900-E7E3-911B-F579C48B2679}"/>
          </ac:inkMkLst>
        </pc:inkChg>
        <pc:inkChg chg="add mod">
          <ac:chgData name="Luca Crocetti" userId="52efdf86-ba77-4dcf-8f92-67ea05fd85b4" providerId="ADAL" clId="{44298F47-E88B-4AB1-83FB-3EB16B5D3730}" dt="2023-10-18T20:56:19.455" v="1180"/>
          <ac:inkMkLst>
            <pc:docMk/>
            <pc:sldMk cId="2437521388" sldId="555"/>
            <ac:inkMk id="471" creationId="{B9A46C00-BC14-EBA2-B554-8F55827E265D}"/>
          </ac:inkMkLst>
        </pc:inkChg>
        <pc:inkChg chg="add mod">
          <ac:chgData name="Luca Crocetti" userId="52efdf86-ba77-4dcf-8f92-67ea05fd85b4" providerId="ADAL" clId="{44298F47-E88B-4AB1-83FB-3EB16B5D3730}" dt="2023-10-18T20:56:19.455" v="1180"/>
          <ac:inkMkLst>
            <pc:docMk/>
            <pc:sldMk cId="2437521388" sldId="555"/>
            <ac:inkMk id="472" creationId="{5FBAEA85-28B6-5AF6-BDB6-F0E27B9F971F}"/>
          </ac:inkMkLst>
        </pc:inkChg>
        <pc:inkChg chg="add mod">
          <ac:chgData name="Luca Crocetti" userId="52efdf86-ba77-4dcf-8f92-67ea05fd85b4" providerId="ADAL" clId="{44298F47-E88B-4AB1-83FB-3EB16B5D3730}" dt="2023-10-18T20:56:19.455" v="1180"/>
          <ac:inkMkLst>
            <pc:docMk/>
            <pc:sldMk cId="2437521388" sldId="555"/>
            <ac:inkMk id="473" creationId="{33E6DBA9-844C-9805-3E45-212F36FC763C}"/>
          </ac:inkMkLst>
        </pc:inkChg>
        <pc:inkChg chg="add mod">
          <ac:chgData name="Luca Crocetti" userId="52efdf86-ba77-4dcf-8f92-67ea05fd85b4" providerId="ADAL" clId="{44298F47-E88B-4AB1-83FB-3EB16B5D3730}" dt="2023-10-18T20:56:19.455" v="1180"/>
          <ac:inkMkLst>
            <pc:docMk/>
            <pc:sldMk cId="2437521388" sldId="555"/>
            <ac:inkMk id="474" creationId="{9DC194ED-A995-CB27-31D4-EC4C834CFC06}"/>
          </ac:inkMkLst>
        </pc:inkChg>
        <pc:inkChg chg="add mod">
          <ac:chgData name="Luca Crocetti" userId="52efdf86-ba77-4dcf-8f92-67ea05fd85b4" providerId="ADAL" clId="{44298F47-E88B-4AB1-83FB-3EB16B5D3730}" dt="2023-10-18T20:56:19.455" v="1180"/>
          <ac:inkMkLst>
            <pc:docMk/>
            <pc:sldMk cId="2437521388" sldId="555"/>
            <ac:inkMk id="482" creationId="{45967C83-D700-FCF5-523A-68695FB1F164}"/>
          </ac:inkMkLst>
        </pc:inkChg>
        <pc:inkChg chg="add mod">
          <ac:chgData name="Luca Crocetti" userId="52efdf86-ba77-4dcf-8f92-67ea05fd85b4" providerId="ADAL" clId="{44298F47-E88B-4AB1-83FB-3EB16B5D3730}" dt="2023-10-18T20:56:19.455" v="1180"/>
          <ac:inkMkLst>
            <pc:docMk/>
            <pc:sldMk cId="2437521388" sldId="555"/>
            <ac:inkMk id="483" creationId="{B10DF3C4-B586-309E-F63D-B79B47AD53A7}"/>
          </ac:inkMkLst>
        </pc:inkChg>
        <pc:inkChg chg="add mod">
          <ac:chgData name="Luca Crocetti" userId="52efdf86-ba77-4dcf-8f92-67ea05fd85b4" providerId="ADAL" clId="{44298F47-E88B-4AB1-83FB-3EB16B5D3730}" dt="2023-10-18T20:56:19.455" v="1180"/>
          <ac:inkMkLst>
            <pc:docMk/>
            <pc:sldMk cId="2437521388" sldId="555"/>
            <ac:inkMk id="484" creationId="{89F0B3C0-BA97-C437-1164-9661D328F842}"/>
          </ac:inkMkLst>
        </pc:inkChg>
        <pc:inkChg chg="add mod">
          <ac:chgData name="Luca Crocetti" userId="52efdf86-ba77-4dcf-8f92-67ea05fd85b4" providerId="ADAL" clId="{44298F47-E88B-4AB1-83FB-3EB16B5D3730}" dt="2023-10-18T20:56:19.455" v="1180"/>
          <ac:inkMkLst>
            <pc:docMk/>
            <pc:sldMk cId="2437521388" sldId="555"/>
            <ac:inkMk id="485" creationId="{8DA3E6CB-1F38-D560-6EBE-CC0D37CB5BA9}"/>
          </ac:inkMkLst>
        </pc:inkChg>
        <pc:inkChg chg="add mod">
          <ac:chgData name="Luca Crocetti" userId="52efdf86-ba77-4dcf-8f92-67ea05fd85b4" providerId="ADAL" clId="{44298F47-E88B-4AB1-83FB-3EB16B5D3730}" dt="2023-10-18T20:56:19.455" v="1180"/>
          <ac:inkMkLst>
            <pc:docMk/>
            <pc:sldMk cId="2437521388" sldId="555"/>
            <ac:inkMk id="486" creationId="{F23ADED9-6F07-3F19-8677-0E3132308991}"/>
          </ac:inkMkLst>
        </pc:inkChg>
        <pc:inkChg chg="add mod">
          <ac:chgData name="Luca Crocetti" userId="52efdf86-ba77-4dcf-8f92-67ea05fd85b4" providerId="ADAL" clId="{44298F47-E88B-4AB1-83FB-3EB16B5D3730}" dt="2023-10-18T20:56:19.455" v="1180"/>
          <ac:inkMkLst>
            <pc:docMk/>
            <pc:sldMk cId="2437521388" sldId="555"/>
            <ac:inkMk id="487" creationId="{DFC012FD-F448-8751-F77A-FD5F04A626E8}"/>
          </ac:inkMkLst>
        </pc:inkChg>
        <pc:inkChg chg="add mod">
          <ac:chgData name="Luca Crocetti" userId="52efdf86-ba77-4dcf-8f92-67ea05fd85b4" providerId="ADAL" clId="{44298F47-E88B-4AB1-83FB-3EB16B5D3730}" dt="2023-10-18T20:56:19.455" v="1180"/>
          <ac:inkMkLst>
            <pc:docMk/>
            <pc:sldMk cId="2437521388" sldId="555"/>
            <ac:inkMk id="488" creationId="{C0821662-A393-FE1D-2973-AF170D11D95F}"/>
          </ac:inkMkLst>
        </pc:inkChg>
      </pc:sldChg>
      <pc:sldChg chg="modSp mod">
        <pc:chgData name="Luca Crocetti" userId="52efdf86-ba77-4dcf-8f92-67ea05fd85b4" providerId="ADAL" clId="{44298F47-E88B-4AB1-83FB-3EB16B5D3730}" dt="2023-10-19T18:25:31.937" v="2898" actId="255"/>
        <pc:sldMkLst>
          <pc:docMk/>
          <pc:sldMk cId="711857548" sldId="556"/>
        </pc:sldMkLst>
        <pc:spChg chg="mod">
          <ac:chgData name="Luca Crocetti" userId="52efdf86-ba77-4dcf-8f92-67ea05fd85b4" providerId="ADAL" clId="{44298F47-E88B-4AB1-83FB-3EB16B5D3730}" dt="2023-10-19T18:20:53.450" v="2759"/>
          <ac:spMkLst>
            <pc:docMk/>
            <pc:sldMk cId="711857548" sldId="556"/>
            <ac:spMk id="2" creationId="{A1E43869-A74A-4BC1-B9CE-79D78A6BDFFE}"/>
          </ac:spMkLst>
        </pc:spChg>
        <pc:spChg chg="mod">
          <ac:chgData name="Luca Crocetti" userId="52efdf86-ba77-4dcf-8f92-67ea05fd85b4" providerId="ADAL" clId="{44298F47-E88B-4AB1-83FB-3EB16B5D3730}" dt="2023-10-19T18:25:31.937" v="2898" actId="255"/>
          <ac:spMkLst>
            <pc:docMk/>
            <pc:sldMk cId="711857548" sldId="556"/>
            <ac:spMk id="61" creationId="{0664F41B-0262-7C2C-A0E1-E2FBAF8222D7}"/>
          </ac:spMkLst>
        </pc:spChg>
      </pc:sldChg>
      <pc:sldChg chg="modSp mod">
        <pc:chgData name="Luca Crocetti" userId="52efdf86-ba77-4dcf-8f92-67ea05fd85b4" providerId="ADAL" clId="{44298F47-E88B-4AB1-83FB-3EB16B5D3730}" dt="2023-10-19T18:21:18.759" v="2787" actId="20577"/>
        <pc:sldMkLst>
          <pc:docMk/>
          <pc:sldMk cId="2902546198" sldId="557"/>
        </pc:sldMkLst>
        <pc:spChg chg="mod">
          <ac:chgData name="Luca Crocetti" userId="52efdf86-ba77-4dcf-8f92-67ea05fd85b4" providerId="ADAL" clId="{44298F47-E88B-4AB1-83FB-3EB16B5D3730}" dt="2023-10-19T18:21:00.150" v="2768" actId="20577"/>
          <ac:spMkLst>
            <pc:docMk/>
            <pc:sldMk cId="2902546198" sldId="557"/>
            <ac:spMk id="2" creationId="{A1E43869-A74A-4BC1-B9CE-79D78A6BDFFE}"/>
          </ac:spMkLst>
        </pc:spChg>
        <pc:spChg chg="mod">
          <ac:chgData name="Luca Crocetti" userId="52efdf86-ba77-4dcf-8f92-67ea05fd85b4" providerId="ADAL" clId="{44298F47-E88B-4AB1-83FB-3EB16B5D3730}" dt="2023-10-19T18:21:18.759" v="2787" actId="20577"/>
          <ac:spMkLst>
            <pc:docMk/>
            <pc:sldMk cId="2902546198" sldId="557"/>
            <ac:spMk id="61" creationId="{0664F41B-0262-7C2C-A0E1-E2FBAF8222D7}"/>
          </ac:spMkLst>
        </pc:spChg>
      </pc:sldChg>
      <pc:sldChg chg="addSp delSp modSp mod">
        <pc:chgData name="Luca Crocetti" userId="52efdf86-ba77-4dcf-8f92-67ea05fd85b4" providerId="ADAL" clId="{44298F47-E88B-4AB1-83FB-3EB16B5D3730}" dt="2023-10-19T18:21:30.593" v="2789"/>
        <pc:sldMkLst>
          <pc:docMk/>
          <pc:sldMk cId="3223554642" sldId="558"/>
        </pc:sldMkLst>
        <pc:spChg chg="mod">
          <ac:chgData name="Luca Crocetti" userId="52efdf86-ba77-4dcf-8f92-67ea05fd85b4" providerId="ADAL" clId="{44298F47-E88B-4AB1-83FB-3EB16B5D3730}" dt="2023-10-19T18:21:30.593" v="2789"/>
          <ac:spMkLst>
            <pc:docMk/>
            <pc:sldMk cId="3223554642" sldId="558"/>
            <ac:spMk id="2" creationId="{A1E43869-A74A-4BC1-B9CE-79D78A6BDFFE}"/>
          </ac:spMkLst>
        </pc:spChg>
        <pc:grpChg chg="del mod">
          <ac:chgData name="Luca Crocetti" userId="52efdf86-ba77-4dcf-8f92-67ea05fd85b4" providerId="ADAL" clId="{44298F47-E88B-4AB1-83FB-3EB16B5D3730}" dt="2023-10-18T20:22:02.700" v="26"/>
          <ac:grpSpMkLst>
            <pc:docMk/>
            <pc:sldMk cId="3223554642" sldId="558"/>
            <ac:grpSpMk id="14" creationId="{2CECF0F2-9D8D-F3A6-FC5D-EC51EE027326}"/>
          </ac:grpSpMkLst>
        </pc:grpChg>
        <pc:grpChg chg="del mod">
          <ac:chgData name="Luca Crocetti" userId="52efdf86-ba77-4dcf-8f92-67ea05fd85b4" providerId="ADAL" clId="{44298F47-E88B-4AB1-83FB-3EB16B5D3730}" dt="2023-10-18T20:22:04.500" v="36"/>
          <ac:grpSpMkLst>
            <pc:docMk/>
            <pc:sldMk cId="3223554642" sldId="558"/>
            <ac:grpSpMk id="20" creationId="{227B72C7-36D1-7D72-4083-E97C2C38387A}"/>
          </ac:grpSpMkLst>
        </pc:grpChg>
        <pc:grpChg chg="mod">
          <ac:chgData name="Luca Crocetti" userId="52efdf86-ba77-4dcf-8f92-67ea05fd85b4" providerId="ADAL" clId="{44298F47-E88B-4AB1-83FB-3EB16B5D3730}" dt="2023-10-18T20:22:10.473" v="44"/>
          <ac:grpSpMkLst>
            <pc:docMk/>
            <pc:sldMk cId="3223554642" sldId="558"/>
            <ac:grpSpMk id="37" creationId="{692E9855-4C1D-2D85-0B83-7476836C59E4}"/>
          </ac:grpSpMkLst>
        </pc:grpChg>
        <pc:grpChg chg="mod">
          <ac:chgData name="Luca Crocetti" userId="52efdf86-ba77-4dcf-8f92-67ea05fd85b4" providerId="ADAL" clId="{44298F47-E88B-4AB1-83FB-3EB16B5D3730}" dt="2023-10-18T20:22:04.500" v="35"/>
          <ac:grpSpMkLst>
            <pc:docMk/>
            <pc:sldMk cId="3223554642" sldId="558"/>
            <ac:grpSpMk id="958" creationId="{FB9DBC8A-623C-3529-0FD7-936D1C1253B2}"/>
          </ac:grpSpMkLst>
        </pc:grpChg>
        <pc:inkChg chg="add del mod">
          <ac:chgData name="Luca Crocetti" userId="52efdf86-ba77-4dcf-8f92-67ea05fd85b4" providerId="ADAL" clId="{44298F47-E88B-4AB1-83FB-3EB16B5D3730}" dt="2023-10-18T20:22:05.383" v="37"/>
          <ac:inkMkLst>
            <pc:docMk/>
            <pc:sldMk cId="3223554642" sldId="558"/>
            <ac:inkMk id="8" creationId="{755924E4-0FE2-A764-ADCF-7E6C56B017A5}"/>
          </ac:inkMkLst>
        </pc:inkChg>
        <pc:inkChg chg="add del mod">
          <ac:chgData name="Luca Crocetti" userId="52efdf86-ba77-4dcf-8f92-67ea05fd85b4" providerId="ADAL" clId="{44298F47-E88B-4AB1-83FB-3EB16B5D3730}" dt="2023-10-18T20:22:04.500" v="36"/>
          <ac:inkMkLst>
            <pc:docMk/>
            <pc:sldMk cId="3223554642" sldId="558"/>
            <ac:inkMk id="10" creationId="{C5F944AE-5A68-A71E-498F-FC306808CCE3}"/>
          </ac:inkMkLst>
        </pc:inkChg>
        <pc:inkChg chg="add del mod">
          <ac:chgData name="Luca Crocetti" userId="52efdf86-ba77-4dcf-8f92-67ea05fd85b4" providerId="ADAL" clId="{44298F47-E88B-4AB1-83FB-3EB16B5D3730}" dt="2023-10-18T20:22:04.499" v="27"/>
          <ac:inkMkLst>
            <pc:docMk/>
            <pc:sldMk cId="3223554642" sldId="558"/>
            <ac:inkMk id="12" creationId="{4455F3CF-CF48-978F-6445-6797DD3CDC32}"/>
          </ac:inkMkLst>
        </pc:inkChg>
        <pc:inkChg chg="add del mod">
          <ac:chgData name="Luca Crocetti" userId="52efdf86-ba77-4dcf-8f92-67ea05fd85b4" providerId="ADAL" clId="{44298F47-E88B-4AB1-83FB-3EB16B5D3730}" dt="2023-10-18T20:22:04.500" v="34"/>
          <ac:inkMkLst>
            <pc:docMk/>
            <pc:sldMk cId="3223554642" sldId="558"/>
            <ac:inkMk id="15" creationId="{A8D01776-E818-653C-BD7D-E4A4D76D2439}"/>
          </ac:inkMkLst>
        </pc:inkChg>
        <pc:inkChg chg="add del mod">
          <ac:chgData name="Luca Crocetti" userId="52efdf86-ba77-4dcf-8f92-67ea05fd85b4" providerId="ADAL" clId="{44298F47-E88B-4AB1-83FB-3EB16B5D3730}" dt="2023-10-18T20:22:04.500" v="30"/>
          <ac:inkMkLst>
            <pc:docMk/>
            <pc:sldMk cId="3223554642" sldId="558"/>
            <ac:inkMk id="16" creationId="{8B34270A-66B1-ED38-63DC-0C4E4AD791DD}"/>
          </ac:inkMkLst>
        </pc:inkChg>
        <pc:inkChg chg="add del mod">
          <ac:chgData name="Luca Crocetti" userId="52efdf86-ba77-4dcf-8f92-67ea05fd85b4" providerId="ADAL" clId="{44298F47-E88B-4AB1-83FB-3EB16B5D3730}" dt="2023-10-18T20:22:04.500" v="31"/>
          <ac:inkMkLst>
            <pc:docMk/>
            <pc:sldMk cId="3223554642" sldId="558"/>
            <ac:inkMk id="17" creationId="{5E8F0C6B-9CF1-AFA4-2584-122EAA974DC9}"/>
          </ac:inkMkLst>
        </pc:inkChg>
        <pc:inkChg chg="add mod">
          <ac:chgData name="Luca Crocetti" userId="52efdf86-ba77-4dcf-8f92-67ea05fd85b4" providerId="ADAL" clId="{44298F47-E88B-4AB1-83FB-3EB16B5D3730}" dt="2023-10-18T20:22:10.473" v="44"/>
          <ac:inkMkLst>
            <pc:docMk/>
            <pc:sldMk cId="3223554642" sldId="558"/>
            <ac:inkMk id="23" creationId="{B898EE8F-17A2-D83D-4E62-3DE1FD434D1F}"/>
          </ac:inkMkLst>
        </pc:inkChg>
        <pc:inkChg chg="add mod">
          <ac:chgData name="Luca Crocetti" userId="52efdf86-ba77-4dcf-8f92-67ea05fd85b4" providerId="ADAL" clId="{44298F47-E88B-4AB1-83FB-3EB16B5D3730}" dt="2023-10-18T20:22:10.473" v="44"/>
          <ac:inkMkLst>
            <pc:docMk/>
            <pc:sldMk cId="3223554642" sldId="558"/>
            <ac:inkMk id="29" creationId="{DD71481E-24EF-656E-03E1-12DEA4546570}"/>
          </ac:inkMkLst>
        </pc:inkChg>
        <pc:inkChg chg="add mod">
          <ac:chgData name="Luca Crocetti" userId="52efdf86-ba77-4dcf-8f92-67ea05fd85b4" providerId="ADAL" clId="{44298F47-E88B-4AB1-83FB-3EB16B5D3730}" dt="2023-10-18T20:22:10.473" v="44"/>
          <ac:inkMkLst>
            <pc:docMk/>
            <pc:sldMk cId="3223554642" sldId="558"/>
            <ac:inkMk id="33" creationId="{4682BFA9-ABDF-6977-C027-6EE9B5F74401}"/>
          </ac:inkMkLst>
        </pc:inkChg>
        <pc:inkChg chg="add mod">
          <ac:chgData name="Luca Crocetti" userId="52efdf86-ba77-4dcf-8f92-67ea05fd85b4" providerId="ADAL" clId="{44298F47-E88B-4AB1-83FB-3EB16B5D3730}" dt="2023-10-18T20:22:10.473" v="44"/>
          <ac:inkMkLst>
            <pc:docMk/>
            <pc:sldMk cId="3223554642" sldId="558"/>
            <ac:inkMk id="34" creationId="{8027352C-AB4E-B8B0-8899-C7CC99F8254A}"/>
          </ac:inkMkLst>
        </pc:inkChg>
        <pc:inkChg chg="add mod">
          <ac:chgData name="Luca Crocetti" userId="52efdf86-ba77-4dcf-8f92-67ea05fd85b4" providerId="ADAL" clId="{44298F47-E88B-4AB1-83FB-3EB16B5D3730}" dt="2023-10-18T20:22:10.473" v="44"/>
          <ac:inkMkLst>
            <pc:docMk/>
            <pc:sldMk cId="3223554642" sldId="558"/>
            <ac:inkMk id="35" creationId="{3AA1FF71-1028-A89F-E11A-4BDAC7DE1A31}"/>
          </ac:inkMkLst>
        </pc:inkChg>
        <pc:inkChg chg="add mod">
          <ac:chgData name="Luca Crocetti" userId="52efdf86-ba77-4dcf-8f92-67ea05fd85b4" providerId="ADAL" clId="{44298F47-E88B-4AB1-83FB-3EB16B5D3730}" dt="2023-10-18T20:22:10.473" v="44"/>
          <ac:inkMkLst>
            <pc:docMk/>
            <pc:sldMk cId="3223554642" sldId="558"/>
            <ac:inkMk id="36" creationId="{400FB73E-50FF-A1AF-6FA9-3DAEDA988CB0}"/>
          </ac:inkMkLst>
        </pc:inkChg>
        <pc:inkChg chg="mod">
          <ac:chgData name="Luca Crocetti" userId="52efdf86-ba77-4dcf-8f92-67ea05fd85b4" providerId="ADAL" clId="{44298F47-E88B-4AB1-83FB-3EB16B5D3730}" dt="2023-10-18T20:22:04.500" v="35"/>
          <ac:inkMkLst>
            <pc:docMk/>
            <pc:sldMk cId="3223554642" sldId="558"/>
            <ac:inkMk id="917" creationId="{60CC014B-F52D-3047-022D-F84187E08B53}"/>
          </ac:inkMkLst>
        </pc:inkChg>
        <pc:inkChg chg="mod">
          <ac:chgData name="Luca Crocetti" userId="52efdf86-ba77-4dcf-8f92-67ea05fd85b4" providerId="ADAL" clId="{44298F47-E88B-4AB1-83FB-3EB16B5D3730}" dt="2023-10-18T20:22:04.500" v="35"/>
          <ac:inkMkLst>
            <pc:docMk/>
            <pc:sldMk cId="3223554642" sldId="558"/>
            <ac:inkMk id="918" creationId="{D868B324-9550-4E5D-49D8-037D01B5C722}"/>
          </ac:inkMkLst>
        </pc:inkChg>
        <pc:inkChg chg="mod">
          <ac:chgData name="Luca Crocetti" userId="52efdf86-ba77-4dcf-8f92-67ea05fd85b4" providerId="ADAL" clId="{44298F47-E88B-4AB1-83FB-3EB16B5D3730}" dt="2023-10-18T20:22:04.500" v="35"/>
          <ac:inkMkLst>
            <pc:docMk/>
            <pc:sldMk cId="3223554642" sldId="558"/>
            <ac:inkMk id="919" creationId="{76140B09-8049-7B83-A1B7-76557C3387BE}"/>
          </ac:inkMkLst>
        </pc:inkChg>
        <pc:inkChg chg="mod">
          <ac:chgData name="Luca Crocetti" userId="52efdf86-ba77-4dcf-8f92-67ea05fd85b4" providerId="ADAL" clId="{44298F47-E88B-4AB1-83FB-3EB16B5D3730}" dt="2023-10-18T20:22:04.500" v="35"/>
          <ac:inkMkLst>
            <pc:docMk/>
            <pc:sldMk cId="3223554642" sldId="558"/>
            <ac:inkMk id="920" creationId="{D1E435CE-085C-6A2F-6E7D-AE4BD8183E6E}"/>
          </ac:inkMkLst>
        </pc:inkChg>
        <pc:inkChg chg="mod">
          <ac:chgData name="Luca Crocetti" userId="52efdf86-ba77-4dcf-8f92-67ea05fd85b4" providerId="ADAL" clId="{44298F47-E88B-4AB1-83FB-3EB16B5D3730}" dt="2023-10-18T20:22:04.500" v="35"/>
          <ac:inkMkLst>
            <pc:docMk/>
            <pc:sldMk cId="3223554642" sldId="558"/>
            <ac:inkMk id="921" creationId="{B0E646CF-A6ED-F482-EFF2-7CFFA1528EEE}"/>
          </ac:inkMkLst>
        </pc:inkChg>
        <pc:inkChg chg="mod">
          <ac:chgData name="Luca Crocetti" userId="52efdf86-ba77-4dcf-8f92-67ea05fd85b4" providerId="ADAL" clId="{44298F47-E88B-4AB1-83FB-3EB16B5D3730}" dt="2023-10-18T20:22:04.500" v="35"/>
          <ac:inkMkLst>
            <pc:docMk/>
            <pc:sldMk cId="3223554642" sldId="558"/>
            <ac:inkMk id="933" creationId="{9B0625A6-70F6-232A-BE32-62E6951CA196}"/>
          </ac:inkMkLst>
        </pc:inkChg>
        <pc:inkChg chg="mod">
          <ac:chgData name="Luca Crocetti" userId="52efdf86-ba77-4dcf-8f92-67ea05fd85b4" providerId="ADAL" clId="{44298F47-E88B-4AB1-83FB-3EB16B5D3730}" dt="2023-10-18T20:22:04.500" v="35"/>
          <ac:inkMkLst>
            <pc:docMk/>
            <pc:sldMk cId="3223554642" sldId="558"/>
            <ac:inkMk id="934" creationId="{561E81C9-7FDE-1798-42E5-E5F6B3AB0E13}"/>
          </ac:inkMkLst>
        </pc:inkChg>
        <pc:inkChg chg="mod">
          <ac:chgData name="Luca Crocetti" userId="52efdf86-ba77-4dcf-8f92-67ea05fd85b4" providerId="ADAL" clId="{44298F47-E88B-4AB1-83FB-3EB16B5D3730}" dt="2023-10-18T20:22:04.500" v="35"/>
          <ac:inkMkLst>
            <pc:docMk/>
            <pc:sldMk cId="3223554642" sldId="558"/>
            <ac:inkMk id="935" creationId="{285524B0-7021-97D8-A1AF-26FAFDBC08B1}"/>
          </ac:inkMkLst>
        </pc:inkChg>
        <pc:inkChg chg="mod">
          <ac:chgData name="Luca Crocetti" userId="52efdf86-ba77-4dcf-8f92-67ea05fd85b4" providerId="ADAL" clId="{44298F47-E88B-4AB1-83FB-3EB16B5D3730}" dt="2023-10-18T20:22:04.500" v="35"/>
          <ac:inkMkLst>
            <pc:docMk/>
            <pc:sldMk cId="3223554642" sldId="558"/>
            <ac:inkMk id="936" creationId="{8964957C-23CF-D963-2540-53AC03E4EBDE}"/>
          </ac:inkMkLst>
        </pc:inkChg>
        <pc:inkChg chg="del mod">
          <ac:chgData name="Luca Crocetti" userId="52efdf86-ba77-4dcf-8f92-67ea05fd85b4" providerId="ADAL" clId="{44298F47-E88B-4AB1-83FB-3EB16B5D3730}" dt="2023-10-18T20:22:04.500" v="29"/>
          <ac:inkMkLst>
            <pc:docMk/>
            <pc:sldMk cId="3223554642" sldId="558"/>
            <ac:inkMk id="937" creationId="{1A52CE9A-371C-3059-CF32-50D6FEC89AAD}"/>
          </ac:inkMkLst>
        </pc:inkChg>
        <pc:inkChg chg="del mod">
          <ac:chgData name="Luca Crocetti" userId="52efdf86-ba77-4dcf-8f92-67ea05fd85b4" providerId="ADAL" clId="{44298F47-E88B-4AB1-83FB-3EB16B5D3730}" dt="2023-10-18T20:22:04.500" v="35"/>
          <ac:inkMkLst>
            <pc:docMk/>
            <pc:sldMk cId="3223554642" sldId="558"/>
            <ac:inkMk id="938" creationId="{3F8F58B4-9D8B-20C2-94BB-C5D1E0EB2EF9}"/>
          </ac:inkMkLst>
        </pc:inkChg>
        <pc:inkChg chg="del mod">
          <ac:chgData name="Luca Crocetti" userId="52efdf86-ba77-4dcf-8f92-67ea05fd85b4" providerId="ADAL" clId="{44298F47-E88B-4AB1-83FB-3EB16B5D3730}" dt="2023-10-18T20:22:04.500" v="33"/>
          <ac:inkMkLst>
            <pc:docMk/>
            <pc:sldMk cId="3223554642" sldId="558"/>
            <ac:inkMk id="939" creationId="{291F08A1-6D91-68CC-B748-43CB432514DA}"/>
          </ac:inkMkLst>
        </pc:inkChg>
        <pc:inkChg chg="del mod">
          <ac:chgData name="Luca Crocetti" userId="52efdf86-ba77-4dcf-8f92-67ea05fd85b4" providerId="ADAL" clId="{44298F47-E88B-4AB1-83FB-3EB16B5D3730}" dt="2023-10-18T20:22:04.500" v="32"/>
          <ac:inkMkLst>
            <pc:docMk/>
            <pc:sldMk cId="3223554642" sldId="558"/>
            <ac:inkMk id="940" creationId="{2F696812-107E-E724-AA66-409899C2550F}"/>
          </ac:inkMkLst>
        </pc:inkChg>
        <pc:inkChg chg="del mod">
          <ac:chgData name="Luca Crocetti" userId="52efdf86-ba77-4dcf-8f92-67ea05fd85b4" providerId="ADAL" clId="{44298F47-E88B-4AB1-83FB-3EB16B5D3730}" dt="2023-10-18T20:22:04.500" v="28"/>
          <ac:inkMkLst>
            <pc:docMk/>
            <pc:sldMk cId="3223554642" sldId="558"/>
            <ac:inkMk id="941" creationId="{0430FB0F-3E6C-7D41-75D6-5181554D9117}"/>
          </ac:inkMkLst>
        </pc:inkChg>
        <pc:inkChg chg="del mod">
          <ac:chgData name="Luca Crocetti" userId="52efdf86-ba77-4dcf-8f92-67ea05fd85b4" providerId="ADAL" clId="{44298F47-E88B-4AB1-83FB-3EB16B5D3730}" dt="2023-10-18T20:21:54.684" v="18"/>
          <ac:inkMkLst>
            <pc:docMk/>
            <pc:sldMk cId="3223554642" sldId="558"/>
            <ac:inkMk id="942" creationId="{B2F84B0A-9499-8C9F-F9F3-62A8752537EF}"/>
          </ac:inkMkLst>
        </pc:inkChg>
        <pc:inkChg chg="del">
          <ac:chgData name="Luca Crocetti" userId="52efdf86-ba77-4dcf-8f92-67ea05fd85b4" providerId="ADAL" clId="{44298F47-E88B-4AB1-83FB-3EB16B5D3730}" dt="2023-10-18T20:21:53.782" v="17"/>
          <ac:inkMkLst>
            <pc:docMk/>
            <pc:sldMk cId="3223554642" sldId="558"/>
            <ac:inkMk id="943" creationId="{54702186-7B39-717B-3161-A8480857FFFF}"/>
          </ac:inkMkLst>
        </pc:inkChg>
        <pc:inkChg chg="mod">
          <ac:chgData name="Luca Crocetti" userId="52efdf86-ba77-4dcf-8f92-67ea05fd85b4" providerId="ADAL" clId="{44298F47-E88B-4AB1-83FB-3EB16B5D3730}" dt="2023-10-18T20:22:04.500" v="35"/>
          <ac:inkMkLst>
            <pc:docMk/>
            <pc:sldMk cId="3223554642" sldId="558"/>
            <ac:inkMk id="945" creationId="{4914FABB-E0BC-6EFE-48F2-00B06199B800}"/>
          </ac:inkMkLst>
        </pc:inkChg>
        <pc:inkChg chg="mod">
          <ac:chgData name="Luca Crocetti" userId="52efdf86-ba77-4dcf-8f92-67ea05fd85b4" providerId="ADAL" clId="{44298F47-E88B-4AB1-83FB-3EB16B5D3730}" dt="2023-10-18T20:22:04.500" v="35"/>
          <ac:inkMkLst>
            <pc:docMk/>
            <pc:sldMk cId="3223554642" sldId="558"/>
            <ac:inkMk id="946" creationId="{E3A64F29-9893-EF03-CCB9-34F556537F34}"/>
          </ac:inkMkLst>
        </pc:inkChg>
        <pc:inkChg chg="mod">
          <ac:chgData name="Luca Crocetti" userId="52efdf86-ba77-4dcf-8f92-67ea05fd85b4" providerId="ADAL" clId="{44298F47-E88B-4AB1-83FB-3EB16B5D3730}" dt="2023-10-18T20:22:04.500" v="35"/>
          <ac:inkMkLst>
            <pc:docMk/>
            <pc:sldMk cId="3223554642" sldId="558"/>
            <ac:inkMk id="947" creationId="{EC2657D2-00A1-2194-EF5D-461A8ED64CC9}"/>
          </ac:inkMkLst>
        </pc:inkChg>
        <pc:inkChg chg="mod">
          <ac:chgData name="Luca Crocetti" userId="52efdf86-ba77-4dcf-8f92-67ea05fd85b4" providerId="ADAL" clId="{44298F47-E88B-4AB1-83FB-3EB16B5D3730}" dt="2023-10-18T20:22:04.500" v="35"/>
          <ac:inkMkLst>
            <pc:docMk/>
            <pc:sldMk cId="3223554642" sldId="558"/>
            <ac:inkMk id="948" creationId="{FEB6DC8B-30D1-FB7F-04D4-36C8956E8EEE}"/>
          </ac:inkMkLst>
        </pc:inkChg>
        <pc:inkChg chg="mod">
          <ac:chgData name="Luca Crocetti" userId="52efdf86-ba77-4dcf-8f92-67ea05fd85b4" providerId="ADAL" clId="{44298F47-E88B-4AB1-83FB-3EB16B5D3730}" dt="2023-10-18T20:22:04.500" v="35"/>
          <ac:inkMkLst>
            <pc:docMk/>
            <pc:sldMk cId="3223554642" sldId="558"/>
            <ac:inkMk id="949" creationId="{701F8A1D-585F-2FFC-512B-D4B4104BFC4F}"/>
          </ac:inkMkLst>
        </pc:inkChg>
        <pc:inkChg chg="mod">
          <ac:chgData name="Luca Crocetti" userId="52efdf86-ba77-4dcf-8f92-67ea05fd85b4" providerId="ADAL" clId="{44298F47-E88B-4AB1-83FB-3EB16B5D3730}" dt="2023-10-18T20:22:04.500" v="35"/>
          <ac:inkMkLst>
            <pc:docMk/>
            <pc:sldMk cId="3223554642" sldId="558"/>
            <ac:inkMk id="950" creationId="{E44112DF-CE32-BC28-EDBA-0FD387168187}"/>
          </ac:inkMkLst>
        </pc:inkChg>
        <pc:inkChg chg="mod">
          <ac:chgData name="Luca Crocetti" userId="52efdf86-ba77-4dcf-8f92-67ea05fd85b4" providerId="ADAL" clId="{44298F47-E88B-4AB1-83FB-3EB16B5D3730}" dt="2023-10-18T20:22:04.500" v="35"/>
          <ac:inkMkLst>
            <pc:docMk/>
            <pc:sldMk cId="3223554642" sldId="558"/>
            <ac:inkMk id="952" creationId="{47A74540-C909-62E1-C752-CB7A7C284AA8}"/>
          </ac:inkMkLst>
        </pc:inkChg>
        <pc:inkChg chg="mod">
          <ac:chgData name="Luca Crocetti" userId="52efdf86-ba77-4dcf-8f92-67ea05fd85b4" providerId="ADAL" clId="{44298F47-E88B-4AB1-83FB-3EB16B5D3730}" dt="2023-10-18T20:22:04.500" v="35"/>
          <ac:inkMkLst>
            <pc:docMk/>
            <pc:sldMk cId="3223554642" sldId="558"/>
            <ac:inkMk id="953" creationId="{D82C23C1-E9B0-B6D2-87BD-E9ED07BD52BF}"/>
          </ac:inkMkLst>
        </pc:inkChg>
        <pc:inkChg chg="mod">
          <ac:chgData name="Luca Crocetti" userId="52efdf86-ba77-4dcf-8f92-67ea05fd85b4" providerId="ADAL" clId="{44298F47-E88B-4AB1-83FB-3EB16B5D3730}" dt="2023-10-18T20:22:04.500" v="35"/>
          <ac:inkMkLst>
            <pc:docMk/>
            <pc:sldMk cId="3223554642" sldId="558"/>
            <ac:inkMk id="957" creationId="{F07C2004-0867-315A-5514-D9D8D68AB92F}"/>
          </ac:inkMkLst>
        </pc:inkChg>
      </pc:sldChg>
      <pc:sldChg chg="addSp delSp modSp mod">
        <pc:chgData name="Luca Crocetti" userId="52efdf86-ba77-4dcf-8f92-67ea05fd85b4" providerId="ADAL" clId="{44298F47-E88B-4AB1-83FB-3EB16B5D3730}" dt="2023-10-19T18:21:27.638" v="2788"/>
        <pc:sldMkLst>
          <pc:docMk/>
          <pc:sldMk cId="2186494709" sldId="559"/>
        </pc:sldMkLst>
        <pc:spChg chg="mod">
          <ac:chgData name="Luca Crocetti" userId="52efdf86-ba77-4dcf-8f92-67ea05fd85b4" providerId="ADAL" clId="{44298F47-E88B-4AB1-83FB-3EB16B5D3730}" dt="2023-10-19T18:21:27.638" v="2788"/>
          <ac:spMkLst>
            <pc:docMk/>
            <pc:sldMk cId="2186494709" sldId="559"/>
            <ac:spMk id="2" creationId="{A1E43869-A74A-4BC1-B9CE-79D78A6BDFFE}"/>
          </ac:spMkLst>
        </pc:spChg>
        <pc:grpChg chg="mod">
          <ac:chgData name="Luca Crocetti" userId="52efdf86-ba77-4dcf-8f92-67ea05fd85b4" providerId="ADAL" clId="{44298F47-E88B-4AB1-83FB-3EB16B5D3730}" dt="2023-10-18T20:20:57.520" v="16"/>
          <ac:grpSpMkLst>
            <pc:docMk/>
            <pc:sldMk cId="2186494709" sldId="559"/>
            <ac:grpSpMk id="17" creationId="{13E2E726-8734-01A1-E52C-38D67C9AE925}"/>
          </ac:grpSpMkLst>
        </pc:grpChg>
        <pc:grpChg chg="del mod">
          <ac:chgData name="Luca Crocetti" userId="52efdf86-ba77-4dcf-8f92-67ea05fd85b4" providerId="ADAL" clId="{44298F47-E88B-4AB1-83FB-3EB16B5D3730}" dt="2023-10-18T20:20:52.422" v="10"/>
          <ac:grpSpMkLst>
            <pc:docMk/>
            <pc:sldMk cId="2186494709" sldId="559"/>
            <ac:grpSpMk id="715" creationId="{B805850E-6B6E-CDE6-401A-A7C6C30B6B63}"/>
          </ac:grpSpMkLst>
        </pc:grpChg>
        <pc:inkChg chg="add del">
          <ac:chgData name="Luca Crocetti" userId="52efdf86-ba77-4dcf-8f92-67ea05fd85b4" providerId="ADAL" clId="{44298F47-E88B-4AB1-83FB-3EB16B5D3730}" dt="2023-10-18T20:20:52.422" v="7"/>
          <ac:inkMkLst>
            <pc:docMk/>
            <pc:sldMk cId="2186494709" sldId="559"/>
            <ac:inkMk id="8" creationId="{14914407-B897-9EA4-E618-4CC8CD6BE4E7}"/>
          </ac:inkMkLst>
        </pc:inkChg>
        <pc:inkChg chg="add mod">
          <ac:chgData name="Luca Crocetti" userId="52efdf86-ba77-4dcf-8f92-67ea05fd85b4" providerId="ADAL" clId="{44298F47-E88B-4AB1-83FB-3EB16B5D3730}" dt="2023-10-18T20:20:57.520" v="16"/>
          <ac:inkMkLst>
            <pc:docMk/>
            <pc:sldMk cId="2186494709" sldId="559"/>
            <ac:inkMk id="10" creationId="{B0FF0FBA-6B90-DA30-322C-AB128949A1D4}"/>
          </ac:inkMkLst>
        </pc:inkChg>
        <pc:inkChg chg="add mod">
          <ac:chgData name="Luca Crocetti" userId="52efdf86-ba77-4dcf-8f92-67ea05fd85b4" providerId="ADAL" clId="{44298F47-E88B-4AB1-83FB-3EB16B5D3730}" dt="2023-10-18T20:20:57.520" v="16"/>
          <ac:inkMkLst>
            <pc:docMk/>
            <pc:sldMk cId="2186494709" sldId="559"/>
            <ac:inkMk id="12" creationId="{9F006B7F-275E-CB9C-4843-E175599133E9}"/>
          </ac:inkMkLst>
        </pc:inkChg>
        <pc:inkChg chg="add mod">
          <ac:chgData name="Luca Crocetti" userId="52efdf86-ba77-4dcf-8f92-67ea05fd85b4" providerId="ADAL" clId="{44298F47-E88B-4AB1-83FB-3EB16B5D3730}" dt="2023-10-18T20:20:57.520" v="16"/>
          <ac:inkMkLst>
            <pc:docMk/>
            <pc:sldMk cId="2186494709" sldId="559"/>
            <ac:inkMk id="14" creationId="{CEF6854F-C8F6-100A-AF26-9B2BA506FCFB}"/>
          </ac:inkMkLst>
        </pc:inkChg>
        <pc:inkChg chg="add mod">
          <ac:chgData name="Luca Crocetti" userId="52efdf86-ba77-4dcf-8f92-67ea05fd85b4" providerId="ADAL" clId="{44298F47-E88B-4AB1-83FB-3EB16B5D3730}" dt="2023-10-18T20:20:57.520" v="16"/>
          <ac:inkMkLst>
            <pc:docMk/>
            <pc:sldMk cId="2186494709" sldId="559"/>
            <ac:inkMk id="15" creationId="{FC54A4CE-04EC-56B1-1FB2-4CDC2D48A903}"/>
          </ac:inkMkLst>
        </pc:inkChg>
        <pc:inkChg chg="add mod">
          <ac:chgData name="Luca Crocetti" userId="52efdf86-ba77-4dcf-8f92-67ea05fd85b4" providerId="ADAL" clId="{44298F47-E88B-4AB1-83FB-3EB16B5D3730}" dt="2023-10-18T20:20:57.520" v="16"/>
          <ac:inkMkLst>
            <pc:docMk/>
            <pc:sldMk cId="2186494709" sldId="559"/>
            <ac:inkMk id="16" creationId="{DF3E4A20-370A-143B-DC0B-87E15918639A}"/>
          </ac:inkMkLst>
        </pc:inkChg>
        <pc:inkChg chg="del">
          <ac:chgData name="Luca Crocetti" userId="52efdf86-ba77-4dcf-8f92-67ea05fd85b4" providerId="ADAL" clId="{44298F47-E88B-4AB1-83FB-3EB16B5D3730}" dt="2023-10-18T20:26:57.030" v="122"/>
          <ac:inkMkLst>
            <pc:docMk/>
            <pc:sldMk cId="2186494709" sldId="559"/>
            <ac:inkMk id="680" creationId="{7D5BDEE7-C5D2-8F26-2995-BCFDA590CA37}"/>
          </ac:inkMkLst>
        </pc:inkChg>
        <pc:inkChg chg="mod">
          <ac:chgData name="Luca Crocetti" userId="52efdf86-ba77-4dcf-8f92-67ea05fd85b4" providerId="ADAL" clId="{44298F47-E88B-4AB1-83FB-3EB16B5D3730}" dt="2023-10-18T20:20:52.422" v="10"/>
          <ac:inkMkLst>
            <pc:docMk/>
            <pc:sldMk cId="2186494709" sldId="559"/>
            <ac:inkMk id="703" creationId="{CD190E37-DDE0-6904-7FB7-64F669F9F805}"/>
          </ac:inkMkLst>
        </pc:inkChg>
        <pc:inkChg chg="del mod">
          <ac:chgData name="Luca Crocetti" userId="52efdf86-ba77-4dcf-8f92-67ea05fd85b4" providerId="ADAL" clId="{44298F47-E88B-4AB1-83FB-3EB16B5D3730}" dt="2023-10-18T20:20:52.410" v="6"/>
          <ac:inkMkLst>
            <pc:docMk/>
            <pc:sldMk cId="2186494709" sldId="559"/>
            <ac:inkMk id="704" creationId="{BF01DB1A-5629-A0D1-4731-31926B085101}"/>
          </ac:inkMkLst>
        </pc:inkChg>
        <pc:inkChg chg="del mod">
          <ac:chgData name="Luca Crocetti" userId="52efdf86-ba77-4dcf-8f92-67ea05fd85b4" providerId="ADAL" clId="{44298F47-E88B-4AB1-83FB-3EB16B5D3730}" dt="2023-10-18T20:20:52.422" v="9"/>
          <ac:inkMkLst>
            <pc:docMk/>
            <pc:sldMk cId="2186494709" sldId="559"/>
            <ac:inkMk id="705" creationId="{7B58A6EE-AC7B-1903-B6EB-4DF3232A3D71}"/>
          </ac:inkMkLst>
        </pc:inkChg>
        <pc:inkChg chg="del mod">
          <ac:chgData name="Luca Crocetti" userId="52efdf86-ba77-4dcf-8f92-67ea05fd85b4" providerId="ADAL" clId="{44298F47-E88B-4AB1-83FB-3EB16B5D3730}" dt="2023-10-18T20:20:52.422" v="10"/>
          <ac:inkMkLst>
            <pc:docMk/>
            <pc:sldMk cId="2186494709" sldId="559"/>
            <ac:inkMk id="706" creationId="{E9619E49-8B6B-F9B8-655F-E7A497D98DC0}"/>
          </ac:inkMkLst>
        </pc:inkChg>
        <pc:inkChg chg="del mod">
          <ac:chgData name="Luca Crocetti" userId="52efdf86-ba77-4dcf-8f92-67ea05fd85b4" providerId="ADAL" clId="{44298F47-E88B-4AB1-83FB-3EB16B5D3730}" dt="2023-10-18T20:20:52.422" v="8"/>
          <ac:inkMkLst>
            <pc:docMk/>
            <pc:sldMk cId="2186494709" sldId="559"/>
            <ac:inkMk id="707" creationId="{A683358C-751B-06F2-F9A1-99F9A265E895}"/>
          </ac:inkMkLst>
        </pc:inkChg>
        <pc:inkChg chg="del mod">
          <ac:chgData name="Luca Crocetti" userId="52efdf86-ba77-4dcf-8f92-67ea05fd85b4" providerId="ADAL" clId="{44298F47-E88B-4AB1-83FB-3EB16B5D3730}" dt="2023-10-18T20:20:46.097" v="4"/>
          <ac:inkMkLst>
            <pc:docMk/>
            <pc:sldMk cId="2186494709" sldId="559"/>
            <ac:inkMk id="708" creationId="{59425F05-5C93-627C-590E-E9190F2F5528}"/>
          </ac:inkMkLst>
        </pc:inkChg>
        <pc:inkChg chg="del">
          <ac:chgData name="Luca Crocetti" userId="52efdf86-ba77-4dcf-8f92-67ea05fd85b4" providerId="ADAL" clId="{44298F47-E88B-4AB1-83FB-3EB16B5D3730}" dt="2023-10-18T20:20:46.097" v="3"/>
          <ac:inkMkLst>
            <pc:docMk/>
            <pc:sldMk cId="2186494709" sldId="559"/>
            <ac:inkMk id="709" creationId="{D3AA3035-1F78-9B52-FB5A-4F8877B71774}"/>
          </ac:inkMkLst>
        </pc:inkChg>
      </pc:sldChg>
      <pc:sldChg chg="addSp delSp modSp mod">
        <pc:chgData name="Luca Crocetti" userId="52efdf86-ba77-4dcf-8f92-67ea05fd85b4" providerId="ADAL" clId="{44298F47-E88B-4AB1-83FB-3EB16B5D3730}" dt="2023-10-19T18:21:33.434" v="2790"/>
        <pc:sldMkLst>
          <pc:docMk/>
          <pc:sldMk cId="2367707206" sldId="560"/>
        </pc:sldMkLst>
        <pc:spChg chg="mod">
          <ac:chgData name="Luca Crocetti" userId="52efdf86-ba77-4dcf-8f92-67ea05fd85b4" providerId="ADAL" clId="{44298F47-E88B-4AB1-83FB-3EB16B5D3730}" dt="2023-10-19T18:21:33.434" v="2790"/>
          <ac:spMkLst>
            <pc:docMk/>
            <pc:sldMk cId="2367707206" sldId="560"/>
            <ac:spMk id="2" creationId="{A1E43869-A74A-4BC1-B9CE-79D78A6BDFFE}"/>
          </ac:spMkLst>
        </pc:spChg>
        <pc:grpChg chg="mod">
          <ac:chgData name="Luca Crocetti" userId="52efdf86-ba77-4dcf-8f92-67ea05fd85b4" providerId="ADAL" clId="{44298F47-E88B-4AB1-83FB-3EB16B5D3730}" dt="2023-10-18T20:22:20.031" v="58"/>
          <ac:grpSpMkLst>
            <pc:docMk/>
            <pc:sldMk cId="2367707206" sldId="560"/>
            <ac:grpSpMk id="59" creationId="{7A2213AC-5491-864D-CA19-D6353007644B}"/>
          </ac:grpSpMkLst>
        </pc:grpChg>
        <pc:grpChg chg="mod">
          <ac:chgData name="Luca Crocetti" userId="52efdf86-ba77-4dcf-8f92-67ea05fd85b4" providerId="ADAL" clId="{44298F47-E88B-4AB1-83FB-3EB16B5D3730}" dt="2023-10-18T20:22:14.683" v="51"/>
          <ac:grpSpMkLst>
            <pc:docMk/>
            <pc:sldMk cId="2367707206" sldId="560"/>
            <ac:grpSpMk id="958" creationId="{FB9DBC8A-623C-3529-0FD7-936D1C1253B2}"/>
          </ac:grpSpMkLst>
        </pc:grpChg>
        <pc:inkChg chg="add mod">
          <ac:chgData name="Luca Crocetti" userId="52efdf86-ba77-4dcf-8f92-67ea05fd85b4" providerId="ADAL" clId="{44298F47-E88B-4AB1-83FB-3EB16B5D3730}" dt="2023-10-18T20:22:20.031" v="58"/>
          <ac:inkMkLst>
            <pc:docMk/>
            <pc:sldMk cId="2367707206" sldId="560"/>
            <ac:inkMk id="14" creationId="{F24F73CE-D788-1B8B-9E03-DF0D9A6DBC31}"/>
          </ac:inkMkLst>
        </pc:inkChg>
        <pc:inkChg chg="add mod">
          <ac:chgData name="Luca Crocetti" userId="52efdf86-ba77-4dcf-8f92-67ea05fd85b4" providerId="ADAL" clId="{44298F47-E88B-4AB1-83FB-3EB16B5D3730}" dt="2023-10-18T20:22:20.031" v="58"/>
          <ac:inkMkLst>
            <pc:docMk/>
            <pc:sldMk cId="2367707206" sldId="560"/>
            <ac:inkMk id="16" creationId="{4BCBECEA-44A5-E921-9CD5-F4D2E945A11F}"/>
          </ac:inkMkLst>
        </pc:inkChg>
        <pc:inkChg chg="add mod">
          <ac:chgData name="Luca Crocetti" userId="52efdf86-ba77-4dcf-8f92-67ea05fd85b4" providerId="ADAL" clId="{44298F47-E88B-4AB1-83FB-3EB16B5D3730}" dt="2023-10-18T20:22:20.031" v="58"/>
          <ac:inkMkLst>
            <pc:docMk/>
            <pc:sldMk cId="2367707206" sldId="560"/>
            <ac:inkMk id="33" creationId="{24BCFF2B-07CA-D4F0-6DA3-DD2337D94E01}"/>
          </ac:inkMkLst>
        </pc:inkChg>
        <pc:inkChg chg="add mod">
          <ac:chgData name="Luca Crocetti" userId="52efdf86-ba77-4dcf-8f92-67ea05fd85b4" providerId="ADAL" clId="{44298F47-E88B-4AB1-83FB-3EB16B5D3730}" dt="2023-10-18T20:22:20.031" v="58"/>
          <ac:inkMkLst>
            <pc:docMk/>
            <pc:sldMk cId="2367707206" sldId="560"/>
            <ac:inkMk id="40" creationId="{FE76A67C-F9C7-3C47-843F-E2AD8DC5F108}"/>
          </ac:inkMkLst>
        </pc:inkChg>
        <pc:inkChg chg="add mod">
          <ac:chgData name="Luca Crocetti" userId="52efdf86-ba77-4dcf-8f92-67ea05fd85b4" providerId="ADAL" clId="{44298F47-E88B-4AB1-83FB-3EB16B5D3730}" dt="2023-10-18T20:22:20.031" v="58"/>
          <ac:inkMkLst>
            <pc:docMk/>
            <pc:sldMk cId="2367707206" sldId="560"/>
            <ac:inkMk id="53" creationId="{CC2A5042-F48C-2F48-82A8-A6DB72C6A364}"/>
          </ac:inkMkLst>
        </pc:inkChg>
        <pc:inkChg chg="add mod">
          <ac:chgData name="Luca Crocetti" userId="52efdf86-ba77-4dcf-8f92-67ea05fd85b4" providerId="ADAL" clId="{44298F47-E88B-4AB1-83FB-3EB16B5D3730}" dt="2023-10-18T20:22:20.031" v="58"/>
          <ac:inkMkLst>
            <pc:docMk/>
            <pc:sldMk cId="2367707206" sldId="560"/>
            <ac:inkMk id="58" creationId="{7DBE2055-93CE-F5DC-7566-0A20753F816E}"/>
          </ac:inkMkLst>
        </pc:inkChg>
        <pc:inkChg chg="mod">
          <ac:chgData name="Luca Crocetti" userId="52efdf86-ba77-4dcf-8f92-67ea05fd85b4" providerId="ADAL" clId="{44298F47-E88B-4AB1-83FB-3EB16B5D3730}" dt="2023-10-18T20:22:14.683" v="51"/>
          <ac:inkMkLst>
            <pc:docMk/>
            <pc:sldMk cId="2367707206" sldId="560"/>
            <ac:inkMk id="917" creationId="{60CC014B-F52D-3047-022D-F84187E08B53}"/>
          </ac:inkMkLst>
        </pc:inkChg>
        <pc:inkChg chg="mod">
          <ac:chgData name="Luca Crocetti" userId="52efdf86-ba77-4dcf-8f92-67ea05fd85b4" providerId="ADAL" clId="{44298F47-E88B-4AB1-83FB-3EB16B5D3730}" dt="2023-10-18T20:22:14.683" v="51"/>
          <ac:inkMkLst>
            <pc:docMk/>
            <pc:sldMk cId="2367707206" sldId="560"/>
            <ac:inkMk id="918" creationId="{D868B324-9550-4E5D-49D8-037D01B5C722}"/>
          </ac:inkMkLst>
        </pc:inkChg>
        <pc:inkChg chg="mod">
          <ac:chgData name="Luca Crocetti" userId="52efdf86-ba77-4dcf-8f92-67ea05fd85b4" providerId="ADAL" clId="{44298F47-E88B-4AB1-83FB-3EB16B5D3730}" dt="2023-10-18T20:22:14.683" v="51"/>
          <ac:inkMkLst>
            <pc:docMk/>
            <pc:sldMk cId="2367707206" sldId="560"/>
            <ac:inkMk id="919" creationId="{76140B09-8049-7B83-A1B7-76557C3387BE}"/>
          </ac:inkMkLst>
        </pc:inkChg>
        <pc:inkChg chg="mod">
          <ac:chgData name="Luca Crocetti" userId="52efdf86-ba77-4dcf-8f92-67ea05fd85b4" providerId="ADAL" clId="{44298F47-E88B-4AB1-83FB-3EB16B5D3730}" dt="2023-10-18T20:22:14.683" v="51"/>
          <ac:inkMkLst>
            <pc:docMk/>
            <pc:sldMk cId="2367707206" sldId="560"/>
            <ac:inkMk id="920" creationId="{D1E435CE-085C-6A2F-6E7D-AE4BD8183E6E}"/>
          </ac:inkMkLst>
        </pc:inkChg>
        <pc:inkChg chg="mod">
          <ac:chgData name="Luca Crocetti" userId="52efdf86-ba77-4dcf-8f92-67ea05fd85b4" providerId="ADAL" clId="{44298F47-E88B-4AB1-83FB-3EB16B5D3730}" dt="2023-10-18T20:22:14.683" v="51"/>
          <ac:inkMkLst>
            <pc:docMk/>
            <pc:sldMk cId="2367707206" sldId="560"/>
            <ac:inkMk id="921" creationId="{B0E646CF-A6ED-F482-EFF2-7CFFA1528EEE}"/>
          </ac:inkMkLst>
        </pc:inkChg>
        <pc:inkChg chg="mod">
          <ac:chgData name="Luca Crocetti" userId="52efdf86-ba77-4dcf-8f92-67ea05fd85b4" providerId="ADAL" clId="{44298F47-E88B-4AB1-83FB-3EB16B5D3730}" dt="2023-10-18T20:22:14.683" v="51"/>
          <ac:inkMkLst>
            <pc:docMk/>
            <pc:sldMk cId="2367707206" sldId="560"/>
            <ac:inkMk id="933" creationId="{9B0625A6-70F6-232A-BE32-62E6951CA196}"/>
          </ac:inkMkLst>
        </pc:inkChg>
        <pc:inkChg chg="mod">
          <ac:chgData name="Luca Crocetti" userId="52efdf86-ba77-4dcf-8f92-67ea05fd85b4" providerId="ADAL" clId="{44298F47-E88B-4AB1-83FB-3EB16B5D3730}" dt="2023-10-18T20:22:14.683" v="51"/>
          <ac:inkMkLst>
            <pc:docMk/>
            <pc:sldMk cId="2367707206" sldId="560"/>
            <ac:inkMk id="934" creationId="{561E81C9-7FDE-1798-42E5-E5F6B3AB0E13}"/>
          </ac:inkMkLst>
        </pc:inkChg>
        <pc:inkChg chg="mod">
          <ac:chgData name="Luca Crocetti" userId="52efdf86-ba77-4dcf-8f92-67ea05fd85b4" providerId="ADAL" clId="{44298F47-E88B-4AB1-83FB-3EB16B5D3730}" dt="2023-10-18T20:22:14.683" v="51"/>
          <ac:inkMkLst>
            <pc:docMk/>
            <pc:sldMk cId="2367707206" sldId="560"/>
            <ac:inkMk id="935" creationId="{285524B0-7021-97D8-A1AF-26FAFDBC08B1}"/>
          </ac:inkMkLst>
        </pc:inkChg>
        <pc:inkChg chg="mod">
          <ac:chgData name="Luca Crocetti" userId="52efdf86-ba77-4dcf-8f92-67ea05fd85b4" providerId="ADAL" clId="{44298F47-E88B-4AB1-83FB-3EB16B5D3730}" dt="2023-10-18T20:22:14.683" v="51"/>
          <ac:inkMkLst>
            <pc:docMk/>
            <pc:sldMk cId="2367707206" sldId="560"/>
            <ac:inkMk id="936" creationId="{8964957C-23CF-D963-2540-53AC03E4EBDE}"/>
          </ac:inkMkLst>
        </pc:inkChg>
        <pc:inkChg chg="del mod">
          <ac:chgData name="Luca Crocetti" userId="52efdf86-ba77-4dcf-8f92-67ea05fd85b4" providerId="ADAL" clId="{44298F47-E88B-4AB1-83FB-3EB16B5D3730}" dt="2023-10-18T20:22:13.691" v="47"/>
          <ac:inkMkLst>
            <pc:docMk/>
            <pc:sldMk cId="2367707206" sldId="560"/>
            <ac:inkMk id="937" creationId="{1A52CE9A-371C-3059-CF32-50D6FEC89AAD}"/>
          </ac:inkMkLst>
        </pc:inkChg>
        <pc:inkChg chg="del mod">
          <ac:chgData name="Luca Crocetti" userId="52efdf86-ba77-4dcf-8f92-67ea05fd85b4" providerId="ADAL" clId="{44298F47-E88B-4AB1-83FB-3EB16B5D3730}" dt="2023-10-18T20:22:13.691" v="49"/>
          <ac:inkMkLst>
            <pc:docMk/>
            <pc:sldMk cId="2367707206" sldId="560"/>
            <ac:inkMk id="938" creationId="{3F8F58B4-9D8B-20C2-94BB-C5D1E0EB2EF9}"/>
          </ac:inkMkLst>
        </pc:inkChg>
        <pc:inkChg chg="del mod">
          <ac:chgData name="Luca Crocetti" userId="52efdf86-ba77-4dcf-8f92-67ea05fd85b4" providerId="ADAL" clId="{44298F47-E88B-4AB1-83FB-3EB16B5D3730}" dt="2023-10-18T20:22:13.691" v="48"/>
          <ac:inkMkLst>
            <pc:docMk/>
            <pc:sldMk cId="2367707206" sldId="560"/>
            <ac:inkMk id="939" creationId="{291F08A1-6D91-68CC-B748-43CB432514DA}"/>
          </ac:inkMkLst>
        </pc:inkChg>
        <pc:inkChg chg="del mod">
          <ac:chgData name="Luca Crocetti" userId="52efdf86-ba77-4dcf-8f92-67ea05fd85b4" providerId="ADAL" clId="{44298F47-E88B-4AB1-83FB-3EB16B5D3730}" dt="2023-10-18T20:22:13.691" v="46"/>
          <ac:inkMkLst>
            <pc:docMk/>
            <pc:sldMk cId="2367707206" sldId="560"/>
            <ac:inkMk id="940" creationId="{2F696812-107E-E724-AA66-409899C2550F}"/>
          </ac:inkMkLst>
        </pc:inkChg>
        <pc:inkChg chg="del mod">
          <ac:chgData name="Luca Crocetti" userId="52efdf86-ba77-4dcf-8f92-67ea05fd85b4" providerId="ADAL" clId="{44298F47-E88B-4AB1-83FB-3EB16B5D3730}" dt="2023-10-18T20:22:14.683" v="51"/>
          <ac:inkMkLst>
            <pc:docMk/>
            <pc:sldMk cId="2367707206" sldId="560"/>
            <ac:inkMk id="941" creationId="{0430FB0F-3E6C-7D41-75D6-5181554D9117}"/>
          </ac:inkMkLst>
        </pc:inkChg>
        <pc:inkChg chg="del mod">
          <ac:chgData name="Luca Crocetti" userId="52efdf86-ba77-4dcf-8f92-67ea05fd85b4" providerId="ADAL" clId="{44298F47-E88B-4AB1-83FB-3EB16B5D3730}" dt="2023-10-18T20:22:13.691" v="50"/>
          <ac:inkMkLst>
            <pc:docMk/>
            <pc:sldMk cId="2367707206" sldId="560"/>
            <ac:inkMk id="942" creationId="{B2F84B0A-9499-8C9F-F9F3-62A8752537EF}"/>
          </ac:inkMkLst>
        </pc:inkChg>
        <pc:inkChg chg="del">
          <ac:chgData name="Luca Crocetti" userId="52efdf86-ba77-4dcf-8f92-67ea05fd85b4" providerId="ADAL" clId="{44298F47-E88B-4AB1-83FB-3EB16B5D3730}" dt="2023-10-18T20:22:13.691" v="45"/>
          <ac:inkMkLst>
            <pc:docMk/>
            <pc:sldMk cId="2367707206" sldId="560"/>
            <ac:inkMk id="943" creationId="{54702186-7B39-717B-3161-A8480857FFFF}"/>
          </ac:inkMkLst>
        </pc:inkChg>
        <pc:inkChg chg="mod">
          <ac:chgData name="Luca Crocetti" userId="52efdf86-ba77-4dcf-8f92-67ea05fd85b4" providerId="ADAL" clId="{44298F47-E88B-4AB1-83FB-3EB16B5D3730}" dt="2023-10-18T20:22:14.683" v="51"/>
          <ac:inkMkLst>
            <pc:docMk/>
            <pc:sldMk cId="2367707206" sldId="560"/>
            <ac:inkMk id="945" creationId="{4914FABB-E0BC-6EFE-48F2-00B06199B800}"/>
          </ac:inkMkLst>
        </pc:inkChg>
        <pc:inkChg chg="mod">
          <ac:chgData name="Luca Crocetti" userId="52efdf86-ba77-4dcf-8f92-67ea05fd85b4" providerId="ADAL" clId="{44298F47-E88B-4AB1-83FB-3EB16B5D3730}" dt="2023-10-18T20:22:14.683" v="51"/>
          <ac:inkMkLst>
            <pc:docMk/>
            <pc:sldMk cId="2367707206" sldId="560"/>
            <ac:inkMk id="946" creationId="{E3A64F29-9893-EF03-CCB9-34F556537F34}"/>
          </ac:inkMkLst>
        </pc:inkChg>
        <pc:inkChg chg="mod">
          <ac:chgData name="Luca Crocetti" userId="52efdf86-ba77-4dcf-8f92-67ea05fd85b4" providerId="ADAL" clId="{44298F47-E88B-4AB1-83FB-3EB16B5D3730}" dt="2023-10-18T20:22:14.683" v="51"/>
          <ac:inkMkLst>
            <pc:docMk/>
            <pc:sldMk cId="2367707206" sldId="560"/>
            <ac:inkMk id="947" creationId="{EC2657D2-00A1-2194-EF5D-461A8ED64CC9}"/>
          </ac:inkMkLst>
        </pc:inkChg>
        <pc:inkChg chg="mod">
          <ac:chgData name="Luca Crocetti" userId="52efdf86-ba77-4dcf-8f92-67ea05fd85b4" providerId="ADAL" clId="{44298F47-E88B-4AB1-83FB-3EB16B5D3730}" dt="2023-10-18T20:22:14.683" v="51"/>
          <ac:inkMkLst>
            <pc:docMk/>
            <pc:sldMk cId="2367707206" sldId="560"/>
            <ac:inkMk id="948" creationId="{FEB6DC8B-30D1-FB7F-04D4-36C8956E8EEE}"/>
          </ac:inkMkLst>
        </pc:inkChg>
        <pc:inkChg chg="mod">
          <ac:chgData name="Luca Crocetti" userId="52efdf86-ba77-4dcf-8f92-67ea05fd85b4" providerId="ADAL" clId="{44298F47-E88B-4AB1-83FB-3EB16B5D3730}" dt="2023-10-18T20:22:14.683" v="51"/>
          <ac:inkMkLst>
            <pc:docMk/>
            <pc:sldMk cId="2367707206" sldId="560"/>
            <ac:inkMk id="949" creationId="{701F8A1D-585F-2FFC-512B-D4B4104BFC4F}"/>
          </ac:inkMkLst>
        </pc:inkChg>
        <pc:inkChg chg="mod">
          <ac:chgData name="Luca Crocetti" userId="52efdf86-ba77-4dcf-8f92-67ea05fd85b4" providerId="ADAL" clId="{44298F47-E88B-4AB1-83FB-3EB16B5D3730}" dt="2023-10-18T20:22:14.683" v="51"/>
          <ac:inkMkLst>
            <pc:docMk/>
            <pc:sldMk cId="2367707206" sldId="560"/>
            <ac:inkMk id="950" creationId="{E44112DF-CE32-BC28-EDBA-0FD387168187}"/>
          </ac:inkMkLst>
        </pc:inkChg>
        <pc:inkChg chg="mod">
          <ac:chgData name="Luca Crocetti" userId="52efdf86-ba77-4dcf-8f92-67ea05fd85b4" providerId="ADAL" clId="{44298F47-E88B-4AB1-83FB-3EB16B5D3730}" dt="2023-10-18T20:22:14.683" v="51"/>
          <ac:inkMkLst>
            <pc:docMk/>
            <pc:sldMk cId="2367707206" sldId="560"/>
            <ac:inkMk id="952" creationId="{47A74540-C909-62E1-C752-CB7A7C284AA8}"/>
          </ac:inkMkLst>
        </pc:inkChg>
        <pc:inkChg chg="mod">
          <ac:chgData name="Luca Crocetti" userId="52efdf86-ba77-4dcf-8f92-67ea05fd85b4" providerId="ADAL" clId="{44298F47-E88B-4AB1-83FB-3EB16B5D3730}" dt="2023-10-18T20:22:14.683" v="51"/>
          <ac:inkMkLst>
            <pc:docMk/>
            <pc:sldMk cId="2367707206" sldId="560"/>
            <ac:inkMk id="953" creationId="{D82C23C1-E9B0-B6D2-87BD-E9ED07BD52BF}"/>
          </ac:inkMkLst>
        </pc:inkChg>
        <pc:inkChg chg="mod">
          <ac:chgData name="Luca Crocetti" userId="52efdf86-ba77-4dcf-8f92-67ea05fd85b4" providerId="ADAL" clId="{44298F47-E88B-4AB1-83FB-3EB16B5D3730}" dt="2023-10-18T20:22:14.683" v="51"/>
          <ac:inkMkLst>
            <pc:docMk/>
            <pc:sldMk cId="2367707206" sldId="560"/>
            <ac:inkMk id="957" creationId="{F07C2004-0867-315A-5514-D9D8D68AB92F}"/>
          </ac:inkMkLst>
        </pc:inkChg>
      </pc:sldChg>
      <pc:sldChg chg="modSp mod">
        <pc:chgData name="Luca Crocetti" userId="52efdf86-ba77-4dcf-8f92-67ea05fd85b4" providerId="ADAL" clId="{44298F47-E88B-4AB1-83FB-3EB16B5D3730}" dt="2023-10-19T18:26:34.049" v="2909" actId="255"/>
        <pc:sldMkLst>
          <pc:docMk/>
          <pc:sldMk cId="4000167417" sldId="561"/>
        </pc:sldMkLst>
        <pc:spChg chg="mod">
          <ac:chgData name="Luca Crocetti" userId="52efdf86-ba77-4dcf-8f92-67ea05fd85b4" providerId="ADAL" clId="{44298F47-E88B-4AB1-83FB-3EB16B5D3730}" dt="2023-10-19T18:21:36.572" v="2791"/>
          <ac:spMkLst>
            <pc:docMk/>
            <pc:sldMk cId="4000167417" sldId="561"/>
            <ac:spMk id="2" creationId="{A1E43869-A74A-4BC1-B9CE-79D78A6BDFFE}"/>
          </ac:spMkLst>
        </pc:spChg>
        <pc:spChg chg="mod">
          <ac:chgData name="Luca Crocetti" userId="52efdf86-ba77-4dcf-8f92-67ea05fd85b4" providerId="ADAL" clId="{44298F47-E88B-4AB1-83FB-3EB16B5D3730}" dt="2023-10-19T18:26:34.049" v="2909" actId="255"/>
          <ac:spMkLst>
            <pc:docMk/>
            <pc:sldMk cId="4000167417" sldId="561"/>
            <ac:spMk id="61" creationId="{0664F41B-0262-7C2C-A0E1-E2FBAF8222D7}"/>
          </ac:spMkLst>
        </pc:spChg>
      </pc:sldChg>
      <pc:sldChg chg="addSp delSp modSp mod">
        <pc:chgData name="Luca Crocetti" userId="52efdf86-ba77-4dcf-8f92-67ea05fd85b4" providerId="ADAL" clId="{44298F47-E88B-4AB1-83FB-3EB16B5D3730}" dt="2023-10-19T18:27:55.153" v="2967"/>
        <pc:sldMkLst>
          <pc:docMk/>
          <pc:sldMk cId="2095916315" sldId="562"/>
        </pc:sldMkLst>
        <pc:spChg chg="mod">
          <ac:chgData name="Luca Crocetti" userId="52efdf86-ba77-4dcf-8f92-67ea05fd85b4" providerId="ADAL" clId="{44298F47-E88B-4AB1-83FB-3EB16B5D3730}" dt="2023-10-19T18:21:39.608" v="2792"/>
          <ac:spMkLst>
            <pc:docMk/>
            <pc:sldMk cId="2095916315" sldId="562"/>
            <ac:spMk id="2" creationId="{A1E43869-A74A-4BC1-B9CE-79D78A6BDFFE}"/>
          </ac:spMkLst>
        </pc:spChg>
        <pc:spChg chg="mod">
          <ac:chgData name="Luca Crocetti" userId="52efdf86-ba77-4dcf-8f92-67ea05fd85b4" providerId="ADAL" clId="{44298F47-E88B-4AB1-83FB-3EB16B5D3730}" dt="2023-10-19T18:26:56.559" v="2925" actId="255"/>
          <ac:spMkLst>
            <pc:docMk/>
            <pc:sldMk cId="2095916315" sldId="562"/>
            <ac:spMk id="61" creationId="{0664F41B-0262-7C2C-A0E1-E2FBAF8222D7}"/>
          </ac:spMkLst>
        </pc:spChg>
        <pc:grpChg chg="del mod">
          <ac:chgData name="Luca Crocetti" userId="52efdf86-ba77-4dcf-8f92-67ea05fd85b4" providerId="ADAL" clId="{44298F47-E88B-4AB1-83FB-3EB16B5D3730}" dt="2023-10-19T18:27:44.237" v="2943"/>
          <ac:grpSpMkLst>
            <pc:docMk/>
            <pc:sldMk cId="2095916315" sldId="562"/>
            <ac:grpSpMk id="22" creationId="{16588CF4-7C90-4C83-1DD7-DEF2659BC00F}"/>
          </ac:grpSpMkLst>
        </pc:grpChg>
        <pc:grpChg chg="del mod">
          <ac:chgData name="Luca Crocetti" userId="52efdf86-ba77-4dcf-8f92-67ea05fd85b4" providerId="ADAL" clId="{44298F47-E88B-4AB1-83FB-3EB16B5D3730}" dt="2023-10-19T18:27:44.238" v="2946"/>
          <ac:grpSpMkLst>
            <pc:docMk/>
            <pc:sldMk cId="2095916315" sldId="562"/>
            <ac:grpSpMk id="53" creationId="{008AEAD7-57CB-4CCD-BDDA-BEC64BFA7B5A}"/>
          </ac:grpSpMkLst>
        </pc:grpChg>
        <pc:grpChg chg="del mod">
          <ac:chgData name="Luca Crocetti" userId="52efdf86-ba77-4dcf-8f92-67ea05fd85b4" providerId="ADAL" clId="{44298F47-E88B-4AB1-83FB-3EB16B5D3730}" dt="2023-10-19T18:27:44.238" v="2947"/>
          <ac:grpSpMkLst>
            <pc:docMk/>
            <pc:sldMk cId="2095916315" sldId="562"/>
            <ac:grpSpMk id="166" creationId="{8BC3CC6F-A628-0EA9-50A8-BFB9FB9C4691}"/>
          </ac:grpSpMkLst>
        </pc:grpChg>
        <pc:grpChg chg="mod">
          <ac:chgData name="Luca Crocetti" userId="52efdf86-ba77-4dcf-8f92-67ea05fd85b4" providerId="ADAL" clId="{44298F47-E88B-4AB1-83FB-3EB16B5D3730}" dt="2023-10-19T18:27:55.153" v="2967"/>
          <ac:grpSpMkLst>
            <pc:docMk/>
            <pc:sldMk cId="2095916315" sldId="562"/>
            <ac:grpSpMk id="194" creationId="{DFE8F011-9B43-51BE-D1F6-54F84FA27F91}"/>
          </ac:grpSpMkLst>
        </pc:grpChg>
        <pc:grpChg chg="mod">
          <ac:chgData name="Luca Crocetti" userId="52efdf86-ba77-4dcf-8f92-67ea05fd85b4" providerId="ADAL" clId="{44298F47-E88B-4AB1-83FB-3EB16B5D3730}" dt="2023-10-19T18:27:55.153" v="2967"/>
          <ac:grpSpMkLst>
            <pc:docMk/>
            <pc:sldMk cId="2095916315" sldId="562"/>
            <ac:grpSpMk id="195" creationId="{DC197F79-5C9A-39AF-4E82-747A94133437}"/>
          </ac:grpSpMkLst>
        </pc:grpChg>
        <pc:grpChg chg="mod">
          <ac:chgData name="Luca Crocetti" userId="52efdf86-ba77-4dcf-8f92-67ea05fd85b4" providerId="ADAL" clId="{44298F47-E88B-4AB1-83FB-3EB16B5D3730}" dt="2023-10-19T18:27:55.153" v="2967"/>
          <ac:grpSpMkLst>
            <pc:docMk/>
            <pc:sldMk cId="2095916315" sldId="562"/>
            <ac:grpSpMk id="196" creationId="{10AA25E8-A2AF-158C-0FC9-23937EA73D3C}"/>
          </ac:grpSpMkLst>
        </pc:grpChg>
        <pc:grpChg chg="mod">
          <ac:chgData name="Luca Crocetti" userId="52efdf86-ba77-4dcf-8f92-67ea05fd85b4" providerId="ADAL" clId="{44298F47-E88B-4AB1-83FB-3EB16B5D3730}" dt="2023-10-19T18:27:55.153" v="2967"/>
          <ac:grpSpMkLst>
            <pc:docMk/>
            <pc:sldMk cId="2095916315" sldId="562"/>
            <ac:grpSpMk id="197" creationId="{B8F8F866-E41D-D54A-8E2B-73BE49066F13}"/>
          </ac:grpSpMkLst>
        </pc:grpChg>
        <pc:grpChg chg="mod">
          <ac:chgData name="Luca Crocetti" userId="52efdf86-ba77-4dcf-8f92-67ea05fd85b4" providerId="ADAL" clId="{44298F47-E88B-4AB1-83FB-3EB16B5D3730}" dt="2023-10-19T18:27:25.451" v="2928"/>
          <ac:grpSpMkLst>
            <pc:docMk/>
            <pc:sldMk cId="2095916315" sldId="562"/>
            <ac:grpSpMk id="201" creationId="{B97D8595-AAF5-7DC7-0A65-1154E8A30434}"/>
          </ac:grpSpMkLst>
        </pc:grpChg>
        <pc:inkChg chg="mod">
          <ac:chgData name="Luca Crocetti" userId="52efdf86-ba77-4dcf-8f92-67ea05fd85b4" providerId="ADAL" clId="{44298F47-E88B-4AB1-83FB-3EB16B5D3730}" dt="2023-10-19T18:27:44.237" v="2943"/>
          <ac:inkMkLst>
            <pc:docMk/>
            <pc:sldMk cId="2095916315" sldId="562"/>
            <ac:inkMk id="3" creationId="{358314FD-3C2B-A305-F981-E438A711744D}"/>
          </ac:inkMkLst>
        </pc:inkChg>
        <pc:inkChg chg="del mod">
          <ac:chgData name="Luca Crocetti" userId="52efdf86-ba77-4dcf-8f92-67ea05fd85b4" providerId="ADAL" clId="{44298F47-E88B-4AB1-83FB-3EB16B5D3730}" dt="2023-10-19T18:27:44.237" v="2941"/>
          <ac:inkMkLst>
            <pc:docMk/>
            <pc:sldMk cId="2095916315" sldId="562"/>
            <ac:inkMk id="5" creationId="{A28028C1-45BA-C7A1-F062-81B3F0500347}"/>
          </ac:inkMkLst>
        </pc:inkChg>
        <pc:inkChg chg="del mod">
          <ac:chgData name="Luca Crocetti" userId="52efdf86-ba77-4dcf-8f92-67ea05fd85b4" providerId="ADAL" clId="{44298F47-E88B-4AB1-83FB-3EB16B5D3730}" dt="2023-10-19T18:27:44.234" v="2934"/>
          <ac:inkMkLst>
            <pc:docMk/>
            <pc:sldMk cId="2095916315" sldId="562"/>
            <ac:inkMk id="19" creationId="{43F24C9B-40D5-4861-A7C4-60F896435002}"/>
          </ac:inkMkLst>
        </pc:inkChg>
        <pc:inkChg chg="del mod">
          <ac:chgData name="Luca Crocetti" userId="52efdf86-ba77-4dcf-8f92-67ea05fd85b4" providerId="ADAL" clId="{44298F47-E88B-4AB1-83FB-3EB16B5D3730}" dt="2023-10-19T18:27:44.235" v="2936"/>
          <ac:inkMkLst>
            <pc:docMk/>
            <pc:sldMk cId="2095916315" sldId="562"/>
            <ac:inkMk id="20" creationId="{302143BE-0A5D-1CB1-7333-291ACFFD73A8}"/>
          </ac:inkMkLst>
        </pc:inkChg>
        <pc:inkChg chg="del mod">
          <ac:chgData name="Luca Crocetti" userId="52efdf86-ba77-4dcf-8f92-67ea05fd85b4" providerId="ADAL" clId="{44298F47-E88B-4AB1-83FB-3EB16B5D3730}" dt="2023-10-19T18:27:44.237" v="2943"/>
          <ac:inkMkLst>
            <pc:docMk/>
            <pc:sldMk cId="2095916315" sldId="562"/>
            <ac:inkMk id="21" creationId="{2A115CC5-9D68-4C6F-F054-C70DBAD00249}"/>
          </ac:inkMkLst>
        </pc:inkChg>
        <pc:inkChg chg="del mod">
          <ac:chgData name="Luca Crocetti" userId="52efdf86-ba77-4dcf-8f92-67ea05fd85b4" providerId="ADAL" clId="{44298F47-E88B-4AB1-83FB-3EB16B5D3730}" dt="2023-10-19T18:27:44.239" v="2948"/>
          <ac:inkMkLst>
            <pc:docMk/>
            <pc:sldMk cId="2095916315" sldId="562"/>
            <ac:inkMk id="37" creationId="{297F34F8-3C7A-8E16-8831-0FF70B25520E}"/>
          </ac:inkMkLst>
        </pc:inkChg>
        <pc:inkChg chg="del mod">
          <ac:chgData name="Luca Crocetti" userId="52efdf86-ba77-4dcf-8f92-67ea05fd85b4" providerId="ADAL" clId="{44298F47-E88B-4AB1-83FB-3EB16B5D3730}" dt="2023-10-19T18:27:44.235" v="2937"/>
          <ac:inkMkLst>
            <pc:docMk/>
            <pc:sldMk cId="2095916315" sldId="562"/>
            <ac:inkMk id="38" creationId="{C0BFD34E-4272-8B1E-A802-17BF7A75839C}"/>
          </ac:inkMkLst>
        </pc:inkChg>
        <pc:inkChg chg="del mod">
          <ac:chgData name="Luca Crocetti" userId="52efdf86-ba77-4dcf-8f92-67ea05fd85b4" providerId="ADAL" clId="{44298F47-E88B-4AB1-83FB-3EB16B5D3730}" dt="2023-10-19T18:27:44.238" v="2946"/>
          <ac:inkMkLst>
            <pc:docMk/>
            <pc:sldMk cId="2095916315" sldId="562"/>
            <ac:inkMk id="39" creationId="{12110452-3663-A4E4-8C52-21EB6EF4DF71}"/>
          </ac:inkMkLst>
        </pc:inkChg>
        <pc:inkChg chg="del mod">
          <ac:chgData name="Luca Crocetti" userId="52efdf86-ba77-4dcf-8f92-67ea05fd85b4" providerId="ADAL" clId="{44298F47-E88B-4AB1-83FB-3EB16B5D3730}" dt="2023-10-19T18:27:44.235" v="2938"/>
          <ac:inkMkLst>
            <pc:docMk/>
            <pc:sldMk cId="2095916315" sldId="562"/>
            <ac:inkMk id="52" creationId="{6308C0C8-1DBC-CA81-EE18-52A0DE11DA0E}"/>
          </ac:inkMkLst>
        </pc:inkChg>
        <pc:inkChg chg="mod">
          <ac:chgData name="Luca Crocetti" userId="52efdf86-ba77-4dcf-8f92-67ea05fd85b4" providerId="ADAL" clId="{44298F47-E88B-4AB1-83FB-3EB16B5D3730}" dt="2023-10-19T18:27:44.238" v="2947"/>
          <ac:inkMkLst>
            <pc:docMk/>
            <pc:sldMk cId="2095916315" sldId="562"/>
            <ac:inkMk id="54" creationId="{8F6FD320-42DC-35FF-3979-11EF69540FFE}"/>
          </ac:inkMkLst>
        </pc:inkChg>
        <pc:inkChg chg="del mod">
          <ac:chgData name="Luca Crocetti" userId="52efdf86-ba77-4dcf-8f92-67ea05fd85b4" providerId="ADAL" clId="{44298F47-E88B-4AB1-83FB-3EB16B5D3730}" dt="2023-10-19T18:27:44.231" v="2932"/>
          <ac:inkMkLst>
            <pc:docMk/>
            <pc:sldMk cId="2095916315" sldId="562"/>
            <ac:inkMk id="68" creationId="{71888903-6613-5755-FFE2-0112572A5A04}"/>
          </ac:inkMkLst>
        </pc:inkChg>
        <pc:inkChg chg="del mod">
          <ac:chgData name="Luca Crocetti" userId="52efdf86-ba77-4dcf-8f92-67ea05fd85b4" providerId="ADAL" clId="{44298F47-E88B-4AB1-83FB-3EB16B5D3730}" dt="2023-10-19T18:27:44.234" v="2935"/>
          <ac:inkMkLst>
            <pc:docMk/>
            <pc:sldMk cId="2095916315" sldId="562"/>
            <ac:inkMk id="69" creationId="{986529F8-7691-AE83-7577-35A6C3C381D9}"/>
          </ac:inkMkLst>
        </pc:inkChg>
        <pc:inkChg chg="del mod">
          <ac:chgData name="Luca Crocetti" userId="52efdf86-ba77-4dcf-8f92-67ea05fd85b4" providerId="ADAL" clId="{44298F47-E88B-4AB1-83FB-3EB16B5D3730}" dt="2023-10-19T18:27:44.237" v="2942"/>
          <ac:inkMkLst>
            <pc:docMk/>
            <pc:sldMk cId="2095916315" sldId="562"/>
            <ac:inkMk id="70" creationId="{42A60ACA-CBAA-1A55-0999-92B8BFB57B28}"/>
          </ac:inkMkLst>
        </pc:inkChg>
        <pc:inkChg chg="add 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76" creationId="{42E9BFBB-6E84-1CF4-5BAA-A43247361181}"/>
          </ac:inkMkLst>
        </pc:inkChg>
        <pc:inkChg chg="add 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77" creationId="{C1F4ACA4-2875-5ECD-8D87-E0B3ED45C99F}"/>
          </ac:inkMkLst>
        </pc:inkChg>
        <pc:inkChg chg="add mod">
          <ac:chgData name="Luca Crocetti" userId="52efdf86-ba77-4dcf-8f92-67ea05fd85b4" providerId="ADAL" clId="{44298F47-E88B-4AB1-83FB-3EB16B5D3730}" dt="2023-10-19T18:27:55.153" v="2967"/>
          <ac:inkMkLst>
            <pc:docMk/>
            <pc:sldMk cId="2095916315" sldId="562"/>
            <ac:inkMk id="78" creationId="{CE4D84C8-4ECE-17FC-C69B-ACDBA20F6291}"/>
          </ac:inkMkLst>
        </pc:inkChg>
        <pc:inkChg chg="add mod">
          <ac:chgData name="Luca Crocetti" userId="52efdf86-ba77-4dcf-8f92-67ea05fd85b4" providerId="ADAL" clId="{44298F47-E88B-4AB1-83FB-3EB16B5D3730}" dt="2023-10-19T18:27:55.153" v="2967"/>
          <ac:inkMkLst>
            <pc:docMk/>
            <pc:sldMk cId="2095916315" sldId="562"/>
            <ac:inkMk id="143" creationId="{289A43EE-D26C-D460-74A1-D46E68BBBA12}"/>
          </ac:inkMkLst>
        </pc:inkChg>
        <pc:inkChg chg="add mod">
          <ac:chgData name="Luca Crocetti" userId="52efdf86-ba77-4dcf-8f92-67ea05fd85b4" providerId="ADAL" clId="{44298F47-E88B-4AB1-83FB-3EB16B5D3730}" dt="2023-10-19T18:27:55.153" v="2967"/>
          <ac:inkMkLst>
            <pc:docMk/>
            <pc:sldMk cId="2095916315" sldId="562"/>
            <ac:inkMk id="144" creationId="{6F142D40-7462-983F-5E23-F3D90AB64A5C}"/>
          </ac:inkMkLst>
        </pc:inkChg>
        <pc:inkChg chg="add mod">
          <ac:chgData name="Luca Crocetti" userId="52efdf86-ba77-4dcf-8f92-67ea05fd85b4" providerId="ADAL" clId="{44298F47-E88B-4AB1-83FB-3EB16B5D3730}" dt="2023-10-19T18:27:55.153" v="2967"/>
          <ac:inkMkLst>
            <pc:docMk/>
            <pc:sldMk cId="2095916315" sldId="562"/>
            <ac:inkMk id="145" creationId="{9CE28922-8BEF-6087-8414-77D0A5C36E65}"/>
          </ac:inkMkLst>
        </pc:inkChg>
        <pc:inkChg chg="add mod">
          <ac:chgData name="Luca Crocetti" userId="52efdf86-ba77-4dcf-8f92-67ea05fd85b4" providerId="ADAL" clId="{44298F47-E88B-4AB1-83FB-3EB16B5D3730}" dt="2023-10-19T18:27:55.153" v="2967"/>
          <ac:inkMkLst>
            <pc:docMk/>
            <pc:sldMk cId="2095916315" sldId="562"/>
            <ac:inkMk id="146" creationId="{242D9082-D2DC-7D53-2157-A6BBF961B70E}"/>
          </ac:inkMkLst>
        </pc:inkChg>
        <pc:inkChg chg="add mod">
          <ac:chgData name="Luca Crocetti" userId="52efdf86-ba77-4dcf-8f92-67ea05fd85b4" providerId="ADAL" clId="{44298F47-E88B-4AB1-83FB-3EB16B5D3730}" dt="2023-10-19T18:27:55.153" v="2967"/>
          <ac:inkMkLst>
            <pc:docMk/>
            <pc:sldMk cId="2095916315" sldId="562"/>
            <ac:inkMk id="147" creationId="{D430F487-2311-88B7-2703-12A1C266EA08}"/>
          </ac:inkMkLst>
        </pc:inkChg>
        <pc:inkChg chg="add mod">
          <ac:chgData name="Luca Crocetti" userId="52efdf86-ba77-4dcf-8f92-67ea05fd85b4" providerId="ADAL" clId="{44298F47-E88B-4AB1-83FB-3EB16B5D3730}" dt="2023-10-19T18:27:55.153" v="2967"/>
          <ac:inkMkLst>
            <pc:docMk/>
            <pc:sldMk cId="2095916315" sldId="562"/>
            <ac:inkMk id="148" creationId="{8ADAF08C-027F-4B85-AC89-E8248CC4B679}"/>
          </ac:inkMkLst>
        </pc:inkChg>
        <pc:inkChg chg="add mod">
          <ac:chgData name="Luca Crocetti" userId="52efdf86-ba77-4dcf-8f92-67ea05fd85b4" providerId="ADAL" clId="{44298F47-E88B-4AB1-83FB-3EB16B5D3730}" dt="2023-10-19T18:27:55.153" v="2967"/>
          <ac:inkMkLst>
            <pc:docMk/>
            <pc:sldMk cId="2095916315" sldId="562"/>
            <ac:inkMk id="149" creationId="{E03A3A98-E861-06FC-567D-E0BCE4D0701B}"/>
          </ac:inkMkLst>
        </pc:inkChg>
        <pc:inkChg chg="add mod">
          <ac:chgData name="Luca Crocetti" userId="52efdf86-ba77-4dcf-8f92-67ea05fd85b4" providerId="ADAL" clId="{44298F47-E88B-4AB1-83FB-3EB16B5D3730}" dt="2023-10-19T18:27:55.153" v="2967"/>
          <ac:inkMkLst>
            <pc:docMk/>
            <pc:sldMk cId="2095916315" sldId="562"/>
            <ac:inkMk id="150" creationId="{6246D30F-666E-E102-7EEB-9CE878A4FEA3}"/>
          </ac:inkMkLst>
        </pc:inkChg>
        <pc:inkChg chg="add mod">
          <ac:chgData name="Luca Crocetti" userId="52efdf86-ba77-4dcf-8f92-67ea05fd85b4" providerId="ADAL" clId="{44298F47-E88B-4AB1-83FB-3EB16B5D3730}" dt="2023-10-19T18:27:55.153" v="2967"/>
          <ac:inkMkLst>
            <pc:docMk/>
            <pc:sldMk cId="2095916315" sldId="562"/>
            <ac:inkMk id="151" creationId="{838F3291-18C8-E04E-3C5D-105D00019911}"/>
          </ac:inkMkLst>
        </pc:inkChg>
        <pc:inkChg chg="del mod">
          <ac:chgData name="Luca Crocetti" userId="52efdf86-ba77-4dcf-8f92-67ea05fd85b4" providerId="ADAL" clId="{44298F47-E88B-4AB1-83FB-3EB16B5D3730}" dt="2023-10-19T18:27:44.232" v="2933"/>
          <ac:inkMkLst>
            <pc:docMk/>
            <pc:sldMk cId="2095916315" sldId="562"/>
            <ac:inkMk id="152" creationId="{635019A8-475C-A706-6486-16736ED45E89}"/>
          </ac:inkMkLst>
        </pc:inkChg>
        <pc:inkChg chg="add mod">
          <ac:chgData name="Luca Crocetti" userId="52efdf86-ba77-4dcf-8f92-67ea05fd85b4" providerId="ADAL" clId="{44298F47-E88B-4AB1-83FB-3EB16B5D3730}" dt="2023-10-19T18:27:55.153" v="2967"/>
          <ac:inkMkLst>
            <pc:docMk/>
            <pc:sldMk cId="2095916315" sldId="562"/>
            <ac:inkMk id="153" creationId="{0CD31A18-AC55-D041-ACFC-A3F014BE3AE3}"/>
          </ac:inkMkLst>
        </pc:inkChg>
        <pc:inkChg chg="add mod">
          <ac:chgData name="Luca Crocetti" userId="52efdf86-ba77-4dcf-8f92-67ea05fd85b4" providerId="ADAL" clId="{44298F47-E88B-4AB1-83FB-3EB16B5D3730}" dt="2023-10-19T18:27:55.153" v="2967"/>
          <ac:inkMkLst>
            <pc:docMk/>
            <pc:sldMk cId="2095916315" sldId="562"/>
            <ac:inkMk id="154" creationId="{DAE4C184-D318-88F5-F092-68D8B793396F}"/>
          </ac:inkMkLst>
        </pc:inkChg>
        <pc:inkChg chg="add mod">
          <ac:chgData name="Luca Crocetti" userId="52efdf86-ba77-4dcf-8f92-67ea05fd85b4" providerId="ADAL" clId="{44298F47-E88B-4AB1-83FB-3EB16B5D3730}" dt="2023-10-19T18:27:55.153" v="2967"/>
          <ac:inkMkLst>
            <pc:docMk/>
            <pc:sldMk cId="2095916315" sldId="562"/>
            <ac:inkMk id="155" creationId="{01D6F102-C5D4-BAF6-FB33-E0CFCD38012D}"/>
          </ac:inkMkLst>
        </pc:inkChg>
        <pc:inkChg chg="add mod">
          <ac:chgData name="Luca Crocetti" userId="52efdf86-ba77-4dcf-8f92-67ea05fd85b4" providerId="ADAL" clId="{44298F47-E88B-4AB1-83FB-3EB16B5D3730}" dt="2023-10-19T18:27:55.153" v="2967"/>
          <ac:inkMkLst>
            <pc:docMk/>
            <pc:sldMk cId="2095916315" sldId="562"/>
            <ac:inkMk id="156" creationId="{68278E70-B68E-3CFD-D8C8-A63B569523FE}"/>
          </ac:inkMkLst>
        </pc:inkChg>
        <pc:inkChg chg="add mod">
          <ac:chgData name="Luca Crocetti" userId="52efdf86-ba77-4dcf-8f92-67ea05fd85b4" providerId="ADAL" clId="{44298F47-E88B-4AB1-83FB-3EB16B5D3730}" dt="2023-10-19T18:27:55.153" v="2967"/>
          <ac:inkMkLst>
            <pc:docMk/>
            <pc:sldMk cId="2095916315" sldId="562"/>
            <ac:inkMk id="157" creationId="{A800C79B-A8ED-9745-0D11-0D9C9C1A90EE}"/>
          </ac:inkMkLst>
        </pc:inkChg>
        <pc:inkChg chg="add mod">
          <ac:chgData name="Luca Crocetti" userId="52efdf86-ba77-4dcf-8f92-67ea05fd85b4" providerId="ADAL" clId="{44298F47-E88B-4AB1-83FB-3EB16B5D3730}" dt="2023-10-19T18:27:55.153" v="2967"/>
          <ac:inkMkLst>
            <pc:docMk/>
            <pc:sldMk cId="2095916315" sldId="562"/>
            <ac:inkMk id="158" creationId="{E9772072-ABAF-9C4A-69A0-3EF74C8FCF0F}"/>
          </ac:inkMkLst>
        </pc:inkChg>
        <pc:inkChg chg="add mod">
          <ac:chgData name="Luca Crocetti" userId="52efdf86-ba77-4dcf-8f92-67ea05fd85b4" providerId="ADAL" clId="{44298F47-E88B-4AB1-83FB-3EB16B5D3730}" dt="2023-10-19T18:27:55.153" v="2967"/>
          <ac:inkMkLst>
            <pc:docMk/>
            <pc:sldMk cId="2095916315" sldId="562"/>
            <ac:inkMk id="159" creationId="{6C3D92E6-C606-85E2-A65F-BF8DC51837A1}"/>
          </ac:inkMkLst>
        </pc:inkChg>
        <pc:inkChg chg="add mod">
          <ac:chgData name="Luca Crocetti" userId="52efdf86-ba77-4dcf-8f92-67ea05fd85b4" providerId="ADAL" clId="{44298F47-E88B-4AB1-83FB-3EB16B5D3730}" dt="2023-10-19T18:27:55.153" v="2967"/>
          <ac:inkMkLst>
            <pc:docMk/>
            <pc:sldMk cId="2095916315" sldId="562"/>
            <ac:inkMk id="160" creationId="{4B2CE504-E0B8-C162-2B22-040580B49818}"/>
          </ac:inkMkLst>
        </pc:inkChg>
        <pc:inkChg chg="del mod">
          <ac:chgData name="Luca Crocetti" userId="52efdf86-ba77-4dcf-8f92-67ea05fd85b4" providerId="ADAL" clId="{44298F47-E88B-4AB1-83FB-3EB16B5D3730}" dt="2023-10-19T18:27:44.238" v="2945"/>
          <ac:inkMkLst>
            <pc:docMk/>
            <pc:sldMk cId="2095916315" sldId="562"/>
            <ac:inkMk id="161" creationId="{9AE2A126-08B3-D6A3-E9A1-689EE8FC4A1E}"/>
          </ac:inkMkLst>
        </pc:inkChg>
        <pc:inkChg chg="del mod">
          <ac:chgData name="Luca Crocetti" userId="52efdf86-ba77-4dcf-8f92-67ea05fd85b4" providerId="ADAL" clId="{44298F47-E88B-4AB1-83FB-3EB16B5D3730}" dt="2023-10-19T18:27:44.237" v="2944"/>
          <ac:inkMkLst>
            <pc:docMk/>
            <pc:sldMk cId="2095916315" sldId="562"/>
            <ac:inkMk id="162" creationId="{FC3D0279-15DF-C3A9-1D79-9AB82B818617}"/>
          </ac:inkMkLst>
        </pc:inkChg>
        <pc:inkChg chg="del mod">
          <ac:chgData name="Luca Crocetti" userId="52efdf86-ba77-4dcf-8f92-67ea05fd85b4" providerId="ADAL" clId="{44298F47-E88B-4AB1-83FB-3EB16B5D3730}" dt="2023-10-19T18:27:44.236" v="2940"/>
          <ac:inkMkLst>
            <pc:docMk/>
            <pc:sldMk cId="2095916315" sldId="562"/>
            <ac:inkMk id="163" creationId="{5D03C14A-E4A4-1839-5753-3838C63B41DF}"/>
          </ac:inkMkLst>
        </pc:inkChg>
        <pc:inkChg chg="del mod">
          <ac:chgData name="Luca Crocetti" userId="52efdf86-ba77-4dcf-8f92-67ea05fd85b4" providerId="ADAL" clId="{44298F47-E88B-4AB1-83FB-3EB16B5D3730}" dt="2023-10-19T18:27:44.238" v="2947"/>
          <ac:inkMkLst>
            <pc:docMk/>
            <pc:sldMk cId="2095916315" sldId="562"/>
            <ac:inkMk id="164" creationId="{C8982C04-0B42-4ADE-E3DF-FE5E9BE43715}"/>
          </ac:inkMkLst>
        </pc:inkChg>
        <pc:inkChg chg="del mod">
          <ac:chgData name="Luca Crocetti" userId="52efdf86-ba77-4dcf-8f92-67ea05fd85b4" providerId="ADAL" clId="{44298F47-E88B-4AB1-83FB-3EB16B5D3730}" dt="2023-10-19T18:27:44.235" v="2939"/>
          <ac:inkMkLst>
            <pc:docMk/>
            <pc:sldMk cId="2095916315" sldId="562"/>
            <ac:inkMk id="165" creationId="{DF6BD5FA-6AAF-84F2-37EF-9DB3EEFEBD27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67" creationId="{ACE89C91-4489-1770-B814-7ECBE90FE071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68" creationId="{B10FF870-E05B-E99D-58C8-A9A07B468DBF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69" creationId="{967A3025-7462-FDDD-489F-80A1ADCBD49B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70" creationId="{C2D4BCF2-5C08-3035-DAD8-62081DD47082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71" creationId="{9DB03597-B429-3716-1D1B-470706E73C10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72" creationId="{52CD3E4F-000C-E382-5EC0-2378FCA55E3B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73" creationId="{871FA0E1-7DF4-EC8E-6E59-BA301452565E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74" creationId="{99631387-6AFD-806D-9CAD-02BBED0F8525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75" creationId="{3C50262A-A61F-376A-ECD5-F10B9635309A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76" creationId="{98D38B86-EE80-026D-499B-931DF135EC8F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77" creationId="{47FC97F0-9541-8E49-471C-56551C652F97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78" creationId="{75BA88D2-185B-DA44-739B-289C93FC7A30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79" creationId="{D47AA9E1-49E2-1595-3C24-96B2F3244BB9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80" creationId="{076C27C0-14BE-467B-9F0E-88C3AF512731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81" creationId="{6B60FE08-6FC0-4339-A7F2-3BCBE5F2A7EB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82" creationId="{3AAAB079-0E73-D43F-1EE0-8DBCEC7940AD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83" creationId="{4B636B91-C9AF-495A-09FF-94E42B4179B4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84" creationId="{988966E3-2DBE-11D8-2B05-CEADD8E4BE49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85" creationId="{2FEE209A-106A-254A-5793-DD824F8DE26D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86" creationId="{90109DD5-1363-ACC1-EED2-4726EBD4B5FA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87" creationId="{5D1FD9B1-5B90-3D41-4332-5E9A8ED87695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88" creationId="{0115F1B4-7960-9D55-19AE-369349EB31BA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89" creationId="{4A32045A-BDD4-86C9-8AD3-4DC1906E5E1A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90" creationId="{8E5102E0-BA57-2C57-693E-87FA17F29C93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91" creationId="{A3F5A28A-BDBE-9DB1-E4F3-CA397D45AB50}"/>
          </ac:inkMkLst>
        </pc:inkChg>
        <pc:inkChg chg="del mod">
          <ac:chgData name="Luca Crocetti" userId="52efdf86-ba77-4dcf-8f92-67ea05fd85b4" providerId="ADAL" clId="{44298F47-E88B-4AB1-83FB-3EB16B5D3730}" dt="2023-10-19T18:27:25.451" v="2928"/>
          <ac:inkMkLst>
            <pc:docMk/>
            <pc:sldMk cId="2095916315" sldId="562"/>
            <ac:inkMk id="199" creationId="{02621C8E-A8E1-238B-5D29-58F9D4AB5B64}"/>
          </ac:inkMkLst>
        </pc:inkChg>
        <pc:inkChg chg="del mod">
          <ac:chgData name="Luca Crocetti" userId="52efdf86-ba77-4dcf-8f92-67ea05fd85b4" providerId="ADAL" clId="{44298F47-E88B-4AB1-83FB-3EB16B5D3730}" dt="2023-10-19T18:27:25.451" v="2927"/>
          <ac:inkMkLst>
            <pc:docMk/>
            <pc:sldMk cId="2095916315" sldId="562"/>
            <ac:inkMk id="200" creationId="{45AD699C-A926-E0EA-26C7-0AC179B433BD}"/>
          </ac:inkMkLst>
        </pc:inkChg>
      </pc:sldChg>
      <pc:sldChg chg="modSp mod">
        <pc:chgData name="Luca Crocetti" userId="52efdf86-ba77-4dcf-8f92-67ea05fd85b4" providerId="ADAL" clId="{44298F47-E88B-4AB1-83FB-3EB16B5D3730}" dt="2023-10-19T18:29:23.583" v="2981" actId="6549"/>
        <pc:sldMkLst>
          <pc:docMk/>
          <pc:sldMk cId="220620096" sldId="563"/>
        </pc:sldMkLst>
        <pc:spChg chg="mod">
          <ac:chgData name="Luca Crocetti" userId="52efdf86-ba77-4dcf-8f92-67ea05fd85b4" providerId="ADAL" clId="{44298F47-E88B-4AB1-83FB-3EB16B5D3730}" dt="2023-10-19T18:21:42.628" v="2793"/>
          <ac:spMkLst>
            <pc:docMk/>
            <pc:sldMk cId="220620096" sldId="563"/>
            <ac:spMk id="2" creationId="{A1E43869-A74A-4BC1-B9CE-79D78A6BDFFE}"/>
          </ac:spMkLst>
        </pc:spChg>
        <pc:spChg chg="mod">
          <ac:chgData name="Luca Crocetti" userId="52efdf86-ba77-4dcf-8f92-67ea05fd85b4" providerId="ADAL" clId="{44298F47-E88B-4AB1-83FB-3EB16B5D3730}" dt="2023-10-19T18:29:23.583" v="2981" actId="6549"/>
          <ac:spMkLst>
            <pc:docMk/>
            <pc:sldMk cId="220620096" sldId="563"/>
            <ac:spMk id="61" creationId="{0664F41B-0262-7C2C-A0E1-E2FBAF8222D7}"/>
          </ac:spMkLst>
        </pc:spChg>
      </pc:sldChg>
      <pc:sldChg chg="modSp mod">
        <pc:chgData name="Luca Crocetti" userId="52efdf86-ba77-4dcf-8f92-67ea05fd85b4" providerId="ADAL" clId="{44298F47-E88B-4AB1-83FB-3EB16B5D3730}" dt="2023-10-19T18:29:22.428" v="2980" actId="6549"/>
        <pc:sldMkLst>
          <pc:docMk/>
          <pc:sldMk cId="2449071854" sldId="565"/>
        </pc:sldMkLst>
        <pc:spChg chg="mod">
          <ac:chgData name="Luca Crocetti" userId="52efdf86-ba77-4dcf-8f92-67ea05fd85b4" providerId="ADAL" clId="{44298F47-E88B-4AB1-83FB-3EB16B5D3730}" dt="2023-10-19T18:21:45.400" v="2794"/>
          <ac:spMkLst>
            <pc:docMk/>
            <pc:sldMk cId="2449071854" sldId="565"/>
            <ac:spMk id="2" creationId="{A1E43869-A74A-4BC1-B9CE-79D78A6BDFFE}"/>
          </ac:spMkLst>
        </pc:spChg>
        <pc:spChg chg="mod">
          <ac:chgData name="Luca Crocetti" userId="52efdf86-ba77-4dcf-8f92-67ea05fd85b4" providerId="ADAL" clId="{44298F47-E88B-4AB1-83FB-3EB16B5D3730}" dt="2023-10-19T18:29:22.428" v="2980" actId="6549"/>
          <ac:spMkLst>
            <pc:docMk/>
            <pc:sldMk cId="2449071854" sldId="565"/>
            <ac:spMk id="61" creationId="{0664F41B-0262-7C2C-A0E1-E2FBAF8222D7}"/>
          </ac:spMkLst>
        </pc:spChg>
      </pc:sldChg>
      <pc:sldChg chg="modSp mod">
        <pc:chgData name="Luca Crocetti" userId="52efdf86-ba77-4dcf-8f92-67ea05fd85b4" providerId="ADAL" clId="{44298F47-E88B-4AB1-83FB-3EB16B5D3730}" dt="2023-10-19T18:21:50.477" v="2795"/>
        <pc:sldMkLst>
          <pc:docMk/>
          <pc:sldMk cId="96323739" sldId="566"/>
        </pc:sldMkLst>
        <pc:spChg chg="mod">
          <ac:chgData name="Luca Crocetti" userId="52efdf86-ba77-4dcf-8f92-67ea05fd85b4" providerId="ADAL" clId="{44298F47-E88B-4AB1-83FB-3EB16B5D3730}" dt="2023-10-19T18:21:50.477" v="2795"/>
          <ac:spMkLst>
            <pc:docMk/>
            <pc:sldMk cId="96323739" sldId="566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29:40.125" v="2987" actId="6549"/>
        <pc:sldMkLst>
          <pc:docMk/>
          <pc:sldMk cId="2957775244" sldId="567"/>
        </pc:sldMkLst>
        <pc:spChg chg="mod">
          <ac:chgData name="Luca Crocetti" userId="52efdf86-ba77-4dcf-8f92-67ea05fd85b4" providerId="ADAL" clId="{44298F47-E88B-4AB1-83FB-3EB16B5D3730}" dt="2023-10-19T18:21:53.730" v="2796"/>
          <ac:spMkLst>
            <pc:docMk/>
            <pc:sldMk cId="2957775244" sldId="567"/>
            <ac:spMk id="2" creationId="{A1E43869-A74A-4BC1-B9CE-79D78A6BDFFE}"/>
          </ac:spMkLst>
        </pc:spChg>
        <pc:spChg chg="mod">
          <ac:chgData name="Luca Crocetti" userId="52efdf86-ba77-4dcf-8f92-67ea05fd85b4" providerId="ADAL" clId="{44298F47-E88B-4AB1-83FB-3EB16B5D3730}" dt="2023-10-19T18:29:40.125" v="2987" actId="6549"/>
          <ac:spMkLst>
            <pc:docMk/>
            <pc:sldMk cId="2957775244" sldId="567"/>
            <ac:spMk id="61" creationId="{0664F41B-0262-7C2C-A0E1-E2FBAF8222D7}"/>
          </ac:spMkLst>
        </pc:spChg>
      </pc:sldChg>
      <pc:sldChg chg="modSp mod">
        <pc:chgData name="Luca Crocetti" userId="52efdf86-ba77-4dcf-8f92-67ea05fd85b4" providerId="ADAL" clId="{44298F47-E88B-4AB1-83FB-3EB16B5D3730}" dt="2023-10-19T18:29:45.960" v="2989" actId="14"/>
        <pc:sldMkLst>
          <pc:docMk/>
          <pc:sldMk cId="2503392971" sldId="568"/>
        </pc:sldMkLst>
        <pc:spChg chg="mod">
          <ac:chgData name="Luca Crocetti" userId="52efdf86-ba77-4dcf-8f92-67ea05fd85b4" providerId="ADAL" clId="{44298F47-E88B-4AB1-83FB-3EB16B5D3730}" dt="2023-10-19T18:21:57.660" v="2797"/>
          <ac:spMkLst>
            <pc:docMk/>
            <pc:sldMk cId="2503392971" sldId="568"/>
            <ac:spMk id="2" creationId="{A1E43869-A74A-4BC1-B9CE-79D78A6BDFFE}"/>
          </ac:spMkLst>
        </pc:spChg>
        <pc:spChg chg="mod">
          <ac:chgData name="Luca Crocetti" userId="52efdf86-ba77-4dcf-8f92-67ea05fd85b4" providerId="ADAL" clId="{44298F47-E88B-4AB1-83FB-3EB16B5D3730}" dt="2023-10-19T18:29:45.960" v="2989" actId="14"/>
          <ac:spMkLst>
            <pc:docMk/>
            <pc:sldMk cId="2503392971" sldId="568"/>
            <ac:spMk id="61" creationId="{0664F41B-0262-7C2C-A0E1-E2FBAF8222D7}"/>
          </ac:spMkLst>
        </pc:spChg>
      </pc:sldChg>
      <pc:sldChg chg="modSp mod">
        <pc:chgData name="Luca Crocetti" userId="52efdf86-ba77-4dcf-8f92-67ea05fd85b4" providerId="ADAL" clId="{44298F47-E88B-4AB1-83FB-3EB16B5D3730}" dt="2023-10-19T18:30:12.069" v="2996" actId="20577"/>
        <pc:sldMkLst>
          <pc:docMk/>
          <pc:sldMk cId="719100969" sldId="569"/>
        </pc:sldMkLst>
        <pc:spChg chg="mod">
          <ac:chgData name="Luca Crocetti" userId="52efdf86-ba77-4dcf-8f92-67ea05fd85b4" providerId="ADAL" clId="{44298F47-E88B-4AB1-83FB-3EB16B5D3730}" dt="2023-10-19T18:28:23.111" v="2968"/>
          <ac:spMkLst>
            <pc:docMk/>
            <pc:sldMk cId="719100969" sldId="569"/>
            <ac:spMk id="2" creationId="{A1E43869-A74A-4BC1-B9CE-79D78A6BDFFE}"/>
          </ac:spMkLst>
        </pc:spChg>
        <pc:spChg chg="mod">
          <ac:chgData name="Luca Crocetti" userId="52efdf86-ba77-4dcf-8f92-67ea05fd85b4" providerId="ADAL" clId="{44298F47-E88B-4AB1-83FB-3EB16B5D3730}" dt="2023-10-19T18:30:12.069" v="2996" actId="20577"/>
          <ac:spMkLst>
            <pc:docMk/>
            <pc:sldMk cId="719100969" sldId="569"/>
            <ac:spMk id="61" creationId="{0664F41B-0262-7C2C-A0E1-E2FBAF8222D7}"/>
          </ac:spMkLst>
        </pc:spChg>
      </pc:sldChg>
      <pc:sldChg chg="modSp mod">
        <pc:chgData name="Luca Crocetti" userId="52efdf86-ba77-4dcf-8f92-67ea05fd85b4" providerId="ADAL" clId="{44298F47-E88B-4AB1-83FB-3EB16B5D3730}" dt="2023-10-19T18:30:16.633" v="2997" actId="20577"/>
        <pc:sldMkLst>
          <pc:docMk/>
          <pc:sldMk cId="2589054776" sldId="570"/>
        </pc:sldMkLst>
        <pc:spChg chg="mod">
          <ac:chgData name="Luca Crocetti" userId="52efdf86-ba77-4dcf-8f92-67ea05fd85b4" providerId="ADAL" clId="{44298F47-E88B-4AB1-83FB-3EB16B5D3730}" dt="2023-10-19T18:28:25.514" v="2969"/>
          <ac:spMkLst>
            <pc:docMk/>
            <pc:sldMk cId="2589054776" sldId="570"/>
            <ac:spMk id="2" creationId="{A1E43869-A74A-4BC1-B9CE-79D78A6BDFFE}"/>
          </ac:spMkLst>
        </pc:spChg>
        <pc:spChg chg="mod">
          <ac:chgData name="Luca Crocetti" userId="52efdf86-ba77-4dcf-8f92-67ea05fd85b4" providerId="ADAL" clId="{44298F47-E88B-4AB1-83FB-3EB16B5D3730}" dt="2023-10-19T18:30:16.633" v="2997" actId="20577"/>
          <ac:spMkLst>
            <pc:docMk/>
            <pc:sldMk cId="2589054776" sldId="570"/>
            <ac:spMk id="61" creationId="{0664F41B-0262-7C2C-A0E1-E2FBAF8222D7}"/>
          </ac:spMkLst>
        </pc:spChg>
      </pc:sldChg>
      <pc:sldChg chg="modSp mod">
        <pc:chgData name="Luca Crocetti" userId="52efdf86-ba77-4dcf-8f92-67ea05fd85b4" providerId="ADAL" clId="{44298F47-E88B-4AB1-83FB-3EB16B5D3730}" dt="2023-10-19T18:30:21.069" v="2998" actId="20577"/>
        <pc:sldMkLst>
          <pc:docMk/>
          <pc:sldMk cId="2842369812" sldId="571"/>
        </pc:sldMkLst>
        <pc:spChg chg="mod">
          <ac:chgData name="Luca Crocetti" userId="52efdf86-ba77-4dcf-8f92-67ea05fd85b4" providerId="ADAL" clId="{44298F47-E88B-4AB1-83FB-3EB16B5D3730}" dt="2023-10-19T18:29:25.559" v="2983"/>
          <ac:spMkLst>
            <pc:docMk/>
            <pc:sldMk cId="2842369812" sldId="571"/>
            <ac:spMk id="2" creationId="{A1E43869-A74A-4BC1-B9CE-79D78A6BDFFE}"/>
          </ac:spMkLst>
        </pc:spChg>
        <pc:spChg chg="mod">
          <ac:chgData name="Luca Crocetti" userId="52efdf86-ba77-4dcf-8f92-67ea05fd85b4" providerId="ADAL" clId="{44298F47-E88B-4AB1-83FB-3EB16B5D3730}" dt="2023-10-19T18:30:21.069" v="2998" actId="20577"/>
          <ac:spMkLst>
            <pc:docMk/>
            <pc:sldMk cId="2842369812" sldId="571"/>
            <ac:spMk id="61" creationId="{0664F41B-0262-7C2C-A0E1-E2FBAF8222D7}"/>
          </ac:spMkLst>
        </pc:spChg>
      </pc:sldChg>
      <pc:sldChg chg="addSp delSp modSp mod">
        <pc:chgData name="Luca Crocetti" userId="52efdf86-ba77-4dcf-8f92-67ea05fd85b4" providerId="ADAL" clId="{44298F47-E88B-4AB1-83FB-3EB16B5D3730}" dt="2023-10-18T20:24:49.900" v="121" actId="9405"/>
        <pc:sldMkLst>
          <pc:docMk/>
          <pc:sldMk cId="3908782548" sldId="572"/>
        </pc:sldMkLst>
        <pc:spChg chg="mod">
          <ac:chgData name="Luca Crocetti" userId="52efdf86-ba77-4dcf-8f92-67ea05fd85b4" providerId="ADAL" clId="{44298F47-E88B-4AB1-83FB-3EB16B5D3730}" dt="2023-10-18T20:22:40.647" v="61" actId="20577"/>
          <ac:spMkLst>
            <pc:docMk/>
            <pc:sldMk cId="3908782548" sldId="572"/>
            <ac:spMk id="61" creationId="{0664F41B-0262-7C2C-A0E1-E2FBAF8222D7}"/>
          </ac:spMkLst>
        </pc:spChg>
        <pc:grpChg chg="del mod">
          <ac:chgData name="Luca Crocetti" userId="52efdf86-ba77-4dcf-8f92-67ea05fd85b4" providerId="ADAL" clId="{44298F47-E88B-4AB1-83FB-3EB16B5D3730}" dt="2023-10-18T20:24:31.483" v="115"/>
          <ac:grpSpMkLst>
            <pc:docMk/>
            <pc:sldMk cId="3908782548" sldId="572"/>
            <ac:grpSpMk id="7" creationId="{B28CED65-9EB9-3217-E990-AD290ADBBA8B}"/>
          </ac:grpSpMkLst>
        </pc:grpChg>
        <pc:grpChg chg="del mod">
          <ac:chgData name="Luca Crocetti" userId="52efdf86-ba77-4dcf-8f92-67ea05fd85b4" providerId="ADAL" clId="{44298F47-E88B-4AB1-83FB-3EB16B5D3730}" dt="2023-10-18T20:23:01.317" v="74"/>
          <ac:grpSpMkLst>
            <pc:docMk/>
            <pc:sldMk cId="3908782548" sldId="572"/>
            <ac:grpSpMk id="18" creationId="{CEFD2F41-D23F-CF4B-4E8F-ADF1EE256864}"/>
          </ac:grpSpMkLst>
        </pc:grpChg>
        <pc:grpChg chg="del mod">
          <ac:chgData name="Luca Crocetti" userId="52efdf86-ba77-4dcf-8f92-67ea05fd85b4" providerId="ADAL" clId="{44298F47-E88B-4AB1-83FB-3EB16B5D3730}" dt="2023-10-18T20:24:04.702" v="101"/>
          <ac:grpSpMkLst>
            <pc:docMk/>
            <pc:sldMk cId="3908782548" sldId="572"/>
            <ac:grpSpMk id="22" creationId="{91FC837A-257E-297D-7A1E-28D4A01FA145}"/>
          </ac:grpSpMkLst>
        </pc:grpChg>
        <pc:grpChg chg="del mod">
          <ac:chgData name="Luca Crocetti" userId="52efdf86-ba77-4dcf-8f92-67ea05fd85b4" providerId="ADAL" clId="{44298F47-E88B-4AB1-83FB-3EB16B5D3730}" dt="2023-10-18T20:24:04.702" v="101"/>
          <ac:grpSpMkLst>
            <pc:docMk/>
            <pc:sldMk cId="3908782548" sldId="572"/>
            <ac:grpSpMk id="30" creationId="{DCCC74B0-3EDD-27A4-2E5A-10EDAC98D6FE}"/>
          </ac:grpSpMkLst>
        </pc:grpChg>
        <pc:grpChg chg="mod">
          <ac:chgData name="Luca Crocetti" userId="52efdf86-ba77-4dcf-8f92-67ea05fd85b4" providerId="ADAL" clId="{44298F47-E88B-4AB1-83FB-3EB16B5D3730}" dt="2023-10-18T20:24:04.702" v="101"/>
          <ac:grpSpMkLst>
            <pc:docMk/>
            <pc:sldMk cId="3908782548" sldId="572"/>
            <ac:grpSpMk id="31" creationId="{EBC71330-9075-4653-C762-5C9272BA0295}"/>
          </ac:grpSpMkLst>
        </pc:grpChg>
        <pc:grpChg chg="mod">
          <ac:chgData name="Luca Crocetti" userId="52efdf86-ba77-4dcf-8f92-67ea05fd85b4" providerId="ADAL" clId="{44298F47-E88B-4AB1-83FB-3EB16B5D3730}" dt="2023-10-18T20:24:31.483" v="115"/>
          <ac:grpSpMkLst>
            <pc:docMk/>
            <pc:sldMk cId="3908782548" sldId="572"/>
            <ac:grpSpMk id="45" creationId="{CAA0C95A-CE3E-4C43-3240-C668756E685B}"/>
          </ac:grpSpMkLst>
        </pc:grpChg>
        <pc:grpChg chg="del mod">
          <ac:chgData name="Luca Crocetti" userId="52efdf86-ba77-4dcf-8f92-67ea05fd85b4" providerId="ADAL" clId="{44298F47-E88B-4AB1-83FB-3EB16B5D3730}" dt="2023-10-18T20:23:00.730" v="72"/>
          <ac:grpSpMkLst>
            <pc:docMk/>
            <pc:sldMk cId="3908782548" sldId="572"/>
            <ac:grpSpMk id="140" creationId="{192F3739-5878-4913-C834-E87DA49BB36F}"/>
          </ac:grpSpMkLst>
        </pc:grpChg>
        <pc:inkChg chg="add mod">
          <ac:chgData name="Luca Crocetti" userId="52efdf86-ba77-4dcf-8f92-67ea05fd85b4" providerId="ADAL" clId="{44298F47-E88B-4AB1-83FB-3EB16B5D3730}" dt="2023-10-18T20:24:31.483" v="115"/>
          <ac:inkMkLst>
            <pc:docMk/>
            <pc:sldMk cId="3908782548" sldId="572"/>
            <ac:inkMk id="3" creationId="{64604E2F-B9CF-236D-2865-E1288DFAD121}"/>
          </ac:inkMkLst>
        </pc:inkChg>
        <pc:inkChg chg="add mod">
          <ac:chgData name="Luca Crocetti" userId="52efdf86-ba77-4dcf-8f92-67ea05fd85b4" providerId="ADAL" clId="{44298F47-E88B-4AB1-83FB-3EB16B5D3730}" dt="2023-10-18T20:24:31.483" v="115"/>
          <ac:inkMkLst>
            <pc:docMk/>
            <pc:sldMk cId="3908782548" sldId="572"/>
            <ac:inkMk id="5" creationId="{AFB82359-66C3-2506-D003-604B0095E6CF}"/>
          </ac:inkMkLst>
        </pc:inkChg>
        <pc:inkChg chg="add mod">
          <ac:chgData name="Luca Crocetti" userId="52efdf86-ba77-4dcf-8f92-67ea05fd85b4" providerId="ADAL" clId="{44298F47-E88B-4AB1-83FB-3EB16B5D3730}" dt="2023-10-18T20:24:31.483" v="115"/>
          <ac:inkMkLst>
            <pc:docMk/>
            <pc:sldMk cId="3908782548" sldId="572"/>
            <ac:inkMk id="6" creationId="{E108A112-EA18-4B88-E82D-9A9C04580D28}"/>
          </ac:inkMkLst>
        </pc:inkChg>
        <pc:inkChg chg="add">
          <ac:chgData name="Luca Crocetti" userId="52efdf86-ba77-4dcf-8f92-67ea05fd85b4" providerId="ADAL" clId="{44298F47-E88B-4AB1-83FB-3EB16B5D3730}" dt="2023-10-18T20:23:13.727" v="80" actId="9405"/>
          <ac:inkMkLst>
            <pc:docMk/>
            <pc:sldMk cId="3908782548" sldId="572"/>
            <ac:inkMk id="8" creationId="{FE829E0E-A80B-D186-A202-3665DA7FDA7F}"/>
          </ac:inkMkLst>
        </pc:inkChg>
        <pc:inkChg chg="add del">
          <ac:chgData name="Luca Crocetti" userId="52efdf86-ba77-4dcf-8f92-67ea05fd85b4" providerId="ADAL" clId="{44298F47-E88B-4AB1-83FB-3EB16B5D3730}" dt="2023-10-18T20:23:18.695" v="82" actId="9405"/>
          <ac:inkMkLst>
            <pc:docMk/>
            <pc:sldMk cId="3908782548" sldId="572"/>
            <ac:inkMk id="9" creationId="{B9A73690-D2FF-AB7B-7BB1-F6C6D6385366}"/>
          </ac:inkMkLst>
        </pc:inkChg>
        <pc:inkChg chg="add del">
          <ac:chgData name="Luca Crocetti" userId="52efdf86-ba77-4dcf-8f92-67ea05fd85b4" providerId="ADAL" clId="{44298F47-E88B-4AB1-83FB-3EB16B5D3730}" dt="2023-10-18T20:23:25.577" v="84" actId="9405"/>
          <ac:inkMkLst>
            <pc:docMk/>
            <pc:sldMk cId="3908782548" sldId="572"/>
            <ac:inkMk id="10" creationId="{9F431DE8-09CE-2F24-D457-E324B711CF7D}"/>
          </ac:inkMkLst>
        </pc:inkChg>
        <pc:inkChg chg="add del">
          <ac:chgData name="Luca Crocetti" userId="52efdf86-ba77-4dcf-8f92-67ea05fd85b4" providerId="ADAL" clId="{44298F47-E88B-4AB1-83FB-3EB16B5D3730}" dt="2023-10-18T20:23:30.358" v="86" actId="9405"/>
          <ac:inkMkLst>
            <pc:docMk/>
            <pc:sldMk cId="3908782548" sldId="572"/>
            <ac:inkMk id="11" creationId="{4C67D9B4-E26F-AF71-C91F-B184F6B7FED0}"/>
          </ac:inkMkLst>
        </pc:inkChg>
        <pc:inkChg chg="add del">
          <ac:chgData name="Luca Crocetti" userId="52efdf86-ba77-4dcf-8f92-67ea05fd85b4" providerId="ADAL" clId="{44298F47-E88B-4AB1-83FB-3EB16B5D3730}" dt="2023-10-18T20:23:36.224" v="88" actId="9405"/>
          <ac:inkMkLst>
            <pc:docMk/>
            <pc:sldMk cId="3908782548" sldId="572"/>
            <ac:inkMk id="12" creationId="{D87297B9-82D6-F005-148B-2A6B4A8DCF56}"/>
          </ac:inkMkLst>
        </pc:inkChg>
        <pc:inkChg chg="add">
          <ac:chgData name="Luca Crocetti" userId="52efdf86-ba77-4dcf-8f92-67ea05fd85b4" providerId="ADAL" clId="{44298F47-E88B-4AB1-83FB-3EB16B5D3730}" dt="2023-10-18T20:23:39.747" v="89" actId="9405"/>
          <ac:inkMkLst>
            <pc:docMk/>
            <pc:sldMk cId="3908782548" sldId="572"/>
            <ac:inkMk id="13" creationId="{F4C0818A-DE41-70E2-3ACA-2BD33BBE4EE1}"/>
          </ac:inkMkLst>
        </pc:inkChg>
        <pc:inkChg chg="add mod">
          <ac:chgData name="Luca Crocetti" userId="52efdf86-ba77-4dcf-8f92-67ea05fd85b4" providerId="ADAL" clId="{44298F47-E88B-4AB1-83FB-3EB16B5D3730}" dt="2023-10-18T20:24:04.702" v="101"/>
          <ac:inkMkLst>
            <pc:docMk/>
            <pc:sldMk cId="3908782548" sldId="572"/>
            <ac:inkMk id="14" creationId="{EB93F665-6CB1-16BF-3CB5-2611761338BA}"/>
          </ac:inkMkLst>
        </pc:inkChg>
        <pc:inkChg chg="add mod">
          <ac:chgData name="Luca Crocetti" userId="52efdf86-ba77-4dcf-8f92-67ea05fd85b4" providerId="ADAL" clId="{44298F47-E88B-4AB1-83FB-3EB16B5D3730}" dt="2023-10-18T20:24:04.702" v="101"/>
          <ac:inkMkLst>
            <pc:docMk/>
            <pc:sldMk cId="3908782548" sldId="572"/>
            <ac:inkMk id="15" creationId="{0CFDC4D0-FB44-7272-AD5A-EAC6AF51E1DF}"/>
          </ac:inkMkLst>
        </pc:inkChg>
        <pc:inkChg chg="del mod">
          <ac:chgData name="Luca Crocetti" userId="52efdf86-ba77-4dcf-8f92-67ea05fd85b4" providerId="ADAL" clId="{44298F47-E88B-4AB1-83FB-3EB16B5D3730}" dt="2023-10-18T20:23:01.317" v="75"/>
          <ac:inkMkLst>
            <pc:docMk/>
            <pc:sldMk cId="3908782548" sldId="572"/>
            <ac:inkMk id="16" creationId="{10D3D92B-A22E-F1AD-6A26-2311B727BD96}"/>
          </ac:inkMkLst>
        </pc:inkChg>
        <pc:inkChg chg="del">
          <ac:chgData name="Luca Crocetti" userId="52efdf86-ba77-4dcf-8f92-67ea05fd85b4" providerId="ADAL" clId="{44298F47-E88B-4AB1-83FB-3EB16B5D3730}" dt="2023-10-18T20:23:01.317" v="74"/>
          <ac:inkMkLst>
            <pc:docMk/>
            <pc:sldMk cId="3908782548" sldId="572"/>
            <ac:inkMk id="17" creationId="{D30CFFE7-6EA9-347B-63B3-ABBC96C5090E}"/>
          </ac:inkMkLst>
        </pc:inkChg>
        <pc:inkChg chg="del">
          <ac:chgData name="Luca Crocetti" userId="52efdf86-ba77-4dcf-8f92-67ea05fd85b4" providerId="ADAL" clId="{44298F47-E88B-4AB1-83FB-3EB16B5D3730}" dt="2023-10-18T20:23:00.712" v="64"/>
          <ac:inkMkLst>
            <pc:docMk/>
            <pc:sldMk cId="3908782548" sldId="572"/>
            <ac:inkMk id="19" creationId="{EA156A3E-FABF-D6E4-97CD-1B2D673625D5}"/>
          </ac:inkMkLst>
        </pc:inkChg>
        <pc:inkChg chg="del mod">
          <ac:chgData name="Luca Crocetti" userId="52efdf86-ba77-4dcf-8f92-67ea05fd85b4" providerId="ADAL" clId="{44298F47-E88B-4AB1-83FB-3EB16B5D3730}" dt="2023-10-18T20:23:00.712" v="67"/>
          <ac:inkMkLst>
            <pc:docMk/>
            <pc:sldMk cId="3908782548" sldId="572"/>
            <ac:inkMk id="20" creationId="{8FA6DF79-FB24-6D8F-0118-79239593265B}"/>
          </ac:inkMkLst>
        </pc:inkChg>
        <pc:inkChg chg="add">
          <ac:chgData name="Luca Crocetti" userId="52efdf86-ba77-4dcf-8f92-67ea05fd85b4" providerId="ADAL" clId="{44298F47-E88B-4AB1-83FB-3EB16B5D3730}" dt="2023-10-18T20:23:47.378" v="92" actId="9405"/>
          <ac:inkMkLst>
            <pc:docMk/>
            <pc:sldMk cId="3908782548" sldId="572"/>
            <ac:inkMk id="21" creationId="{1AB1FF9A-A0CE-4103-7E90-DB84754098B6}"/>
          </ac:inkMkLst>
        </pc:inkChg>
        <pc:inkChg chg="add mod">
          <ac:chgData name="Luca Crocetti" userId="52efdf86-ba77-4dcf-8f92-67ea05fd85b4" providerId="ADAL" clId="{44298F47-E88B-4AB1-83FB-3EB16B5D3730}" dt="2023-10-18T20:24:04.702" v="101"/>
          <ac:inkMkLst>
            <pc:docMk/>
            <pc:sldMk cId="3908782548" sldId="572"/>
            <ac:inkMk id="23" creationId="{6BC7AF74-F9A3-EC2A-BED1-763A8C78BDF4}"/>
          </ac:inkMkLst>
        </pc:inkChg>
        <pc:inkChg chg="add mod">
          <ac:chgData name="Luca Crocetti" userId="52efdf86-ba77-4dcf-8f92-67ea05fd85b4" providerId="ADAL" clId="{44298F47-E88B-4AB1-83FB-3EB16B5D3730}" dt="2023-10-18T20:24:04.702" v="101"/>
          <ac:inkMkLst>
            <pc:docMk/>
            <pc:sldMk cId="3908782548" sldId="572"/>
            <ac:inkMk id="24" creationId="{C88291A4-CE44-F8DE-8317-04E3D7A76407}"/>
          </ac:inkMkLst>
        </pc:inkChg>
        <pc:inkChg chg="add mod">
          <ac:chgData name="Luca Crocetti" userId="52efdf86-ba77-4dcf-8f92-67ea05fd85b4" providerId="ADAL" clId="{44298F47-E88B-4AB1-83FB-3EB16B5D3730}" dt="2023-10-18T20:24:04.702" v="101"/>
          <ac:inkMkLst>
            <pc:docMk/>
            <pc:sldMk cId="3908782548" sldId="572"/>
            <ac:inkMk id="25" creationId="{4355499C-2E56-441B-2D6A-2DB92AAD5C1A}"/>
          </ac:inkMkLst>
        </pc:inkChg>
        <pc:inkChg chg="add mod">
          <ac:chgData name="Luca Crocetti" userId="52efdf86-ba77-4dcf-8f92-67ea05fd85b4" providerId="ADAL" clId="{44298F47-E88B-4AB1-83FB-3EB16B5D3730}" dt="2023-10-18T20:24:04.702" v="101"/>
          <ac:inkMkLst>
            <pc:docMk/>
            <pc:sldMk cId="3908782548" sldId="572"/>
            <ac:inkMk id="26" creationId="{589BF2B7-2710-5F3C-38F5-37DB671C16AC}"/>
          </ac:inkMkLst>
        </pc:inkChg>
        <pc:inkChg chg="add mod">
          <ac:chgData name="Luca Crocetti" userId="52efdf86-ba77-4dcf-8f92-67ea05fd85b4" providerId="ADAL" clId="{44298F47-E88B-4AB1-83FB-3EB16B5D3730}" dt="2023-10-18T20:24:04.702" v="101"/>
          <ac:inkMkLst>
            <pc:docMk/>
            <pc:sldMk cId="3908782548" sldId="572"/>
            <ac:inkMk id="27" creationId="{AAB243F9-514C-E50D-F91F-0BF019DBC786}"/>
          </ac:inkMkLst>
        </pc:inkChg>
        <pc:inkChg chg="add mod">
          <ac:chgData name="Luca Crocetti" userId="52efdf86-ba77-4dcf-8f92-67ea05fd85b4" providerId="ADAL" clId="{44298F47-E88B-4AB1-83FB-3EB16B5D3730}" dt="2023-10-18T20:24:04.702" v="101"/>
          <ac:inkMkLst>
            <pc:docMk/>
            <pc:sldMk cId="3908782548" sldId="572"/>
            <ac:inkMk id="28" creationId="{BBACB6CF-3748-BC9C-63B9-0936523DA35D}"/>
          </ac:inkMkLst>
        </pc:inkChg>
        <pc:inkChg chg="add mod">
          <ac:chgData name="Luca Crocetti" userId="52efdf86-ba77-4dcf-8f92-67ea05fd85b4" providerId="ADAL" clId="{44298F47-E88B-4AB1-83FB-3EB16B5D3730}" dt="2023-10-18T20:24:04.702" v="101"/>
          <ac:inkMkLst>
            <pc:docMk/>
            <pc:sldMk cId="3908782548" sldId="572"/>
            <ac:inkMk id="29" creationId="{05751D24-B7D6-D530-0020-8B3E0B224C5A}"/>
          </ac:inkMkLst>
        </pc:inkChg>
        <pc:inkChg chg="add">
          <ac:chgData name="Luca Crocetti" userId="52efdf86-ba77-4dcf-8f92-67ea05fd85b4" providerId="ADAL" clId="{44298F47-E88B-4AB1-83FB-3EB16B5D3730}" dt="2023-10-18T20:24:06.798" v="102" actId="9405"/>
          <ac:inkMkLst>
            <pc:docMk/>
            <pc:sldMk cId="3908782548" sldId="572"/>
            <ac:inkMk id="32" creationId="{015219DF-4B0B-CC20-5D00-56986C0DDC54}"/>
          </ac:inkMkLst>
        </pc:inkChg>
        <pc:inkChg chg="add">
          <ac:chgData name="Luca Crocetti" userId="52efdf86-ba77-4dcf-8f92-67ea05fd85b4" providerId="ADAL" clId="{44298F47-E88B-4AB1-83FB-3EB16B5D3730}" dt="2023-10-18T20:24:08.549" v="103" actId="9405"/>
          <ac:inkMkLst>
            <pc:docMk/>
            <pc:sldMk cId="3908782548" sldId="572"/>
            <ac:inkMk id="33" creationId="{54A9B7AF-750D-B31C-9902-047F1629948B}"/>
          </ac:inkMkLst>
        </pc:inkChg>
        <pc:inkChg chg="add">
          <ac:chgData name="Luca Crocetti" userId="52efdf86-ba77-4dcf-8f92-67ea05fd85b4" providerId="ADAL" clId="{44298F47-E88B-4AB1-83FB-3EB16B5D3730}" dt="2023-10-18T20:24:10.336" v="104" actId="9405"/>
          <ac:inkMkLst>
            <pc:docMk/>
            <pc:sldMk cId="3908782548" sldId="572"/>
            <ac:inkMk id="34" creationId="{519F7E74-701E-ABD8-93C2-F48152906632}"/>
          </ac:inkMkLst>
        </pc:inkChg>
        <pc:inkChg chg="add">
          <ac:chgData name="Luca Crocetti" userId="52efdf86-ba77-4dcf-8f92-67ea05fd85b4" providerId="ADAL" clId="{44298F47-E88B-4AB1-83FB-3EB16B5D3730}" dt="2023-10-18T20:24:12.873" v="105" actId="9405"/>
          <ac:inkMkLst>
            <pc:docMk/>
            <pc:sldMk cId="3908782548" sldId="572"/>
            <ac:inkMk id="35" creationId="{A51BBF9A-C17A-0D96-C2A5-5B0D3735DBF9}"/>
          </ac:inkMkLst>
        </pc:inkChg>
        <pc:inkChg chg="add">
          <ac:chgData name="Luca Crocetti" userId="52efdf86-ba77-4dcf-8f92-67ea05fd85b4" providerId="ADAL" clId="{44298F47-E88B-4AB1-83FB-3EB16B5D3730}" dt="2023-10-18T20:24:14.512" v="106" actId="9405"/>
          <ac:inkMkLst>
            <pc:docMk/>
            <pc:sldMk cId="3908782548" sldId="572"/>
            <ac:inkMk id="36" creationId="{5FB65132-32B2-566E-C412-AEE38E01F95E}"/>
          </ac:inkMkLst>
        </pc:inkChg>
        <pc:inkChg chg="add del">
          <ac:chgData name="Luca Crocetti" userId="52efdf86-ba77-4dcf-8f92-67ea05fd85b4" providerId="ADAL" clId="{44298F47-E88B-4AB1-83FB-3EB16B5D3730}" dt="2023-10-18T20:24:44.593" v="120"/>
          <ac:inkMkLst>
            <pc:docMk/>
            <pc:sldMk cId="3908782548" sldId="572"/>
            <ac:inkMk id="37" creationId="{8434088C-5F76-D57D-8F07-3F8C804960F1}"/>
          </ac:inkMkLst>
        </pc:inkChg>
        <pc:inkChg chg="add mod">
          <ac:chgData name="Luca Crocetti" userId="52efdf86-ba77-4dcf-8f92-67ea05fd85b4" providerId="ADAL" clId="{44298F47-E88B-4AB1-83FB-3EB16B5D3730}" dt="2023-10-18T20:24:31.483" v="115"/>
          <ac:inkMkLst>
            <pc:docMk/>
            <pc:sldMk cId="3908782548" sldId="572"/>
            <ac:inkMk id="38" creationId="{9C30F6D3-33E0-29EB-D1ED-43234B2D3ACA}"/>
          </ac:inkMkLst>
        </pc:inkChg>
        <pc:inkChg chg="add mod">
          <ac:chgData name="Luca Crocetti" userId="52efdf86-ba77-4dcf-8f92-67ea05fd85b4" providerId="ADAL" clId="{44298F47-E88B-4AB1-83FB-3EB16B5D3730}" dt="2023-10-18T20:24:31.483" v="115"/>
          <ac:inkMkLst>
            <pc:docMk/>
            <pc:sldMk cId="3908782548" sldId="572"/>
            <ac:inkMk id="39" creationId="{60FCD74F-506A-AAD5-B1EC-AE7972BC1A4A}"/>
          </ac:inkMkLst>
        </pc:inkChg>
        <pc:inkChg chg="add mod">
          <ac:chgData name="Luca Crocetti" userId="52efdf86-ba77-4dcf-8f92-67ea05fd85b4" providerId="ADAL" clId="{44298F47-E88B-4AB1-83FB-3EB16B5D3730}" dt="2023-10-18T20:24:31.483" v="115"/>
          <ac:inkMkLst>
            <pc:docMk/>
            <pc:sldMk cId="3908782548" sldId="572"/>
            <ac:inkMk id="40" creationId="{334553CD-3FA5-C8E2-DB0B-DEDEB688F371}"/>
          </ac:inkMkLst>
        </pc:inkChg>
        <pc:inkChg chg="add mod">
          <ac:chgData name="Luca Crocetti" userId="52efdf86-ba77-4dcf-8f92-67ea05fd85b4" providerId="ADAL" clId="{44298F47-E88B-4AB1-83FB-3EB16B5D3730}" dt="2023-10-18T20:24:31.483" v="115"/>
          <ac:inkMkLst>
            <pc:docMk/>
            <pc:sldMk cId="3908782548" sldId="572"/>
            <ac:inkMk id="41" creationId="{5A363AED-1E25-DE14-3AC2-B83D9BEB1E84}"/>
          </ac:inkMkLst>
        </pc:inkChg>
        <pc:inkChg chg="add mod">
          <ac:chgData name="Luca Crocetti" userId="52efdf86-ba77-4dcf-8f92-67ea05fd85b4" providerId="ADAL" clId="{44298F47-E88B-4AB1-83FB-3EB16B5D3730}" dt="2023-10-18T20:24:31.483" v="115"/>
          <ac:inkMkLst>
            <pc:docMk/>
            <pc:sldMk cId="3908782548" sldId="572"/>
            <ac:inkMk id="42" creationId="{1E5E0665-498E-D272-0B79-FABC3E270223}"/>
          </ac:inkMkLst>
        </pc:inkChg>
        <pc:inkChg chg="add mod">
          <ac:chgData name="Luca Crocetti" userId="52efdf86-ba77-4dcf-8f92-67ea05fd85b4" providerId="ADAL" clId="{44298F47-E88B-4AB1-83FB-3EB16B5D3730}" dt="2023-10-18T20:24:31.483" v="115"/>
          <ac:inkMkLst>
            <pc:docMk/>
            <pc:sldMk cId="3908782548" sldId="572"/>
            <ac:inkMk id="43" creationId="{EE7DFB65-584B-A462-2AB3-54DCCD8413F5}"/>
          </ac:inkMkLst>
        </pc:inkChg>
        <pc:inkChg chg="add mod">
          <ac:chgData name="Luca Crocetti" userId="52efdf86-ba77-4dcf-8f92-67ea05fd85b4" providerId="ADAL" clId="{44298F47-E88B-4AB1-83FB-3EB16B5D3730}" dt="2023-10-18T20:24:31.483" v="115"/>
          <ac:inkMkLst>
            <pc:docMk/>
            <pc:sldMk cId="3908782548" sldId="572"/>
            <ac:inkMk id="44" creationId="{E220AAF7-A696-CB67-EFA1-2C68F3D702A0}"/>
          </ac:inkMkLst>
        </pc:inkChg>
        <pc:inkChg chg="add">
          <ac:chgData name="Luca Crocetti" userId="52efdf86-ba77-4dcf-8f92-67ea05fd85b4" providerId="ADAL" clId="{44298F47-E88B-4AB1-83FB-3EB16B5D3730}" dt="2023-10-18T20:24:36.609" v="116" actId="9405"/>
          <ac:inkMkLst>
            <pc:docMk/>
            <pc:sldMk cId="3908782548" sldId="572"/>
            <ac:inkMk id="46" creationId="{7CF46045-2735-D59B-0A6E-52188233FCE9}"/>
          </ac:inkMkLst>
        </pc:inkChg>
        <pc:inkChg chg="del mod">
          <ac:chgData name="Luca Crocetti" userId="52efdf86-ba77-4dcf-8f92-67ea05fd85b4" providerId="ADAL" clId="{44298F47-E88B-4AB1-83FB-3EB16B5D3730}" dt="2023-10-18T20:23:00.727" v="68"/>
          <ac:inkMkLst>
            <pc:docMk/>
            <pc:sldMk cId="3908782548" sldId="572"/>
            <ac:inkMk id="47" creationId="{F3E9BC62-BA34-B4B3-EA44-419E264C7652}"/>
          </ac:inkMkLst>
        </pc:inkChg>
        <pc:inkChg chg="del mod">
          <ac:chgData name="Luca Crocetti" userId="52efdf86-ba77-4dcf-8f92-67ea05fd85b4" providerId="ADAL" clId="{44298F47-E88B-4AB1-83FB-3EB16B5D3730}" dt="2023-10-18T20:23:00.730" v="72"/>
          <ac:inkMkLst>
            <pc:docMk/>
            <pc:sldMk cId="3908782548" sldId="572"/>
            <ac:inkMk id="48" creationId="{EF3A6FF9-07DD-B013-E833-893E11EB98AF}"/>
          </ac:inkMkLst>
        </pc:inkChg>
        <pc:inkChg chg="add">
          <ac:chgData name="Luca Crocetti" userId="52efdf86-ba77-4dcf-8f92-67ea05fd85b4" providerId="ADAL" clId="{44298F47-E88B-4AB1-83FB-3EB16B5D3730}" dt="2023-10-18T20:24:39.164" v="117" actId="9405"/>
          <ac:inkMkLst>
            <pc:docMk/>
            <pc:sldMk cId="3908782548" sldId="572"/>
            <ac:inkMk id="49" creationId="{E41F1D87-1A70-DA84-37D5-BF91E74169A9}"/>
          </ac:inkMkLst>
        </pc:inkChg>
        <pc:inkChg chg="add del">
          <ac:chgData name="Luca Crocetti" userId="52efdf86-ba77-4dcf-8f92-67ea05fd85b4" providerId="ADAL" clId="{44298F47-E88B-4AB1-83FB-3EB16B5D3730}" dt="2023-10-18T20:24:44.583" v="119"/>
          <ac:inkMkLst>
            <pc:docMk/>
            <pc:sldMk cId="3908782548" sldId="572"/>
            <ac:inkMk id="50" creationId="{0ED41CE6-CA83-4675-5CAA-1D1475E5C13D}"/>
          </ac:inkMkLst>
        </pc:inkChg>
        <pc:inkChg chg="add">
          <ac:chgData name="Luca Crocetti" userId="52efdf86-ba77-4dcf-8f92-67ea05fd85b4" providerId="ADAL" clId="{44298F47-E88B-4AB1-83FB-3EB16B5D3730}" dt="2023-10-18T20:24:49.900" v="121" actId="9405"/>
          <ac:inkMkLst>
            <pc:docMk/>
            <pc:sldMk cId="3908782548" sldId="572"/>
            <ac:inkMk id="51" creationId="{BF635599-3B55-5A20-4B04-E16578C17B9C}"/>
          </ac:inkMkLst>
        </pc:inkChg>
        <pc:inkChg chg="del mod">
          <ac:chgData name="Luca Crocetti" userId="52efdf86-ba77-4dcf-8f92-67ea05fd85b4" providerId="ADAL" clId="{44298F47-E88B-4AB1-83FB-3EB16B5D3730}" dt="2023-10-18T20:23:00.712" v="65"/>
          <ac:inkMkLst>
            <pc:docMk/>
            <pc:sldMk cId="3908782548" sldId="572"/>
            <ac:inkMk id="129" creationId="{F75D3F74-6012-1088-BE52-2C045F18E117}"/>
          </ac:inkMkLst>
        </pc:inkChg>
        <pc:inkChg chg="del mod">
          <ac:chgData name="Luca Crocetti" userId="52efdf86-ba77-4dcf-8f92-67ea05fd85b4" providerId="ADAL" clId="{44298F47-E88B-4AB1-83FB-3EB16B5D3730}" dt="2023-10-18T20:23:00.730" v="70"/>
          <ac:inkMkLst>
            <pc:docMk/>
            <pc:sldMk cId="3908782548" sldId="572"/>
            <ac:inkMk id="131" creationId="{5C51D5A4-1658-3014-E2FA-14EED558FC97}"/>
          </ac:inkMkLst>
        </pc:inkChg>
        <pc:inkChg chg="del mod">
          <ac:chgData name="Luca Crocetti" userId="52efdf86-ba77-4dcf-8f92-67ea05fd85b4" providerId="ADAL" clId="{44298F47-E88B-4AB1-83FB-3EB16B5D3730}" dt="2023-10-18T20:23:00.712" v="63"/>
          <ac:inkMkLst>
            <pc:docMk/>
            <pc:sldMk cId="3908782548" sldId="572"/>
            <ac:inkMk id="132" creationId="{12C77F89-FC9B-C6E7-0A18-CB1A68D09DA7}"/>
          </ac:inkMkLst>
        </pc:inkChg>
        <pc:inkChg chg="del mod">
          <ac:chgData name="Luca Crocetti" userId="52efdf86-ba77-4dcf-8f92-67ea05fd85b4" providerId="ADAL" clId="{44298F47-E88B-4AB1-83FB-3EB16B5D3730}" dt="2023-10-18T20:23:00.730" v="71"/>
          <ac:inkMkLst>
            <pc:docMk/>
            <pc:sldMk cId="3908782548" sldId="572"/>
            <ac:inkMk id="134" creationId="{734A14C8-1822-2CB8-6A6F-60A164BCDF2C}"/>
          </ac:inkMkLst>
        </pc:inkChg>
        <pc:inkChg chg="del mod">
          <ac:chgData name="Luca Crocetti" userId="52efdf86-ba77-4dcf-8f92-67ea05fd85b4" providerId="ADAL" clId="{44298F47-E88B-4AB1-83FB-3EB16B5D3730}" dt="2023-10-18T20:23:00.727" v="69"/>
          <ac:inkMkLst>
            <pc:docMk/>
            <pc:sldMk cId="3908782548" sldId="572"/>
            <ac:inkMk id="135" creationId="{8153EC29-4E10-D4D7-34D6-573F4F207A5B}"/>
          </ac:inkMkLst>
        </pc:inkChg>
        <pc:inkChg chg="del mod">
          <ac:chgData name="Luca Crocetti" userId="52efdf86-ba77-4dcf-8f92-67ea05fd85b4" providerId="ADAL" clId="{44298F47-E88B-4AB1-83FB-3EB16B5D3730}" dt="2023-10-18T20:23:00.712" v="66"/>
          <ac:inkMkLst>
            <pc:docMk/>
            <pc:sldMk cId="3908782548" sldId="572"/>
            <ac:inkMk id="136" creationId="{2184B6E9-9897-1F88-94AB-3C66A8F25CC2}"/>
          </ac:inkMkLst>
        </pc:inkChg>
        <pc:inkChg chg="del">
          <ac:chgData name="Luca Crocetti" userId="52efdf86-ba77-4dcf-8f92-67ea05fd85b4" providerId="ADAL" clId="{44298F47-E88B-4AB1-83FB-3EB16B5D3730}" dt="2023-10-18T20:23:00.712" v="62"/>
          <ac:inkMkLst>
            <pc:docMk/>
            <pc:sldMk cId="3908782548" sldId="572"/>
            <ac:inkMk id="137" creationId="{1651992C-0257-1814-439E-A28B4CDB034C}"/>
          </ac:inkMkLst>
        </pc:inkChg>
        <pc:inkChg chg="del mod">
          <ac:chgData name="Luca Crocetti" userId="52efdf86-ba77-4dcf-8f92-67ea05fd85b4" providerId="ADAL" clId="{44298F47-E88B-4AB1-83FB-3EB16B5D3730}" dt="2023-10-18T20:23:00.732" v="73"/>
          <ac:inkMkLst>
            <pc:docMk/>
            <pc:sldMk cId="3908782548" sldId="572"/>
            <ac:inkMk id="139" creationId="{ECE8D3F9-95B1-383C-B099-9B2922B4B349}"/>
          </ac:inkMkLst>
        </pc:inkChg>
      </pc:sldChg>
      <pc:sldMasterChg chg="modSldLayout">
        <pc:chgData name="Luca Crocetti" userId="52efdf86-ba77-4dcf-8f92-67ea05fd85b4" providerId="ADAL" clId="{44298F47-E88B-4AB1-83FB-3EB16B5D3730}" dt="2023-10-19T18:32:24.231" v="3013" actId="1076"/>
        <pc:sldMasterMkLst>
          <pc:docMk/>
          <pc:sldMasterMk cId="3526788035" sldId="2147483662"/>
        </pc:sldMasterMkLst>
        <pc:sldLayoutChg chg="modSp mod">
          <pc:chgData name="Luca Crocetti" userId="52efdf86-ba77-4dcf-8f92-67ea05fd85b4" providerId="ADAL" clId="{44298F47-E88B-4AB1-83FB-3EB16B5D3730}" dt="2023-10-19T18:05:31.909" v="2393" actId="20577"/>
          <pc:sldLayoutMkLst>
            <pc:docMk/>
            <pc:sldMasterMk cId="3526788035" sldId="2147483662"/>
            <pc:sldLayoutMk cId="2605944708" sldId="2147483663"/>
          </pc:sldLayoutMkLst>
          <pc:spChg chg="mod">
            <ac:chgData name="Luca Crocetti" userId="52efdf86-ba77-4dcf-8f92-67ea05fd85b4" providerId="ADAL" clId="{44298F47-E88B-4AB1-83FB-3EB16B5D3730}" dt="2023-10-19T18:05:31.909" v="2393" actId="20577"/>
            <ac:spMkLst>
              <pc:docMk/>
              <pc:sldMasterMk cId="3526788035" sldId="2147483662"/>
              <pc:sldLayoutMk cId="2605944708" sldId="2147483663"/>
              <ac:spMk id="3" creationId="{E3045AAB-5831-09CE-910A-30AFF2F36D9C}"/>
            </ac:spMkLst>
          </pc:spChg>
        </pc:sldLayoutChg>
        <pc:sldLayoutChg chg="addSp delSp modSp mod">
          <pc:chgData name="Luca Crocetti" userId="52efdf86-ba77-4dcf-8f92-67ea05fd85b4" providerId="ADAL" clId="{44298F47-E88B-4AB1-83FB-3EB16B5D3730}" dt="2023-10-19T18:32:24.231" v="3013" actId="1076"/>
          <pc:sldLayoutMkLst>
            <pc:docMk/>
            <pc:sldMasterMk cId="3526788035" sldId="2147483662"/>
            <pc:sldLayoutMk cId="2985997133" sldId="2147483666"/>
          </pc:sldLayoutMkLst>
          <pc:spChg chg="add del mod">
            <ac:chgData name="Luca Crocetti" userId="52efdf86-ba77-4dcf-8f92-67ea05fd85b4" providerId="ADAL" clId="{44298F47-E88B-4AB1-83FB-3EB16B5D3730}" dt="2023-10-19T18:32:16.644" v="3011" actId="478"/>
            <ac:spMkLst>
              <pc:docMk/>
              <pc:sldMasterMk cId="3526788035" sldId="2147483662"/>
              <pc:sldLayoutMk cId="2985997133" sldId="2147483666"/>
              <ac:spMk id="3" creationId="{22266D04-4959-A08F-383E-2B2AFF6B9E6E}"/>
            </ac:spMkLst>
          </pc:spChg>
          <pc:spChg chg="add del mod">
            <ac:chgData name="Luca Crocetti" userId="52efdf86-ba77-4dcf-8f92-67ea05fd85b4" providerId="ADAL" clId="{44298F47-E88B-4AB1-83FB-3EB16B5D3730}" dt="2023-10-19T18:31:50.804" v="3009"/>
            <ac:spMkLst>
              <pc:docMk/>
              <pc:sldMasterMk cId="3526788035" sldId="2147483662"/>
              <pc:sldLayoutMk cId="2985997133" sldId="2147483666"/>
              <ac:spMk id="4" creationId="{FC75C33D-684C-18E2-1258-614E054FF228}"/>
            </ac:spMkLst>
          </pc:spChg>
          <pc:spChg chg="add mod">
            <ac:chgData name="Luca Crocetti" userId="52efdf86-ba77-4dcf-8f92-67ea05fd85b4" providerId="ADAL" clId="{44298F47-E88B-4AB1-83FB-3EB16B5D3730}" dt="2023-10-19T18:32:24.231" v="3013" actId="1076"/>
            <ac:spMkLst>
              <pc:docMk/>
              <pc:sldMasterMk cId="3526788035" sldId="2147483662"/>
              <pc:sldLayoutMk cId="2985997133" sldId="2147483666"/>
              <ac:spMk id="5" creationId="{5E629833-E852-9077-B7EE-20B7B0B2F8F1}"/>
            </ac:spMkLst>
          </pc:spChg>
        </pc:sldLayoutChg>
        <pc:sldLayoutChg chg="addSp delSp modSp mod">
          <pc:chgData name="Luca Crocetti" userId="52efdf86-ba77-4dcf-8f92-67ea05fd85b4" providerId="ADAL" clId="{44298F47-E88B-4AB1-83FB-3EB16B5D3730}" dt="2023-10-19T18:05:42.789" v="2395"/>
          <pc:sldLayoutMkLst>
            <pc:docMk/>
            <pc:sldMasterMk cId="3526788035" sldId="2147483662"/>
            <pc:sldLayoutMk cId="1385314933" sldId="2147483668"/>
          </pc:sldLayoutMkLst>
          <pc:spChg chg="add mod">
            <ac:chgData name="Luca Crocetti" userId="52efdf86-ba77-4dcf-8f92-67ea05fd85b4" providerId="ADAL" clId="{44298F47-E88B-4AB1-83FB-3EB16B5D3730}" dt="2023-10-19T18:05:42.789" v="2395"/>
            <ac:spMkLst>
              <pc:docMk/>
              <pc:sldMasterMk cId="3526788035" sldId="2147483662"/>
              <pc:sldLayoutMk cId="1385314933" sldId="2147483668"/>
              <ac:spMk id="4" creationId="{E7EFA003-C785-6980-24EA-665ECB28A60D}"/>
            </ac:spMkLst>
          </pc:spChg>
          <pc:spChg chg="del">
            <ac:chgData name="Luca Crocetti" userId="52efdf86-ba77-4dcf-8f92-67ea05fd85b4" providerId="ADAL" clId="{44298F47-E88B-4AB1-83FB-3EB16B5D3730}" dt="2023-10-19T18:05:42.459" v="2394" actId="478"/>
            <ac:spMkLst>
              <pc:docMk/>
              <pc:sldMasterMk cId="3526788035" sldId="2147483662"/>
              <pc:sldLayoutMk cId="1385314933" sldId="2147483668"/>
              <ac:spMk id="5" creationId="{B2E4D529-2055-58EE-171E-999387582887}"/>
            </ac:spMkLst>
          </pc:spChg>
        </pc:sldLayoutChg>
        <pc:sldLayoutChg chg="addSp delSp modSp mod">
          <pc:chgData name="Luca Crocetti" userId="52efdf86-ba77-4dcf-8f92-67ea05fd85b4" providerId="ADAL" clId="{44298F47-E88B-4AB1-83FB-3EB16B5D3730}" dt="2023-10-19T18:05:47.037" v="2397"/>
          <pc:sldLayoutMkLst>
            <pc:docMk/>
            <pc:sldMasterMk cId="3526788035" sldId="2147483662"/>
            <pc:sldLayoutMk cId="2657811106" sldId="2147483669"/>
          </pc:sldLayoutMkLst>
          <pc:spChg chg="del">
            <ac:chgData name="Luca Crocetti" userId="52efdf86-ba77-4dcf-8f92-67ea05fd85b4" providerId="ADAL" clId="{44298F47-E88B-4AB1-83FB-3EB16B5D3730}" dt="2023-10-19T18:05:46.703" v="2396" actId="478"/>
            <ac:spMkLst>
              <pc:docMk/>
              <pc:sldMasterMk cId="3526788035" sldId="2147483662"/>
              <pc:sldLayoutMk cId="2657811106" sldId="2147483669"/>
              <ac:spMk id="4" creationId="{6AA8DECF-A350-EDFE-FB15-3A45CDB00F00}"/>
            </ac:spMkLst>
          </pc:spChg>
          <pc:spChg chg="add mod">
            <ac:chgData name="Luca Crocetti" userId="52efdf86-ba77-4dcf-8f92-67ea05fd85b4" providerId="ADAL" clId="{44298F47-E88B-4AB1-83FB-3EB16B5D3730}" dt="2023-10-19T18:05:47.037" v="2397"/>
            <ac:spMkLst>
              <pc:docMk/>
              <pc:sldMasterMk cId="3526788035" sldId="2147483662"/>
              <pc:sldLayoutMk cId="2657811106" sldId="2147483669"/>
              <ac:spMk id="5" creationId="{FC0A5FC2-08AF-3C9B-91AE-2597DABD9F89}"/>
            </ac:spMkLst>
          </pc:spChg>
        </pc:sldLayoutChg>
        <pc:sldLayoutChg chg="addSp delSp modSp mod">
          <pc:chgData name="Luca Crocetti" userId="52efdf86-ba77-4dcf-8f92-67ea05fd85b4" providerId="ADAL" clId="{44298F47-E88B-4AB1-83FB-3EB16B5D3730}" dt="2023-10-19T18:05:51.170" v="2399"/>
          <pc:sldLayoutMkLst>
            <pc:docMk/>
            <pc:sldMasterMk cId="3526788035" sldId="2147483662"/>
            <pc:sldLayoutMk cId="3581202592" sldId="2147483670"/>
          </pc:sldLayoutMkLst>
          <pc:spChg chg="del">
            <ac:chgData name="Luca Crocetti" userId="52efdf86-ba77-4dcf-8f92-67ea05fd85b4" providerId="ADAL" clId="{44298F47-E88B-4AB1-83FB-3EB16B5D3730}" dt="2023-10-19T18:05:50.888" v="2398" actId="478"/>
            <ac:spMkLst>
              <pc:docMk/>
              <pc:sldMasterMk cId="3526788035" sldId="2147483662"/>
              <pc:sldLayoutMk cId="3581202592" sldId="2147483670"/>
              <ac:spMk id="3" creationId="{C0DCF15C-1578-E097-B3B4-CCFF1B00E11B}"/>
            </ac:spMkLst>
          </pc:spChg>
          <pc:spChg chg="add mod">
            <ac:chgData name="Luca Crocetti" userId="52efdf86-ba77-4dcf-8f92-67ea05fd85b4" providerId="ADAL" clId="{44298F47-E88B-4AB1-83FB-3EB16B5D3730}" dt="2023-10-19T18:05:51.170" v="2399"/>
            <ac:spMkLst>
              <pc:docMk/>
              <pc:sldMasterMk cId="3526788035" sldId="2147483662"/>
              <pc:sldLayoutMk cId="3581202592" sldId="2147483670"/>
              <ac:spMk id="4" creationId="{BA0196C7-CCE7-0071-4591-5025A9270566}"/>
            </ac:spMkLst>
          </pc:spChg>
        </pc:sldLayoutChg>
      </pc:sldMasterChg>
    </pc:docChg>
  </pc:docChgLst>
  <pc:docChgLst>
    <pc:chgData name="Luca Crocetti" userId="52efdf86-ba77-4dcf-8f92-67ea05fd85b4" providerId="ADAL" clId="{A85BD222-B900-42EE-9279-BA3970A3706E}"/>
    <pc:docChg chg="undo redo custSel modSld">
      <pc:chgData name="Luca Crocetti" userId="52efdf86-ba77-4dcf-8f92-67ea05fd85b4" providerId="ADAL" clId="{A85BD222-B900-42EE-9279-BA3970A3706E}" dt="2024-10-02T08:39:02.185" v="79" actId="113"/>
      <pc:docMkLst>
        <pc:docMk/>
      </pc:docMkLst>
      <pc:sldChg chg="modSp mod">
        <pc:chgData name="Luca Crocetti" userId="52efdf86-ba77-4dcf-8f92-67ea05fd85b4" providerId="ADAL" clId="{A85BD222-B900-42EE-9279-BA3970A3706E}" dt="2024-10-02T08:36:16.370" v="64"/>
        <pc:sldMkLst>
          <pc:docMk/>
          <pc:sldMk cId="228757765" sldId="370"/>
        </pc:sldMkLst>
        <pc:spChg chg="mod">
          <ac:chgData name="Luca Crocetti" userId="52efdf86-ba77-4dcf-8f92-67ea05fd85b4" providerId="ADAL" clId="{A85BD222-B900-42EE-9279-BA3970A3706E}" dt="2024-10-02T08:36:16.370" v="64"/>
          <ac:spMkLst>
            <pc:docMk/>
            <pc:sldMk cId="228757765" sldId="370"/>
            <ac:spMk id="3" creationId="{C7C767C3-5387-C1D2-9D99-1832BBDE1B55}"/>
          </ac:spMkLst>
        </pc:spChg>
      </pc:sldChg>
      <pc:sldChg chg="modSp mod">
        <pc:chgData name="Luca Crocetti" userId="52efdf86-ba77-4dcf-8f92-67ea05fd85b4" providerId="ADAL" clId="{A85BD222-B900-42EE-9279-BA3970A3706E}" dt="2024-10-02T08:36:12.926" v="61"/>
        <pc:sldMkLst>
          <pc:docMk/>
          <pc:sldMk cId="704133176" sldId="371"/>
        </pc:sldMkLst>
        <pc:spChg chg="mod">
          <ac:chgData name="Luca Crocetti" userId="52efdf86-ba77-4dcf-8f92-67ea05fd85b4" providerId="ADAL" clId="{A85BD222-B900-42EE-9279-BA3970A3706E}" dt="2024-10-02T08:36:12.926" v="61"/>
          <ac:spMkLst>
            <pc:docMk/>
            <pc:sldMk cId="704133176" sldId="371"/>
            <ac:spMk id="3" creationId="{C7C767C3-5387-C1D2-9D99-1832BBDE1B55}"/>
          </ac:spMkLst>
        </pc:spChg>
      </pc:sldChg>
      <pc:sldChg chg="modSp mod">
        <pc:chgData name="Luca Crocetti" userId="52efdf86-ba77-4dcf-8f92-67ea05fd85b4" providerId="ADAL" clId="{A85BD222-B900-42EE-9279-BA3970A3706E}" dt="2024-10-02T08:36:05.222" v="55" actId="20577"/>
        <pc:sldMkLst>
          <pc:docMk/>
          <pc:sldMk cId="2617256038" sldId="372"/>
        </pc:sldMkLst>
        <pc:spChg chg="mod">
          <ac:chgData name="Luca Crocetti" userId="52efdf86-ba77-4dcf-8f92-67ea05fd85b4" providerId="ADAL" clId="{A85BD222-B900-42EE-9279-BA3970A3706E}" dt="2024-10-02T08:36:05.222" v="55" actId="20577"/>
          <ac:spMkLst>
            <pc:docMk/>
            <pc:sldMk cId="2617256038" sldId="372"/>
            <ac:spMk id="3" creationId="{C7C767C3-5387-C1D2-9D99-1832BBDE1B55}"/>
          </ac:spMkLst>
        </pc:spChg>
      </pc:sldChg>
      <pc:sldChg chg="modSp mod">
        <pc:chgData name="Luca Crocetti" userId="52efdf86-ba77-4dcf-8f92-67ea05fd85b4" providerId="ADAL" clId="{A85BD222-B900-42EE-9279-BA3970A3706E}" dt="2024-10-02T08:36:09.808" v="58"/>
        <pc:sldMkLst>
          <pc:docMk/>
          <pc:sldMk cId="2048553194" sldId="374"/>
        </pc:sldMkLst>
        <pc:spChg chg="mod">
          <ac:chgData name="Luca Crocetti" userId="52efdf86-ba77-4dcf-8f92-67ea05fd85b4" providerId="ADAL" clId="{A85BD222-B900-42EE-9279-BA3970A3706E}" dt="2024-10-02T08:36:09.808" v="58"/>
          <ac:spMkLst>
            <pc:docMk/>
            <pc:sldMk cId="2048553194" sldId="374"/>
            <ac:spMk id="3" creationId="{C7C767C3-5387-C1D2-9D99-1832BBDE1B55}"/>
          </ac:spMkLst>
        </pc:spChg>
      </pc:sldChg>
      <pc:sldChg chg="modSp mod">
        <pc:chgData name="Luca Crocetti" userId="52efdf86-ba77-4dcf-8f92-67ea05fd85b4" providerId="ADAL" clId="{A85BD222-B900-42EE-9279-BA3970A3706E}" dt="2024-10-02T08:36:01.067" v="50"/>
        <pc:sldMkLst>
          <pc:docMk/>
          <pc:sldMk cId="284242010" sldId="376"/>
        </pc:sldMkLst>
        <pc:spChg chg="mod">
          <ac:chgData name="Luca Crocetti" userId="52efdf86-ba77-4dcf-8f92-67ea05fd85b4" providerId="ADAL" clId="{A85BD222-B900-42EE-9279-BA3970A3706E}" dt="2024-10-02T08:36:01.067" v="50"/>
          <ac:spMkLst>
            <pc:docMk/>
            <pc:sldMk cId="284242010" sldId="376"/>
            <ac:spMk id="3" creationId="{C7C767C3-5387-C1D2-9D99-1832BBDE1B55}"/>
          </ac:spMkLst>
        </pc:spChg>
      </pc:sldChg>
      <pc:sldChg chg="modSp mod">
        <pc:chgData name="Luca Crocetti" userId="52efdf86-ba77-4dcf-8f92-67ea05fd85b4" providerId="ADAL" clId="{A85BD222-B900-42EE-9279-BA3970A3706E}" dt="2024-10-02T08:35:57.786" v="47"/>
        <pc:sldMkLst>
          <pc:docMk/>
          <pc:sldMk cId="3316766678" sldId="377"/>
        </pc:sldMkLst>
        <pc:spChg chg="mod">
          <ac:chgData name="Luca Crocetti" userId="52efdf86-ba77-4dcf-8f92-67ea05fd85b4" providerId="ADAL" clId="{A85BD222-B900-42EE-9279-BA3970A3706E}" dt="2024-10-02T08:35:57.786" v="47"/>
          <ac:spMkLst>
            <pc:docMk/>
            <pc:sldMk cId="3316766678" sldId="377"/>
            <ac:spMk id="3" creationId="{C7C767C3-5387-C1D2-9D99-1832BBDE1B55}"/>
          </ac:spMkLst>
        </pc:spChg>
      </pc:sldChg>
      <pc:sldChg chg="modSp mod">
        <pc:chgData name="Luca Crocetti" userId="52efdf86-ba77-4dcf-8f92-67ea05fd85b4" providerId="ADAL" clId="{A85BD222-B900-42EE-9279-BA3970A3706E}" dt="2024-10-02T08:35:49.577" v="41" actId="20577"/>
        <pc:sldMkLst>
          <pc:docMk/>
          <pc:sldMk cId="63061623" sldId="378"/>
        </pc:sldMkLst>
        <pc:spChg chg="mod">
          <ac:chgData name="Luca Crocetti" userId="52efdf86-ba77-4dcf-8f92-67ea05fd85b4" providerId="ADAL" clId="{A85BD222-B900-42EE-9279-BA3970A3706E}" dt="2024-10-02T08:35:49.577" v="41" actId="20577"/>
          <ac:spMkLst>
            <pc:docMk/>
            <pc:sldMk cId="63061623" sldId="378"/>
            <ac:spMk id="3" creationId="{C7C767C3-5387-C1D2-9D99-1832BBDE1B55}"/>
          </ac:spMkLst>
        </pc:spChg>
        <pc:spChg chg="mod">
          <ac:chgData name="Luca Crocetti" userId="52efdf86-ba77-4dcf-8f92-67ea05fd85b4" providerId="ADAL" clId="{A85BD222-B900-42EE-9279-BA3970A3706E}" dt="2024-10-02T08:35:34.917" v="20" actId="20577"/>
          <ac:spMkLst>
            <pc:docMk/>
            <pc:sldMk cId="63061623" sldId="378"/>
            <ac:spMk id="8" creationId="{4812CF34-0BE0-7658-AE4C-80ED75F87A6F}"/>
          </ac:spMkLst>
        </pc:spChg>
        <pc:spChg chg="mod">
          <ac:chgData name="Luca Crocetti" userId="52efdf86-ba77-4dcf-8f92-67ea05fd85b4" providerId="ADAL" clId="{A85BD222-B900-42EE-9279-BA3970A3706E}" dt="2024-10-02T08:35:39.757" v="22" actId="20577"/>
          <ac:spMkLst>
            <pc:docMk/>
            <pc:sldMk cId="63061623" sldId="378"/>
            <ac:spMk id="9" creationId="{90737562-CF7C-554F-B613-FC5C4057F8C1}"/>
          </ac:spMkLst>
        </pc:spChg>
      </pc:sldChg>
      <pc:sldChg chg="modSp mod">
        <pc:chgData name="Luca Crocetti" userId="52efdf86-ba77-4dcf-8f92-67ea05fd85b4" providerId="ADAL" clId="{A85BD222-B900-42EE-9279-BA3970A3706E}" dt="2024-10-02T08:36:35.998" v="68" actId="20577"/>
        <pc:sldMkLst>
          <pc:docMk/>
          <pc:sldMk cId="3848712936" sldId="379"/>
        </pc:sldMkLst>
        <pc:spChg chg="mod">
          <ac:chgData name="Luca Crocetti" userId="52efdf86-ba77-4dcf-8f92-67ea05fd85b4" providerId="ADAL" clId="{A85BD222-B900-42EE-9279-BA3970A3706E}" dt="2024-10-02T08:35:54.161" v="44"/>
          <ac:spMkLst>
            <pc:docMk/>
            <pc:sldMk cId="3848712936" sldId="379"/>
            <ac:spMk id="3" creationId="{C7C767C3-5387-C1D2-9D99-1832BBDE1B55}"/>
          </ac:spMkLst>
        </pc:spChg>
        <pc:spChg chg="mod">
          <ac:chgData name="Luca Crocetti" userId="52efdf86-ba77-4dcf-8f92-67ea05fd85b4" providerId="ADAL" clId="{A85BD222-B900-42EE-9279-BA3970A3706E}" dt="2024-10-02T08:36:33.181" v="66" actId="20577"/>
          <ac:spMkLst>
            <pc:docMk/>
            <pc:sldMk cId="3848712936" sldId="379"/>
            <ac:spMk id="8" creationId="{4812CF34-0BE0-7658-AE4C-80ED75F87A6F}"/>
          </ac:spMkLst>
        </pc:spChg>
        <pc:spChg chg="mod">
          <ac:chgData name="Luca Crocetti" userId="52efdf86-ba77-4dcf-8f92-67ea05fd85b4" providerId="ADAL" clId="{A85BD222-B900-42EE-9279-BA3970A3706E}" dt="2024-10-02T08:36:35.998" v="68" actId="20577"/>
          <ac:spMkLst>
            <pc:docMk/>
            <pc:sldMk cId="3848712936" sldId="379"/>
            <ac:spMk id="9" creationId="{90737562-CF7C-554F-B613-FC5C4057F8C1}"/>
          </ac:spMkLst>
        </pc:spChg>
      </pc:sldChg>
      <pc:sldChg chg="addSp delSp mod">
        <pc:chgData name="Luca Crocetti" userId="52efdf86-ba77-4dcf-8f92-67ea05fd85b4" providerId="ADAL" clId="{A85BD222-B900-42EE-9279-BA3970A3706E}" dt="2024-10-02T08:38:22.187" v="77" actId="9405"/>
        <pc:sldMkLst>
          <pc:docMk/>
          <pc:sldMk cId="803786692" sldId="383"/>
        </pc:sldMkLst>
        <pc:inkChg chg="add del">
          <ac:chgData name="Luca Crocetti" userId="52efdf86-ba77-4dcf-8f92-67ea05fd85b4" providerId="ADAL" clId="{A85BD222-B900-42EE-9279-BA3970A3706E}" dt="2024-10-02T08:37:16.997" v="70" actId="9405"/>
          <ac:inkMkLst>
            <pc:docMk/>
            <pc:sldMk cId="803786692" sldId="383"/>
            <ac:inkMk id="5" creationId="{4441B639-0FE7-7738-ACA9-CB22807A6A9F}"/>
          </ac:inkMkLst>
        </pc:inkChg>
        <pc:inkChg chg="add del">
          <ac:chgData name="Luca Crocetti" userId="52efdf86-ba77-4dcf-8f92-67ea05fd85b4" providerId="ADAL" clId="{A85BD222-B900-42EE-9279-BA3970A3706E}" dt="2024-10-02T08:37:43.444" v="72" actId="9405"/>
          <ac:inkMkLst>
            <pc:docMk/>
            <pc:sldMk cId="803786692" sldId="383"/>
            <ac:inkMk id="7" creationId="{4DDDE4F6-1732-B8B5-C62C-A1BE29194764}"/>
          </ac:inkMkLst>
        </pc:inkChg>
        <pc:inkChg chg="add">
          <ac:chgData name="Luca Crocetti" userId="52efdf86-ba77-4dcf-8f92-67ea05fd85b4" providerId="ADAL" clId="{A85BD222-B900-42EE-9279-BA3970A3706E}" dt="2024-10-02T08:37:49.450" v="73" actId="9405"/>
          <ac:inkMkLst>
            <pc:docMk/>
            <pc:sldMk cId="803786692" sldId="383"/>
            <ac:inkMk id="8" creationId="{79282A3B-3FE1-6C6A-9AEF-8381AA915D41}"/>
          </ac:inkMkLst>
        </pc:inkChg>
        <pc:inkChg chg="add">
          <ac:chgData name="Luca Crocetti" userId="52efdf86-ba77-4dcf-8f92-67ea05fd85b4" providerId="ADAL" clId="{A85BD222-B900-42EE-9279-BA3970A3706E}" dt="2024-10-02T08:38:02.404" v="74" actId="9405"/>
          <ac:inkMkLst>
            <pc:docMk/>
            <pc:sldMk cId="803786692" sldId="383"/>
            <ac:inkMk id="9" creationId="{7D057661-1507-F1E1-1872-42C4FFEE1B62}"/>
          </ac:inkMkLst>
        </pc:inkChg>
        <pc:inkChg chg="add">
          <ac:chgData name="Luca Crocetti" userId="52efdf86-ba77-4dcf-8f92-67ea05fd85b4" providerId="ADAL" clId="{A85BD222-B900-42EE-9279-BA3970A3706E}" dt="2024-10-02T08:38:12.394" v="75" actId="9405"/>
          <ac:inkMkLst>
            <pc:docMk/>
            <pc:sldMk cId="803786692" sldId="383"/>
            <ac:inkMk id="10" creationId="{FC528546-36D7-089D-3F21-64718919E170}"/>
          </ac:inkMkLst>
        </pc:inkChg>
        <pc:inkChg chg="add">
          <ac:chgData name="Luca Crocetti" userId="52efdf86-ba77-4dcf-8f92-67ea05fd85b4" providerId="ADAL" clId="{A85BD222-B900-42EE-9279-BA3970A3706E}" dt="2024-10-02T08:38:16.226" v="76" actId="9405"/>
          <ac:inkMkLst>
            <pc:docMk/>
            <pc:sldMk cId="803786692" sldId="383"/>
            <ac:inkMk id="11" creationId="{0EB92A9E-8254-30E9-BAE4-5E79AACB1115}"/>
          </ac:inkMkLst>
        </pc:inkChg>
        <pc:inkChg chg="add">
          <ac:chgData name="Luca Crocetti" userId="52efdf86-ba77-4dcf-8f92-67ea05fd85b4" providerId="ADAL" clId="{A85BD222-B900-42EE-9279-BA3970A3706E}" dt="2024-10-02T08:38:22.187" v="77" actId="9405"/>
          <ac:inkMkLst>
            <pc:docMk/>
            <pc:sldMk cId="803786692" sldId="383"/>
            <ac:inkMk id="12" creationId="{3CC642D2-C427-1DC4-6322-E5730D6D9C88}"/>
          </ac:inkMkLst>
        </pc:inkChg>
      </pc:sldChg>
      <pc:sldChg chg="modSp mod">
        <pc:chgData name="Luca Crocetti" userId="52efdf86-ba77-4dcf-8f92-67ea05fd85b4" providerId="ADAL" clId="{A85BD222-B900-42EE-9279-BA3970A3706E}" dt="2024-10-02T08:39:02.185" v="79" actId="113"/>
        <pc:sldMkLst>
          <pc:docMk/>
          <pc:sldMk cId="4168088683" sldId="384"/>
        </pc:sldMkLst>
        <pc:spChg chg="mod">
          <ac:chgData name="Luca Crocetti" userId="52efdf86-ba77-4dcf-8f92-67ea05fd85b4" providerId="ADAL" clId="{A85BD222-B900-42EE-9279-BA3970A3706E}" dt="2024-10-02T08:39:02.185" v="79" actId="113"/>
          <ac:spMkLst>
            <pc:docMk/>
            <pc:sldMk cId="4168088683" sldId="384"/>
            <ac:spMk id="3" creationId="{C7C767C3-5387-C1D2-9D99-1832BBDE1B55}"/>
          </ac:spMkLst>
        </pc:spChg>
      </pc:sldChg>
      <pc:sldChg chg="modSp mod">
        <pc:chgData name="Luca Crocetti" userId="52efdf86-ba77-4dcf-8f92-67ea05fd85b4" providerId="ADAL" clId="{A85BD222-B900-42EE-9279-BA3970A3706E}" dt="2024-09-22T10:20:47.736" v="4"/>
        <pc:sldMkLst>
          <pc:docMk/>
          <pc:sldMk cId="1947976618" sldId="396"/>
        </pc:sldMkLst>
        <pc:spChg chg="mod">
          <ac:chgData name="Luca Crocetti" userId="52efdf86-ba77-4dcf-8f92-67ea05fd85b4" providerId="ADAL" clId="{A85BD222-B900-42EE-9279-BA3970A3706E}" dt="2024-09-22T10:20:47.736" v="4"/>
          <ac:spMkLst>
            <pc:docMk/>
            <pc:sldMk cId="1947976618" sldId="396"/>
            <ac:spMk id="3" creationId="{6560C351-B911-45A7-9E8C-C005B3150A07}"/>
          </ac:spMkLst>
        </pc:spChg>
      </pc:sldChg>
      <pc:sldChg chg="modSp mod">
        <pc:chgData name="Luca Crocetti" userId="52efdf86-ba77-4dcf-8f92-67ea05fd85b4" providerId="ADAL" clId="{A85BD222-B900-42EE-9279-BA3970A3706E}" dt="2024-10-02T08:29:34.657" v="14" actId="20577"/>
        <pc:sldMkLst>
          <pc:docMk/>
          <pc:sldMk cId="2479689893" sldId="400"/>
        </pc:sldMkLst>
        <pc:spChg chg="mod">
          <ac:chgData name="Luca Crocetti" userId="52efdf86-ba77-4dcf-8f92-67ea05fd85b4" providerId="ADAL" clId="{A85BD222-B900-42EE-9279-BA3970A3706E}" dt="2024-10-02T08:29:34.657" v="14" actId="20577"/>
          <ac:spMkLst>
            <pc:docMk/>
            <pc:sldMk cId="2479689893" sldId="400"/>
            <ac:spMk id="3" creationId="{C7C767C3-5387-C1D2-9D99-1832BBDE1B55}"/>
          </ac:spMkLst>
        </pc:spChg>
      </pc:sldChg>
      <pc:sldChg chg="modSp mod">
        <pc:chgData name="Luca Crocetti" userId="52efdf86-ba77-4dcf-8f92-67ea05fd85b4" providerId="ADAL" clId="{A85BD222-B900-42EE-9279-BA3970A3706E}" dt="2024-10-02T08:30:24.647" v="16" actId="20577"/>
        <pc:sldMkLst>
          <pc:docMk/>
          <pc:sldMk cId="502489797" sldId="401"/>
        </pc:sldMkLst>
        <pc:spChg chg="mod">
          <ac:chgData name="Luca Crocetti" userId="52efdf86-ba77-4dcf-8f92-67ea05fd85b4" providerId="ADAL" clId="{A85BD222-B900-42EE-9279-BA3970A3706E}" dt="2024-10-02T08:30:24.647" v="16" actId="20577"/>
          <ac:spMkLst>
            <pc:docMk/>
            <pc:sldMk cId="502489797" sldId="401"/>
            <ac:spMk id="3" creationId="{C7C767C3-5387-C1D2-9D99-1832BBDE1B55}"/>
          </ac:spMkLst>
        </pc:spChg>
      </pc:sldChg>
      <pc:sldChg chg="modSp mod">
        <pc:chgData name="Luca Crocetti" userId="52efdf86-ba77-4dcf-8f92-67ea05fd85b4" providerId="ADAL" clId="{A85BD222-B900-42EE-9279-BA3970A3706E}" dt="2024-09-30T05:42:07.609" v="10" actId="20577"/>
        <pc:sldMkLst>
          <pc:docMk/>
          <pc:sldMk cId="53590354" sldId="464"/>
        </pc:sldMkLst>
        <pc:spChg chg="mod">
          <ac:chgData name="Luca Crocetti" userId="52efdf86-ba77-4dcf-8f92-67ea05fd85b4" providerId="ADAL" clId="{A85BD222-B900-42EE-9279-BA3970A3706E}" dt="2024-09-30T05:42:07.609" v="10" actId="20577"/>
          <ac:spMkLst>
            <pc:docMk/>
            <pc:sldMk cId="53590354" sldId="464"/>
            <ac:spMk id="3" creationId="{C7C767C3-5387-C1D2-9D99-1832BBDE1B55}"/>
          </ac:spMkLst>
        </pc:spChg>
      </pc:sldChg>
    </pc:docChg>
  </pc:docChgLst>
  <pc:docChgLst>
    <pc:chgData name="Luca Crocetti" userId="52efdf86-ba77-4dcf-8f92-67ea05fd85b4" providerId="ADAL" clId="{59F8F684-F15F-4661-A4CA-EC18690FBD52}"/>
    <pc:docChg chg="undo redo custSel addSld delSld modSld">
      <pc:chgData name="Luca Crocetti" userId="52efdf86-ba77-4dcf-8f92-67ea05fd85b4" providerId="ADAL" clId="{59F8F684-F15F-4661-A4CA-EC18690FBD52}" dt="2023-10-15T13:26:03.223" v="1382" actId="47"/>
      <pc:docMkLst>
        <pc:docMk/>
      </pc:docMkLst>
      <pc:sldChg chg="delSp modSp add del mod">
        <pc:chgData name="Luca Crocetti" userId="52efdf86-ba77-4dcf-8f92-67ea05fd85b4" providerId="ADAL" clId="{59F8F684-F15F-4661-A4CA-EC18690FBD52}" dt="2023-10-15T13:26:03.223" v="1382" actId="47"/>
        <pc:sldMkLst>
          <pc:docMk/>
          <pc:sldMk cId="1991686271" sldId="580"/>
        </pc:sldMkLst>
        <pc:spChg chg="mod">
          <ac:chgData name="Luca Crocetti" userId="52efdf86-ba77-4dcf-8f92-67ea05fd85b4" providerId="ADAL" clId="{59F8F684-F15F-4661-A4CA-EC18690FBD52}" dt="2023-10-15T12:51:01.604" v="212" actId="5793"/>
          <ac:spMkLst>
            <pc:docMk/>
            <pc:sldMk cId="1991686271" sldId="580"/>
            <ac:spMk id="3" creationId="{5546102F-CCE7-49F8-14A3-AE325A569C27}"/>
          </ac:spMkLst>
        </pc:spChg>
        <pc:grpChg chg="del">
          <ac:chgData name="Luca Crocetti" userId="52efdf86-ba77-4dcf-8f92-67ea05fd85b4" providerId="ADAL" clId="{59F8F684-F15F-4661-A4CA-EC18690FBD52}" dt="2023-10-15T12:40:21.470" v="2" actId="478"/>
          <ac:grpSpMkLst>
            <pc:docMk/>
            <pc:sldMk cId="1991686271" sldId="580"/>
            <ac:grpSpMk id="10" creationId="{4C7CDE01-7906-8D03-1871-F6BEC234F0ED}"/>
          </ac:grpSpMkLst>
        </pc:grpChg>
        <pc:grpChg chg="del">
          <ac:chgData name="Luca Crocetti" userId="52efdf86-ba77-4dcf-8f92-67ea05fd85b4" providerId="ADAL" clId="{59F8F684-F15F-4661-A4CA-EC18690FBD52}" dt="2023-10-15T12:40:21.470" v="2" actId="478"/>
          <ac:grpSpMkLst>
            <pc:docMk/>
            <pc:sldMk cId="1991686271" sldId="580"/>
            <ac:grpSpMk id="27" creationId="{FF556D29-3A97-7645-D856-21D7C080BCEB}"/>
          </ac:grpSpMkLst>
        </pc:grpChg>
        <pc:grpChg chg="del">
          <ac:chgData name="Luca Crocetti" userId="52efdf86-ba77-4dcf-8f92-67ea05fd85b4" providerId="ADAL" clId="{59F8F684-F15F-4661-A4CA-EC18690FBD52}" dt="2023-10-15T12:40:21.470" v="2" actId="478"/>
          <ac:grpSpMkLst>
            <pc:docMk/>
            <pc:sldMk cId="1991686271" sldId="580"/>
            <ac:grpSpMk id="28" creationId="{3E8C0F5E-A520-5926-538F-4FED16F37925}"/>
          </ac:grpSpMkLst>
        </pc:grpChg>
        <pc:grpChg chg="del">
          <ac:chgData name="Luca Crocetti" userId="52efdf86-ba77-4dcf-8f92-67ea05fd85b4" providerId="ADAL" clId="{59F8F684-F15F-4661-A4CA-EC18690FBD52}" dt="2023-10-15T12:40:21.470" v="2" actId="478"/>
          <ac:grpSpMkLst>
            <pc:docMk/>
            <pc:sldMk cId="1991686271" sldId="580"/>
            <ac:grpSpMk id="31" creationId="{32172DEA-77E3-0460-F73A-C7D7C1B7A8A7}"/>
          </ac:grpSpMkLst>
        </pc:grpChg>
        <pc:grpChg chg="del">
          <ac:chgData name="Luca Crocetti" userId="52efdf86-ba77-4dcf-8f92-67ea05fd85b4" providerId="ADAL" clId="{59F8F684-F15F-4661-A4CA-EC18690FBD52}" dt="2023-10-15T12:40:21.470" v="2" actId="478"/>
          <ac:grpSpMkLst>
            <pc:docMk/>
            <pc:sldMk cId="1991686271" sldId="580"/>
            <ac:grpSpMk id="78" creationId="{F82E2BD7-CD00-A99C-4679-F18DC4E9349C}"/>
          </ac:grpSpMkLst>
        </pc:grpChg>
        <pc:grpChg chg="del">
          <ac:chgData name="Luca Crocetti" userId="52efdf86-ba77-4dcf-8f92-67ea05fd85b4" providerId="ADAL" clId="{59F8F684-F15F-4661-A4CA-EC18690FBD52}" dt="2023-10-15T12:40:21.470" v="2" actId="478"/>
          <ac:grpSpMkLst>
            <pc:docMk/>
            <pc:sldMk cId="1991686271" sldId="580"/>
            <ac:grpSpMk id="83" creationId="{A7689833-CCE3-B926-3D83-0BE3D78170D0}"/>
          </ac:grpSpMkLst>
        </pc:grpChg>
        <pc:grpChg chg="del">
          <ac:chgData name="Luca Crocetti" userId="52efdf86-ba77-4dcf-8f92-67ea05fd85b4" providerId="ADAL" clId="{59F8F684-F15F-4661-A4CA-EC18690FBD52}" dt="2023-10-15T12:40:21.470" v="2" actId="478"/>
          <ac:grpSpMkLst>
            <pc:docMk/>
            <pc:sldMk cId="1991686271" sldId="580"/>
            <ac:grpSpMk id="86" creationId="{5C20B202-12EE-4578-C0CD-DE6000513CA8}"/>
          </ac:grpSpMkLst>
        </pc:grpChg>
        <pc:grpChg chg="del">
          <ac:chgData name="Luca Crocetti" userId="52efdf86-ba77-4dcf-8f92-67ea05fd85b4" providerId="ADAL" clId="{59F8F684-F15F-4661-A4CA-EC18690FBD52}" dt="2023-10-15T12:40:21.470" v="2" actId="478"/>
          <ac:grpSpMkLst>
            <pc:docMk/>
            <pc:sldMk cId="1991686271" sldId="580"/>
            <ac:grpSpMk id="93" creationId="{CF759C55-9319-A905-3E95-7DD5ABAB87EF}"/>
          </ac:grpSpMkLst>
        </pc:grpChg>
        <pc:picChg chg="del">
          <ac:chgData name="Luca Crocetti" userId="52efdf86-ba77-4dcf-8f92-67ea05fd85b4" providerId="ADAL" clId="{59F8F684-F15F-4661-A4CA-EC18690FBD52}" dt="2023-10-15T12:40:18.411" v="1" actId="478"/>
          <ac:picMkLst>
            <pc:docMk/>
            <pc:sldMk cId="1991686271" sldId="580"/>
            <ac:picMk id="11" creationId="{31911745-7AEE-C385-44FB-6BD79D7543E0}"/>
          </ac:picMkLst>
        </pc:picChg>
        <pc:inkChg chg="del">
          <ac:chgData name="Luca Crocetti" userId="52efdf86-ba77-4dcf-8f92-67ea05fd85b4" providerId="ADAL" clId="{59F8F684-F15F-4661-A4CA-EC18690FBD52}" dt="2023-10-15T12:40:21.470" v="2" actId="478"/>
          <ac:inkMkLst>
            <pc:docMk/>
            <pc:sldMk cId="1991686271" sldId="580"/>
            <ac:inkMk id="79" creationId="{39FC54B1-32DC-CBA8-D06F-2BF1DFBFD4E6}"/>
          </ac:inkMkLst>
        </pc:inkChg>
        <pc:inkChg chg="del">
          <ac:chgData name="Luca Crocetti" userId="52efdf86-ba77-4dcf-8f92-67ea05fd85b4" providerId="ADAL" clId="{59F8F684-F15F-4661-A4CA-EC18690FBD52}" dt="2023-10-15T12:40:21.470" v="2" actId="478"/>
          <ac:inkMkLst>
            <pc:docMk/>
            <pc:sldMk cId="1991686271" sldId="580"/>
            <ac:inkMk id="89" creationId="{5CF307F1-EF63-2842-40AA-4AC4248BAE44}"/>
          </ac:inkMkLst>
        </pc:inkChg>
        <pc:inkChg chg="del">
          <ac:chgData name="Luca Crocetti" userId="52efdf86-ba77-4dcf-8f92-67ea05fd85b4" providerId="ADAL" clId="{59F8F684-F15F-4661-A4CA-EC18690FBD52}" dt="2023-10-15T12:40:21.470" v="2" actId="478"/>
          <ac:inkMkLst>
            <pc:docMk/>
            <pc:sldMk cId="1991686271" sldId="580"/>
            <ac:inkMk id="90" creationId="{D970B697-0948-01CA-6B6E-68490750DF6A}"/>
          </ac:inkMkLst>
        </pc:inkChg>
      </pc:sldChg>
      <pc:sldChg chg="modSp add del mod">
        <pc:chgData name="Luca Crocetti" userId="52efdf86-ba77-4dcf-8f92-67ea05fd85b4" providerId="ADAL" clId="{59F8F684-F15F-4661-A4CA-EC18690FBD52}" dt="2023-10-15T13:26:00.832" v="1381" actId="47"/>
        <pc:sldMkLst>
          <pc:docMk/>
          <pc:sldMk cId="2310440719" sldId="581"/>
        </pc:sldMkLst>
        <pc:spChg chg="mod">
          <ac:chgData name="Luca Crocetti" userId="52efdf86-ba77-4dcf-8f92-67ea05fd85b4" providerId="ADAL" clId="{59F8F684-F15F-4661-A4CA-EC18690FBD52}" dt="2023-10-15T12:52:20.179" v="404" actId="20577"/>
          <ac:spMkLst>
            <pc:docMk/>
            <pc:sldMk cId="2310440719" sldId="581"/>
            <ac:spMk id="3" creationId="{5546102F-CCE7-49F8-14A3-AE325A569C27}"/>
          </ac:spMkLst>
        </pc:spChg>
      </pc:sldChg>
      <pc:sldChg chg="modSp add del mod">
        <pc:chgData name="Luca Crocetti" userId="52efdf86-ba77-4dcf-8f92-67ea05fd85b4" providerId="ADAL" clId="{59F8F684-F15F-4661-A4CA-EC18690FBD52}" dt="2023-10-15T13:26:00.832" v="1381" actId="47"/>
        <pc:sldMkLst>
          <pc:docMk/>
          <pc:sldMk cId="3197705353" sldId="582"/>
        </pc:sldMkLst>
        <pc:spChg chg="mod">
          <ac:chgData name="Luca Crocetti" userId="52efdf86-ba77-4dcf-8f92-67ea05fd85b4" providerId="ADAL" clId="{59F8F684-F15F-4661-A4CA-EC18690FBD52}" dt="2023-10-15T12:55:05.318" v="575" actId="20577"/>
          <ac:spMkLst>
            <pc:docMk/>
            <pc:sldMk cId="3197705353" sldId="582"/>
            <ac:spMk id="3" creationId="{5546102F-CCE7-49F8-14A3-AE325A569C27}"/>
          </ac:spMkLst>
        </pc:spChg>
      </pc:sldChg>
      <pc:sldChg chg="modSp add del mod">
        <pc:chgData name="Luca Crocetti" userId="52efdf86-ba77-4dcf-8f92-67ea05fd85b4" providerId="ADAL" clId="{59F8F684-F15F-4661-A4CA-EC18690FBD52}" dt="2023-10-15T13:26:00.832" v="1381" actId="47"/>
        <pc:sldMkLst>
          <pc:docMk/>
          <pc:sldMk cId="595185851" sldId="583"/>
        </pc:sldMkLst>
        <pc:spChg chg="mod">
          <ac:chgData name="Luca Crocetti" userId="52efdf86-ba77-4dcf-8f92-67ea05fd85b4" providerId="ADAL" clId="{59F8F684-F15F-4661-A4CA-EC18690FBD52}" dt="2023-10-15T13:15:33.199" v="1249" actId="20577"/>
          <ac:spMkLst>
            <pc:docMk/>
            <pc:sldMk cId="595185851" sldId="583"/>
            <ac:spMk id="3" creationId="{5546102F-CCE7-49F8-14A3-AE325A569C27}"/>
          </ac:spMkLst>
        </pc:spChg>
      </pc:sldChg>
      <pc:sldChg chg="modSp add del mod">
        <pc:chgData name="Luca Crocetti" userId="52efdf86-ba77-4dcf-8f92-67ea05fd85b4" providerId="ADAL" clId="{59F8F684-F15F-4661-A4CA-EC18690FBD52}" dt="2023-10-15T13:26:00.832" v="1381" actId="47"/>
        <pc:sldMkLst>
          <pc:docMk/>
          <pc:sldMk cId="2565699251" sldId="584"/>
        </pc:sldMkLst>
        <pc:spChg chg="mod">
          <ac:chgData name="Luca Crocetti" userId="52efdf86-ba77-4dcf-8f92-67ea05fd85b4" providerId="ADAL" clId="{59F8F684-F15F-4661-A4CA-EC18690FBD52}" dt="2023-10-15T12:57:36.251" v="813" actId="20577"/>
          <ac:spMkLst>
            <pc:docMk/>
            <pc:sldMk cId="2565699251" sldId="584"/>
            <ac:spMk id="3" creationId="{5546102F-CCE7-49F8-14A3-AE325A569C27}"/>
          </ac:spMkLst>
        </pc:spChg>
      </pc:sldChg>
      <pc:sldChg chg="modSp add del mod">
        <pc:chgData name="Luca Crocetti" userId="52efdf86-ba77-4dcf-8f92-67ea05fd85b4" providerId="ADAL" clId="{59F8F684-F15F-4661-A4CA-EC18690FBD52}" dt="2023-10-15T13:26:00.832" v="1381" actId="47"/>
        <pc:sldMkLst>
          <pc:docMk/>
          <pc:sldMk cId="1959856019" sldId="585"/>
        </pc:sldMkLst>
        <pc:spChg chg="mod">
          <ac:chgData name="Luca Crocetti" userId="52efdf86-ba77-4dcf-8f92-67ea05fd85b4" providerId="ADAL" clId="{59F8F684-F15F-4661-A4CA-EC18690FBD52}" dt="2023-10-15T12:58:01.634" v="859" actId="20577"/>
          <ac:spMkLst>
            <pc:docMk/>
            <pc:sldMk cId="1959856019" sldId="585"/>
            <ac:spMk id="3" creationId="{5546102F-CCE7-49F8-14A3-AE325A569C27}"/>
          </ac:spMkLst>
        </pc:spChg>
      </pc:sldChg>
      <pc:sldChg chg="modSp add del mod">
        <pc:chgData name="Luca Crocetti" userId="52efdf86-ba77-4dcf-8f92-67ea05fd85b4" providerId="ADAL" clId="{59F8F684-F15F-4661-A4CA-EC18690FBD52}" dt="2023-10-15T13:26:00.832" v="1381" actId="47"/>
        <pc:sldMkLst>
          <pc:docMk/>
          <pc:sldMk cId="2243142902" sldId="586"/>
        </pc:sldMkLst>
        <pc:spChg chg="mod">
          <ac:chgData name="Luca Crocetti" userId="52efdf86-ba77-4dcf-8f92-67ea05fd85b4" providerId="ADAL" clId="{59F8F684-F15F-4661-A4CA-EC18690FBD52}" dt="2023-10-15T13:04:29.815" v="1107" actId="20577"/>
          <ac:spMkLst>
            <pc:docMk/>
            <pc:sldMk cId="2243142902" sldId="586"/>
            <ac:spMk id="3" creationId="{5546102F-CCE7-49F8-14A3-AE325A569C27}"/>
          </ac:spMkLst>
        </pc:spChg>
      </pc:sldChg>
      <pc:sldChg chg="addSp delSp modSp add del mod">
        <pc:chgData name="Luca Crocetti" userId="52efdf86-ba77-4dcf-8f92-67ea05fd85b4" providerId="ADAL" clId="{59F8F684-F15F-4661-A4CA-EC18690FBD52}" dt="2023-10-15T13:26:00.832" v="1381" actId="47"/>
        <pc:sldMkLst>
          <pc:docMk/>
          <pc:sldMk cId="2791512179" sldId="587"/>
        </pc:sldMkLst>
        <pc:grpChg chg="mod">
          <ac:chgData name="Luca Crocetti" userId="52efdf86-ba77-4dcf-8f92-67ea05fd85b4" providerId="ADAL" clId="{59F8F684-F15F-4661-A4CA-EC18690FBD52}" dt="2023-10-15T13:22:04.695" v="1268"/>
          <ac:grpSpMkLst>
            <pc:docMk/>
            <pc:sldMk cId="2791512179" sldId="587"/>
            <ac:grpSpMk id="24" creationId="{64712549-8C05-FC30-04A0-091D4E3EDC81}"/>
          </ac:grpSpMkLst>
        </pc:grpChg>
        <pc:grpChg chg="mod">
          <ac:chgData name="Luca Crocetti" userId="52efdf86-ba77-4dcf-8f92-67ea05fd85b4" providerId="ADAL" clId="{59F8F684-F15F-4661-A4CA-EC18690FBD52}" dt="2023-10-15T13:22:04.695" v="1268"/>
          <ac:grpSpMkLst>
            <pc:docMk/>
            <pc:sldMk cId="2791512179" sldId="587"/>
            <ac:grpSpMk id="25" creationId="{3835CC93-E388-BAA4-476B-FD70D680B417}"/>
          </ac:grpSpMkLst>
        </pc:grpChg>
        <pc:grpChg chg="del mod">
          <ac:chgData name="Luca Crocetti" userId="52efdf86-ba77-4dcf-8f92-67ea05fd85b4" providerId="ADAL" clId="{59F8F684-F15F-4661-A4CA-EC18690FBD52}" dt="2023-10-15T13:22:10.968" v="1278"/>
          <ac:grpSpMkLst>
            <pc:docMk/>
            <pc:sldMk cId="2791512179" sldId="587"/>
            <ac:grpSpMk id="32" creationId="{A5E0E5BC-6377-05F5-1ECF-0ADFDC781024}"/>
          </ac:grpSpMkLst>
        </pc:grpChg>
        <pc:grpChg chg="mod">
          <ac:chgData name="Luca Crocetti" userId="52efdf86-ba77-4dcf-8f92-67ea05fd85b4" providerId="ADAL" clId="{59F8F684-F15F-4661-A4CA-EC18690FBD52}" dt="2023-10-15T13:22:10.968" v="1278"/>
          <ac:grpSpMkLst>
            <pc:docMk/>
            <pc:sldMk cId="2791512179" sldId="587"/>
            <ac:grpSpMk id="35" creationId="{5CE94F09-8E6F-7C63-65D2-4FF1717123BD}"/>
          </ac:grpSpMkLst>
        </pc:grpChg>
        <pc:picChg chg="add del">
          <ac:chgData name="Luca Crocetti" userId="52efdf86-ba77-4dcf-8f92-67ea05fd85b4" providerId="ADAL" clId="{59F8F684-F15F-4661-A4CA-EC18690FBD52}" dt="2023-10-15T13:11:35.897" v="1111" actId="478"/>
          <ac:picMkLst>
            <pc:docMk/>
            <pc:sldMk cId="2791512179" sldId="587"/>
            <ac:picMk id="5" creationId="{83F7E664-E55C-8408-2EF2-AEB73E4C1EE2}"/>
          </ac:picMkLst>
        </pc:picChg>
        <pc:inkChg chg="add">
          <ac:chgData name="Luca Crocetti" userId="52efdf86-ba77-4dcf-8f92-67ea05fd85b4" providerId="ADAL" clId="{59F8F684-F15F-4661-A4CA-EC18690FBD52}" dt="2023-10-15T13:21:37.355" v="1250" actId="9405"/>
          <ac:inkMkLst>
            <pc:docMk/>
            <pc:sldMk cId="2791512179" sldId="587"/>
            <ac:inkMk id="6" creationId="{231354A8-2BE5-7F8C-F831-6E4D7CDE3F82}"/>
          </ac:inkMkLst>
        </pc:inkChg>
        <pc:inkChg chg="add">
          <ac:chgData name="Luca Crocetti" userId="52efdf86-ba77-4dcf-8f92-67ea05fd85b4" providerId="ADAL" clId="{59F8F684-F15F-4661-A4CA-EC18690FBD52}" dt="2023-10-15T13:21:43.485" v="1251" actId="9405"/>
          <ac:inkMkLst>
            <pc:docMk/>
            <pc:sldMk cId="2791512179" sldId="587"/>
            <ac:inkMk id="7" creationId="{592A6403-3A37-F65B-A874-31E8E75FB1AB}"/>
          </ac:inkMkLst>
        </pc:inkChg>
        <pc:inkChg chg="add">
          <ac:chgData name="Luca Crocetti" userId="52efdf86-ba77-4dcf-8f92-67ea05fd85b4" providerId="ADAL" clId="{59F8F684-F15F-4661-A4CA-EC18690FBD52}" dt="2023-10-15T13:21:52.399" v="1252" actId="9405"/>
          <ac:inkMkLst>
            <pc:docMk/>
            <pc:sldMk cId="2791512179" sldId="587"/>
            <ac:inkMk id="8" creationId="{E75B2C49-06B1-E19D-33EB-972328A27436}"/>
          </ac:inkMkLst>
        </pc:inkChg>
        <pc:inkChg chg="add mod">
          <ac:chgData name="Luca Crocetti" userId="52efdf86-ba77-4dcf-8f92-67ea05fd85b4" providerId="ADAL" clId="{59F8F684-F15F-4661-A4CA-EC18690FBD52}" dt="2023-10-15T13:22:04.695" v="1268"/>
          <ac:inkMkLst>
            <pc:docMk/>
            <pc:sldMk cId="2791512179" sldId="587"/>
            <ac:inkMk id="9" creationId="{CD1AE76C-7CB5-F656-59F0-8E866BE65237}"/>
          </ac:inkMkLst>
        </pc:inkChg>
        <pc:inkChg chg="add mod">
          <ac:chgData name="Luca Crocetti" userId="52efdf86-ba77-4dcf-8f92-67ea05fd85b4" providerId="ADAL" clId="{59F8F684-F15F-4661-A4CA-EC18690FBD52}" dt="2023-10-15T13:22:04.695" v="1268"/>
          <ac:inkMkLst>
            <pc:docMk/>
            <pc:sldMk cId="2791512179" sldId="587"/>
            <ac:inkMk id="10" creationId="{D017BFFA-64F0-6728-5C0C-AEB1D414FA9D}"/>
          </ac:inkMkLst>
        </pc:inkChg>
        <pc:inkChg chg="add mod">
          <ac:chgData name="Luca Crocetti" userId="52efdf86-ba77-4dcf-8f92-67ea05fd85b4" providerId="ADAL" clId="{59F8F684-F15F-4661-A4CA-EC18690FBD52}" dt="2023-10-15T13:22:04.695" v="1268"/>
          <ac:inkMkLst>
            <pc:docMk/>
            <pc:sldMk cId="2791512179" sldId="587"/>
            <ac:inkMk id="11" creationId="{AC7409C5-84EC-4961-1E51-A381110E3E52}"/>
          </ac:inkMkLst>
        </pc:inkChg>
        <pc:inkChg chg="add mod">
          <ac:chgData name="Luca Crocetti" userId="52efdf86-ba77-4dcf-8f92-67ea05fd85b4" providerId="ADAL" clId="{59F8F684-F15F-4661-A4CA-EC18690FBD52}" dt="2023-10-15T13:22:04.695" v="1268"/>
          <ac:inkMkLst>
            <pc:docMk/>
            <pc:sldMk cId="2791512179" sldId="587"/>
            <ac:inkMk id="12" creationId="{A0442F05-2EEB-67DF-7E7F-9B725573E95D}"/>
          </ac:inkMkLst>
        </pc:inkChg>
        <pc:inkChg chg="add mod">
          <ac:chgData name="Luca Crocetti" userId="52efdf86-ba77-4dcf-8f92-67ea05fd85b4" providerId="ADAL" clId="{59F8F684-F15F-4661-A4CA-EC18690FBD52}" dt="2023-10-15T13:22:04.695" v="1268"/>
          <ac:inkMkLst>
            <pc:docMk/>
            <pc:sldMk cId="2791512179" sldId="587"/>
            <ac:inkMk id="13" creationId="{9B14860A-61F2-5836-BB61-1D846C3D38E6}"/>
          </ac:inkMkLst>
        </pc:inkChg>
        <pc:inkChg chg="add mod">
          <ac:chgData name="Luca Crocetti" userId="52efdf86-ba77-4dcf-8f92-67ea05fd85b4" providerId="ADAL" clId="{59F8F684-F15F-4661-A4CA-EC18690FBD52}" dt="2023-10-15T13:22:04.695" v="1268"/>
          <ac:inkMkLst>
            <pc:docMk/>
            <pc:sldMk cId="2791512179" sldId="587"/>
            <ac:inkMk id="14" creationId="{6DE77A86-EA8A-38F9-0BE4-3B094755C988}"/>
          </ac:inkMkLst>
        </pc:inkChg>
        <pc:inkChg chg="add mod">
          <ac:chgData name="Luca Crocetti" userId="52efdf86-ba77-4dcf-8f92-67ea05fd85b4" providerId="ADAL" clId="{59F8F684-F15F-4661-A4CA-EC18690FBD52}" dt="2023-10-15T13:22:04.695" v="1268"/>
          <ac:inkMkLst>
            <pc:docMk/>
            <pc:sldMk cId="2791512179" sldId="587"/>
            <ac:inkMk id="15" creationId="{B35D5A98-7215-79BA-A081-720D1D31E646}"/>
          </ac:inkMkLst>
        </pc:inkChg>
        <pc:inkChg chg="add mod">
          <ac:chgData name="Luca Crocetti" userId="52efdf86-ba77-4dcf-8f92-67ea05fd85b4" providerId="ADAL" clId="{59F8F684-F15F-4661-A4CA-EC18690FBD52}" dt="2023-10-15T13:22:04.695" v="1268"/>
          <ac:inkMkLst>
            <pc:docMk/>
            <pc:sldMk cId="2791512179" sldId="587"/>
            <ac:inkMk id="16" creationId="{4F732E69-BBEC-EE4C-BD20-A5174172807D}"/>
          </ac:inkMkLst>
        </pc:inkChg>
        <pc:inkChg chg="add mod">
          <ac:chgData name="Luca Crocetti" userId="52efdf86-ba77-4dcf-8f92-67ea05fd85b4" providerId="ADAL" clId="{59F8F684-F15F-4661-A4CA-EC18690FBD52}" dt="2023-10-15T13:22:04.695" v="1268"/>
          <ac:inkMkLst>
            <pc:docMk/>
            <pc:sldMk cId="2791512179" sldId="587"/>
            <ac:inkMk id="17" creationId="{5D53C2D2-CDAC-0340-24FA-2DC9DE5C06EE}"/>
          </ac:inkMkLst>
        </pc:inkChg>
        <pc:inkChg chg="add mod">
          <ac:chgData name="Luca Crocetti" userId="52efdf86-ba77-4dcf-8f92-67ea05fd85b4" providerId="ADAL" clId="{59F8F684-F15F-4661-A4CA-EC18690FBD52}" dt="2023-10-15T13:22:04.695" v="1268"/>
          <ac:inkMkLst>
            <pc:docMk/>
            <pc:sldMk cId="2791512179" sldId="587"/>
            <ac:inkMk id="18" creationId="{2DF85155-1FB8-7300-9CFB-42EDC1775663}"/>
          </ac:inkMkLst>
        </pc:inkChg>
        <pc:inkChg chg="add mod">
          <ac:chgData name="Luca Crocetti" userId="52efdf86-ba77-4dcf-8f92-67ea05fd85b4" providerId="ADAL" clId="{59F8F684-F15F-4661-A4CA-EC18690FBD52}" dt="2023-10-15T13:22:04.695" v="1268"/>
          <ac:inkMkLst>
            <pc:docMk/>
            <pc:sldMk cId="2791512179" sldId="587"/>
            <ac:inkMk id="19" creationId="{FB754062-F4DD-563B-32C0-53C50923DBBF}"/>
          </ac:inkMkLst>
        </pc:inkChg>
        <pc:inkChg chg="add mod">
          <ac:chgData name="Luca Crocetti" userId="52efdf86-ba77-4dcf-8f92-67ea05fd85b4" providerId="ADAL" clId="{59F8F684-F15F-4661-A4CA-EC18690FBD52}" dt="2023-10-15T13:22:04.695" v="1268"/>
          <ac:inkMkLst>
            <pc:docMk/>
            <pc:sldMk cId="2791512179" sldId="587"/>
            <ac:inkMk id="20" creationId="{77E0B039-B43F-C918-AF3D-8DC69D9D0C03}"/>
          </ac:inkMkLst>
        </pc:inkChg>
        <pc:inkChg chg="add mod">
          <ac:chgData name="Luca Crocetti" userId="52efdf86-ba77-4dcf-8f92-67ea05fd85b4" providerId="ADAL" clId="{59F8F684-F15F-4661-A4CA-EC18690FBD52}" dt="2023-10-15T13:22:04.695" v="1268"/>
          <ac:inkMkLst>
            <pc:docMk/>
            <pc:sldMk cId="2791512179" sldId="587"/>
            <ac:inkMk id="21" creationId="{F3048952-6460-B971-EF13-1EEE7240B0E6}"/>
          </ac:inkMkLst>
        </pc:inkChg>
        <pc:inkChg chg="add mod">
          <ac:chgData name="Luca Crocetti" userId="52efdf86-ba77-4dcf-8f92-67ea05fd85b4" providerId="ADAL" clId="{59F8F684-F15F-4661-A4CA-EC18690FBD52}" dt="2023-10-15T13:22:04.695" v="1268"/>
          <ac:inkMkLst>
            <pc:docMk/>
            <pc:sldMk cId="2791512179" sldId="587"/>
            <ac:inkMk id="22" creationId="{99A1E5D4-10ED-09E4-3104-B478BF03506A}"/>
          </ac:inkMkLst>
        </pc:inkChg>
        <pc:inkChg chg="add mod">
          <ac:chgData name="Luca Crocetti" userId="52efdf86-ba77-4dcf-8f92-67ea05fd85b4" providerId="ADAL" clId="{59F8F684-F15F-4661-A4CA-EC18690FBD52}" dt="2023-10-15T13:22:04.695" v="1268"/>
          <ac:inkMkLst>
            <pc:docMk/>
            <pc:sldMk cId="2791512179" sldId="587"/>
            <ac:inkMk id="23" creationId="{9933C2F2-8275-0A30-D33A-A7596707CBF5}"/>
          </ac:inkMkLst>
        </pc:inkChg>
        <pc:inkChg chg="add mod">
          <ac:chgData name="Luca Crocetti" userId="52efdf86-ba77-4dcf-8f92-67ea05fd85b4" providerId="ADAL" clId="{59F8F684-F15F-4661-A4CA-EC18690FBD52}" dt="2023-10-15T13:22:10.968" v="1278"/>
          <ac:inkMkLst>
            <pc:docMk/>
            <pc:sldMk cId="2791512179" sldId="587"/>
            <ac:inkMk id="26" creationId="{681690AC-F016-0BD7-4D14-E4D8A9F44A1C}"/>
          </ac:inkMkLst>
        </pc:inkChg>
        <pc:inkChg chg="add mod">
          <ac:chgData name="Luca Crocetti" userId="52efdf86-ba77-4dcf-8f92-67ea05fd85b4" providerId="ADAL" clId="{59F8F684-F15F-4661-A4CA-EC18690FBD52}" dt="2023-10-15T13:22:10.968" v="1278"/>
          <ac:inkMkLst>
            <pc:docMk/>
            <pc:sldMk cId="2791512179" sldId="587"/>
            <ac:inkMk id="27" creationId="{F49DB007-22C9-9290-7B5F-29D69298115D}"/>
          </ac:inkMkLst>
        </pc:inkChg>
        <pc:inkChg chg="add mod">
          <ac:chgData name="Luca Crocetti" userId="52efdf86-ba77-4dcf-8f92-67ea05fd85b4" providerId="ADAL" clId="{59F8F684-F15F-4661-A4CA-EC18690FBD52}" dt="2023-10-15T13:22:10.968" v="1278"/>
          <ac:inkMkLst>
            <pc:docMk/>
            <pc:sldMk cId="2791512179" sldId="587"/>
            <ac:inkMk id="28" creationId="{16500AA9-8DD2-0D41-DAF4-D2437C689833}"/>
          </ac:inkMkLst>
        </pc:inkChg>
        <pc:inkChg chg="add mod">
          <ac:chgData name="Luca Crocetti" userId="52efdf86-ba77-4dcf-8f92-67ea05fd85b4" providerId="ADAL" clId="{59F8F684-F15F-4661-A4CA-EC18690FBD52}" dt="2023-10-15T13:22:10.968" v="1278"/>
          <ac:inkMkLst>
            <pc:docMk/>
            <pc:sldMk cId="2791512179" sldId="587"/>
            <ac:inkMk id="29" creationId="{24F5D9A3-5E3E-DAA9-3B55-C161B896AA81}"/>
          </ac:inkMkLst>
        </pc:inkChg>
        <pc:inkChg chg="add mod">
          <ac:chgData name="Luca Crocetti" userId="52efdf86-ba77-4dcf-8f92-67ea05fd85b4" providerId="ADAL" clId="{59F8F684-F15F-4661-A4CA-EC18690FBD52}" dt="2023-10-15T13:22:10.968" v="1278"/>
          <ac:inkMkLst>
            <pc:docMk/>
            <pc:sldMk cId="2791512179" sldId="587"/>
            <ac:inkMk id="30" creationId="{F1CBDB88-B077-CF2B-5B35-089FFACCB21B}"/>
          </ac:inkMkLst>
        </pc:inkChg>
        <pc:inkChg chg="add mod">
          <ac:chgData name="Luca Crocetti" userId="52efdf86-ba77-4dcf-8f92-67ea05fd85b4" providerId="ADAL" clId="{59F8F684-F15F-4661-A4CA-EC18690FBD52}" dt="2023-10-15T13:22:10.968" v="1278"/>
          <ac:inkMkLst>
            <pc:docMk/>
            <pc:sldMk cId="2791512179" sldId="587"/>
            <ac:inkMk id="31" creationId="{5597520D-244C-57A9-D386-E7200F2A2480}"/>
          </ac:inkMkLst>
        </pc:inkChg>
        <pc:inkChg chg="add mod">
          <ac:chgData name="Luca Crocetti" userId="52efdf86-ba77-4dcf-8f92-67ea05fd85b4" providerId="ADAL" clId="{59F8F684-F15F-4661-A4CA-EC18690FBD52}" dt="2023-10-15T13:22:10.968" v="1278"/>
          <ac:inkMkLst>
            <pc:docMk/>
            <pc:sldMk cId="2791512179" sldId="587"/>
            <ac:inkMk id="33" creationId="{319D5957-717D-661A-A508-8CFD246C611B}"/>
          </ac:inkMkLst>
        </pc:inkChg>
        <pc:inkChg chg="add mod">
          <ac:chgData name="Luca Crocetti" userId="52efdf86-ba77-4dcf-8f92-67ea05fd85b4" providerId="ADAL" clId="{59F8F684-F15F-4661-A4CA-EC18690FBD52}" dt="2023-10-15T13:22:10.968" v="1278"/>
          <ac:inkMkLst>
            <pc:docMk/>
            <pc:sldMk cId="2791512179" sldId="587"/>
            <ac:inkMk id="34" creationId="{322BEC29-9783-D82A-048B-397418756231}"/>
          </ac:inkMkLst>
        </pc:inkChg>
      </pc:sldChg>
      <pc:sldChg chg="addSp delSp modSp add del mod">
        <pc:chgData name="Luca Crocetti" userId="52efdf86-ba77-4dcf-8f92-67ea05fd85b4" providerId="ADAL" clId="{59F8F684-F15F-4661-A4CA-EC18690FBD52}" dt="2023-10-15T13:26:00.832" v="1381" actId="47"/>
        <pc:sldMkLst>
          <pc:docMk/>
          <pc:sldMk cId="3563628003" sldId="588"/>
        </pc:sldMkLst>
        <pc:spChg chg="del mod">
          <ac:chgData name="Luca Crocetti" userId="52efdf86-ba77-4dcf-8f92-67ea05fd85b4" providerId="ADAL" clId="{59F8F684-F15F-4661-A4CA-EC18690FBD52}" dt="2023-10-15T13:11:51.408" v="1116" actId="478"/>
          <ac:spMkLst>
            <pc:docMk/>
            <pc:sldMk cId="3563628003" sldId="588"/>
            <ac:spMk id="3" creationId="{5546102F-CCE7-49F8-14A3-AE325A569C27}"/>
          </ac:spMkLst>
        </pc:spChg>
        <pc:grpChg chg="mod">
          <ac:chgData name="Luca Crocetti" userId="52efdf86-ba77-4dcf-8f92-67ea05fd85b4" providerId="ADAL" clId="{59F8F684-F15F-4661-A4CA-EC18690FBD52}" dt="2023-10-15T13:22:48.333" v="1291"/>
          <ac:grpSpMkLst>
            <pc:docMk/>
            <pc:sldMk cId="3563628003" sldId="588"/>
            <ac:grpSpMk id="15" creationId="{39A8C081-00C6-6C33-EFFA-2E34E5D2FB6E}"/>
          </ac:grpSpMkLst>
        </pc:grpChg>
        <pc:grpChg chg="mod">
          <ac:chgData name="Luca Crocetti" userId="52efdf86-ba77-4dcf-8f92-67ea05fd85b4" providerId="ADAL" clId="{59F8F684-F15F-4661-A4CA-EC18690FBD52}" dt="2023-10-15T13:23:27.161" v="1300"/>
          <ac:grpSpMkLst>
            <pc:docMk/>
            <pc:sldMk cId="3563628003" sldId="588"/>
            <ac:grpSpMk id="20" creationId="{4ED52C63-A8C8-2EE1-34DF-3FEAB0C1F734}"/>
          </ac:grpSpMkLst>
        </pc:grpChg>
        <pc:grpChg chg="del mod">
          <ac:chgData name="Luca Crocetti" userId="52efdf86-ba77-4dcf-8f92-67ea05fd85b4" providerId="ADAL" clId="{59F8F684-F15F-4661-A4CA-EC18690FBD52}" dt="2023-10-15T13:24:27.206" v="1352"/>
          <ac:grpSpMkLst>
            <pc:docMk/>
            <pc:sldMk cId="3563628003" sldId="588"/>
            <ac:grpSpMk id="23" creationId="{118E8140-C88B-BD08-8D5C-6BBF799A4C7F}"/>
          </ac:grpSpMkLst>
        </pc:grpChg>
        <pc:grpChg chg="del mod">
          <ac:chgData name="Luca Crocetti" userId="52efdf86-ba77-4dcf-8f92-67ea05fd85b4" providerId="ADAL" clId="{59F8F684-F15F-4661-A4CA-EC18690FBD52}" dt="2023-10-15T13:23:50.151" v="1324"/>
          <ac:grpSpMkLst>
            <pc:docMk/>
            <pc:sldMk cId="3563628003" sldId="588"/>
            <ac:grpSpMk id="36" creationId="{C89BD8AC-E1D9-50E8-F306-DA83CF596423}"/>
          </ac:grpSpMkLst>
        </pc:grpChg>
        <pc:grpChg chg="del mod">
          <ac:chgData name="Luca Crocetti" userId="52efdf86-ba77-4dcf-8f92-67ea05fd85b4" providerId="ADAL" clId="{59F8F684-F15F-4661-A4CA-EC18690FBD52}" dt="2023-10-15T13:23:50.151" v="1326"/>
          <ac:grpSpMkLst>
            <pc:docMk/>
            <pc:sldMk cId="3563628003" sldId="588"/>
            <ac:grpSpMk id="37" creationId="{35212BC6-9A98-D8FE-60A9-F2CC547027EF}"/>
          </ac:grpSpMkLst>
        </pc:grpChg>
        <pc:grpChg chg="mod">
          <ac:chgData name="Luca Crocetti" userId="52efdf86-ba77-4dcf-8f92-67ea05fd85b4" providerId="ADAL" clId="{59F8F684-F15F-4661-A4CA-EC18690FBD52}" dt="2023-10-15T13:24:14.849" v="1335"/>
          <ac:grpSpMkLst>
            <pc:docMk/>
            <pc:sldMk cId="3563628003" sldId="588"/>
            <ac:grpSpMk id="41" creationId="{EFB7BC94-EFB8-4341-DB1D-320094298169}"/>
          </ac:grpSpMkLst>
        </pc:grpChg>
        <pc:grpChg chg="del mod">
          <ac:chgData name="Luca Crocetti" userId="52efdf86-ba77-4dcf-8f92-67ea05fd85b4" providerId="ADAL" clId="{59F8F684-F15F-4661-A4CA-EC18690FBD52}" dt="2023-10-15T13:24:18.714" v="1340"/>
          <ac:grpSpMkLst>
            <pc:docMk/>
            <pc:sldMk cId="3563628003" sldId="588"/>
            <ac:grpSpMk id="44" creationId="{3B697E3C-A413-65DB-3D9D-C9AE44583DC8}"/>
          </ac:grpSpMkLst>
        </pc:grpChg>
        <pc:grpChg chg="del mod">
          <ac:chgData name="Luca Crocetti" userId="52efdf86-ba77-4dcf-8f92-67ea05fd85b4" providerId="ADAL" clId="{59F8F684-F15F-4661-A4CA-EC18690FBD52}" dt="2023-10-15T13:24:21.643" v="1344"/>
          <ac:grpSpMkLst>
            <pc:docMk/>
            <pc:sldMk cId="3563628003" sldId="588"/>
            <ac:grpSpMk id="46" creationId="{3D6E09A2-5FAA-1058-0C06-FE18341B6BC4}"/>
          </ac:grpSpMkLst>
        </pc:grpChg>
        <pc:grpChg chg="del mod">
          <ac:chgData name="Luca Crocetti" userId="52efdf86-ba77-4dcf-8f92-67ea05fd85b4" providerId="ADAL" clId="{59F8F684-F15F-4661-A4CA-EC18690FBD52}" dt="2023-10-15T13:24:24.728" v="1350"/>
          <ac:grpSpMkLst>
            <pc:docMk/>
            <pc:sldMk cId="3563628003" sldId="588"/>
            <ac:grpSpMk id="50" creationId="{0A5435E9-9026-3FC6-D102-51AA7F258122}"/>
          </ac:grpSpMkLst>
        </pc:grpChg>
        <pc:grpChg chg="mod">
          <ac:chgData name="Luca Crocetti" userId="52efdf86-ba77-4dcf-8f92-67ea05fd85b4" providerId="ADAL" clId="{59F8F684-F15F-4661-A4CA-EC18690FBD52}" dt="2023-10-15T13:24:24.728" v="1350"/>
          <ac:grpSpMkLst>
            <pc:docMk/>
            <pc:sldMk cId="3563628003" sldId="588"/>
            <ac:grpSpMk id="56" creationId="{248E7075-F35E-603E-F46B-A9A1A8FBB03F}"/>
          </ac:grpSpMkLst>
        </pc:grpChg>
        <pc:grpChg chg="del mod">
          <ac:chgData name="Luca Crocetti" userId="52efdf86-ba77-4dcf-8f92-67ea05fd85b4" providerId="ADAL" clId="{59F8F684-F15F-4661-A4CA-EC18690FBD52}" dt="2023-10-15T13:24:34.323" v="1362"/>
          <ac:grpSpMkLst>
            <pc:docMk/>
            <pc:sldMk cId="3563628003" sldId="588"/>
            <ac:grpSpMk id="58" creationId="{420518AD-AB38-50B5-9F23-A9CABF3DAFA5}"/>
          </ac:grpSpMkLst>
        </pc:grpChg>
        <pc:grpChg chg="del mod">
          <ac:chgData name="Luca Crocetti" userId="52efdf86-ba77-4dcf-8f92-67ea05fd85b4" providerId="ADAL" clId="{59F8F684-F15F-4661-A4CA-EC18690FBD52}" dt="2023-10-15T13:24:34.323" v="1362"/>
          <ac:grpSpMkLst>
            <pc:docMk/>
            <pc:sldMk cId="3563628003" sldId="588"/>
            <ac:grpSpMk id="2053" creationId="{84AE667E-836B-D145-529F-87B452CDF1EF}"/>
          </ac:grpSpMkLst>
        </pc:grpChg>
        <pc:grpChg chg="mod">
          <ac:chgData name="Luca Crocetti" userId="52efdf86-ba77-4dcf-8f92-67ea05fd85b4" providerId="ADAL" clId="{59F8F684-F15F-4661-A4CA-EC18690FBD52}" dt="2023-10-15T13:24:34.323" v="1362"/>
          <ac:grpSpMkLst>
            <pc:docMk/>
            <pc:sldMk cId="3563628003" sldId="588"/>
            <ac:grpSpMk id="2054" creationId="{10C549E8-6669-B07A-63E1-9717193AE173}"/>
          </ac:grpSpMkLst>
        </pc:grpChg>
        <pc:grpChg chg="mod">
          <ac:chgData name="Luca Crocetti" userId="52efdf86-ba77-4dcf-8f92-67ea05fd85b4" providerId="ADAL" clId="{59F8F684-F15F-4661-A4CA-EC18690FBD52}" dt="2023-10-15T13:24:38.323" v="1367"/>
          <ac:grpSpMkLst>
            <pc:docMk/>
            <pc:sldMk cId="3563628003" sldId="588"/>
            <ac:grpSpMk id="2059" creationId="{28B7F749-B16D-E93B-23F8-C33C6F8A35C7}"/>
          </ac:grpSpMkLst>
        </pc:grpChg>
        <pc:grpChg chg="del mod">
          <ac:chgData name="Luca Crocetti" userId="52efdf86-ba77-4dcf-8f92-67ea05fd85b4" providerId="ADAL" clId="{59F8F684-F15F-4661-A4CA-EC18690FBD52}" dt="2023-10-15T13:24:46.678" v="1373"/>
          <ac:grpSpMkLst>
            <pc:docMk/>
            <pc:sldMk cId="3563628003" sldId="588"/>
            <ac:grpSpMk id="2062" creationId="{42936299-AF57-F234-9BE2-109EEE7D28F5}"/>
          </ac:grpSpMkLst>
        </pc:grpChg>
        <pc:grpChg chg="mod">
          <ac:chgData name="Luca Crocetti" userId="52efdf86-ba77-4dcf-8f92-67ea05fd85b4" providerId="ADAL" clId="{59F8F684-F15F-4661-A4CA-EC18690FBD52}" dt="2023-10-15T13:24:46.678" v="1373"/>
          <ac:grpSpMkLst>
            <pc:docMk/>
            <pc:sldMk cId="3563628003" sldId="588"/>
            <ac:grpSpMk id="2065" creationId="{72D133BB-B07B-CC72-A68C-00F78D3378E2}"/>
          </ac:grpSpMkLst>
        </pc:grpChg>
        <pc:grpChg chg="mod">
          <ac:chgData name="Luca Crocetti" userId="52efdf86-ba77-4dcf-8f92-67ea05fd85b4" providerId="ADAL" clId="{59F8F684-F15F-4661-A4CA-EC18690FBD52}" dt="2023-10-15T13:24:51.917" v="1380"/>
          <ac:grpSpMkLst>
            <pc:docMk/>
            <pc:sldMk cId="3563628003" sldId="588"/>
            <ac:grpSpMk id="2072" creationId="{32CAA074-09F7-BD4B-3FA8-32736968643B}"/>
          </ac:grpSpMkLst>
        </pc:grpChg>
        <pc:picChg chg="add mod modCrop">
          <ac:chgData name="Luca Crocetti" userId="52efdf86-ba77-4dcf-8f92-67ea05fd85b4" providerId="ADAL" clId="{59F8F684-F15F-4661-A4CA-EC18690FBD52}" dt="2023-10-15T13:23:20.995" v="1295" actId="1076"/>
          <ac:picMkLst>
            <pc:docMk/>
            <pc:sldMk cId="3563628003" sldId="588"/>
            <ac:picMk id="4" creationId="{BDD2E1BD-6F08-F072-CEAE-46F85C254E23}"/>
          </ac:picMkLst>
        </pc:picChg>
        <pc:picChg chg="mod modCrop">
          <ac:chgData name="Luca Crocetti" userId="52efdf86-ba77-4dcf-8f92-67ea05fd85b4" providerId="ADAL" clId="{59F8F684-F15F-4661-A4CA-EC18690FBD52}" dt="2023-10-15T13:22:34.545" v="1286" actId="1076"/>
          <ac:picMkLst>
            <pc:docMk/>
            <pc:sldMk cId="3563628003" sldId="588"/>
            <ac:picMk id="5" creationId="{83F7E664-E55C-8408-2EF2-AEB73E4C1EE2}"/>
          </ac:picMkLst>
        </pc:picChg>
        <pc:picChg chg="add mod modCrop">
          <ac:chgData name="Luca Crocetti" userId="52efdf86-ba77-4dcf-8f92-67ea05fd85b4" providerId="ADAL" clId="{59F8F684-F15F-4661-A4CA-EC18690FBD52}" dt="2023-10-15T13:24:07.487" v="1331" actId="1076"/>
          <ac:picMkLst>
            <pc:docMk/>
            <pc:sldMk cId="3563628003" sldId="588"/>
            <ac:picMk id="6" creationId="{E179A6F7-8C94-29C0-3705-5EC132C89C83}"/>
          </ac:picMkLst>
        </pc:picChg>
        <pc:picChg chg="del">
          <ac:chgData name="Luca Crocetti" userId="52efdf86-ba77-4dcf-8f92-67ea05fd85b4" providerId="ADAL" clId="{59F8F684-F15F-4661-A4CA-EC18690FBD52}" dt="2023-10-15T13:11:41.536" v="1112" actId="478"/>
          <ac:picMkLst>
            <pc:docMk/>
            <pc:sldMk cId="3563628003" sldId="588"/>
            <ac:picMk id="2050" creationId="{C8A2C1EC-8083-3DA7-E130-0DE11D68AD2B}"/>
          </ac:picMkLst>
        </pc:picChg>
        <pc:inkChg chg="add del">
          <ac:chgData name="Luca Crocetti" userId="52efdf86-ba77-4dcf-8f92-67ea05fd85b4" providerId="ADAL" clId="{59F8F684-F15F-4661-A4CA-EC18690FBD52}" dt="2023-10-15T13:22:17.992" v="1280"/>
          <ac:inkMkLst>
            <pc:docMk/>
            <pc:sldMk cId="3563628003" sldId="588"/>
            <ac:inkMk id="7" creationId="{BF7A1AFE-0056-CF86-C342-8B1CCB9C5956}"/>
          </ac:inkMkLst>
        </pc:inkChg>
        <pc:inkChg chg="add del">
          <ac:chgData name="Luca Crocetti" userId="52efdf86-ba77-4dcf-8f92-67ea05fd85b4" providerId="ADAL" clId="{59F8F684-F15F-4661-A4CA-EC18690FBD52}" dt="2023-10-15T13:22:23.231" v="1283"/>
          <ac:inkMkLst>
            <pc:docMk/>
            <pc:sldMk cId="3563628003" sldId="588"/>
            <ac:inkMk id="8" creationId="{2584A038-8018-2770-CBE1-FF13B96F51DA}"/>
          </ac:inkMkLst>
        </pc:inkChg>
        <pc:inkChg chg="add del">
          <ac:chgData name="Luca Crocetti" userId="52efdf86-ba77-4dcf-8f92-67ea05fd85b4" providerId="ADAL" clId="{59F8F684-F15F-4661-A4CA-EC18690FBD52}" dt="2023-10-15T13:22:57.559" v="1293"/>
          <ac:inkMkLst>
            <pc:docMk/>
            <pc:sldMk cId="3563628003" sldId="588"/>
            <ac:inkMk id="9" creationId="{2A84CD0D-3288-E1D0-86C9-472CA38F5859}"/>
          </ac:inkMkLst>
        </pc:inkChg>
        <pc:inkChg chg="add del">
          <ac:chgData name="Luca Crocetti" userId="52efdf86-ba77-4dcf-8f92-67ea05fd85b4" providerId="ADAL" clId="{59F8F684-F15F-4661-A4CA-EC18690FBD52}" dt="2023-10-15T13:22:27.637" v="1285"/>
          <ac:inkMkLst>
            <pc:docMk/>
            <pc:sldMk cId="3563628003" sldId="588"/>
            <ac:inkMk id="10" creationId="{823AF3BE-B45C-0C02-EF94-790180AEC941}"/>
          </ac:inkMkLst>
        </pc:inkChg>
        <pc:inkChg chg="add">
          <ac:chgData name="Luca Crocetti" userId="52efdf86-ba77-4dcf-8f92-67ea05fd85b4" providerId="ADAL" clId="{59F8F684-F15F-4661-A4CA-EC18690FBD52}" dt="2023-10-15T13:22:37.736" v="1287" actId="9405"/>
          <ac:inkMkLst>
            <pc:docMk/>
            <pc:sldMk cId="3563628003" sldId="588"/>
            <ac:inkMk id="11" creationId="{C91FC9F2-BC59-1A5D-9F07-D19152EE2666}"/>
          </ac:inkMkLst>
        </pc:inkChg>
        <pc:inkChg chg="add">
          <ac:chgData name="Luca Crocetti" userId="52efdf86-ba77-4dcf-8f92-67ea05fd85b4" providerId="ADAL" clId="{59F8F684-F15F-4661-A4CA-EC18690FBD52}" dt="2023-10-15T13:22:43.883" v="1288" actId="9405"/>
          <ac:inkMkLst>
            <pc:docMk/>
            <pc:sldMk cId="3563628003" sldId="588"/>
            <ac:inkMk id="12" creationId="{DAB3E8DA-AC6E-D7BA-77C9-D63A3C889330}"/>
          </ac:inkMkLst>
        </pc:inkChg>
        <pc:inkChg chg="add mod">
          <ac:chgData name="Luca Crocetti" userId="52efdf86-ba77-4dcf-8f92-67ea05fd85b4" providerId="ADAL" clId="{59F8F684-F15F-4661-A4CA-EC18690FBD52}" dt="2023-10-15T13:22:48.333" v="1291"/>
          <ac:inkMkLst>
            <pc:docMk/>
            <pc:sldMk cId="3563628003" sldId="588"/>
            <ac:inkMk id="13" creationId="{36788DD1-38D7-EF04-E2D9-A89107560BB7}"/>
          </ac:inkMkLst>
        </pc:inkChg>
        <pc:inkChg chg="add mod">
          <ac:chgData name="Luca Crocetti" userId="52efdf86-ba77-4dcf-8f92-67ea05fd85b4" providerId="ADAL" clId="{59F8F684-F15F-4661-A4CA-EC18690FBD52}" dt="2023-10-15T13:22:48.333" v="1291"/>
          <ac:inkMkLst>
            <pc:docMk/>
            <pc:sldMk cId="3563628003" sldId="588"/>
            <ac:inkMk id="14" creationId="{400D05AF-A771-7CAE-4AD8-8FC20BACE551}"/>
          </ac:inkMkLst>
        </pc:inkChg>
        <pc:inkChg chg="add mod">
          <ac:chgData name="Luca Crocetti" userId="52efdf86-ba77-4dcf-8f92-67ea05fd85b4" providerId="ADAL" clId="{59F8F684-F15F-4661-A4CA-EC18690FBD52}" dt="2023-10-15T13:23:27.161" v="1300"/>
          <ac:inkMkLst>
            <pc:docMk/>
            <pc:sldMk cId="3563628003" sldId="588"/>
            <ac:inkMk id="16" creationId="{BBA49BF5-AE12-17D5-D223-A83953B9896B}"/>
          </ac:inkMkLst>
        </pc:inkChg>
        <pc:inkChg chg="add mod">
          <ac:chgData name="Luca Crocetti" userId="52efdf86-ba77-4dcf-8f92-67ea05fd85b4" providerId="ADAL" clId="{59F8F684-F15F-4661-A4CA-EC18690FBD52}" dt="2023-10-15T13:23:27.161" v="1300"/>
          <ac:inkMkLst>
            <pc:docMk/>
            <pc:sldMk cId="3563628003" sldId="588"/>
            <ac:inkMk id="17" creationId="{DEF8B406-2660-8081-6DBB-B954AD8E0A6B}"/>
          </ac:inkMkLst>
        </pc:inkChg>
        <pc:inkChg chg="add mod">
          <ac:chgData name="Luca Crocetti" userId="52efdf86-ba77-4dcf-8f92-67ea05fd85b4" providerId="ADAL" clId="{59F8F684-F15F-4661-A4CA-EC18690FBD52}" dt="2023-10-15T13:23:27.161" v="1300"/>
          <ac:inkMkLst>
            <pc:docMk/>
            <pc:sldMk cId="3563628003" sldId="588"/>
            <ac:inkMk id="18" creationId="{B3C03116-1157-4358-8022-59C1906E6569}"/>
          </ac:inkMkLst>
        </pc:inkChg>
        <pc:inkChg chg="add mod">
          <ac:chgData name="Luca Crocetti" userId="52efdf86-ba77-4dcf-8f92-67ea05fd85b4" providerId="ADAL" clId="{59F8F684-F15F-4661-A4CA-EC18690FBD52}" dt="2023-10-15T13:23:27.161" v="1300"/>
          <ac:inkMkLst>
            <pc:docMk/>
            <pc:sldMk cId="3563628003" sldId="588"/>
            <ac:inkMk id="19" creationId="{2E149E70-9F46-F115-A7E5-6FB362D28F7F}"/>
          </ac:inkMkLst>
        </pc:inkChg>
        <pc:inkChg chg="add mod">
          <ac:chgData name="Luca Crocetti" userId="52efdf86-ba77-4dcf-8f92-67ea05fd85b4" providerId="ADAL" clId="{59F8F684-F15F-4661-A4CA-EC18690FBD52}" dt="2023-10-15T13:24:34.323" v="1362"/>
          <ac:inkMkLst>
            <pc:docMk/>
            <pc:sldMk cId="3563628003" sldId="588"/>
            <ac:inkMk id="21" creationId="{112A5C17-4418-309B-E5EC-0E6C8146018C}"/>
          </ac:inkMkLst>
        </pc:inkChg>
        <pc:inkChg chg="add mod">
          <ac:chgData name="Luca Crocetti" userId="52efdf86-ba77-4dcf-8f92-67ea05fd85b4" providerId="ADAL" clId="{59F8F684-F15F-4661-A4CA-EC18690FBD52}" dt="2023-10-15T13:24:34.323" v="1362"/>
          <ac:inkMkLst>
            <pc:docMk/>
            <pc:sldMk cId="3563628003" sldId="588"/>
            <ac:inkMk id="22" creationId="{6BA2A786-C747-4417-251A-458CA7AE103B}"/>
          </ac:inkMkLst>
        </pc:inkChg>
        <pc:inkChg chg="add del mod">
          <ac:chgData name="Luca Crocetti" userId="52efdf86-ba77-4dcf-8f92-67ea05fd85b4" providerId="ADAL" clId="{59F8F684-F15F-4661-A4CA-EC18690FBD52}" dt="2023-10-15T13:23:50.151" v="1318"/>
          <ac:inkMkLst>
            <pc:docMk/>
            <pc:sldMk cId="3563628003" sldId="588"/>
            <ac:inkMk id="24" creationId="{0EC44147-87A3-0015-1A91-639076824CAD}"/>
          </ac:inkMkLst>
        </pc:inkChg>
        <pc:inkChg chg="add del mod">
          <ac:chgData name="Luca Crocetti" userId="52efdf86-ba77-4dcf-8f92-67ea05fd85b4" providerId="ADAL" clId="{59F8F684-F15F-4661-A4CA-EC18690FBD52}" dt="2023-10-15T13:23:50.151" v="1325"/>
          <ac:inkMkLst>
            <pc:docMk/>
            <pc:sldMk cId="3563628003" sldId="588"/>
            <ac:inkMk id="25" creationId="{0EAE0833-8958-1727-4A77-8DEC2AE1736C}"/>
          </ac:inkMkLst>
        </pc:inkChg>
        <pc:inkChg chg="add del mod">
          <ac:chgData name="Luca Crocetti" userId="52efdf86-ba77-4dcf-8f92-67ea05fd85b4" providerId="ADAL" clId="{59F8F684-F15F-4661-A4CA-EC18690FBD52}" dt="2023-10-15T13:23:50.151" v="1317"/>
          <ac:inkMkLst>
            <pc:docMk/>
            <pc:sldMk cId="3563628003" sldId="588"/>
            <ac:inkMk id="26" creationId="{0F515A54-A013-88C9-B26C-25417C556661}"/>
          </ac:inkMkLst>
        </pc:inkChg>
        <pc:inkChg chg="add del mod">
          <ac:chgData name="Luca Crocetti" userId="52efdf86-ba77-4dcf-8f92-67ea05fd85b4" providerId="ADAL" clId="{59F8F684-F15F-4661-A4CA-EC18690FBD52}" dt="2023-10-15T13:23:50.151" v="1326"/>
          <ac:inkMkLst>
            <pc:docMk/>
            <pc:sldMk cId="3563628003" sldId="588"/>
            <ac:inkMk id="27" creationId="{DDB00A26-6A6E-366C-4061-8EC4AAAE15E6}"/>
          </ac:inkMkLst>
        </pc:inkChg>
        <pc:inkChg chg="add del mod">
          <ac:chgData name="Luca Crocetti" userId="52efdf86-ba77-4dcf-8f92-67ea05fd85b4" providerId="ADAL" clId="{59F8F684-F15F-4661-A4CA-EC18690FBD52}" dt="2023-10-15T13:23:50.151" v="1322"/>
          <ac:inkMkLst>
            <pc:docMk/>
            <pc:sldMk cId="3563628003" sldId="588"/>
            <ac:inkMk id="28" creationId="{F11195DE-04C3-F2A5-F269-C9A86A8C02B4}"/>
          </ac:inkMkLst>
        </pc:inkChg>
        <pc:inkChg chg="add del mod">
          <ac:chgData name="Luca Crocetti" userId="52efdf86-ba77-4dcf-8f92-67ea05fd85b4" providerId="ADAL" clId="{59F8F684-F15F-4661-A4CA-EC18690FBD52}" dt="2023-10-15T13:23:50.151" v="1320"/>
          <ac:inkMkLst>
            <pc:docMk/>
            <pc:sldMk cId="3563628003" sldId="588"/>
            <ac:inkMk id="29" creationId="{59F8BE65-1C10-1B51-6027-B496E143D0DC}"/>
          </ac:inkMkLst>
        </pc:inkChg>
        <pc:inkChg chg="add del mod">
          <ac:chgData name="Luca Crocetti" userId="52efdf86-ba77-4dcf-8f92-67ea05fd85b4" providerId="ADAL" clId="{59F8F684-F15F-4661-A4CA-EC18690FBD52}" dt="2023-10-15T13:23:50.151" v="1323"/>
          <ac:inkMkLst>
            <pc:docMk/>
            <pc:sldMk cId="3563628003" sldId="588"/>
            <ac:inkMk id="30" creationId="{97DCB8B0-3757-7639-E922-BDBD75C550B5}"/>
          </ac:inkMkLst>
        </pc:inkChg>
        <pc:inkChg chg="add del mod">
          <ac:chgData name="Luca Crocetti" userId="52efdf86-ba77-4dcf-8f92-67ea05fd85b4" providerId="ADAL" clId="{59F8F684-F15F-4661-A4CA-EC18690FBD52}" dt="2023-10-15T13:23:50.151" v="1327"/>
          <ac:inkMkLst>
            <pc:docMk/>
            <pc:sldMk cId="3563628003" sldId="588"/>
            <ac:inkMk id="31" creationId="{59834F37-0E5A-420C-9F54-921DAD399E54}"/>
          </ac:inkMkLst>
        </pc:inkChg>
        <pc:inkChg chg="add del mod">
          <ac:chgData name="Luca Crocetti" userId="52efdf86-ba77-4dcf-8f92-67ea05fd85b4" providerId="ADAL" clId="{59F8F684-F15F-4661-A4CA-EC18690FBD52}" dt="2023-10-15T13:23:50.151" v="1319"/>
          <ac:inkMkLst>
            <pc:docMk/>
            <pc:sldMk cId="3563628003" sldId="588"/>
            <ac:inkMk id="32" creationId="{2F338658-F481-B76C-A73A-9E359FF7346D}"/>
          </ac:inkMkLst>
        </pc:inkChg>
        <pc:inkChg chg="add del mod">
          <ac:chgData name="Luca Crocetti" userId="52efdf86-ba77-4dcf-8f92-67ea05fd85b4" providerId="ADAL" clId="{59F8F684-F15F-4661-A4CA-EC18690FBD52}" dt="2023-10-15T13:23:50.151" v="1324"/>
          <ac:inkMkLst>
            <pc:docMk/>
            <pc:sldMk cId="3563628003" sldId="588"/>
            <ac:inkMk id="33" creationId="{93E89B3F-AD76-234D-E84C-57DCA15642AB}"/>
          </ac:inkMkLst>
        </pc:inkChg>
        <pc:inkChg chg="add del mod">
          <ac:chgData name="Luca Crocetti" userId="52efdf86-ba77-4dcf-8f92-67ea05fd85b4" providerId="ADAL" clId="{59F8F684-F15F-4661-A4CA-EC18690FBD52}" dt="2023-10-15T13:23:50.151" v="1328"/>
          <ac:inkMkLst>
            <pc:docMk/>
            <pc:sldMk cId="3563628003" sldId="588"/>
            <ac:inkMk id="34" creationId="{06140B63-FA0F-8ECD-DFAB-50B9716952A9}"/>
          </ac:inkMkLst>
        </pc:inkChg>
        <pc:inkChg chg="add del mod">
          <ac:chgData name="Luca Crocetti" userId="52efdf86-ba77-4dcf-8f92-67ea05fd85b4" providerId="ADAL" clId="{59F8F684-F15F-4661-A4CA-EC18690FBD52}" dt="2023-10-15T13:23:50.151" v="1321"/>
          <ac:inkMkLst>
            <pc:docMk/>
            <pc:sldMk cId="3563628003" sldId="588"/>
            <ac:inkMk id="35" creationId="{54B5325D-DEBB-EA66-5969-2F3560E0520A}"/>
          </ac:inkMkLst>
        </pc:inkChg>
        <pc:inkChg chg="add mod">
          <ac:chgData name="Luca Crocetti" userId="52efdf86-ba77-4dcf-8f92-67ea05fd85b4" providerId="ADAL" clId="{59F8F684-F15F-4661-A4CA-EC18690FBD52}" dt="2023-10-15T13:24:14.849" v="1335"/>
          <ac:inkMkLst>
            <pc:docMk/>
            <pc:sldMk cId="3563628003" sldId="588"/>
            <ac:inkMk id="38" creationId="{91E957D4-D16D-2053-34D0-8329706D7EC3}"/>
          </ac:inkMkLst>
        </pc:inkChg>
        <pc:inkChg chg="add mod">
          <ac:chgData name="Luca Crocetti" userId="52efdf86-ba77-4dcf-8f92-67ea05fd85b4" providerId="ADAL" clId="{59F8F684-F15F-4661-A4CA-EC18690FBD52}" dt="2023-10-15T13:24:14.849" v="1335"/>
          <ac:inkMkLst>
            <pc:docMk/>
            <pc:sldMk cId="3563628003" sldId="588"/>
            <ac:inkMk id="39" creationId="{7EB7909D-9791-AA6C-C0C2-B155DD5275A3}"/>
          </ac:inkMkLst>
        </pc:inkChg>
        <pc:inkChg chg="add mod">
          <ac:chgData name="Luca Crocetti" userId="52efdf86-ba77-4dcf-8f92-67ea05fd85b4" providerId="ADAL" clId="{59F8F684-F15F-4661-A4CA-EC18690FBD52}" dt="2023-10-15T13:24:14.849" v="1335"/>
          <ac:inkMkLst>
            <pc:docMk/>
            <pc:sldMk cId="3563628003" sldId="588"/>
            <ac:inkMk id="40" creationId="{50BB7657-1AC7-C077-0C51-8F06BD5E33EF}"/>
          </ac:inkMkLst>
        </pc:inkChg>
        <pc:inkChg chg="add mod">
          <ac:chgData name="Luca Crocetti" userId="52efdf86-ba77-4dcf-8f92-67ea05fd85b4" providerId="ADAL" clId="{59F8F684-F15F-4661-A4CA-EC18690FBD52}" dt="2023-10-15T13:24:24.728" v="1350"/>
          <ac:inkMkLst>
            <pc:docMk/>
            <pc:sldMk cId="3563628003" sldId="588"/>
            <ac:inkMk id="42" creationId="{5E6672CD-5372-04FD-9D19-AEDD36B468DC}"/>
          </ac:inkMkLst>
        </pc:inkChg>
        <pc:inkChg chg="add mod">
          <ac:chgData name="Luca Crocetti" userId="52efdf86-ba77-4dcf-8f92-67ea05fd85b4" providerId="ADAL" clId="{59F8F684-F15F-4661-A4CA-EC18690FBD52}" dt="2023-10-15T13:24:24.728" v="1350"/>
          <ac:inkMkLst>
            <pc:docMk/>
            <pc:sldMk cId="3563628003" sldId="588"/>
            <ac:inkMk id="43" creationId="{22A6BFED-0CEA-A16E-8113-C7B13FE8D855}"/>
          </ac:inkMkLst>
        </pc:inkChg>
        <pc:inkChg chg="add mod">
          <ac:chgData name="Luca Crocetti" userId="52efdf86-ba77-4dcf-8f92-67ea05fd85b4" providerId="ADAL" clId="{59F8F684-F15F-4661-A4CA-EC18690FBD52}" dt="2023-10-15T13:24:24.728" v="1350"/>
          <ac:inkMkLst>
            <pc:docMk/>
            <pc:sldMk cId="3563628003" sldId="588"/>
            <ac:inkMk id="45" creationId="{28744564-63C1-3E67-D79A-90C4EE8CB9FC}"/>
          </ac:inkMkLst>
        </pc:inkChg>
        <pc:inkChg chg="add mod">
          <ac:chgData name="Luca Crocetti" userId="52efdf86-ba77-4dcf-8f92-67ea05fd85b4" providerId="ADAL" clId="{59F8F684-F15F-4661-A4CA-EC18690FBD52}" dt="2023-10-15T13:24:24.728" v="1350"/>
          <ac:inkMkLst>
            <pc:docMk/>
            <pc:sldMk cId="3563628003" sldId="588"/>
            <ac:inkMk id="47" creationId="{09B60D3D-E751-A0E0-137E-90969CD1444A}"/>
          </ac:inkMkLst>
        </pc:inkChg>
        <pc:inkChg chg="add mod">
          <ac:chgData name="Luca Crocetti" userId="52efdf86-ba77-4dcf-8f92-67ea05fd85b4" providerId="ADAL" clId="{59F8F684-F15F-4661-A4CA-EC18690FBD52}" dt="2023-10-15T13:24:24.728" v="1350"/>
          <ac:inkMkLst>
            <pc:docMk/>
            <pc:sldMk cId="3563628003" sldId="588"/>
            <ac:inkMk id="48" creationId="{8A821E8A-BA90-437F-551C-05D26B4BAC5E}"/>
          </ac:inkMkLst>
        </pc:inkChg>
        <pc:inkChg chg="add mod">
          <ac:chgData name="Luca Crocetti" userId="52efdf86-ba77-4dcf-8f92-67ea05fd85b4" providerId="ADAL" clId="{59F8F684-F15F-4661-A4CA-EC18690FBD52}" dt="2023-10-15T13:24:24.728" v="1350"/>
          <ac:inkMkLst>
            <pc:docMk/>
            <pc:sldMk cId="3563628003" sldId="588"/>
            <ac:inkMk id="49" creationId="{D4225A64-0475-C934-5C34-E1C8BB168746}"/>
          </ac:inkMkLst>
        </pc:inkChg>
        <pc:inkChg chg="add mod">
          <ac:chgData name="Luca Crocetti" userId="52efdf86-ba77-4dcf-8f92-67ea05fd85b4" providerId="ADAL" clId="{59F8F684-F15F-4661-A4CA-EC18690FBD52}" dt="2023-10-15T13:24:24.728" v="1350"/>
          <ac:inkMkLst>
            <pc:docMk/>
            <pc:sldMk cId="3563628003" sldId="588"/>
            <ac:inkMk id="51" creationId="{1187339E-452F-35A9-DFA2-6F52CB26E3DA}"/>
          </ac:inkMkLst>
        </pc:inkChg>
        <pc:inkChg chg="add mod">
          <ac:chgData name="Luca Crocetti" userId="52efdf86-ba77-4dcf-8f92-67ea05fd85b4" providerId="ADAL" clId="{59F8F684-F15F-4661-A4CA-EC18690FBD52}" dt="2023-10-15T13:24:24.728" v="1350"/>
          <ac:inkMkLst>
            <pc:docMk/>
            <pc:sldMk cId="3563628003" sldId="588"/>
            <ac:inkMk id="52" creationId="{3C2606CA-39F3-C9AD-50A8-4258516AA4FD}"/>
          </ac:inkMkLst>
        </pc:inkChg>
        <pc:inkChg chg="add mod">
          <ac:chgData name="Luca Crocetti" userId="52efdf86-ba77-4dcf-8f92-67ea05fd85b4" providerId="ADAL" clId="{59F8F684-F15F-4661-A4CA-EC18690FBD52}" dt="2023-10-15T13:24:24.728" v="1350"/>
          <ac:inkMkLst>
            <pc:docMk/>
            <pc:sldMk cId="3563628003" sldId="588"/>
            <ac:inkMk id="53" creationId="{8DCB63FB-1BC1-5E88-1C8F-865AB71AD389}"/>
          </ac:inkMkLst>
        </pc:inkChg>
        <pc:inkChg chg="add mod">
          <ac:chgData name="Luca Crocetti" userId="52efdf86-ba77-4dcf-8f92-67ea05fd85b4" providerId="ADAL" clId="{59F8F684-F15F-4661-A4CA-EC18690FBD52}" dt="2023-10-15T13:24:24.728" v="1350"/>
          <ac:inkMkLst>
            <pc:docMk/>
            <pc:sldMk cId="3563628003" sldId="588"/>
            <ac:inkMk id="54" creationId="{B1A14FBF-2245-836D-0191-DAB94B6CD280}"/>
          </ac:inkMkLst>
        </pc:inkChg>
        <pc:inkChg chg="add mod">
          <ac:chgData name="Luca Crocetti" userId="52efdf86-ba77-4dcf-8f92-67ea05fd85b4" providerId="ADAL" clId="{59F8F684-F15F-4661-A4CA-EC18690FBD52}" dt="2023-10-15T13:24:24.728" v="1350"/>
          <ac:inkMkLst>
            <pc:docMk/>
            <pc:sldMk cId="3563628003" sldId="588"/>
            <ac:inkMk id="55" creationId="{CC88E53C-3742-E036-5770-706C3E658BC7}"/>
          </ac:inkMkLst>
        </pc:inkChg>
        <pc:inkChg chg="add mod">
          <ac:chgData name="Luca Crocetti" userId="52efdf86-ba77-4dcf-8f92-67ea05fd85b4" providerId="ADAL" clId="{59F8F684-F15F-4661-A4CA-EC18690FBD52}" dt="2023-10-15T13:24:34.323" v="1362"/>
          <ac:inkMkLst>
            <pc:docMk/>
            <pc:sldMk cId="3563628003" sldId="588"/>
            <ac:inkMk id="57" creationId="{D15D1BA6-69D4-6806-98B6-3B53E6FC0430}"/>
          </ac:inkMkLst>
        </pc:inkChg>
        <pc:inkChg chg="add mod">
          <ac:chgData name="Luca Crocetti" userId="52efdf86-ba77-4dcf-8f92-67ea05fd85b4" providerId="ADAL" clId="{59F8F684-F15F-4661-A4CA-EC18690FBD52}" dt="2023-10-15T13:24:34.323" v="1362"/>
          <ac:inkMkLst>
            <pc:docMk/>
            <pc:sldMk cId="3563628003" sldId="588"/>
            <ac:inkMk id="59" creationId="{D3581B43-4D7F-9132-FCD1-64E433A086B1}"/>
          </ac:inkMkLst>
        </pc:inkChg>
        <pc:inkChg chg="add mod">
          <ac:chgData name="Luca Crocetti" userId="52efdf86-ba77-4dcf-8f92-67ea05fd85b4" providerId="ADAL" clId="{59F8F684-F15F-4661-A4CA-EC18690FBD52}" dt="2023-10-15T13:24:34.323" v="1362"/>
          <ac:inkMkLst>
            <pc:docMk/>
            <pc:sldMk cId="3563628003" sldId="588"/>
            <ac:inkMk id="60" creationId="{FA9E5E08-57BE-CEBB-C19B-5DF015A93922}"/>
          </ac:inkMkLst>
        </pc:inkChg>
        <pc:inkChg chg="add mod">
          <ac:chgData name="Luca Crocetti" userId="52efdf86-ba77-4dcf-8f92-67ea05fd85b4" providerId="ADAL" clId="{59F8F684-F15F-4661-A4CA-EC18690FBD52}" dt="2023-10-15T13:24:34.323" v="1362"/>
          <ac:inkMkLst>
            <pc:docMk/>
            <pc:sldMk cId="3563628003" sldId="588"/>
            <ac:inkMk id="61" creationId="{85D5B4B6-298E-021A-EFB7-09BF0763AEE7}"/>
          </ac:inkMkLst>
        </pc:inkChg>
        <pc:inkChg chg="add mod">
          <ac:chgData name="Luca Crocetti" userId="52efdf86-ba77-4dcf-8f92-67ea05fd85b4" providerId="ADAL" clId="{59F8F684-F15F-4661-A4CA-EC18690FBD52}" dt="2023-10-15T13:24:34.323" v="1362"/>
          <ac:inkMkLst>
            <pc:docMk/>
            <pc:sldMk cId="3563628003" sldId="588"/>
            <ac:inkMk id="62" creationId="{099AA57E-81A6-A54E-6E9E-37A5783D3FD6}"/>
          </ac:inkMkLst>
        </pc:inkChg>
        <pc:inkChg chg="add mod">
          <ac:chgData name="Luca Crocetti" userId="52efdf86-ba77-4dcf-8f92-67ea05fd85b4" providerId="ADAL" clId="{59F8F684-F15F-4661-A4CA-EC18690FBD52}" dt="2023-10-15T13:24:34.323" v="1362"/>
          <ac:inkMkLst>
            <pc:docMk/>
            <pc:sldMk cId="3563628003" sldId="588"/>
            <ac:inkMk id="63" creationId="{5BC6A77F-045E-12BD-84CA-0A775EA8316D}"/>
          </ac:inkMkLst>
        </pc:inkChg>
        <pc:inkChg chg="add mod">
          <ac:chgData name="Luca Crocetti" userId="52efdf86-ba77-4dcf-8f92-67ea05fd85b4" providerId="ADAL" clId="{59F8F684-F15F-4661-A4CA-EC18690FBD52}" dt="2023-10-15T13:24:34.323" v="1362"/>
          <ac:inkMkLst>
            <pc:docMk/>
            <pc:sldMk cId="3563628003" sldId="588"/>
            <ac:inkMk id="2048" creationId="{D77AD6E0-5411-3263-34BC-5A75545BBD72}"/>
          </ac:inkMkLst>
        </pc:inkChg>
        <pc:inkChg chg="add mod">
          <ac:chgData name="Luca Crocetti" userId="52efdf86-ba77-4dcf-8f92-67ea05fd85b4" providerId="ADAL" clId="{59F8F684-F15F-4661-A4CA-EC18690FBD52}" dt="2023-10-15T13:24:34.323" v="1362"/>
          <ac:inkMkLst>
            <pc:docMk/>
            <pc:sldMk cId="3563628003" sldId="588"/>
            <ac:inkMk id="2049" creationId="{A0F3C297-3D22-AC18-9D08-89A9E13277F2}"/>
          </ac:inkMkLst>
        </pc:inkChg>
        <pc:inkChg chg="add mod">
          <ac:chgData name="Luca Crocetti" userId="52efdf86-ba77-4dcf-8f92-67ea05fd85b4" providerId="ADAL" clId="{59F8F684-F15F-4661-A4CA-EC18690FBD52}" dt="2023-10-15T13:24:34.323" v="1362"/>
          <ac:inkMkLst>
            <pc:docMk/>
            <pc:sldMk cId="3563628003" sldId="588"/>
            <ac:inkMk id="2051" creationId="{11C2B1C9-9457-B85B-45B2-E0A2DCB3EB0F}"/>
          </ac:inkMkLst>
        </pc:inkChg>
        <pc:inkChg chg="add mod">
          <ac:chgData name="Luca Crocetti" userId="52efdf86-ba77-4dcf-8f92-67ea05fd85b4" providerId="ADAL" clId="{59F8F684-F15F-4661-A4CA-EC18690FBD52}" dt="2023-10-15T13:24:34.323" v="1362"/>
          <ac:inkMkLst>
            <pc:docMk/>
            <pc:sldMk cId="3563628003" sldId="588"/>
            <ac:inkMk id="2052" creationId="{656B9012-DEDC-FAAC-87F3-6F68DEB2E908}"/>
          </ac:inkMkLst>
        </pc:inkChg>
        <pc:inkChg chg="add">
          <ac:chgData name="Luca Crocetti" userId="52efdf86-ba77-4dcf-8f92-67ea05fd85b4" providerId="ADAL" clId="{59F8F684-F15F-4661-A4CA-EC18690FBD52}" dt="2023-10-15T13:24:35.220" v="1363" actId="9405"/>
          <ac:inkMkLst>
            <pc:docMk/>
            <pc:sldMk cId="3563628003" sldId="588"/>
            <ac:inkMk id="2055" creationId="{F575AE73-8E35-5856-D323-9290FF5820D7}"/>
          </ac:inkMkLst>
        </pc:inkChg>
        <pc:inkChg chg="add mod">
          <ac:chgData name="Luca Crocetti" userId="52efdf86-ba77-4dcf-8f92-67ea05fd85b4" providerId="ADAL" clId="{59F8F684-F15F-4661-A4CA-EC18690FBD52}" dt="2023-10-15T13:24:38.323" v="1367"/>
          <ac:inkMkLst>
            <pc:docMk/>
            <pc:sldMk cId="3563628003" sldId="588"/>
            <ac:inkMk id="2056" creationId="{F7976723-2FC4-3F7D-814B-C0C0A24E9A75}"/>
          </ac:inkMkLst>
        </pc:inkChg>
        <pc:inkChg chg="add mod">
          <ac:chgData name="Luca Crocetti" userId="52efdf86-ba77-4dcf-8f92-67ea05fd85b4" providerId="ADAL" clId="{59F8F684-F15F-4661-A4CA-EC18690FBD52}" dt="2023-10-15T13:24:38.323" v="1367"/>
          <ac:inkMkLst>
            <pc:docMk/>
            <pc:sldMk cId="3563628003" sldId="588"/>
            <ac:inkMk id="2057" creationId="{0F6C2E4A-F2B1-3F1A-E3B0-8FAF67653234}"/>
          </ac:inkMkLst>
        </pc:inkChg>
        <pc:inkChg chg="add mod">
          <ac:chgData name="Luca Crocetti" userId="52efdf86-ba77-4dcf-8f92-67ea05fd85b4" providerId="ADAL" clId="{59F8F684-F15F-4661-A4CA-EC18690FBD52}" dt="2023-10-15T13:24:38.323" v="1367"/>
          <ac:inkMkLst>
            <pc:docMk/>
            <pc:sldMk cId="3563628003" sldId="588"/>
            <ac:inkMk id="2058" creationId="{21A5DD78-839C-B85F-4047-6E1986829227}"/>
          </ac:inkMkLst>
        </pc:inkChg>
        <pc:inkChg chg="add mod">
          <ac:chgData name="Luca Crocetti" userId="52efdf86-ba77-4dcf-8f92-67ea05fd85b4" providerId="ADAL" clId="{59F8F684-F15F-4661-A4CA-EC18690FBD52}" dt="2023-10-15T13:24:46.678" v="1373"/>
          <ac:inkMkLst>
            <pc:docMk/>
            <pc:sldMk cId="3563628003" sldId="588"/>
            <ac:inkMk id="2060" creationId="{8397B9BF-9A2D-7C92-B44E-4F636976483F}"/>
          </ac:inkMkLst>
        </pc:inkChg>
        <pc:inkChg chg="add mod">
          <ac:chgData name="Luca Crocetti" userId="52efdf86-ba77-4dcf-8f92-67ea05fd85b4" providerId="ADAL" clId="{59F8F684-F15F-4661-A4CA-EC18690FBD52}" dt="2023-10-15T13:24:46.678" v="1373"/>
          <ac:inkMkLst>
            <pc:docMk/>
            <pc:sldMk cId="3563628003" sldId="588"/>
            <ac:inkMk id="2061" creationId="{55C0D71F-4489-EAB6-053B-8ED4F8C69534}"/>
          </ac:inkMkLst>
        </pc:inkChg>
        <pc:inkChg chg="add mod">
          <ac:chgData name="Luca Crocetti" userId="52efdf86-ba77-4dcf-8f92-67ea05fd85b4" providerId="ADAL" clId="{59F8F684-F15F-4661-A4CA-EC18690FBD52}" dt="2023-10-15T13:24:46.678" v="1373"/>
          <ac:inkMkLst>
            <pc:docMk/>
            <pc:sldMk cId="3563628003" sldId="588"/>
            <ac:inkMk id="2063" creationId="{FA80493C-C7D9-3C7E-5262-CA89EDB7025D}"/>
          </ac:inkMkLst>
        </pc:inkChg>
        <pc:inkChg chg="add mod">
          <ac:chgData name="Luca Crocetti" userId="52efdf86-ba77-4dcf-8f92-67ea05fd85b4" providerId="ADAL" clId="{59F8F684-F15F-4661-A4CA-EC18690FBD52}" dt="2023-10-15T13:24:46.678" v="1373"/>
          <ac:inkMkLst>
            <pc:docMk/>
            <pc:sldMk cId="3563628003" sldId="588"/>
            <ac:inkMk id="2064" creationId="{0DD9D12C-90DD-30FE-2079-B3652BE6BF13}"/>
          </ac:inkMkLst>
        </pc:inkChg>
        <pc:inkChg chg="add mod">
          <ac:chgData name="Luca Crocetti" userId="52efdf86-ba77-4dcf-8f92-67ea05fd85b4" providerId="ADAL" clId="{59F8F684-F15F-4661-A4CA-EC18690FBD52}" dt="2023-10-15T13:24:51.917" v="1380"/>
          <ac:inkMkLst>
            <pc:docMk/>
            <pc:sldMk cId="3563628003" sldId="588"/>
            <ac:inkMk id="2066" creationId="{AA58EA20-1478-732A-6D28-55C842459FA0}"/>
          </ac:inkMkLst>
        </pc:inkChg>
        <pc:inkChg chg="add mod">
          <ac:chgData name="Luca Crocetti" userId="52efdf86-ba77-4dcf-8f92-67ea05fd85b4" providerId="ADAL" clId="{59F8F684-F15F-4661-A4CA-EC18690FBD52}" dt="2023-10-15T13:24:51.917" v="1380"/>
          <ac:inkMkLst>
            <pc:docMk/>
            <pc:sldMk cId="3563628003" sldId="588"/>
            <ac:inkMk id="2067" creationId="{4EE77633-74FF-C6CE-2231-43990D3C16CD}"/>
          </ac:inkMkLst>
        </pc:inkChg>
        <pc:inkChg chg="add mod">
          <ac:chgData name="Luca Crocetti" userId="52efdf86-ba77-4dcf-8f92-67ea05fd85b4" providerId="ADAL" clId="{59F8F684-F15F-4661-A4CA-EC18690FBD52}" dt="2023-10-15T13:24:51.917" v="1380"/>
          <ac:inkMkLst>
            <pc:docMk/>
            <pc:sldMk cId="3563628003" sldId="588"/>
            <ac:inkMk id="2068" creationId="{38EC0E6A-C645-B21B-1EC7-F1F25967E80B}"/>
          </ac:inkMkLst>
        </pc:inkChg>
        <pc:inkChg chg="add mod">
          <ac:chgData name="Luca Crocetti" userId="52efdf86-ba77-4dcf-8f92-67ea05fd85b4" providerId="ADAL" clId="{59F8F684-F15F-4661-A4CA-EC18690FBD52}" dt="2023-10-15T13:24:51.917" v="1380"/>
          <ac:inkMkLst>
            <pc:docMk/>
            <pc:sldMk cId="3563628003" sldId="588"/>
            <ac:inkMk id="2069" creationId="{A17DC44E-3532-759A-D486-4132B6942AC3}"/>
          </ac:inkMkLst>
        </pc:inkChg>
        <pc:inkChg chg="add mod">
          <ac:chgData name="Luca Crocetti" userId="52efdf86-ba77-4dcf-8f92-67ea05fd85b4" providerId="ADAL" clId="{59F8F684-F15F-4661-A4CA-EC18690FBD52}" dt="2023-10-15T13:24:51.917" v="1380"/>
          <ac:inkMkLst>
            <pc:docMk/>
            <pc:sldMk cId="3563628003" sldId="588"/>
            <ac:inkMk id="2070" creationId="{3FE9D3B3-F38D-94B4-A0B4-AF96A5B89927}"/>
          </ac:inkMkLst>
        </pc:inkChg>
        <pc:inkChg chg="add mod">
          <ac:chgData name="Luca Crocetti" userId="52efdf86-ba77-4dcf-8f92-67ea05fd85b4" providerId="ADAL" clId="{59F8F684-F15F-4661-A4CA-EC18690FBD52}" dt="2023-10-15T13:24:51.917" v="1380"/>
          <ac:inkMkLst>
            <pc:docMk/>
            <pc:sldMk cId="3563628003" sldId="588"/>
            <ac:inkMk id="2071" creationId="{00F02483-55EC-92FD-EFFD-8DAA492B47E0}"/>
          </ac:inkMkLst>
        </pc:inkChg>
      </pc:sldChg>
    </pc:docChg>
  </pc:docChgLst>
  <pc:docChgLst>
    <pc:chgData name="Luca Crocetti" userId="52efdf86-ba77-4dcf-8f92-67ea05fd85b4" providerId="ADAL" clId="{9EEA36A6-BA56-4B73-84C0-E3D513392298}"/>
    <pc:docChg chg="undo redo custSel addSld delSld modSld sldOrd">
      <pc:chgData name="Luca Crocetti" userId="52efdf86-ba77-4dcf-8f92-67ea05fd85b4" providerId="ADAL" clId="{9EEA36A6-BA56-4B73-84C0-E3D513392298}" dt="2023-04-14T11:09:57.111" v="3448" actId="20577"/>
      <pc:docMkLst>
        <pc:docMk/>
      </pc:docMkLst>
      <pc:sldChg chg="modSp mod">
        <pc:chgData name="Luca Crocetti" userId="52efdf86-ba77-4dcf-8f92-67ea05fd85b4" providerId="ADAL" clId="{9EEA36A6-BA56-4B73-84C0-E3D513392298}" dt="2023-03-29T13:09:20.550" v="2619" actId="20577"/>
        <pc:sldMkLst>
          <pc:docMk/>
          <pc:sldMk cId="617710528" sldId="369"/>
        </pc:sldMkLst>
        <pc:spChg chg="mod">
          <ac:chgData name="Luca Crocetti" userId="52efdf86-ba77-4dcf-8f92-67ea05fd85b4" providerId="ADAL" clId="{9EEA36A6-BA56-4B73-84C0-E3D513392298}" dt="2023-03-29T13:09:20.550" v="2619" actId="20577"/>
          <ac:spMkLst>
            <pc:docMk/>
            <pc:sldMk cId="617710528" sldId="369"/>
            <ac:spMk id="4" creationId="{AEFA014D-8A5C-40FC-911D-956B6E9FD465}"/>
          </ac:spMkLst>
        </pc:spChg>
        <pc:spChg chg="mod">
          <ac:chgData name="Luca Crocetti" userId="52efdf86-ba77-4dcf-8f92-67ea05fd85b4" providerId="ADAL" clId="{9EEA36A6-BA56-4B73-84C0-E3D513392298}" dt="2023-03-29T13:07:40.034" v="2585" actId="20577"/>
          <ac:spMkLst>
            <pc:docMk/>
            <pc:sldMk cId="617710528" sldId="369"/>
            <ac:spMk id="6" creationId="{4F2A69A7-60BB-4743-AC87-1EB5906EB368}"/>
          </ac:spMkLst>
        </pc:spChg>
      </pc:sldChg>
      <pc:sldChg chg="modSp mod">
        <pc:chgData name="Luca Crocetti" userId="52efdf86-ba77-4dcf-8f92-67ea05fd85b4" providerId="ADAL" clId="{9EEA36A6-BA56-4B73-84C0-E3D513392298}" dt="2023-03-29T13:09:13.656" v="2617" actId="20577"/>
        <pc:sldMkLst>
          <pc:docMk/>
          <pc:sldMk cId="457523166" sldId="371"/>
        </pc:sldMkLst>
        <pc:spChg chg="mod">
          <ac:chgData name="Luca Crocetti" userId="52efdf86-ba77-4dcf-8f92-67ea05fd85b4" providerId="ADAL" clId="{9EEA36A6-BA56-4B73-84C0-E3D513392298}" dt="2023-03-15T16:28:45.151" v="337" actId="15"/>
          <ac:spMkLst>
            <pc:docMk/>
            <pc:sldMk cId="457523166" sldId="371"/>
            <ac:spMk id="3" creationId="{646038F1-1D97-44D2-ABE9-87E706E5B735}"/>
          </ac:spMkLst>
        </pc:spChg>
        <pc:spChg chg="mod">
          <ac:chgData name="Luca Crocetti" userId="52efdf86-ba77-4dcf-8f92-67ea05fd85b4" providerId="ADAL" clId="{9EEA36A6-BA56-4B73-84C0-E3D513392298}" dt="2023-03-29T13:09:13.656" v="2617" actId="20577"/>
          <ac:spMkLst>
            <pc:docMk/>
            <pc:sldMk cId="457523166" sldId="371"/>
            <ac:spMk id="4" creationId="{822D1EA9-B956-439C-BA72-C68A27C74D9C}"/>
          </ac:spMkLst>
        </pc:spChg>
      </pc:sldChg>
      <pc:sldChg chg="modSp mod">
        <pc:chgData name="Luca Crocetti" userId="52efdf86-ba77-4dcf-8f92-67ea05fd85b4" providerId="ADAL" clId="{9EEA36A6-BA56-4B73-84C0-E3D513392298}" dt="2023-03-29T13:09:10.117" v="2615" actId="20577"/>
        <pc:sldMkLst>
          <pc:docMk/>
          <pc:sldMk cId="3918694758" sldId="372"/>
        </pc:sldMkLst>
        <pc:spChg chg="mod">
          <ac:chgData name="Luca Crocetti" userId="52efdf86-ba77-4dcf-8f92-67ea05fd85b4" providerId="ADAL" clId="{9EEA36A6-BA56-4B73-84C0-E3D513392298}" dt="2023-03-29T13:09:10.117" v="2615" actId="20577"/>
          <ac:spMkLst>
            <pc:docMk/>
            <pc:sldMk cId="3918694758" sldId="372"/>
            <ac:spMk id="4" creationId="{822D1EA9-B956-439C-BA72-C68A27C74D9C}"/>
          </ac:spMkLst>
        </pc:spChg>
        <pc:spChg chg="mod">
          <ac:chgData name="Luca Crocetti" userId="52efdf86-ba77-4dcf-8f92-67ea05fd85b4" providerId="ADAL" clId="{9EEA36A6-BA56-4B73-84C0-E3D513392298}" dt="2023-03-29T13:09:07.781" v="2613" actId="20577"/>
          <ac:spMkLst>
            <pc:docMk/>
            <pc:sldMk cId="3918694758" sldId="372"/>
            <ac:spMk id="5" creationId="{8130571C-212F-4C64-ACC8-98B0B6785413}"/>
          </ac:spMkLst>
        </pc:spChg>
      </pc:sldChg>
      <pc:sldChg chg="addSp delSp modSp mod">
        <pc:chgData name="Luca Crocetti" userId="52efdf86-ba77-4dcf-8f92-67ea05fd85b4" providerId="ADAL" clId="{9EEA36A6-BA56-4B73-84C0-E3D513392298}" dt="2023-03-29T13:09:02.134" v="2611"/>
        <pc:sldMkLst>
          <pc:docMk/>
          <pc:sldMk cId="336294986" sldId="373"/>
        </pc:sldMkLst>
        <pc:spChg chg="mod">
          <ac:chgData name="Luca Crocetti" userId="52efdf86-ba77-4dcf-8f92-67ea05fd85b4" providerId="ADAL" clId="{9EEA36A6-BA56-4B73-84C0-E3D513392298}" dt="2023-03-15T16:14:48.242" v="0" actId="313"/>
          <ac:spMkLst>
            <pc:docMk/>
            <pc:sldMk cId="336294986" sldId="373"/>
            <ac:spMk id="3" creationId="{646038F1-1D97-44D2-ABE9-87E706E5B735}"/>
          </ac:spMkLst>
        </pc:spChg>
        <pc:spChg chg="del">
          <ac:chgData name="Luca Crocetti" userId="52efdf86-ba77-4dcf-8f92-67ea05fd85b4" providerId="ADAL" clId="{9EEA36A6-BA56-4B73-84C0-E3D513392298}" dt="2023-03-29T13:09:01.962" v="2610" actId="478"/>
          <ac:spMkLst>
            <pc:docMk/>
            <pc:sldMk cId="336294986" sldId="373"/>
            <ac:spMk id="4" creationId="{822D1EA9-B956-439C-BA72-C68A27C74D9C}"/>
          </ac:spMkLst>
        </pc:spChg>
        <pc:spChg chg="del mod">
          <ac:chgData name="Luca Crocetti" userId="52efdf86-ba77-4dcf-8f92-67ea05fd85b4" providerId="ADAL" clId="{9EEA36A6-BA56-4B73-84C0-E3D513392298}" dt="2023-03-29T13:09:01.962" v="2610" actId="478"/>
          <ac:spMkLst>
            <pc:docMk/>
            <pc:sldMk cId="336294986" sldId="373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29T13:09:02.134" v="2611"/>
          <ac:spMkLst>
            <pc:docMk/>
            <pc:sldMk cId="336294986" sldId="373"/>
            <ac:spMk id="7" creationId="{1158BD7A-5D58-DCF0-CB3A-CEB1C8F23937}"/>
          </ac:spMkLst>
        </pc:spChg>
        <pc:spChg chg="add mod">
          <ac:chgData name="Luca Crocetti" userId="52efdf86-ba77-4dcf-8f92-67ea05fd85b4" providerId="ADAL" clId="{9EEA36A6-BA56-4B73-84C0-E3D513392298}" dt="2023-03-29T13:09:02.134" v="2611"/>
          <ac:spMkLst>
            <pc:docMk/>
            <pc:sldMk cId="336294986" sldId="373"/>
            <ac:spMk id="8" creationId="{0D1E0B4E-CCE4-D2D0-97EE-8AC5FC1AE490}"/>
          </ac:spMkLst>
        </pc:spChg>
        <pc:cxnChg chg="add mod">
          <ac:chgData name="Luca Crocetti" userId="52efdf86-ba77-4dcf-8f92-67ea05fd85b4" providerId="ADAL" clId="{9EEA36A6-BA56-4B73-84C0-E3D513392298}" dt="2023-03-29T13:09:02.134" v="2611"/>
          <ac:cxnSpMkLst>
            <pc:docMk/>
            <pc:sldMk cId="336294986" sldId="373"/>
            <ac:cxnSpMk id="9" creationId="{7063203F-6D18-AED3-930B-D6807FF0061E}"/>
          </ac:cxnSpMkLst>
        </pc:cxnChg>
        <pc:cxnChg chg="del mod">
          <ac:chgData name="Luca Crocetti" userId="52efdf86-ba77-4dcf-8f92-67ea05fd85b4" providerId="ADAL" clId="{9EEA36A6-BA56-4B73-84C0-E3D513392298}" dt="2023-03-29T13:09:01.962" v="2610" actId="478"/>
          <ac:cxnSpMkLst>
            <pc:docMk/>
            <pc:sldMk cId="336294986" sldId="373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09:01.962" v="2610" actId="478"/>
          <ac:cxnSpMkLst>
            <pc:docMk/>
            <pc:sldMk cId="336294986" sldId="373"/>
            <ac:cxnSpMk id="13" creationId="{B8103F27-87C4-4376-A3CE-4EABE6872920}"/>
          </ac:cxnSpMkLst>
        </pc:cxnChg>
      </pc:sldChg>
      <pc:sldChg chg="del">
        <pc:chgData name="Luca Crocetti" userId="52efdf86-ba77-4dcf-8f92-67ea05fd85b4" providerId="ADAL" clId="{9EEA36A6-BA56-4B73-84C0-E3D513392298}" dt="2023-03-16T17:11:03.503" v="1395" actId="47"/>
        <pc:sldMkLst>
          <pc:docMk/>
          <pc:sldMk cId="2854957752" sldId="374"/>
        </pc:sldMkLst>
      </pc:sldChg>
      <pc:sldChg chg="addSp delSp modSp mod">
        <pc:chgData name="Luca Crocetti" userId="52efdf86-ba77-4dcf-8f92-67ea05fd85b4" providerId="ADAL" clId="{9EEA36A6-BA56-4B73-84C0-E3D513392298}" dt="2023-03-29T13:10:06.685" v="2637"/>
        <pc:sldMkLst>
          <pc:docMk/>
          <pc:sldMk cId="3230459620" sldId="375"/>
        </pc:sldMkLst>
        <pc:spChg chg="add mod">
          <ac:chgData name="Luca Crocetti" userId="52efdf86-ba77-4dcf-8f92-67ea05fd85b4" providerId="ADAL" clId="{9EEA36A6-BA56-4B73-84C0-E3D513392298}" dt="2023-03-29T13:10:06.685" v="2637"/>
          <ac:spMkLst>
            <pc:docMk/>
            <pc:sldMk cId="3230459620" sldId="375"/>
            <ac:spMk id="3" creationId="{D49C30CC-859F-5B66-BA89-46DC4DF57ABB}"/>
          </ac:spMkLst>
        </pc:spChg>
        <pc:spChg chg="del">
          <ac:chgData name="Luca Crocetti" userId="52efdf86-ba77-4dcf-8f92-67ea05fd85b4" providerId="ADAL" clId="{9EEA36A6-BA56-4B73-84C0-E3D513392298}" dt="2023-03-29T13:10:06.541" v="2636" actId="478"/>
          <ac:spMkLst>
            <pc:docMk/>
            <pc:sldMk cId="3230459620" sldId="375"/>
            <ac:spMk id="4" creationId="{822D1EA9-B956-439C-BA72-C68A27C74D9C}"/>
          </ac:spMkLst>
        </pc:spChg>
        <pc:spChg chg="del">
          <ac:chgData name="Luca Crocetti" userId="52efdf86-ba77-4dcf-8f92-67ea05fd85b4" providerId="ADAL" clId="{9EEA36A6-BA56-4B73-84C0-E3D513392298}" dt="2023-03-29T13:10:06.541" v="2636" actId="478"/>
          <ac:spMkLst>
            <pc:docMk/>
            <pc:sldMk cId="3230459620" sldId="375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29T13:10:06.685" v="2637"/>
          <ac:spMkLst>
            <pc:docMk/>
            <pc:sldMk cId="3230459620" sldId="375"/>
            <ac:spMk id="9" creationId="{F8387518-773B-5C75-84E3-760F3DA8658F}"/>
          </ac:spMkLst>
        </pc:spChg>
        <pc:spChg chg="mod">
          <ac:chgData name="Luca Crocetti" userId="52efdf86-ba77-4dcf-8f92-67ea05fd85b4" providerId="ADAL" clId="{9EEA36A6-BA56-4B73-84C0-E3D513392298}" dt="2023-03-16T16:41:05.079" v="357" actId="27636"/>
          <ac:spMkLst>
            <pc:docMk/>
            <pc:sldMk cId="3230459620" sldId="375"/>
            <ac:spMk id="22" creationId="{39388683-15F5-4122-8A44-B430DDE86088}"/>
          </ac:spMkLst>
        </pc:spChg>
        <pc:cxnChg chg="add mod">
          <ac:chgData name="Luca Crocetti" userId="52efdf86-ba77-4dcf-8f92-67ea05fd85b4" providerId="ADAL" clId="{9EEA36A6-BA56-4B73-84C0-E3D513392298}" dt="2023-03-29T13:10:06.685" v="2637"/>
          <ac:cxnSpMkLst>
            <pc:docMk/>
            <pc:sldMk cId="3230459620" sldId="375"/>
            <ac:cxnSpMk id="10" creationId="{FDB30D3A-DFDC-0C8F-BAC2-3B98530E3009}"/>
          </ac:cxnSpMkLst>
        </pc:cxnChg>
        <pc:cxnChg chg="del mod">
          <ac:chgData name="Luca Crocetti" userId="52efdf86-ba77-4dcf-8f92-67ea05fd85b4" providerId="ADAL" clId="{9EEA36A6-BA56-4B73-84C0-E3D513392298}" dt="2023-03-29T13:10:06.541" v="2636" actId="478"/>
          <ac:cxnSpMkLst>
            <pc:docMk/>
            <pc:sldMk cId="3230459620" sldId="375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10:06.541" v="2636" actId="478"/>
          <ac:cxnSpMkLst>
            <pc:docMk/>
            <pc:sldMk cId="3230459620" sldId="375"/>
            <ac:cxnSpMk id="13" creationId="{B8103F27-87C4-4376-A3CE-4EABE6872920}"/>
          </ac:cxnSpMkLst>
        </pc:cxnChg>
      </pc:sldChg>
      <pc:sldChg chg="addSp delSp modSp mod">
        <pc:chgData name="Luca Crocetti" userId="52efdf86-ba77-4dcf-8f92-67ea05fd85b4" providerId="ADAL" clId="{9EEA36A6-BA56-4B73-84C0-E3D513392298}" dt="2023-03-29T13:10:50.399" v="2655"/>
        <pc:sldMkLst>
          <pc:docMk/>
          <pc:sldMk cId="3969175495" sldId="376"/>
        </pc:sldMkLst>
        <pc:spChg chg="del">
          <ac:chgData name="Luca Crocetti" userId="52efdf86-ba77-4dcf-8f92-67ea05fd85b4" providerId="ADAL" clId="{9EEA36A6-BA56-4B73-84C0-E3D513392298}" dt="2023-03-29T13:10:50.149" v="2654" actId="478"/>
          <ac:spMkLst>
            <pc:docMk/>
            <pc:sldMk cId="3969175495" sldId="376"/>
            <ac:spMk id="4" creationId="{822D1EA9-B956-439C-BA72-C68A27C74D9C}"/>
          </ac:spMkLst>
        </pc:spChg>
        <pc:spChg chg="del">
          <ac:chgData name="Luca Crocetti" userId="52efdf86-ba77-4dcf-8f92-67ea05fd85b4" providerId="ADAL" clId="{9EEA36A6-BA56-4B73-84C0-E3D513392298}" dt="2023-03-29T13:10:50.149" v="2654" actId="478"/>
          <ac:spMkLst>
            <pc:docMk/>
            <pc:sldMk cId="3969175495" sldId="376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29T13:10:50.399" v="2655"/>
          <ac:spMkLst>
            <pc:docMk/>
            <pc:sldMk cId="3969175495" sldId="376"/>
            <ac:spMk id="10" creationId="{B5FE6479-649F-9080-55AA-7620F5F5C469}"/>
          </ac:spMkLst>
        </pc:spChg>
        <pc:spChg chg="add mod">
          <ac:chgData name="Luca Crocetti" userId="52efdf86-ba77-4dcf-8f92-67ea05fd85b4" providerId="ADAL" clId="{9EEA36A6-BA56-4B73-84C0-E3D513392298}" dt="2023-03-29T13:10:50.399" v="2655"/>
          <ac:spMkLst>
            <pc:docMk/>
            <pc:sldMk cId="3969175495" sldId="376"/>
            <ac:spMk id="11" creationId="{837EA995-2851-04CE-7BE4-5D679561DDEB}"/>
          </ac:spMkLst>
        </pc:spChg>
        <pc:cxnChg chg="del mod">
          <ac:chgData name="Luca Crocetti" userId="52efdf86-ba77-4dcf-8f92-67ea05fd85b4" providerId="ADAL" clId="{9EEA36A6-BA56-4B73-84C0-E3D513392298}" dt="2023-03-29T13:10:50.149" v="2654" actId="478"/>
          <ac:cxnSpMkLst>
            <pc:docMk/>
            <pc:sldMk cId="3969175495" sldId="376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10:50.149" v="2654" actId="478"/>
          <ac:cxnSpMkLst>
            <pc:docMk/>
            <pc:sldMk cId="3969175495" sldId="376"/>
            <ac:cxnSpMk id="13" creationId="{B8103F27-87C4-4376-A3CE-4EABE6872920}"/>
          </ac:cxnSpMkLst>
        </pc:cxnChg>
        <pc:cxnChg chg="add mod">
          <ac:chgData name="Luca Crocetti" userId="52efdf86-ba77-4dcf-8f92-67ea05fd85b4" providerId="ADAL" clId="{9EEA36A6-BA56-4B73-84C0-E3D513392298}" dt="2023-03-29T13:10:50.399" v="2655"/>
          <ac:cxnSpMkLst>
            <pc:docMk/>
            <pc:sldMk cId="3969175495" sldId="376"/>
            <ac:cxnSpMk id="17" creationId="{D6AD4AAB-3734-0EDA-F8AC-DA0A1F03864B}"/>
          </ac:cxnSpMkLst>
        </pc:cxnChg>
      </pc:sldChg>
      <pc:sldChg chg="addSp delSp modSp mod">
        <pc:chgData name="Luca Crocetti" userId="52efdf86-ba77-4dcf-8f92-67ea05fd85b4" providerId="ADAL" clId="{9EEA36A6-BA56-4B73-84C0-E3D513392298}" dt="2023-03-29T13:11:00.263" v="2659"/>
        <pc:sldMkLst>
          <pc:docMk/>
          <pc:sldMk cId="3505293122" sldId="377"/>
        </pc:sldMkLst>
        <pc:spChg chg="mod">
          <ac:chgData name="Luca Crocetti" userId="52efdf86-ba77-4dcf-8f92-67ea05fd85b4" providerId="ADAL" clId="{9EEA36A6-BA56-4B73-84C0-E3D513392298}" dt="2023-03-15T16:26:31.005" v="317" actId="123"/>
          <ac:spMkLst>
            <pc:docMk/>
            <pc:sldMk cId="3505293122" sldId="377"/>
            <ac:spMk id="3" creationId="{646038F1-1D97-44D2-ABE9-87E706E5B735}"/>
          </ac:spMkLst>
        </pc:spChg>
        <pc:spChg chg="del">
          <ac:chgData name="Luca Crocetti" userId="52efdf86-ba77-4dcf-8f92-67ea05fd85b4" providerId="ADAL" clId="{9EEA36A6-BA56-4B73-84C0-E3D513392298}" dt="2023-03-29T13:10:59.998" v="2658" actId="478"/>
          <ac:spMkLst>
            <pc:docMk/>
            <pc:sldMk cId="3505293122" sldId="377"/>
            <ac:spMk id="4" creationId="{822D1EA9-B956-439C-BA72-C68A27C74D9C}"/>
          </ac:spMkLst>
        </pc:spChg>
        <pc:spChg chg="del">
          <ac:chgData name="Luca Crocetti" userId="52efdf86-ba77-4dcf-8f92-67ea05fd85b4" providerId="ADAL" clId="{9EEA36A6-BA56-4B73-84C0-E3D513392298}" dt="2023-03-29T13:10:59.998" v="2658" actId="478"/>
          <ac:spMkLst>
            <pc:docMk/>
            <pc:sldMk cId="3505293122" sldId="377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29T13:11:00.263" v="2659"/>
          <ac:spMkLst>
            <pc:docMk/>
            <pc:sldMk cId="3505293122" sldId="377"/>
            <ac:spMk id="11" creationId="{0D709A84-86E5-B562-7C0D-B91CC0B04C71}"/>
          </ac:spMkLst>
        </pc:spChg>
        <pc:spChg chg="add mod">
          <ac:chgData name="Luca Crocetti" userId="52efdf86-ba77-4dcf-8f92-67ea05fd85b4" providerId="ADAL" clId="{9EEA36A6-BA56-4B73-84C0-E3D513392298}" dt="2023-03-29T13:11:00.263" v="2659"/>
          <ac:spMkLst>
            <pc:docMk/>
            <pc:sldMk cId="3505293122" sldId="377"/>
            <ac:spMk id="18" creationId="{5D647C5C-4770-70BF-839E-94A2CAFE7D39}"/>
          </ac:spMkLst>
        </pc:spChg>
        <pc:cxnChg chg="del mod">
          <ac:chgData name="Luca Crocetti" userId="52efdf86-ba77-4dcf-8f92-67ea05fd85b4" providerId="ADAL" clId="{9EEA36A6-BA56-4B73-84C0-E3D513392298}" dt="2023-03-29T13:10:59.998" v="2658" actId="478"/>
          <ac:cxnSpMkLst>
            <pc:docMk/>
            <pc:sldMk cId="3505293122" sldId="377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10:59.998" v="2658" actId="478"/>
          <ac:cxnSpMkLst>
            <pc:docMk/>
            <pc:sldMk cId="3505293122" sldId="377"/>
            <ac:cxnSpMk id="13" creationId="{B8103F27-87C4-4376-A3CE-4EABE6872920}"/>
          </ac:cxnSpMkLst>
        </pc:cxnChg>
        <pc:cxnChg chg="add mod">
          <ac:chgData name="Luca Crocetti" userId="52efdf86-ba77-4dcf-8f92-67ea05fd85b4" providerId="ADAL" clId="{9EEA36A6-BA56-4B73-84C0-E3D513392298}" dt="2023-03-29T13:11:00.263" v="2659"/>
          <ac:cxnSpMkLst>
            <pc:docMk/>
            <pc:sldMk cId="3505293122" sldId="377"/>
            <ac:cxnSpMk id="19" creationId="{B87BC54B-B65C-62A4-D294-4444EF6B4745}"/>
          </ac:cxnSpMkLst>
        </pc:cxnChg>
      </pc:sldChg>
      <pc:sldChg chg="addSp delSp modSp mod">
        <pc:chgData name="Luca Crocetti" userId="52efdf86-ba77-4dcf-8f92-67ea05fd85b4" providerId="ADAL" clId="{9EEA36A6-BA56-4B73-84C0-E3D513392298}" dt="2023-03-29T13:11:04.852" v="2661"/>
        <pc:sldMkLst>
          <pc:docMk/>
          <pc:sldMk cId="3644210023" sldId="378"/>
        </pc:sldMkLst>
        <pc:spChg chg="mod">
          <ac:chgData name="Luca Crocetti" userId="52efdf86-ba77-4dcf-8f92-67ea05fd85b4" providerId="ADAL" clId="{9EEA36A6-BA56-4B73-84C0-E3D513392298}" dt="2023-03-15T16:26:57.126" v="318" actId="123"/>
          <ac:spMkLst>
            <pc:docMk/>
            <pc:sldMk cId="3644210023" sldId="378"/>
            <ac:spMk id="3" creationId="{646038F1-1D97-44D2-ABE9-87E706E5B735}"/>
          </ac:spMkLst>
        </pc:spChg>
        <pc:spChg chg="del">
          <ac:chgData name="Luca Crocetti" userId="52efdf86-ba77-4dcf-8f92-67ea05fd85b4" providerId="ADAL" clId="{9EEA36A6-BA56-4B73-84C0-E3D513392298}" dt="2023-03-29T13:11:04.657" v="2660" actId="478"/>
          <ac:spMkLst>
            <pc:docMk/>
            <pc:sldMk cId="3644210023" sldId="378"/>
            <ac:spMk id="4" creationId="{822D1EA9-B956-439C-BA72-C68A27C74D9C}"/>
          </ac:spMkLst>
        </pc:spChg>
        <pc:spChg chg="del">
          <ac:chgData name="Luca Crocetti" userId="52efdf86-ba77-4dcf-8f92-67ea05fd85b4" providerId="ADAL" clId="{9EEA36A6-BA56-4B73-84C0-E3D513392298}" dt="2023-03-29T13:11:04.657" v="2660" actId="478"/>
          <ac:spMkLst>
            <pc:docMk/>
            <pc:sldMk cId="3644210023" sldId="378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29T13:11:04.852" v="2661"/>
          <ac:spMkLst>
            <pc:docMk/>
            <pc:sldMk cId="3644210023" sldId="378"/>
            <ac:spMk id="19" creationId="{2B5BD271-DD7B-A4AA-0071-6DFB31DE4530}"/>
          </ac:spMkLst>
        </pc:spChg>
        <pc:spChg chg="add mod">
          <ac:chgData name="Luca Crocetti" userId="52efdf86-ba77-4dcf-8f92-67ea05fd85b4" providerId="ADAL" clId="{9EEA36A6-BA56-4B73-84C0-E3D513392298}" dt="2023-03-29T13:11:04.852" v="2661"/>
          <ac:spMkLst>
            <pc:docMk/>
            <pc:sldMk cId="3644210023" sldId="378"/>
            <ac:spMk id="20" creationId="{51226015-2893-596B-E819-3BA15C11B337}"/>
          </ac:spMkLst>
        </pc:spChg>
        <pc:cxnChg chg="del mod">
          <ac:chgData name="Luca Crocetti" userId="52efdf86-ba77-4dcf-8f92-67ea05fd85b4" providerId="ADAL" clId="{9EEA36A6-BA56-4B73-84C0-E3D513392298}" dt="2023-03-29T13:11:04.657" v="2660" actId="478"/>
          <ac:cxnSpMkLst>
            <pc:docMk/>
            <pc:sldMk cId="3644210023" sldId="378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11:04.657" v="2660" actId="478"/>
          <ac:cxnSpMkLst>
            <pc:docMk/>
            <pc:sldMk cId="3644210023" sldId="378"/>
            <ac:cxnSpMk id="13" creationId="{B8103F27-87C4-4376-A3CE-4EABE6872920}"/>
          </ac:cxnSpMkLst>
        </pc:cxnChg>
        <pc:cxnChg chg="add mod">
          <ac:chgData name="Luca Crocetti" userId="52efdf86-ba77-4dcf-8f92-67ea05fd85b4" providerId="ADAL" clId="{9EEA36A6-BA56-4B73-84C0-E3D513392298}" dt="2023-03-29T13:11:04.852" v="2661"/>
          <ac:cxnSpMkLst>
            <pc:docMk/>
            <pc:sldMk cId="3644210023" sldId="378"/>
            <ac:cxnSpMk id="21" creationId="{0EE1B0C6-8124-F42A-D073-E47D24FDBE8E}"/>
          </ac:cxnSpMkLst>
        </pc:cxnChg>
      </pc:sldChg>
      <pc:sldChg chg="modSp del mod">
        <pc:chgData name="Luca Crocetti" userId="52efdf86-ba77-4dcf-8f92-67ea05fd85b4" providerId="ADAL" clId="{9EEA36A6-BA56-4B73-84C0-E3D513392298}" dt="2023-03-16T17:37:02.640" v="1648" actId="47"/>
        <pc:sldMkLst>
          <pc:docMk/>
          <pc:sldMk cId="3092442466" sldId="379"/>
        </pc:sldMkLst>
        <pc:spChg chg="mod">
          <ac:chgData name="Luca Crocetti" userId="52efdf86-ba77-4dcf-8f92-67ea05fd85b4" providerId="ADAL" clId="{9EEA36A6-BA56-4B73-84C0-E3D513392298}" dt="2023-03-16T16:56:12.676" v="890"/>
          <ac:spMkLst>
            <pc:docMk/>
            <pc:sldMk cId="3092442466" sldId="379"/>
            <ac:spMk id="2" creationId="{A1E43869-A74A-4BC1-B9CE-79D78A6BDFFE}"/>
          </ac:spMkLst>
        </pc:spChg>
        <pc:spChg chg="mod">
          <ac:chgData name="Luca Crocetti" userId="52efdf86-ba77-4dcf-8f92-67ea05fd85b4" providerId="ADAL" clId="{9EEA36A6-BA56-4B73-84C0-E3D513392298}" dt="2023-03-16T17:28:53.691" v="1527" actId="20577"/>
          <ac:spMkLst>
            <pc:docMk/>
            <pc:sldMk cId="3092442466" sldId="379"/>
            <ac:spMk id="3" creationId="{646038F1-1D97-44D2-ABE9-87E706E5B735}"/>
          </ac:spMkLst>
        </pc:spChg>
      </pc:sldChg>
      <pc:sldChg chg="addSp delSp modSp mod">
        <pc:chgData name="Luca Crocetti" userId="52efdf86-ba77-4dcf-8f92-67ea05fd85b4" providerId="ADAL" clId="{9EEA36A6-BA56-4B73-84C0-E3D513392298}" dt="2023-03-29T13:09:32.160" v="2621"/>
        <pc:sldMkLst>
          <pc:docMk/>
          <pc:sldMk cId="1630005005" sldId="380"/>
        </pc:sldMkLst>
        <pc:spChg chg="mod">
          <ac:chgData name="Luca Crocetti" userId="52efdf86-ba77-4dcf-8f92-67ea05fd85b4" providerId="ADAL" clId="{9EEA36A6-BA56-4B73-84C0-E3D513392298}" dt="2023-03-16T16:56:08.477" v="889"/>
          <ac:spMkLst>
            <pc:docMk/>
            <pc:sldMk cId="1630005005" sldId="380"/>
            <ac:spMk id="2" creationId="{A1E43869-A74A-4BC1-B9CE-79D78A6BDFFE}"/>
          </ac:spMkLst>
        </pc:spChg>
        <pc:spChg chg="mod">
          <ac:chgData name="Luca Crocetti" userId="52efdf86-ba77-4dcf-8f92-67ea05fd85b4" providerId="ADAL" clId="{9EEA36A6-BA56-4B73-84C0-E3D513392298}" dt="2023-03-16T17:33:50.020" v="1581" actId="20577"/>
          <ac:spMkLst>
            <pc:docMk/>
            <pc:sldMk cId="1630005005" sldId="380"/>
            <ac:spMk id="3" creationId="{646038F1-1D97-44D2-ABE9-87E706E5B735}"/>
          </ac:spMkLst>
        </pc:spChg>
        <pc:spChg chg="del">
          <ac:chgData name="Luca Crocetti" userId="52efdf86-ba77-4dcf-8f92-67ea05fd85b4" providerId="ADAL" clId="{9EEA36A6-BA56-4B73-84C0-E3D513392298}" dt="2023-03-29T13:09:31.904" v="2620" actId="478"/>
          <ac:spMkLst>
            <pc:docMk/>
            <pc:sldMk cId="1630005005" sldId="380"/>
            <ac:spMk id="4" creationId="{822D1EA9-B956-439C-BA72-C68A27C74D9C}"/>
          </ac:spMkLst>
        </pc:spChg>
        <pc:spChg chg="del">
          <ac:chgData name="Luca Crocetti" userId="52efdf86-ba77-4dcf-8f92-67ea05fd85b4" providerId="ADAL" clId="{9EEA36A6-BA56-4B73-84C0-E3D513392298}" dt="2023-03-29T13:09:31.904" v="2620" actId="478"/>
          <ac:spMkLst>
            <pc:docMk/>
            <pc:sldMk cId="1630005005" sldId="380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29T13:09:32.160" v="2621"/>
          <ac:spMkLst>
            <pc:docMk/>
            <pc:sldMk cId="1630005005" sldId="380"/>
            <ac:spMk id="8" creationId="{05108A27-37F5-1534-9215-BBAEA1BCAD77}"/>
          </ac:spMkLst>
        </pc:spChg>
        <pc:spChg chg="add mod">
          <ac:chgData name="Luca Crocetti" userId="52efdf86-ba77-4dcf-8f92-67ea05fd85b4" providerId="ADAL" clId="{9EEA36A6-BA56-4B73-84C0-E3D513392298}" dt="2023-03-29T13:09:32.160" v="2621"/>
          <ac:spMkLst>
            <pc:docMk/>
            <pc:sldMk cId="1630005005" sldId="380"/>
            <ac:spMk id="15" creationId="{68A135DC-5620-66AB-3BDD-0853E726CED6}"/>
          </ac:spMkLst>
        </pc:spChg>
        <pc:cxnChg chg="del mod">
          <ac:chgData name="Luca Crocetti" userId="52efdf86-ba77-4dcf-8f92-67ea05fd85b4" providerId="ADAL" clId="{9EEA36A6-BA56-4B73-84C0-E3D513392298}" dt="2023-03-29T13:09:31.904" v="2620" actId="478"/>
          <ac:cxnSpMkLst>
            <pc:docMk/>
            <pc:sldMk cId="1630005005" sldId="380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09:31.904" v="2620" actId="478"/>
          <ac:cxnSpMkLst>
            <pc:docMk/>
            <pc:sldMk cId="1630005005" sldId="380"/>
            <ac:cxnSpMk id="13" creationId="{B8103F27-87C4-4376-A3CE-4EABE6872920}"/>
          </ac:cxnSpMkLst>
        </pc:cxnChg>
        <pc:cxnChg chg="add mod">
          <ac:chgData name="Luca Crocetti" userId="52efdf86-ba77-4dcf-8f92-67ea05fd85b4" providerId="ADAL" clId="{9EEA36A6-BA56-4B73-84C0-E3D513392298}" dt="2023-03-29T13:09:32.160" v="2621"/>
          <ac:cxnSpMkLst>
            <pc:docMk/>
            <pc:sldMk cId="1630005005" sldId="380"/>
            <ac:cxnSpMk id="16" creationId="{2CF288BB-B5BF-1D57-48C1-B55A81648A4F}"/>
          </ac:cxnSpMkLst>
        </pc:cxnChg>
      </pc:sldChg>
      <pc:sldChg chg="addSp delSp modSp mod">
        <pc:chgData name="Luca Crocetti" userId="52efdf86-ba77-4dcf-8f92-67ea05fd85b4" providerId="ADAL" clId="{9EEA36A6-BA56-4B73-84C0-E3D513392298}" dt="2023-03-29T13:09:53.013" v="2631"/>
        <pc:sldMkLst>
          <pc:docMk/>
          <pc:sldMk cId="3450383789" sldId="381"/>
        </pc:sldMkLst>
        <pc:spChg chg="mod">
          <ac:chgData name="Luca Crocetti" userId="52efdf86-ba77-4dcf-8f92-67ea05fd85b4" providerId="ADAL" clId="{9EEA36A6-BA56-4B73-84C0-E3D513392298}" dt="2023-03-16T16:55:52.832" v="885"/>
          <ac:spMkLst>
            <pc:docMk/>
            <pc:sldMk cId="3450383789" sldId="381"/>
            <ac:spMk id="2" creationId="{A1E43869-A74A-4BC1-B9CE-79D78A6BDFFE}"/>
          </ac:spMkLst>
        </pc:spChg>
        <pc:spChg chg="add mod">
          <ac:chgData name="Luca Crocetti" userId="52efdf86-ba77-4dcf-8f92-67ea05fd85b4" providerId="ADAL" clId="{9EEA36A6-BA56-4B73-84C0-E3D513392298}" dt="2023-03-29T13:09:53.013" v="2631"/>
          <ac:spMkLst>
            <pc:docMk/>
            <pc:sldMk cId="3450383789" sldId="381"/>
            <ac:spMk id="3" creationId="{340710B0-760C-99AE-BFF3-C38358CCD87F}"/>
          </ac:spMkLst>
        </pc:spChg>
        <pc:spChg chg="del">
          <ac:chgData name="Luca Crocetti" userId="52efdf86-ba77-4dcf-8f92-67ea05fd85b4" providerId="ADAL" clId="{9EEA36A6-BA56-4B73-84C0-E3D513392298}" dt="2023-03-29T13:09:52.828" v="2630" actId="478"/>
          <ac:spMkLst>
            <pc:docMk/>
            <pc:sldMk cId="3450383789" sldId="381"/>
            <ac:spMk id="4" creationId="{822D1EA9-B956-439C-BA72-C68A27C74D9C}"/>
          </ac:spMkLst>
        </pc:spChg>
        <pc:spChg chg="del">
          <ac:chgData name="Luca Crocetti" userId="52efdf86-ba77-4dcf-8f92-67ea05fd85b4" providerId="ADAL" clId="{9EEA36A6-BA56-4B73-84C0-E3D513392298}" dt="2023-03-29T13:09:52.828" v="2630" actId="478"/>
          <ac:spMkLst>
            <pc:docMk/>
            <pc:sldMk cId="3450383789" sldId="381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29T13:09:53.013" v="2631"/>
          <ac:spMkLst>
            <pc:docMk/>
            <pc:sldMk cId="3450383789" sldId="381"/>
            <ac:spMk id="8" creationId="{B95AD390-714A-FA00-4B57-D5B718E3DFFB}"/>
          </ac:spMkLst>
        </pc:spChg>
        <pc:spChg chg="mod">
          <ac:chgData name="Luca Crocetti" userId="52efdf86-ba77-4dcf-8f92-67ea05fd85b4" providerId="ADAL" clId="{9EEA36A6-BA56-4B73-84C0-E3D513392298}" dt="2023-03-16T17:29:21.096" v="1528" actId="20577"/>
          <ac:spMkLst>
            <pc:docMk/>
            <pc:sldMk cId="3450383789" sldId="381"/>
            <ac:spMk id="39" creationId="{6DB763D0-153E-44E7-B7D0-FC9A12793E7E}"/>
          </ac:spMkLst>
        </pc:spChg>
        <pc:cxnChg chg="add mod">
          <ac:chgData name="Luca Crocetti" userId="52efdf86-ba77-4dcf-8f92-67ea05fd85b4" providerId="ADAL" clId="{9EEA36A6-BA56-4B73-84C0-E3D513392298}" dt="2023-03-29T13:09:53.013" v="2631"/>
          <ac:cxnSpMkLst>
            <pc:docMk/>
            <pc:sldMk cId="3450383789" sldId="381"/>
            <ac:cxnSpMk id="9" creationId="{ADC7D0DF-ED9C-4490-F67C-2D8A9A11AACF}"/>
          </ac:cxnSpMkLst>
        </pc:cxnChg>
        <pc:cxnChg chg="del mod">
          <ac:chgData name="Luca Crocetti" userId="52efdf86-ba77-4dcf-8f92-67ea05fd85b4" providerId="ADAL" clId="{9EEA36A6-BA56-4B73-84C0-E3D513392298}" dt="2023-03-29T13:09:52.828" v="2630" actId="478"/>
          <ac:cxnSpMkLst>
            <pc:docMk/>
            <pc:sldMk cId="3450383789" sldId="381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09:52.828" v="2630" actId="478"/>
          <ac:cxnSpMkLst>
            <pc:docMk/>
            <pc:sldMk cId="3450383789" sldId="381"/>
            <ac:cxnSpMk id="13" creationId="{B8103F27-87C4-4376-A3CE-4EABE6872920}"/>
          </ac:cxnSpMkLst>
        </pc:cxnChg>
      </pc:sldChg>
      <pc:sldChg chg="modSp mod">
        <pc:chgData name="Luca Crocetti" userId="52efdf86-ba77-4dcf-8f92-67ea05fd85b4" providerId="ADAL" clId="{9EEA36A6-BA56-4B73-84C0-E3D513392298}" dt="2023-03-29T13:13:35.397" v="2667" actId="208"/>
        <pc:sldMkLst>
          <pc:docMk/>
          <pc:sldMk cId="2562190919" sldId="382"/>
        </pc:sldMkLst>
        <pc:spChg chg="mod">
          <ac:chgData name="Luca Crocetti" userId="52efdf86-ba77-4dcf-8f92-67ea05fd85b4" providerId="ADAL" clId="{9EEA36A6-BA56-4B73-84C0-E3D513392298}" dt="2023-03-29T13:11:10.647" v="2663" actId="20577"/>
          <ac:spMkLst>
            <pc:docMk/>
            <pc:sldMk cId="2562190919" sldId="382"/>
            <ac:spMk id="4" creationId="{AEFA014D-8A5C-40FC-911D-956B6E9FD465}"/>
          </ac:spMkLst>
        </pc:spChg>
        <pc:spChg chg="mod">
          <ac:chgData name="Luca Crocetti" userId="52efdf86-ba77-4dcf-8f92-67ea05fd85b4" providerId="ADAL" clId="{9EEA36A6-BA56-4B73-84C0-E3D513392298}" dt="2023-03-29T13:11:13.777" v="2665" actId="20577"/>
          <ac:spMkLst>
            <pc:docMk/>
            <pc:sldMk cId="2562190919" sldId="382"/>
            <ac:spMk id="6" creationId="{4F2A69A7-60BB-4743-AC87-1EB5906EB368}"/>
          </ac:spMkLst>
        </pc:spChg>
        <pc:cxnChg chg="mod">
          <ac:chgData name="Luca Crocetti" userId="52efdf86-ba77-4dcf-8f92-67ea05fd85b4" providerId="ADAL" clId="{9EEA36A6-BA56-4B73-84C0-E3D513392298}" dt="2023-03-29T13:13:30.143" v="2666" actId="208"/>
          <ac:cxnSpMkLst>
            <pc:docMk/>
            <pc:sldMk cId="2562190919" sldId="382"/>
            <ac:cxnSpMk id="90" creationId="{84CDA0A2-809F-4603-A1EA-3E7702A59DA8}"/>
          </ac:cxnSpMkLst>
        </pc:cxnChg>
        <pc:cxnChg chg="mod">
          <ac:chgData name="Luca Crocetti" userId="52efdf86-ba77-4dcf-8f92-67ea05fd85b4" providerId="ADAL" clId="{9EEA36A6-BA56-4B73-84C0-E3D513392298}" dt="2023-03-29T13:13:30.143" v="2666" actId="208"/>
          <ac:cxnSpMkLst>
            <pc:docMk/>
            <pc:sldMk cId="2562190919" sldId="382"/>
            <ac:cxnSpMk id="98" creationId="{D18A70B3-7B05-4177-AFD8-F047D22B14DC}"/>
          </ac:cxnSpMkLst>
        </pc:cxnChg>
        <pc:cxnChg chg="mod">
          <ac:chgData name="Luca Crocetti" userId="52efdf86-ba77-4dcf-8f92-67ea05fd85b4" providerId="ADAL" clId="{9EEA36A6-BA56-4B73-84C0-E3D513392298}" dt="2023-03-29T13:13:30.143" v="2666" actId="208"/>
          <ac:cxnSpMkLst>
            <pc:docMk/>
            <pc:sldMk cId="2562190919" sldId="382"/>
            <ac:cxnSpMk id="100" creationId="{6F1F7309-6F50-4D1F-9D59-9BD7D21D9979}"/>
          </ac:cxnSpMkLst>
        </pc:cxnChg>
        <pc:cxnChg chg="mod">
          <ac:chgData name="Luca Crocetti" userId="52efdf86-ba77-4dcf-8f92-67ea05fd85b4" providerId="ADAL" clId="{9EEA36A6-BA56-4B73-84C0-E3D513392298}" dt="2023-03-29T13:13:30.143" v="2666" actId="208"/>
          <ac:cxnSpMkLst>
            <pc:docMk/>
            <pc:sldMk cId="2562190919" sldId="382"/>
            <ac:cxnSpMk id="151" creationId="{A4389F2A-1710-4766-9163-A51773C02BD2}"/>
          </ac:cxnSpMkLst>
        </pc:cxnChg>
        <pc:cxnChg chg="mod">
          <ac:chgData name="Luca Crocetti" userId="52efdf86-ba77-4dcf-8f92-67ea05fd85b4" providerId="ADAL" clId="{9EEA36A6-BA56-4B73-84C0-E3D513392298}" dt="2023-03-29T13:13:30.143" v="2666" actId="208"/>
          <ac:cxnSpMkLst>
            <pc:docMk/>
            <pc:sldMk cId="2562190919" sldId="382"/>
            <ac:cxnSpMk id="157" creationId="{01BD0FDF-3AD3-48E7-8FD2-DBC45A346DF4}"/>
          </ac:cxnSpMkLst>
        </pc:cxnChg>
        <pc:cxnChg chg="mod">
          <ac:chgData name="Luca Crocetti" userId="52efdf86-ba77-4dcf-8f92-67ea05fd85b4" providerId="ADAL" clId="{9EEA36A6-BA56-4B73-84C0-E3D513392298}" dt="2023-03-29T13:13:30.143" v="2666" actId="208"/>
          <ac:cxnSpMkLst>
            <pc:docMk/>
            <pc:sldMk cId="2562190919" sldId="382"/>
            <ac:cxnSpMk id="159" creationId="{50BA7AE0-5EE8-48AC-BA9E-CA3B68CB1217}"/>
          </ac:cxnSpMkLst>
        </pc:cxnChg>
        <pc:cxnChg chg="mod">
          <ac:chgData name="Luca Crocetti" userId="52efdf86-ba77-4dcf-8f92-67ea05fd85b4" providerId="ADAL" clId="{9EEA36A6-BA56-4B73-84C0-E3D513392298}" dt="2023-03-29T13:13:30.143" v="2666" actId="208"/>
          <ac:cxnSpMkLst>
            <pc:docMk/>
            <pc:sldMk cId="2562190919" sldId="382"/>
            <ac:cxnSpMk id="205" creationId="{5B048BA3-C005-46E0-8287-46345E6CA43F}"/>
          </ac:cxnSpMkLst>
        </pc:cxnChg>
        <pc:cxnChg chg="mod">
          <ac:chgData name="Luca Crocetti" userId="52efdf86-ba77-4dcf-8f92-67ea05fd85b4" providerId="ADAL" clId="{9EEA36A6-BA56-4B73-84C0-E3D513392298}" dt="2023-03-29T13:13:30.143" v="2666" actId="208"/>
          <ac:cxnSpMkLst>
            <pc:docMk/>
            <pc:sldMk cId="2562190919" sldId="382"/>
            <ac:cxnSpMk id="210" creationId="{2719E152-15D4-4663-9CB2-826195CF3B8E}"/>
          </ac:cxnSpMkLst>
        </pc:cxnChg>
        <pc:cxnChg chg="mod">
          <ac:chgData name="Luca Crocetti" userId="52efdf86-ba77-4dcf-8f92-67ea05fd85b4" providerId="ADAL" clId="{9EEA36A6-BA56-4B73-84C0-E3D513392298}" dt="2023-03-29T13:13:30.143" v="2666" actId="208"/>
          <ac:cxnSpMkLst>
            <pc:docMk/>
            <pc:sldMk cId="2562190919" sldId="382"/>
            <ac:cxnSpMk id="213" creationId="{DC03760D-3C8A-4B49-85BE-823C602E9059}"/>
          </ac:cxnSpMkLst>
        </pc:cxnChg>
        <pc:cxnChg chg="mod">
          <ac:chgData name="Luca Crocetti" userId="52efdf86-ba77-4dcf-8f92-67ea05fd85b4" providerId="ADAL" clId="{9EEA36A6-BA56-4B73-84C0-E3D513392298}" dt="2023-03-29T13:13:35.397" v="2667" actId="208"/>
          <ac:cxnSpMkLst>
            <pc:docMk/>
            <pc:sldMk cId="2562190919" sldId="382"/>
            <ac:cxnSpMk id="217" creationId="{54A9CE84-EE56-45C6-9F4C-62D2D62DC3DD}"/>
          </ac:cxnSpMkLst>
        </pc:cxnChg>
      </pc:sldChg>
      <pc:sldChg chg="addSp delSp modSp mod">
        <pc:chgData name="Luca Crocetti" userId="52efdf86-ba77-4dcf-8f92-67ea05fd85b4" providerId="ADAL" clId="{9EEA36A6-BA56-4B73-84C0-E3D513392298}" dt="2023-03-29T13:10:16.112" v="2641"/>
        <pc:sldMkLst>
          <pc:docMk/>
          <pc:sldMk cId="2643789585" sldId="383"/>
        </pc:sldMkLst>
        <pc:spChg chg="add mod">
          <ac:chgData name="Luca Crocetti" userId="52efdf86-ba77-4dcf-8f92-67ea05fd85b4" providerId="ADAL" clId="{9EEA36A6-BA56-4B73-84C0-E3D513392298}" dt="2023-03-29T13:10:16.112" v="2641"/>
          <ac:spMkLst>
            <pc:docMk/>
            <pc:sldMk cId="2643789585" sldId="383"/>
            <ac:spMk id="3" creationId="{35EB5444-EB77-DC9F-3CC3-86ED57DC9326}"/>
          </ac:spMkLst>
        </pc:spChg>
        <pc:spChg chg="del">
          <ac:chgData name="Luca Crocetti" userId="52efdf86-ba77-4dcf-8f92-67ea05fd85b4" providerId="ADAL" clId="{9EEA36A6-BA56-4B73-84C0-E3D513392298}" dt="2023-03-29T13:10:15.942" v="2640" actId="478"/>
          <ac:spMkLst>
            <pc:docMk/>
            <pc:sldMk cId="2643789585" sldId="383"/>
            <ac:spMk id="4" creationId="{822D1EA9-B956-439C-BA72-C68A27C74D9C}"/>
          </ac:spMkLst>
        </pc:spChg>
        <pc:spChg chg="del">
          <ac:chgData name="Luca Crocetti" userId="52efdf86-ba77-4dcf-8f92-67ea05fd85b4" providerId="ADAL" clId="{9EEA36A6-BA56-4B73-84C0-E3D513392298}" dt="2023-03-29T13:10:15.942" v="2640" actId="478"/>
          <ac:spMkLst>
            <pc:docMk/>
            <pc:sldMk cId="2643789585" sldId="383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29T13:10:16.112" v="2641"/>
          <ac:spMkLst>
            <pc:docMk/>
            <pc:sldMk cId="2643789585" sldId="383"/>
            <ac:spMk id="10" creationId="{009EEA6D-59AB-9236-E2BF-5BA222BD2569}"/>
          </ac:spMkLst>
        </pc:spChg>
        <pc:spChg chg="mod">
          <ac:chgData name="Luca Crocetti" userId="52efdf86-ba77-4dcf-8f92-67ea05fd85b4" providerId="ADAL" clId="{9EEA36A6-BA56-4B73-84C0-E3D513392298}" dt="2023-03-16T16:42:46.278" v="426" actId="20577"/>
          <ac:spMkLst>
            <pc:docMk/>
            <pc:sldMk cId="2643789585" sldId="383"/>
            <ac:spMk id="22" creationId="{39388683-15F5-4122-8A44-B430DDE86088}"/>
          </ac:spMkLst>
        </pc:spChg>
        <pc:cxnChg chg="del mod">
          <ac:chgData name="Luca Crocetti" userId="52efdf86-ba77-4dcf-8f92-67ea05fd85b4" providerId="ADAL" clId="{9EEA36A6-BA56-4B73-84C0-E3D513392298}" dt="2023-03-29T13:10:15.942" v="2640" actId="478"/>
          <ac:cxnSpMkLst>
            <pc:docMk/>
            <pc:sldMk cId="2643789585" sldId="383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10:15.942" v="2640" actId="478"/>
          <ac:cxnSpMkLst>
            <pc:docMk/>
            <pc:sldMk cId="2643789585" sldId="383"/>
            <ac:cxnSpMk id="13" creationId="{B8103F27-87C4-4376-A3CE-4EABE6872920}"/>
          </ac:cxnSpMkLst>
        </pc:cxnChg>
        <pc:cxnChg chg="add mod">
          <ac:chgData name="Luca Crocetti" userId="52efdf86-ba77-4dcf-8f92-67ea05fd85b4" providerId="ADAL" clId="{9EEA36A6-BA56-4B73-84C0-E3D513392298}" dt="2023-03-29T13:10:16.112" v="2641"/>
          <ac:cxnSpMkLst>
            <pc:docMk/>
            <pc:sldMk cId="2643789585" sldId="383"/>
            <ac:cxnSpMk id="17" creationId="{70D4EB3F-201A-46AA-5FBC-88816A904FF4}"/>
          </ac:cxnSpMkLst>
        </pc:cxnChg>
      </pc:sldChg>
      <pc:sldChg chg="addSp delSp modSp mod ord">
        <pc:chgData name="Luca Crocetti" userId="52efdf86-ba77-4dcf-8f92-67ea05fd85b4" providerId="ADAL" clId="{9EEA36A6-BA56-4B73-84C0-E3D513392298}" dt="2023-03-29T13:10:30.349" v="2647"/>
        <pc:sldMkLst>
          <pc:docMk/>
          <pc:sldMk cId="3173358790" sldId="384"/>
        </pc:sldMkLst>
        <pc:spChg chg="add mod">
          <ac:chgData name="Luca Crocetti" userId="52efdf86-ba77-4dcf-8f92-67ea05fd85b4" providerId="ADAL" clId="{9EEA36A6-BA56-4B73-84C0-E3D513392298}" dt="2023-03-29T13:10:30.349" v="2647"/>
          <ac:spMkLst>
            <pc:docMk/>
            <pc:sldMk cId="3173358790" sldId="384"/>
            <ac:spMk id="3" creationId="{3604DDE5-1A53-26EF-67C0-DE76DA8E15E5}"/>
          </ac:spMkLst>
        </pc:spChg>
        <pc:spChg chg="del">
          <ac:chgData name="Luca Crocetti" userId="52efdf86-ba77-4dcf-8f92-67ea05fd85b4" providerId="ADAL" clId="{9EEA36A6-BA56-4B73-84C0-E3D513392298}" dt="2023-03-29T13:10:30.183" v="2646" actId="478"/>
          <ac:spMkLst>
            <pc:docMk/>
            <pc:sldMk cId="3173358790" sldId="384"/>
            <ac:spMk id="4" creationId="{822D1EA9-B956-439C-BA72-C68A27C74D9C}"/>
          </ac:spMkLst>
        </pc:spChg>
        <pc:spChg chg="del">
          <ac:chgData name="Luca Crocetti" userId="52efdf86-ba77-4dcf-8f92-67ea05fd85b4" providerId="ADAL" clId="{9EEA36A6-BA56-4B73-84C0-E3D513392298}" dt="2023-03-29T13:10:30.183" v="2646" actId="478"/>
          <ac:spMkLst>
            <pc:docMk/>
            <pc:sldMk cId="3173358790" sldId="384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29T13:10:30.349" v="2647"/>
          <ac:spMkLst>
            <pc:docMk/>
            <pc:sldMk cId="3173358790" sldId="384"/>
            <ac:spMk id="9" creationId="{3E15AE56-0590-6D9C-0916-E364A35F0BE8}"/>
          </ac:spMkLst>
        </pc:spChg>
        <pc:cxnChg chg="add mod">
          <ac:chgData name="Luca Crocetti" userId="52efdf86-ba77-4dcf-8f92-67ea05fd85b4" providerId="ADAL" clId="{9EEA36A6-BA56-4B73-84C0-E3D513392298}" dt="2023-03-29T13:10:30.349" v="2647"/>
          <ac:cxnSpMkLst>
            <pc:docMk/>
            <pc:sldMk cId="3173358790" sldId="384"/>
            <ac:cxnSpMk id="10" creationId="{802FB3E2-0AC0-128D-12AE-7BB88C3FF1DA}"/>
          </ac:cxnSpMkLst>
        </pc:cxnChg>
        <pc:cxnChg chg="del mod">
          <ac:chgData name="Luca Crocetti" userId="52efdf86-ba77-4dcf-8f92-67ea05fd85b4" providerId="ADAL" clId="{9EEA36A6-BA56-4B73-84C0-E3D513392298}" dt="2023-03-29T13:10:30.183" v="2646" actId="478"/>
          <ac:cxnSpMkLst>
            <pc:docMk/>
            <pc:sldMk cId="3173358790" sldId="384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10:30.183" v="2646" actId="478"/>
          <ac:cxnSpMkLst>
            <pc:docMk/>
            <pc:sldMk cId="3173358790" sldId="384"/>
            <ac:cxnSpMk id="13" creationId="{B8103F27-87C4-4376-A3CE-4EABE6872920}"/>
          </ac:cxnSpMkLst>
        </pc:cxnChg>
      </pc:sldChg>
      <pc:sldChg chg="addSp delSp modSp mod">
        <pc:chgData name="Luca Crocetti" userId="52efdf86-ba77-4dcf-8f92-67ea05fd85b4" providerId="ADAL" clId="{9EEA36A6-BA56-4B73-84C0-E3D513392298}" dt="2023-03-29T13:08:57.238" v="2609"/>
        <pc:sldMkLst>
          <pc:docMk/>
          <pc:sldMk cId="3200243247" sldId="385"/>
        </pc:sldMkLst>
        <pc:spChg chg="del">
          <ac:chgData name="Luca Crocetti" userId="52efdf86-ba77-4dcf-8f92-67ea05fd85b4" providerId="ADAL" clId="{9EEA36A6-BA56-4B73-84C0-E3D513392298}" dt="2023-03-29T13:08:57.007" v="2608" actId="478"/>
          <ac:spMkLst>
            <pc:docMk/>
            <pc:sldMk cId="3200243247" sldId="385"/>
            <ac:spMk id="4" creationId="{822D1EA9-B956-439C-BA72-C68A27C74D9C}"/>
          </ac:spMkLst>
        </pc:spChg>
        <pc:spChg chg="del mod">
          <ac:chgData name="Luca Crocetti" userId="52efdf86-ba77-4dcf-8f92-67ea05fd85b4" providerId="ADAL" clId="{9EEA36A6-BA56-4B73-84C0-E3D513392298}" dt="2023-03-29T13:08:57.007" v="2608" actId="478"/>
          <ac:spMkLst>
            <pc:docMk/>
            <pc:sldMk cId="3200243247" sldId="385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29T13:08:57.238" v="2609"/>
          <ac:spMkLst>
            <pc:docMk/>
            <pc:sldMk cId="3200243247" sldId="385"/>
            <ac:spMk id="7" creationId="{A0A186C7-F20A-7B44-6D03-D01F028AC832}"/>
          </ac:spMkLst>
        </pc:spChg>
        <pc:spChg chg="add mod">
          <ac:chgData name="Luca Crocetti" userId="52efdf86-ba77-4dcf-8f92-67ea05fd85b4" providerId="ADAL" clId="{9EEA36A6-BA56-4B73-84C0-E3D513392298}" dt="2023-03-29T13:08:57.238" v="2609"/>
          <ac:spMkLst>
            <pc:docMk/>
            <pc:sldMk cId="3200243247" sldId="385"/>
            <ac:spMk id="8" creationId="{0094C747-AB2B-2259-B2C2-D833D601867E}"/>
          </ac:spMkLst>
        </pc:spChg>
        <pc:cxnChg chg="del mod">
          <ac:chgData name="Luca Crocetti" userId="52efdf86-ba77-4dcf-8f92-67ea05fd85b4" providerId="ADAL" clId="{9EEA36A6-BA56-4B73-84C0-E3D513392298}" dt="2023-03-29T13:08:57.007" v="2608" actId="478"/>
          <ac:cxnSpMkLst>
            <pc:docMk/>
            <pc:sldMk cId="3200243247" sldId="385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08:57.007" v="2608" actId="478"/>
          <ac:cxnSpMkLst>
            <pc:docMk/>
            <pc:sldMk cId="3200243247" sldId="385"/>
            <ac:cxnSpMk id="13" creationId="{B8103F27-87C4-4376-A3CE-4EABE6872920}"/>
          </ac:cxnSpMkLst>
        </pc:cxnChg>
        <pc:cxnChg chg="add mod">
          <ac:chgData name="Luca Crocetti" userId="52efdf86-ba77-4dcf-8f92-67ea05fd85b4" providerId="ADAL" clId="{9EEA36A6-BA56-4B73-84C0-E3D513392298}" dt="2023-03-29T13:08:57.238" v="2609"/>
          <ac:cxnSpMkLst>
            <pc:docMk/>
            <pc:sldMk cId="3200243247" sldId="385"/>
            <ac:cxnSpMk id="20" creationId="{B6A3D609-DC7D-2024-993A-FBD19B4E73E4}"/>
          </ac:cxnSpMkLst>
        </pc:cxnChg>
      </pc:sldChg>
      <pc:sldChg chg="addSp delSp modSp mod">
        <pc:chgData name="Luca Crocetti" userId="52efdf86-ba77-4dcf-8f92-67ea05fd85b4" providerId="ADAL" clId="{9EEA36A6-BA56-4B73-84C0-E3D513392298}" dt="2023-03-29T13:10:20.878" v="2643"/>
        <pc:sldMkLst>
          <pc:docMk/>
          <pc:sldMk cId="506297785" sldId="387"/>
        </pc:sldMkLst>
        <pc:spChg chg="del">
          <ac:chgData name="Luca Crocetti" userId="52efdf86-ba77-4dcf-8f92-67ea05fd85b4" providerId="ADAL" clId="{9EEA36A6-BA56-4B73-84C0-E3D513392298}" dt="2023-03-29T13:10:20.691" v="2642" actId="478"/>
          <ac:spMkLst>
            <pc:docMk/>
            <pc:sldMk cId="506297785" sldId="387"/>
            <ac:spMk id="4" creationId="{822D1EA9-B956-439C-BA72-C68A27C74D9C}"/>
          </ac:spMkLst>
        </pc:spChg>
        <pc:spChg chg="del">
          <ac:chgData name="Luca Crocetti" userId="52efdf86-ba77-4dcf-8f92-67ea05fd85b4" providerId="ADAL" clId="{9EEA36A6-BA56-4B73-84C0-E3D513392298}" dt="2023-03-29T13:10:20.691" v="2642" actId="478"/>
          <ac:spMkLst>
            <pc:docMk/>
            <pc:sldMk cId="506297785" sldId="387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29T13:10:20.878" v="2643"/>
          <ac:spMkLst>
            <pc:docMk/>
            <pc:sldMk cId="506297785" sldId="387"/>
            <ac:spMk id="11" creationId="{8ED4980B-2D05-EDCF-1A44-03668B1AE59A}"/>
          </ac:spMkLst>
        </pc:spChg>
        <pc:spChg chg="mod">
          <ac:chgData name="Luca Crocetti" userId="52efdf86-ba77-4dcf-8f92-67ea05fd85b4" providerId="ADAL" clId="{9EEA36A6-BA56-4B73-84C0-E3D513392298}" dt="2023-03-16T16:43:08.796" v="428" actId="14"/>
          <ac:spMkLst>
            <pc:docMk/>
            <pc:sldMk cId="506297785" sldId="387"/>
            <ac:spMk id="22" creationId="{39388683-15F5-4122-8A44-B430DDE86088}"/>
          </ac:spMkLst>
        </pc:spChg>
        <pc:spChg chg="add mod">
          <ac:chgData name="Luca Crocetti" userId="52efdf86-ba77-4dcf-8f92-67ea05fd85b4" providerId="ADAL" clId="{9EEA36A6-BA56-4B73-84C0-E3D513392298}" dt="2023-03-29T13:10:20.878" v="2643"/>
          <ac:spMkLst>
            <pc:docMk/>
            <pc:sldMk cId="506297785" sldId="387"/>
            <ac:spMk id="30" creationId="{4329BB33-8816-87AE-4BC3-47A0E1BC040A}"/>
          </ac:spMkLst>
        </pc:spChg>
        <pc:cxnChg chg="del mod">
          <ac:chgData name="Luca Crocetti" userId="52efdf86-ba77-4dcf-8f92-67ea05fd85b4" providerId="ADAL" clId="{9EEA36A6-BA56-4B73-84C0-E3D513392298}" dt="2023-03-29T13:10:20.691" v="2642" actId="478"/>
          <ac:cxnSpMkLst>
            <pc:docMk/>
            <pc:sldMk cId="506297785" sldId="387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10:20.691" v="2642" actId="478"/>
          <ac:cxnSpMkLst>
            <pc:docMk/>
            <pc:sldMk cId="506297785" sldId="387"/>
            <ac:cxnSpMk id="13" creationId="{B8103F27-87C4-4376-A3CE-4EABE6872920}"/>
          </ac:cxnSpMkLst>
        </pc:cxnChg>
        <pc:cxnChg chg="add mod">
          <ac:chgData name="Luca Crocetti" userId="52efdf86-ba77-4dcf-8f92-67ea05fd85b4" providerId="ADAL" clId="{9EEA36A6-BA56-4B73-84C0-E3D513392298}" dt="2023-03-29T13:10:20.878" v="2643"/>
          <ac:cxnSpMkLst>
            <pc:docMk/>
            <pc:sldMk cId="506297785" sldId="387"/>
            <ac:cxnSpMk id="31" creationId="{C0A4AC9E-87EA-8850-E638-C883AF0F45D0}"/>
          </ac:cxnSpMkLst>
        </pc:cxnChg>
      </pc:sldChg>
      <pc:sldChg chg="addSp delSp modSp mod">
        <pc:chgData name="Luca Crocetti" userId="52efdf86-ba77-4dcf-8f92-67ea05fd85b4" providerId="ADAL" clId="{9EEA36A6-BA56-4B73-84C0-E3D513392298}" dt="2023-03-29T13:09:38.616" v="2623"/>
        <pc:sldMkLst>
          <pc:docMk/>
          <pc:sldMk cId="3278104381" sldId="388"/>
        </pc:sldMkLst>
        <pc:spChg chg="mod">
          <ac:chgData name="Luca Crocetti" userId="52efdf86-ba77-4dcf-8f92-67ea05fd85b4" providerId="ADAL" clId="{9EEA36A6-BA56-4B73-84C0-E3D513392298}" dt="2023-03-16T16:56:02.297" v="888"/>
          <ac:spMkLst>
            <pc:docMk/>
            <pc:sldMk cId="3278104381" sldId="388"/>
            <ac:spMk id="2" creationId="{A1E43869-A74A-4BC1-B9CE-79D78A6BDFFE}"/>
          </ac:spMkLst>
        </pc:spChg>
        <pc:spChg chg="del">
          <ac:chgData name="Luca Crocetti" userId="52efdf86-ba77-4dcf-8f92-67ea05fd85b4" providerId="ADAL" clId="{9EEA36A6-BA56-4B73-84C0-E3D513392298}" dt="2023-03-29T13:09:38.308" v="2622" actId="478"/>
          <ac:spMkLst>
            <pc:docMk/>
            <pc:sldMk cId="3278104381" sldId="388"/>
            <ac:spMk id="4" creationId="{822D1EA9-B956-439C-BA72-C68A27C74D9C}"/>
          </ac:spMkLst>
        </pc:spChg>
        <pc:spChg chg="del">
          <ac:chgData name="Luca Crocetti" userId="52efdf86-ba77-4dcf-8f92-67ea05fd85b4" providerId="ADAL" clId="{9EEA36A6-BA56-4B73-84C0-E3D513392298}" dt="2023-03-29T13:09:38.308" v="2622" actId="478"/>
          <ac:spMkLst>
            <pc:docMk/>
            <pc:sldMk cId="3278104381" sldId="388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29T13:09:38.616" v="2623"/>
          <ac:spMkLst>
            <pc:docMk/>
            <pc:sldMk cId="3278104381" sldId="388"/>
            <ac:spMk id="8" creationId="{D0E85545-DC4E-A05A-47E5-F107F8BE3745}"/>
          </ac:spMkLst>
        </pc:spChg>
        <pc:spChg chg="add mod">
          <ac:chgData name="Luca Crocetti" userId="52efdf86-ba77-4dcf-8f92-67ea05fd85b4" providerId="ADAL" clId="{9EEA36A6-BA56-4B73-84C0-E3D513392298}" dt="2023-03-29T13:09:38.616" v="2623"/>
          <ac:spMkLst>
            <pc:docMk/>
            <pc:sldMk cId="3278104381" sldId="388"/>
            <ac:spMk id="15" creationId="{AF8B9051-F879-667A-5F55-E68BF7F09413}"/>
          </ac:spMkLst>
        </pc:spChg>
        <pc:cxnChg chg="del mod">
          <ac:chgData name="Luca Crocetti" userId="52efdf86-ba77-4dcf-8f92-67ea05fd85b4" providerId="ADAL" clId="{9EEA36A6-BA56-4B73-84C0-E3D513392298}" dt="2023-03-29T13:09:38.308" v="2622" actId="478"/>
          <ac:cxnSpMkLst>
            <pc:docMk/>
            <pc:sldMk cId="3278104381" sldId="388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09:38.308" v="2622" actId="478"/>
          <ac:cxnSpMkLst>
            <pc:docMk/>
            <pc:sldMk cId="3278104381" sldId="388"/>
            <ac:cxnSpMk id="13" creationId="{B8103F27-87C4-4376-A3CE-4EABE6872920}"/>
          </ac:cxnSpMkLst>
        </pc:cxnChg>
        <pc:cxnChg chg="add mod">
          <ac:chgData name="Luca Crocetti" userId="52efdf86-ba77-4dcf-8f92-67ea05fd85b4" providerId="ADAL" clId="{9EEA36A6-BA56-4B73-84C0-E3D513392298}" dt="2023-03-29T13:09:38.616" v="2623"/>
          <ac:cxnSpMkLst>
            <pc:docMk/>
            <pc:sldMk cId="3278104381" sldId="388"/>
            <ac:cxnSpMk id="16" creationId="{186460D3-3C1A-336D-8CBA-D084394D3B9D}"/>
          </ac:cxnSpMkLst>
        </pc:cxnChg>
      </pc:sldChg>
      <pc:sldChg chg="addSp delSp modSp mod">
        <pc:chgData name="Luca Crocetti" userId="52efdf86-ba77-4dcf-8f92-67ea05fd85b4" providerId="ADAL" clId="{9EEA36A6-BA56-4B73-84C0-E3D513392298}" dt="2023-03-29T13:09:43.586" v="2627"/>
        <pc:sldMkLst>
          <pc:docMk/>
          <pc:sldMk cId="953379259" sldId="389"/>
        </pc:sldMkLst>
        <pc:spChg chg="mod">
          <ac:chgData name="Luca Crocetti" userId="52efdf86-ba77-4dcf-8f92-67ea05fd85b4" providerId="ADAL" clId="{9EEA36A6-BA56-4B73-84C0-E3D513392298}" dt="2023-03-16T16:55:59.029" v="887"/>
          <ac:spMkLst>
            <pc:docMk/>
            <pc:sldMk cId="953379259" sldId="389"/>
            <ac:spMk id="2" creationId="{A1E43869-A74A-4BC1-B9CE-79D78A6BDFFE}"/>
          </ac:spMkLst>
        </pc:spChg>
        <pc:spChg chg="del">
          <ac:chgData name="Luca Crocetti" userId="52efdf86-ba77-4dcf-8f92-67ea05fd85b4" providerId="ADAL" clId="{9EEA36A6-BA56-4B73-84C0-E3D513392298}" dt="2023-03-29T13:09:43.384" v="2626" actId="478"/>
          <ac:spMkLst>
            <pc:docMk/>
            <pc:sldMk cId="953379259" sldId="389"/>
            <ac:spMk id="4" creationId="{822D1EA9-B956-439C-BA72-C68A27C74D9C}"/>
          </ac:spMkLst>
        </pc:spChg>
        <pc:spChg chg="del">
          <ac:chgData name="Luca Crocetti" userId="52efdf86-ba77-4dcf-8f92-67ea05fd85b4" providerId="ADAL" clId="{9EEA36A6-BA56-4B73-84C0-E3D513392298}" dt="2023-03-29T13:09:43.384" v="2626" actId="478"/>
          <ac:spMkLst>
            <pc:docMk/>
            <pc:sldMk cId="953379259" sldId="389"/>
            <ac:spMk id="5" creationId="{8130571C-212F-4C64-ACC8-98B0B6785413}"/>
          </ac:spMkLst>
        </pc:spChg>
        <pc:spChg chg="add del mod">
          <ac:chgData name="Luca Crocetti" userId="52efdf86-ba77-4dcf-8f92-67ea05fd85b4" providerId="ADAL" clId="{9EEA36A6-BA56-4B73-84C0-E3D513392298}" dt="2023-03-29T13:09:40.714" v="2625"/>
          <ac:spMkLst>
            <pc:docMk/>
            <pc:sldMk cId="953379259" sldId="389"/>
            <ac:spMk id="17" creationId="{C9D8EDDD-48D9-81F3-21E3-3E7A36C4F12C}"/>
          </ac:spMkLst>
        </pc:spChg>
        <pc:spChg chg="add del mod">
          <ac:chgData name="Luca Crocetti" userId="52efdf86-ba77-4dcf-8f92-67ea05fd85b4" providerId="ADAL" clId="{9EEA36A6-BA56-4B73-84C0-E3D513392298}" dt="2023-03-29T13:09:40.714" v="2625"/>
          <ac:spMkLst>
            <pc:docMk/>
            <pc:sldMk cId="953379259" sldId="389"/>
            <ac:spMk id="25" creationId="{2E1D76B5-9E41-E72A-E19F-331D6D68FE66}"/>
          </ac:spMkLst>
        </pc:spChg>
        <pc:spChg chg="add mod">
          <ac:chgData name="Luca Crocetti" userId="52efdf86-ba77-4dcf-8f92-67ea05fd85b4" providerId="ADAL" clId="{9EEA36A6-BA56-4B73-84C0-E3D513392298}" dt="2023-03-29T13:09:43.586" v="2627"/>
          <ac:spMkLst>
            <pc:docMk/>
            <pc:sldMk cId="953379259" sldId="389"/>
            <ac:spMk id="28" creationId="{3104F622-492A-EB92-EC69-D43E9204F7E7}"/>
          </ac:spMkLst>
        </pc:spChg>
        <pc:spChg chg="add mod">
          <ac:chgData name="Luca Crocetti" userId="52efdf86-ba77-4dcf-8f92-67ea05fd85b4" providerId="ADAL" clId="{9EEA36A6-BA56-4B73-84C0-E3D513392298}" dt="2023-03-29T13:09:43.586" v="2627"/>
          <ac:spMkLst>
            <pc:docMk/>
            <pc:sldMk cId="953379259" sldId="389"/>
            <ac:spMk id="30" creationId="{B827C1CC-F84B-AB83-983B-553A44C8E6E9}"/>
          </ac:spMkLst>
        </pc:spChg>
        <pc:cxnChg chg="del mod">
          <ac:chgData name="Luca Crocetti" userId="52efdf86-ba77-4dcf-8f92-67ea05fd85b4" providerId="ADAL" clId="{9EEA36A6-BA56-4B73-84C0-E3D513392298}" dt="2023-03-29T13:09:43.384" v="2626" actId="478"/>
          <ac:cxnSpMkLst>
            <pc:docMk/>
            <pc:sldMk cId="953379259" sldId="389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09:43.384" v="2626" actId="478"/>
          <ac:cxnSpMkLst>
            <pc:docMk/>
            <pc:sldMk cId="953379259" sldId="389"/>
            <ac:cxnSpMk id="13" creationId="{B8103F27-87C4-4376-A3CE-4EABE6872920}"/>
          </ac:cxnSpMkLst>
        </pc:cxnChg>
        <pc:cxnChg chg="add del mod">
          <ac:chgData name="Luca Crocetti" userId="52efdf86-ba77-4dcf-8f92-67ea05fd85b4" providerId="ADAL" clId="{9EEA36A6-BA56-4B73-84C0-E3D513392298}" dt="2023-03-29T13:09:40.714" v="2625"/>
          <ac:cxnSpMkLst>
            <pc:docMk/>
            <pc:sldMk cId="953379259" sldId="389"/>
            <ac:cxnSpMk id="26" creationId="{815AE9BE-9AA7-31B4-D92F-254AEFA7B15D}"/>
          </ac:cxnSpMkLst>
        </pc:cxnChg>
        <pc:cxnChg chg="add mod">
          <ac:chgData name="Luca Crocetti" userId="52efdf86-ba77-4dcf-8f92-67ea05fd85b4" providerId="ADAL" clId="{9EEA36A6-BA56-4B73-84C0-E3D513392298}" dt="2023-03-29T13:09:43.586" v="2627"/>
          <ac:cxnSpMkLst>
            <pc:docMk/>
            <pc:sldMk cId="953379259" sldId="389"/>
            <ac:cxnSpMk id="31" creationId="{C79B0ECF-D5C5-2B60-AECC-F82B9C0D9B17}"/>
          </ac:cxnSpMkLst>
        </pc:cxnChg>
      </pc:sldChg>
      <pc:sldChg chg="addSp delSp modSp mod">
        <pc:chgData name="Luca Crocetti" userId="52efdf86-ba77-4dcf-8f92-67ea05fd85b4" providerId="ADAL" clId="{9EEA36A6-BA56-4B73-84C0-E3D513392298}" dt="2023-03-29T13:09:48.388" v="2629"/>
        <pc:sldMkLst>
          <pc:docMk/>
          <pc:sldMk cId="743862558" sldId="390"/>
        </pc:sldMkLst>
        <pc:spChg chg="mod">
          <ac:chgData name="Luca Crocetti" userId="52efdf86-ba77-4dcf-8f92-67ea05fd85b4" providerId="ADAL" clId="{9EEA36A6-BA56-4B73-84C0-E3D513392298}" dt="2023-03-16T16:55:55.971" v="886"/>
          <ac:spMkLst>
            <pc:docMk/>
            <pc:sldMk cId="743862558" sldId="390"/>
            <ac:spMk id="2" creationId="{A1E43869-A74A-4BC1-B9CE-79D78A6BDFFE}"/>
          </ac:spMkLst>
        </pc:spChg>
        <pc:spChg chg="del">
          <ac:chgData name="Luca Crocetti" userId="52efdf86-ba77-4dcf-8f92-67ea05fd85b4" providerId="ADAL" clId="{9EEA36A6-BA56-4B73-84C0-E3D513392298}" dt="2023-03-29T13:09:48.168" v="2628" actId="478"/>
          <ac:spMkLst>
            <pc:docMk/>
            <pc:sldMk cId="743862558" sldId="390"/>
            <ac:spMk id="4" creationId="{822D1EA9-B956-439C-BA72-C68A27C74D9C}"/>
          </ac:spMkLst>
        </pc:spChg>
        <pc:spChg chg="del">
          <ac:chgData name="Luca Crocetti" userId="52efdf86-ba77-4dcf-8f92-67ea05fd85b4" providerId="ADAL" clId="{9EEA36A6-BA56-4B73-84C0-E3D513392298}" dt="2023-03-29T13:09:48.168" v="2628" actId="478"/>
          <ac:spMkLst>
            <pc:docMk/>
            <pc:sldMk cId="743862558" sldId="390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29T13:09:48.388" v="2629"/>
          <ac:spMkLst>
            <pc:docMk/>
            <pc:sldMk cId="743862558" sldId="390"/>
            <ac:spMk id="24" creationId="{6B66E56A-9DA4-B182-F995-CA020A89D998}"/>
          </ac:spMkLst>
        </pc:spChg>
        <pc:spChg chg="add mod">
          <ac:chgData name="Luca Crocetti" userId="52efdf86-ba77-4dcf-8f92-67ea05fd85b4" providerId="ADAL" clId="{9EEA36A6-BA56-4B73-84C0-E3D513392298}" dt="2023-03-29T13:09:48.388" v="2629"/>
          <ac:spMkLst>
            <pc:docMk/>
            <pc:sldMk cId="743862558" sldId="390"/>
            <ac:spMk id="33" creationId="{58BA4908-BA34-7CC1-8BED-FF7A04C06E7B}"/>
          </ac:spMkLst>
        </pc:spChg>
        <pc:cxnChg chg="del mod">
          <ac:chgData name="Luca Crocetti" userId="52efdf86-ba77-4dcf-8f92-67ea05fd85b4" providerId="ADAL" clId="{9EEA36A6-BA56-4B73-84C0-E3D513392298}" dt="2023-03-29T13:09:48.168" v="2628" actId="478"/>
          <ac:cxnSpMkLst>
            <pc:docMk/>
            <pc:sldMk cId="743862558" sldId="390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09:48.168" v="2628" actId="478"/>
          <ac:cxnSpMkLst>
            <pc:docMk/>
            <pc:sldMk cId="743862558" sldId="390"/>
            <ac:cxnSpMk id="13" creationId="{B8103F27-87C4-4376-A3CE-4EABE6872920}"/>
          </ac:cxnSpMkLst>
        </pc:cxnChg>
        <pc:cxnChg chg="add mod">
          <ac:chgData name="Luca Crocetti" userId="52efdf86-ba77-4dcf-8f92-67ea05fd85b4" providerId="ADAL" clId="{9EEA36A6-BA56-4B73-84C0-E3D513392298}" dt="2023-03-29T13:09:48.388" v="2629"/>
          <ac:cxnSpMkLst>
            <pc:docMk/>
            <pc:sldMk cId="743862558" sldId="390"/>
            <ac:cxnSpMk id="34" creationId="{86FF5C85-90FE-12C3-14BE-17E938466687}"/>
          </ac:cxnSpMkLst>
        </pc:cxnChg>
      </pc:sldChg>
      <pc:sldChg chg="addSp delSp modSp mod">
        <pc:chgData name="Luca Crocetti" userId="52efdf86-ba77-4dcf-8f92-67ea05fd85b4" providerId="ADAL" clId="{9EEA36A6-BA56-4B73-84C0-E3D513392298}" dt="2023-03-29T13:10:11.740" v="2639"/>
        <pc:sldMkLst>
          <pc:docMk/>
          <pc:sldMk cId="1058002311" sldId="391"/>
        </pc:sldMkLst>
        <pc:spChg chg="mod">
          <ac:chgData name="Luca Crocetti" userId="52efdf86-ba77-4dcf-8f92-67ea05fd85b4" providerId="ADAL" clId="{9EEA36A6-BA56-4B73-84C0-E3D513392298}" dt="2023-03-16T16:45:17.450" v="481" actId="20577"/>
          <ac:spMkLst>
            <pc:docMk/>
            <pc:sldMk cId="1058002311" sldId="391"/>
            <ac:spMk id="3" creationId="{44443F64-E9B9-565E-60CE-B06038DABEEB}"/>
          </ac:spMkLst>
        </pc:spChg>
        <pc:spChg chg="del">
          <ac:chgData name="Luca Crocetti" userId="52efdf86-ba77-4dcf-8f92-67ea05fd85b4" providerId="ADAL" clId="{9EEA36A6-BA56-4B73-84C0-E3D513392298}" dt="2023-03-29T13:10:11.566" v="2638" actId="478"/>
          <ac:spMkLst>
            <pc:docMk/>
            <pc:sldMk cId="1058002311" sldId="391"/>
            <ac:spMk id="4" creationId="{822D1EA9-B956-439C-BA72-C68A27C74D9C}"/>
          </ac:spMkLst>
        </pc:spChg>
        <pc:spChg chg="del">
          <ac:chgData name="Luca Crocetti" userId="52efdf86-ba77-4dcf-8f92-67ea05fd85b4" providerId="ADAL" clId="{9EEA36A6-BA56-4B73-84C0-E3D513392298}" dt="2023-03-29T13:10:11.566" v="2638" actId="478"/>
          <ac:spMkLst>
            <pc:docMk/>
            <pc:sldMk cId="1058002311" sldId="391"/>
            <ac:spMk id="5" creationId="{8130571C-212F-4C64-ACC8-98B0B6785413}"/>
          </ac:spMkLst>
        </pc:spChg>
        <pc:spChg chg="mod">
          <ac:chgData name="Luca Crocetti" userId="52efdf86-ba77-4dcf-8f92-67ea05fd85b4" providerId="ADAL" clId="{9EEA36A6-BA56-4B73-84C0-E3D513392298}" dt="2023-03-16T16:45:25.262" v="497" actId="20577"/>
          <ac:spMkLst>
            <pc:docMk/>
            <pc:sldMk cId="1058002311" sldId="391"/>
            <ac:spMk id="9" creationId="{817C85CE-CED0-02E7-2447-90691F0ADC1C}"/>
          </ac:spMkLst>
        </pc:spChg>
        <pc:spChg chg="add mod">
          <ac:chgData name="Luca Crocetti" userId="52efdf86-ba77-4dcf-8f92-67ea05fd85b4" providerId="ADAL" clId="{9EEA36A6-BA56-4B73-84C0-E3D513392298}" dt="2023-03-29T13:10:11.740" v="2639"/>
          <ac:spMkLst>
            <pc:docMk/>
            <pc:sldMk cId="1058002311" sldId="391"/>
            <ac:spMk id="11" creationId="{FD56E6AA-17E6-F646-EB37-87B9CE3201B4}"/>
          </ac:spMkLst>
        </pc:spChg>
        <pc:spChg chg="add mod">
          <ac:chgData name="Luca Crocetti" userId="52efdf86-ba77-4dcf-8f92-67ea05fd85b4" providerId="ADAL" clId="{9EEA36A6-BA56-4B73-84C0-E3D513392298}" dt="2023-03-29T13:10:11.740" v="2639"/>
          <ac:spMkLst>
            <pc:docMk/>
            <pc:sldMk cId="1058002311" sldId="391"/>
            <ac:spMk id="16" creationId="{A103DF04-2600-3A82-144C-1461892ACADA}"/>
          </ac:spMkLst>
        </pc:spChg>
        <pc:spChg chg="mod">
          <ac:chgData name="Luca Crocetti" userId="52efdf86-ba77-4dcf-8f92-67ea05fd85b4" providerId="ADAL" clId="{9EEA36A6-BA56-4B73-84C0-E3D513392298}" dt="2023-03-16T16:42:32.694" v="425" actId="20577"/>
          <ac:spMkLst>
            <pc:docMk/>
            <pc:sldMk cId="1058002311" sldId="391"/>
            <ac:spMk id="22" creationId="{39388683-15F5-4122-8A44-B430DDE86088}"/>
          </ac:spMkLst>
        </pc:spChg>
        <pc:cxnChg chg="del mod">
          <ac:chgData name="Luca Crocetti" userId="52efdf86-ba77-4dcf-8f92-67ea05fd85b4" providerId="ADAL" clId="{9EEA36A6-BA56-4B73-84C0-E3D513392298}" dt="2023-03-29T13:10:11.566" v="2638" actId="478"/>
          <ac:cxnSpMkLst>
            <pc:docMk/>
            <pc:sldMk cId="1058002311" sldId="391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10:11.566" v="2638" actId="478"/>
          <ac:cxnSpMkLst>
            <pc:docMk/>
            <pc:sldMk cId="1058002311" sldId="391"/>
            <ac:cxnSpMk id="13" creationId="{B8103F27-87C4-4376-A3CE-4EABE6872920}"/>
          </ac:cxnSpMkLst>
        </pc:cxnChg>
        <pc:cxnChg chg="add mod">
          <ac:chgData name="Luca Crocetti" userId="52efdf86-ba77-4dcf-8f92-67ea05fd85b4" providerId="ADAL" clId="{9EEA36A6-BA56-4B73-84C0-E3D513392298}" dt="2023-03-29T13:10:11.740" v="2639"/>
          <ac:cxnSpMkLst>
            <pc:docMk/>
            <pc:sldMk cId="1058002311" sldId="391"/>
            <ac:cxnSpMk id="18" creationId="{120E0B7E-07F2-D15B-A77D-EEF10E7C9583}"/>
          </ac:cxnSpMkLst>
        </pc:cxnChg>
      </pc:sldChg>
      <pc:sldChg chg="addSp delSp modSp mod">
        <pc:chgData name="Luca Crocetti" userId="52efdf86-ba77-4dcf-8f92-67ea05fd85b4" providerId="ADAL" clId="{9EEA36A6-BA56-4B73-84C0-E3D513392298}" dt="2023-03-29T13:10:25.324" v="2645"/>
        <pc:sldMkLst>
          <pc:docMk/>
          <pc:sldMk cId="1248170124" sldId="392"/>
        </pc:sldMkLst>
        <pc:spChg chg="add mod">
          <ac:chgData name="Luca Crocetti" userId="52efdf86-ba77-4dcf-8f92-67ea05fd85b4" providerId="ADAL" clId="{9EEA36A6-BA56-4B73-84C0-E3D513392298}" dt="2023-03-29T13:10:25.324" v="2645"/>
          <ac:spMkLst>
            <pc:docMk/>
            <pc:sldMk cId="1248170124" sldId="392"/>
            <ac:spMk id="3" creationId="{D2DA32E2-D653-1B70-942F-3C9446078FA1}"/>
          </ac:spMkLst>
        </pc:spChg>
        <pc:spChg chg="del">
          <ac:chgData name="Luca Crocetti" userId="52efdf86-ba77-4dcf-8f92-67ea05fd85b4" providerId="ADAL" clId="{9EEA36A6-BA56-4B73-84C0-E3D513392298}" dt="2023-03-29T13:10:25.173" v="2644" actId="478"/>
          <ac:spMkLst>
            <pc:docMk/>
            <pc:sldMk cId="1248170124" sldId="392"/>
            <ac:spMk id="4" creationId="{822D1EA9-B956-439C-BA72-C68A27C74D9C}"/>
          </ac:spMkLst>
        </pc:spChg>
        <pc:spChg chg="del">
          <ac:chgData name="Luca Crocetti" userId="52efdf86-ba77-4dcf-8f92-67ea05fd85b4" providerId="ADAL" clId="{9EEA36A6-BA56-4B73-84C0-E3D513392298}" dt="2023-03-29T13:10:25.173" v="2644" actId="478"/>
          <ac:spMkLst>
            <pc:docMk/>
            <pc:sldMk cId="1248170124" sldId="392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29T13:10:25.324" v="2645"/>
          <ac:spMkLst>
            <pc:docMk/>
            <pc:sldMk cId="1248170124" sldId="392"/>
            <ac:spMk id="9" creationId="{144DEBEB-7826-1FB5-CBFB-1C6DA24BDD9A}"/>
          </ac:spMkLst>
        </pc:spChg>
        <pc:spChg chg="mod">
          <ac:chgData name="Luca Crocetti" userId="52efdf86-ba77-4dcf-8f92-67ea05fd85b4" providerId="ADAL" clId="{9EEA36A6-BA56-4B73-84C0-E3D513392298}" dt="2023-03-16T16:43:49.605" v="444" actId="20577"/>
          <ac:spMkLst>
            <pc:docMk/>
            <pc:sldMk cId="1248170124" sldId="392"/>
            <ac:spMk id="22" creationId="{39388683-15F5-4122-8A44-B430DDE86088}"/>
          </ac:spMkLst>
        </pc:spChg>
        <pc:cxnChg chg="add mod">
          <ac:chgData name="Luca Crocetti" userId="52efdf86-ba77-4dcf-8f92-67ea05fd85b4" providerId="ADAL" clId="{9EEA36A6-BA56-4B73-84C0-E3D513392298}" dt="2023-03-29T13:10:25.324" v="2645"/>
          <ac:cxnSpMkLst>
            <pc:docMk/>
            <pc:sldMk cId="1248170124" sldId="392"/>
            <ac:cxnSpMk id="10" creationId="{1C50B007-8F25-97A9-FF7A-207CCC860699}"/>
          </ac:cxnSpMkLst>
        </pc:cxnChg>
        <pc:cxnChg chg="del mod">
          <ac:chgData name="Luca Crocetti" userId="52efdf86-ba77-4dcf-8f92-67ea05fd85b4" providerId="ADAL" clId="{9EEA36A6-BA56-4B73-84C0-E3D513392298}" dt="2023-03-29T13:10:25.173" v="2644" actId="478"/>
          <ac:cxnSpMkLst>
            <pc:docMk/>
            <pc:sldMk cId="1248170124" sldId="392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10:25.173" v="2644" actId="478"/>
          <ac:cxnSpMkLst>
            <pc:docMk/>
            <pc:sldMk cId="1248170124" sldId="392"/>
            <ac:cxnSpMk id="13" creationId="{B8103F27-87C4-4376-A3CE-4EABE6872920}"/>
          </ac:cxnSpMkLst>
        </pc:cxnChg>
      </pc:sldChg>
      <pc:sldChg chg="addSp delSp modSp mod">
        <pc:chgData name="Luca Crocetti" userId="52efdf86-ba77-4dcf-8f92-67ea05fd85b4" providerId="ADAL" clId="{9EEA36A6-BA56-4B73-84C0-E3D513392298}" dt="2023-03-29T13:10:35.216" v="2649"/>
        <pc:sldMkLst>
          <pc:docMk/>
          <pc:sldMk cId="1382405189" sldId="393"/>
        </pc:sldMkLst>
        <pc:spChg chg="add mod">
          <ac:chgData name="Luca Crocetti" userId="52efdf86-ba77-4dcf-8f92-67ea05fd85b4" providerId="ADAL" clId="{9EEA36A6-BA56-4B73-84C0-E3D513392298}" dt="2023-03-29T13:10:35.216" v="2649"/>
          <ac:spMkLst>
            <pc:docMk/>
            <pc:sldMk cId="1382405189" sldId="393"/>
            <ac:spMk id="3" creationId="{BC41C7EC-D9AD-C992-E1C2-F9DD494388EC}"/>
          </ac:spMkLst>
        </pc:spChg>
        <pc:spChg chg="del">
          <ac:chgData name="Luca Crocetti" userId="52efdf86-ba77-4dcf-8f92-67ea05fd85b4" providerId="ADAL" clId="{9EEA36A6-BA56-4B73-84C0-E3D513392298}" dt="2023-03-29T13:10:35.035" v="2648" actId="478"/>
          <ac:spMkLst>
            <pc:docMk/>
            <pc:sldMk cId="1382405189" sldId="393"/>
            <ac:spMk id="4" creationId="{822D1EA9-B956-439C-BA72-C68A27C74D9C}"/>
          </ac:spMkLst>
        </pc:spChg>
        <pc:spChg chg="del">
          <ac:chgData name="Luca Crocetti" userId="52efdf86-ba77-4dcf-8f92-67ea05fd85b4" providerId="ADAL" clId="{9EEA36A6-BA56-4B73-84C0-E3D513392298}" dt="2023-03-29T13:10:35.035" v="2648" actId="478"/>
          <ac:spMkLst>
            <pc:docMk/>
            <pc:sldMk cId="1382405189" sldId="393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29T13:10:35.216" v="2649"/>
          <ac:spMkLst>
            <pc:docMk/>
            <pc:sldMk cId="1382405189" sldId="393"/>
            <ac:spMk id="9" creationId="{50953186-81F2-854A-26E0-81EB9EC1D54B}"/>
          </ac:spMkLst>
        </pc:spChg>
        <pc:spChg chg="mod">
          <ac:chgData name="Luca Crocetti" userId="52efdf86-ba77-4dcf-8f92-67ea05fd85b4" providerId="ADAL" clId="{9EEA36A6-BA56-4B73-84C0-E3D513392298}" dt="2023-03-17T12:07:45.984" v="2121" actId="113"/>
          <ac:spMkLst>
            <pc:docMk/>
            <pc:sldMk cId="1382405189" sldId="393"/>
            <ac:spMk id="22" creationId="{39388683-15F5-4122-8A44-B430DDE86088}"/>
          </ac:spMkLst>
        </pc:spChg>
        <pc:cxnChg chg="add mod">
          <ac:chgData name="Luca Crocetti" userId="52efdf86-ba77-4dcf-8f92-67ea05fd85b4" providerId="ADAL" clId="{9EEA36A6-BA56-4B73-84C0-E3D513392298}" dt="2023-03-29T13:10:35.216" v="2649"/>
          <ac:cxnSpMkLst>
            <pc:docMk/>
            <pc:sldMk cId="1382405189" sldId="393"/>
            <ac:cxnSpMk id="10" creationId="{A404CCFD-7E6C-5307-4C73-ACBD88FD449C}"/>
          </ac:cxnSpMkLst>
        </pc:cxnChg>
        <pc:cxnChg chg="del mod">
          <ac:chgData name="Luca Crocetti" userId="52efdf86-ba77-4dcf-8f92-67ea05fd85b4" providerId="ADAL" clId="{9EEA36A6-BA56-4B73-84C0-E3D513392298}" dt="2023-03-29T13:10:35.035" v="2648" actId="478"/>
          <ac:cxnSpMkLst>
            <pc:docMk/>
            <pc:sldMk cId="1382405189" sldId="393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10:35.035" v="2648" actId="478"/>
          <ac:cxnSpMkLst>
            <pc:docMk/>
            <pc:sldMk cId="1382405189" sldId="393"/>
            <ac:cxnSpMk id="13" creationId="{B8103F27-87C4-4376-A3CE-4EABE6872920}"/>
          </ac:cxnSpMkLst>
        </pc:cxnChg>
      </pc:sldChg>
      <pc:sldChg chg="addSp delSp modSp mod">
        <pc:chgData name="Luca Crocetti" userId="52efdf86-ba77-4dcf-8f92-67ea05fd85b4" providerId="ADAL" clId="{9EEA36A6-BA56-4B73-84C0-E3D513392298}" dt="2023-03-29T13:10:55.460" v="2657"/>
        <pc:sldMkLst>
          <pc:docMk/>
          <pc:sldMk cId="468927881" sldId="394"/>
        </pc:sldMkLst>
        <pc:spChg chg="del">
          <ac:chgData name="Luca Crocetti" userId="52efdf86-ba77-4dcf-8f92-67ea05fd85b4" providerId="ADAL" clId="{9EEA36A6-BA56-4B73-84C0-E3D513392298}" dt="2023-03-29T13:10:55.141" v="2656" actId="478"/>
          <ac:spMkLst>
            <pc:docMk/>
            <pc:sldMk cId="468927881" sldId="394"/>
            <ac:spMk id="4" creationId="{822D1EA9-B956-439C-BA72-C68A27C74D9C}"/>
          </ac:spMkLst>
        </pc:spChg>
        <pc:spChg chg="del">
          <ac:chgData name="Luca Crocetti" userId="52efdf86-ba77-4dcf-8f92-67ea05fd85b4" providerId="ADAL" clId="{9EEA36A6-BA56-4B73-84C0-E3D513392298}" dt="2023-03-29T13:10:55.141" v="2656" actId="478"/>
          <ac:spMkLst>
            <pc:docMk/>
            <pc:sldMk cId="468927881" sldId="394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29T13:10:55.460" v="2657"/>
          <ac:spMkLst>
            <pc:docMk/>
            <pc:sldMk cId="468927881" sldId="394"/>
            <ac:spMk id="10" creationId="{F28C8C8F-7ACF-5630-0F15-A981C8C8F87E}"/>
          </ac:spMkLst>
        </pc:spChg>
        <pc:spChg chg="add mod">
          <ac:chgData name="Luca Crocetti" userId="52efdf86-ba77-4dcf-8f92-67ea05fd85b4" providerId="ADAL" clId="{9EEA36A6-BA56-4B73-84C0-E3D513392298}" dt="2023-03-29T13:10:55.460" v="2657"/>
          <ac:spMkLst>
            <pc:docMk/>
            <pc:sldMk cId="468927881" sldId="394"/>
            <ac:spMk id="11" creationId="{8CC2829F-D3DA-EF5B-F9D5-54977678F5F2}"/>
          </ac:spMkLst>
        </pc:spChg>
        <pc:cxnChg chg="del mod">
          <ac:chgData name="Luca Crocetti" userId="52efdf86-ba77-4dcf-8f92-67ea05fd85b4" providerId="ADAL" clId="{9EEA36A6-BA56-4B73-84C0-E3D513392298}" dt="2023-03-29T13:10:55.141" v="2656" actId="478"/>
          <ac:cxnSpMkLst>
            <pc:docMk/>
            <pc:sldMk cId="468927881" sldId="394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10:55.141" v="2656" actId="478"/>
          <ac:cxnSpMkLst>
            <pc:docMk/>
            <pc:sldMk cId="468927881" sldId="394"/>
            <ac:cxnSpMk id="13" creationId="{B8103F27-87C4-4376-A3CE-4EABE6872920}"/>
          </ac:cxnSpMkLst>
        </pc:cxnChg>
        <pc:cxnChg chg="add mod">
          <ac:chgData name="Luca Crocetti" userId="52efdf86-ba77-4dcf-8f92-67ea05fd85b4" providerId="ADAL" clId="{9EEA36A6-BA56-4B73-84C0-E3D513392298}" dt="2023-03-29T13:10:55.460" v="2657"/>
          <ac:cxnSpMkLst>
            <pc:docMk/>
            <pc:sldMk cId="468927881" sldId="394"/>
            <ac:cxnSpMk id="17" creationId="{EE22C998-F075-B15E-866A-081A6D5394B4}"/>
          </ac:cxnSpMkLst>
        </pc:cxnChg>
      </pc:sldChg>
      <pc:sldChg chg="addSp delSp modSp add mod">
        <pc:chgData name="Luca Crocetti" userId="52efdf86-ba77-4dcf-8f92-67ea05fd85b4" providerId="ADAL" clId="{9EEA36A6-BA56-4B73-84C0-E3D513392298}" dt="2023-03-29T13:09:57.447" v="2633"/>
        <pc:sldMkLst>
          <pc:docMk/>
          <pc:sldMk cId="91231597" sldId="395"/>
        </pc:sldMkLst>
        <pc:spChg chg="mod">
          <ac:chgData name="Luca Crocetti" userId="52efdf86-ba77-4dcf-8f92-67ea05fd85b4" providerId="ADAL" clId="{9EEA36A6-BA56-4B73-84C0-E3D513392298}" dt="2023-03-16T16:55:48.585" v="884" actId="20577"/>
          <ac:spMkLst>
            <pc:docMk/>
            <pc:sldMk cId="91231597" sldId="395"/>
            <ac:spMk id="2" creationId="{A1E43869-A74A-4BC1-B9CE-79D78A6BDFFE}"/>
          </ac:spMkLst>
        </pc:spChg>
        <pc:spChg chg="add mod">
          <ac:chgData name="Luca Crocetti" userId="52efdf86-ba77-4dcf-8f92-67ea05fd85b4" providerId="ADAL" clId="{9EEA36A6-BA56-4B73-84C0-E3D513392298}" dt="2023-03-29T13:09:57.447" v="2633"/>
          <ac:spMkLst>
            <pc:docMk/>
            <pc:sldMk cId="91231597" sldId="395"/>
            <ac:spMk id="3" creationId="{A341D13B-9C82-FCB7-4475-E14237D23553}"/>
          </ac:spMkLst>
        </pc:spChg>
        <pc:spChg chg="del">
          <ac:chgData name="Luca Crocetti" userId="52efdf86-ba77-4dcf-8f92-67ea05fd85b4" providerId="ADAL" clId="{9EEA36A6-BA56-4B73-84C0-E3D513392298}" dt="2023-03-29T13:09:57.287" v="2632" actId="478"/>
          <ac:spMkLst>
            <pc:docMk/>
            <pc:sldMk cId="91231597" sldId="395"/>
            <ac:spMk id="4" creationId="{822D1EA9-B956-439C-BA72-C68A27C74D9C}"/>
          </ac:spMkLst>
        </pc:spChg>
        <pc:spChg chg="del">
          <ac:chgData name="Luca Crocetti" userId="52efdf86-ba77-4dcf-8f92-67ea05fd85b4" providerId="ADAL" clId="{9EEA36A6-BA56-4B73-84C0-E3D513392298}" dt="2023-03-29T13:09:57.287" v="2632" actId="478"/>
          <ac:spMkLst>
            <pc:docMk/>
            <pc:sldMk cId="91231597" sldId="395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29T13:09:57.447" v="2633"/>
          <ac:spMkLst>
            <pc:docMk/>
            <pc:sldMk cId="91231597" sldId="395"/>
            <ac:spMk id="8" creationId="{F5FEDE59-DA89-4D23-FCB4-C79626D94E83}"/>
          </ac:spMkLst>
        </pc:spChg>
        <pc:spChg chg="mod">
          <ac:chgData name="Luca Crocetti" userId="52efdf86-ba77-4dcf-8f92-67ea05fd85b4" providerId="ADAL" clId="{9EEA36A6-BA56-4B73-84C0-E3D513392298}" dt="2023-03-16T16:44:48.224" v="463" actId="20577"/>
          <ac:spMkLst>
            <pc:docMk/>
            <pc:sldMk cId="91231597" sldId="395"/>
            <ac:spMk id="39" creationId="{6DB763D0-153E-44E7-B7D0-FC9A12793E7E}"/>
          </ac:spMkLst>
        </pc:spChg>
        <pc:cxnChg chg="add mod">
          <ac:chgData name="Luca Crocetti" userId="52efdf86-ba77-4dcf-8f92-67ea05fd85b4" providerId="ADAL" clId="{9EEA36A6-BA56-4B73-84C0-E3D513392298}" dt="2023-03-29T13:09:57.447" v="2633"/>
          <ac:cxnSpMkLst>
            <pc:docMk/>
            <pc:sldMk cId="91231597" sldId="395"/>
            <ac:cxnSpMk id="9" creationId="{5743FFAD-CA1D-DD84-5097-88C68F067180}"/>
          </ac:cxnSpMkLst>
        </pc:cxnChg>
        <pc:cxnChg chg="del mod">
          <ac:chgData name="Luca Crocetti" userId="52efdf86-ba77-4dcf-8f92-67ea05fd85b4" providerId="ADAL" clId="{9EEA36A6-BA56-4B73-84C0-E3D513392298}" dt="2023-03-29T13:09:57.287" v="2632" actId="478"/>
          <ac:cxnSpMkLst>
            <pc:docMk/>
            <pc:sldMk cId="91231597" sldId="395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09:57.287" v="2632" actId="478"/>
          <ac:cxnSpMkLst>
            <pc:docMk/>
            <pc:sldMk cId="91231597" sldId="395"/>
            <ac:cxnSpMk id="13" creationId="{B8103F27-87C4-4376-A3CE-4EABE6872920}"/>
          </ac:cxnSpMkLst>
        </pc:cxnChg>
      </pc:sldChg>
      <pc:sldChg chg="addSp delSp modSp add mod">
        <pc:chgData name="Luca Crocetti" userId="52efdf86-ba77-4dcf-8f92-67ea05fd85b4" providerId="ADAL" clId="{9EEA36A6-BA56-4B73-84C0-E3D513392298}" dt="2023-03-29T13:08:52.529" v="2607"/>
        <pc:sldMkLst>
          <pc:docMk/>
          <pc:sldMk cId="572063944" sldId="396"/>
        </pc:sldMkLst>
        <pc:spChg chg="mod">
          <ac:chgData name="Luca Crocetti" userId="52efdf86-ba77-4dcf-8f92-67ea05fd85b4" providerId="ADAL" clId="{9EEA36A6-BA56-4B73-84C0-E3D513392298}" dt="2023-03-16T17:04:20.803" v="1128" actId="20577"/>
          <ac:spMkLst>
            <pc:docMk/>
            <pc:sldMk cId="572063944" sldId="396"/>
            <ac:spMk id="3" creationId="{646038F1-1D97-44D2-ABE9-87E706E5B735}"/>
          </ac:spMkLst>
        </pc:spChg>
        <pc:spChg chg="del">
          <ac:chgData name="Luca Crocetti" userId="52efdf86-ba77-4dcf-8f92-67ea05fd85b4" providerId="ADAL" clId="{9EEA36A6-BA56-4B73-84C0-E3D513392298}" dt="2023-03-29T13:08:52.337" v="2606" actId="478"/>
          <ac:spMkLst>
            <pc:docMk/>
            <pc:sldMk cId="572063944" sldId="396"/>
            <ac:spMk id="4" creationId="{822D1EA9-B956-439C-BA72-C68A27C74D9C}"/>
          </ac:spMkLst>
        </pc:spChg>
        <pc:spChg chg="del mod">
          <ac:chgData name="Luca Crocetti" userId="52efdf86-ba77-4dcf-8f92-67ea05fd85b4" providerId="ADAL" clId="{9EEA36A6-BA56-4B73-84C0-E3D513392298}" dt="2023-03-29T13:08:52.337" v="2606" actId="478"/>
          <ac:spMkLst>
            <pc:docMk/>
            <pc:sldMk cId="572063944" sldId="396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16T17:11:26.830" v="1398" actId="1076"/>
          <ac:spMkLst>
            <pc:docMk/>
            <pc:sldMk cId="572063944" sldId="396"/>
            <ac:spMk id="8" creationId="{B1E3A8AF-BB91-826E-4988-E49EC27F9DB8}"/>
          </ac:spMkLst>
        </pc:spChg>
        <pc:spChg chg="add mod">
          <ac:chgData name="Luca Crocetti" userId="52efdf86-ba77-4dcf-8f92-67ea05fd85b4" providerId="ADAL" clId="{9EEA36A6-BA56-4B73-84C0-E3D513392298}" dt="2023-03-29T13:08:52.529" v="2607"/>
          <ac:spMkLst>
            <pc:docMk/>
            <pc:sldMk cId="572063944" sldId="396"/>
            <ac:spMk id="9" creationId="{FAB33956-4D03-351A-FF9C-8575B585B4C6}"/>
          </ac:spMkLst>
        </pc:spChg>
        <pc:spChg chg="add mod">
          <ac:chgData name="Luca Crocetti" userId="52efdf86-ba77-4dcf-8f92-67ea05fd85b4" providerId="ADAL" clId="{9EEA36A6-BA56-4B73-84C0-E3D513392298}" dt="2023-03-29T13:08:52.529" v="2607"/>
          <ac:spMkLst>
            <pc:docMk/>
            <pc:sldMk cId="572063944" sldId="396"/>
            <ac:spMk id="10" creationId="{CB86E90A-D6FF-56D3-17FE-06E6B87FACBF}"/>
          </ac:spMkLst>
        </pc:spChg>
        <pc:spChg chg="del">
          <ac:chgData name="Luca Crocetti" userId="52efdf86-ba77-4dcf-8f92-67ea05fd85b4" providerId="ADAL" clId="{9EEA36A6-BA56-4B73-84C0-E3D513392298}" dt="2023-03-16T16:47:41.983" v="562" actId="478"/>
          <ac:spMkLst>
            <pc:docMk/>
            <pc:sldMk cId="572063944" sldId="396"/>
            <ac:spMk id="65" creationId="{0B73AB16-5684-4AC0-A17C-D3AC7858C503}"/>
          </ac:spMkLst>
        </pc:spChg>
        <pc:grpChg chg="del">
          <ac:chgData name="Luca Crocetti" userId="52efdf86-ba77-4dcf-8f92-67ea05fd85b4" providerId="ADAL" clId="{9EEA36A6-BA56-4B73-84C0-E3D513392298}" dt="2023-03-16T16:47:39.320" v="561" actId="478"/>
          <ac:grpSpMkLst>
            <pc:docMk/>
            <pc:sldMk cId="572063944" sldId="396"/>
            <ac:grpSpMk id="69" creationId="{92F7D4DC-EF92-4DBA-9D1F-13E5A6CD9DA3}"/>
          </ac:grpSpMkLst>
        </pc:grpChg>
        <pc:cxnChg chg="add mod">
          <ac:chgData name="Luca Crocetti" userId="52efdf86-ba77-4dcf-8f92-67ea05fd85b4" providerId="ADAL" clId="{9EEA36A6-BA56-4B73-84C0-E3D513392298}" dt="2023-03-29T13:08:52.529" v="2607"/>
          <ac:cxnSpMkLst>
            <pc:docMk/>
            <pc:sldMk cId="572063944" sldId="396"/>
            <ac:cxnSpMk id="11" creationId="{297A1E7F-C700-AC1D-4424-21907AFBD58D}"/>
          </ac:cxnSpMkLst>
        </pc:cxnChg>
        <pc:cxnChg chg="del mod">
          <ac:chgData name="Luca Crocetti" userId="52efdf86-ba77-4dcf-8f92-67ea05fd85b4" providerId="ADAL" clId="{9EEA36A6-BA56-4B73-84C0-E3D513392298}" dt="2023-03-29T13:08:52.337" v="2606" actId="478"/>
          <ac:cxnSpMkLst>
            <pc:docMk/>
            <pc:sldMk cId="572063944" sldId="396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08:52.337" v="2606" actId="478"/>
          <ac:cxnSpMkLst>
            <pc:docMk/>
            <pc:sldMk cId="572063944" sldId="396"/>
            <ac:cxnSpMk id="13" creationId="{B8103F27-87C4-4376-A3CE-4EABE6872920}"/>
          </ac:cxnSpMkLst>
        </pc:cxnChg>
      </pc:sldChg>
      <pc:sldChg chg="add del">
        <pc:chgData name="Luca Crocetti" userId="52efdf86-ba77-4dcf-8f92-67ea05fd85b4" providerId="ADAL" clId="{9EEA36A6-BA56-4B73-84C0-E3D513392298}" dt="2023-03-15T16:25:58.585" v="316" actId="47"/>
        <pc:sldMkLst>
          <pc:docMk/>
          <pc:sldMk cId="2233549211" sldId="396"/>
        </pc:sldMkLst>
      </pc:sldChg>
      <pc:sldChg chg="addSp delSp modSp add mod">
        <pc:chgData name="Luca Crocetti" userId="52efdf86-ba77-4dcf-8f92-67ea05fd85b4" providerId="ADAL" clId="{9EEA36A6-BA56-4B73-84C0-E3D513392298}" dt="2023-03-29T13:08:48.761" v="2605"/>
        <pc:sldMkLst>
          <pc:docMk/>
          <pc:sldMk cId="3151362304" sldId="397"/>
        </pc:sldMkLst>
        <pc:spChg chg="mod">
          <ac:chgData name="Luca Crocetti" userId="52efdf86-ba77-4dcf-8f92-67ea05fd85b4" providerId="ADAL" clId="{9EEA36A6-BA56-4B73-84C0-E3D513392298}" dt="2023-03-16T16:48:21.726" v="569" actId="20577"/>
          <ac:spMkLst>
            <pc:docMk/>
            <pc:sldMk cId="3151362304" sldId="397"/>
            <ac:spMk id="2" creationId="{A1E43869-A74A-4BC1-B9CE-79D78A6BDFFE}"/>
          </ac:spMkLst>
        </pc:spChg>
        <pc:spChg chg="mod">
          <ac:chgData name="Luca Crocetti" userId="52efdf86-ba77-4dcf-8f92-67ea05fd85b4" providerId="ADAL" clId="{9EEA36A6-BA56-4B73-84C0-E3D513392298}" dt="2023-03-16T17:00:54.239" v="1026" actId="403"/>
          <ac:spMkLst>
            <pc:docMk/>
            <pc:sldMk cId="3151362304" sldId="397"/>
            <ac:spMk id="3" creationId="{646038F1-1D97-44D2-ABE9-87E706E5B735}"/>
          </ac:spMkLst>
        </pc:spChg>
        <pc:spChg chg="del mod">
          <ac:chgData name="Luca Crocetti" userId="52efdf86-ba77-4dcf-8f92-67ea05fd85b4" providerId="ADAL" clId="{9EEA36A6-BA56-4B73-84C0-E3D513392298}" dt="2023-03-29T13:08:48.541" v="2604" actId="478"/>
          <ac:spMkLst>
            <pc:docMk/>
            <pc:sldMk cId="3151362304" sldId="397"/>
            <ac:spMk id="4" creationId="{822D1EA9-B956-439C-BA72-C68A27C74D9C}"/>
          </ac:spMkLst>
        </pc:spChg>
        <pc:spChg chg="del mod">
          <ac:chgData name="Luca Crocetti" userId="52efdf86-ba77-4dcf-8f92-67ea05fd85b4" providerId="ADAL" clId="{9EEA36A6-BA56-4B73-84C0-E3D513392298}" dt="2023-03-29T13:08:48.541" v="2604" actId="478"/>
          <ac:spMkLst>
            <pc:docMk/>
            <pc:sldMk cId="3151362304" sldId="397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29T13:08:48.761" v="2605"/>
          <ac:spMkLst>
            <pc:docMk/>
            <pc:sldMk cId="3151362304" sldId="397"/>
            <ac:spMk id="8" creationId="{FCE6138B-1315-82BA-614C-A699B431375F}"/>
          </ac:spMkLst>
        </pc:spChg>
        <pc:spChg chg="add mod">
          <ac:chgData name="Luca Crocetti" userId="52efdf86-ba77-4dcf-8f92-67ea05fd85b4" providerId="ADAL" clId="{9EEA36A6-BA56-4B73-84C0-E3D513392298}" dt="2023-03-29T13:08:48.761" v="2605"/>
          <ac:spMkLst>
            <pc:docMk/>
            <pc:sldMk cId="3151362304" sldId="397"/>
            <ac:spMk id="9" creationId="{544963DF-983A-DAF9-1706-DCC012ECFBF8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10" creationId="{3FFC69F4-BD1A-4BBC-9FDC-53CF7657B6B1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15" creationId="{499AB891-F4EE-438A-A677-4DAA8C037378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17" creationId="{31FCCC23-CD34-4AA3-9130-7B7C2A74E436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19" creationId="{48869F4F-915D-4B9E-84D7-3B720B9CAD9F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20" creationId="{A45B4AE8-7AB0-4274-AA7A-8BEAD61C2FFB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21" creationId="{14AF136E-49E1-4CE2-A040-97ABF9934FB1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22" creationId="{2E8FF63E-1649-4118-A5EB-92D482D9D210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23" creationId="{31103799-D36C-4658-B974-D7292D7C6EA1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24" creationId="{ED3E6919-3A3E-45BA-ABEB-CEB10DA5A31E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25" creationId="{9A0556FA-3106-4E1C-9A37-AFC21FF09364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26" creationId="{50F6017A-E1B2-4314-9C1C-271B8B82317C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27" creationId="{609D9FFE-A7C8-4CE4-A46D-172AE07E864B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29" creationId="{E92B44EE-06E5-4F35-84CF-9963ECB6C057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30" creationId="{776AF23D-70E8-46E5-ABCC-A5375205CB0E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31" creationId="{6ACE1301-4D83-490F-AADA-14840F2034FD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32" creationId="{3DCE1074-B60C-46CD-8A1B-2128D4067BC7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33" creationId="{7EF8B951-5131-40C6-AEBA-11F5D512135E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34" creationId="{5A236DBD-B876-468F-8034-4E2EAD16AC6C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35" creationId="{5620142C-2312-4435-9139-2738899C45DA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36" creationId="{7B54B575-1A92-4072-9ED9-80E143988BAB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37" creationId="{F2AFDB46-D8B7-4CBD-9920-EEA7D4119845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38" creationId="{7037A7D3-E51E-4965-BBF6-A44BC5988574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39" creationId="{C5DBDB7B-C1E9-4DD7-910A-511E72C1C914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40" creationId="{004C4ABD-9966-4927-98DF-69995CA6390E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41" creationId="{11C7183A-5E68-4077-BAB0-64C667BC3F2D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42" creationId="{8631165E-7013-4659-A12C-A2AA11BC7B14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43" creationId="{2393FE9D-9A1D-42CE-B3C7-BB23817BC45B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44" creationId="{818AB54D-C269-408F-9EF6-60929D968B20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45" creationId="{09F4EF17-20B6-4471-B6F5-39CAE1B5546A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46" creationId="{A4436B40-6B76-47A2-9F36-8EE02D681508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47" creationId="{272A3DE7-B9FF-47D0-81C8-B153F2CB707D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48" creationId="{22AE226B-3CA2-4747-96EA-53FED323C4AB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49" creationId="{E20B88F7-76FD-453F-B017-C47C5297F17C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50" creationId="{F36146C6-4AAE-4AA8-9523-555DB337A7FC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51" creationId="{8478D1D9-B483-4416-9F41-898F896059EA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52" creationId="{31A684FF-E398-4B74-B7E7-82A37A1F76B7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53" creationId="{66787640-3DE9-4A7D-9581-FFEEE72CA00B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54" creationId="{629C845F-A68E-4570-80E0-368DA13F6C6F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55" creationId="{EE2038CA-B33E-4F81-9ECA-C0C924A395C4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56" creationId="{00F152A5-B388-4271-8CAD-550CE224FF05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57" creationId="{CF7E322D-B9B0-40C9-B3D5-58D9169B307F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58" creationId="{78779A18-7A1E-4EBD-A811-EFB781E79625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59" creationId="{59261521-FCBD-41D3-9FA6-285B46B5FE15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60" creationId="{199CA035-0E19-4C2D-B7EA-2B5034166EF0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61" creationId="{AAA2D350-EA67-4451-9E10-ACA973364B62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62" creationId="{3DAC598B-E800-49F0-96DE-5C5C82788480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63" creationId="{E861A4B0-A055-4073-B4F2-6B46390AC3D7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64" creationId="{84E9E9A4-D1AF-4CDB-AB00-E7F7FD29FAA8}"/>
          </ac:spMkLst>
        </pc:spChg>
        <pc:spChg chg="del">
          <ac:chgData name="Luca Crocetti" userId="52efdf86-ba77-4dcf-8f92-67ea05fd85b4" providerId="ADAL" clId="{9EEA36A6-BA56-4B73-84C0-E3D513392298}" dt="2023-03-16T16:48:13.794" v="566" actId="478"/>
          <ac:spMkLst>
            <pc:docMk/>
            <pc:sldMk cId="3151362304" sldId="397"/>
            <ac:spMk id="65" creationId="{0B73AB16-5684-4AC0-A17C-D3AC7858C503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66" creationId="{6EDFCEBC-94FF-4E99-92CD-BFC0E23688CB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67" creationId="{BC517931-2957-4DEB-B7C8-7B8A6DDF053E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68" creationId="{0CDB1D65-844C-4176-B7CA-92CA2D330E06}"/>
          </ac:spMkLst>
        </pc:spChg>
        <pc:grpChg chg="del mod">
          <ac:chgData name="Luca Crocetti" userId="52efdf86-ba77-4dcf-8f92-67ea05fd85b4" providerId="ADAL" clId="{9EEA36A6-BA56-4B73-84C0-E3D513392298}" dt="2023-03-16T16:48:11.364" v="565" actId="478"/>
          <ac:grpSpMkLst>
            <pc:docMk/>
            <pc:sldMk cId="3151362304" sldId="397"/>
            <ac:grpSpMk id="69" creationId="{92F7D4DC-EF92-4DBA-9D1F-13E5A6CD9DA3}"/>
          </ac:grpSpMkLst>
        </pc:grpChg>
        <pc:cxnChg chg="add mod">
          <ac:chgData name="Luca Crocetti" userId="52efdf86-ba77-4dcf-8f92-67ea05fd85b4" providerId="ADAL" clId="{9EEA36A6-BA56-4B73-84C0-E3D513392298}" dt="2023-03-29T13:08:48.761" v="2605"/>
          <ac:cxnSpMkLst>
            <pc:docMk/>
            <pc:sldMk cId="3151362304" sldId="397"/>
            <ac:cxnSpMk id="10" creationId="{D32698F3-E53B-E49D-EFEF-7F89F0C8CC64}"/>
          </ac:cxnSpMkLst>
        </pc:cxnChg>
        <pc:cxnChg chg="del mod">
          <ac:chgData name="Luca Crocetti" userId="52efdf86-ba77-4dcf-8f92-67ea05fd85b4" providerId="ADAL" clId="{9EEA36A6-BA56-4B73-84C0-E3D513392298}" dt="2023-03-29T13:08:48.541" v="2604" actId="478"/>
          <ac:cxnSpMkLst>
            <pc:docMk/>
            <pc:sldMk cId="3151362304" sldId="397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08:48.541" v="2604" actId="478"/>
          <ac:cxnSpMkLst>
            <pc:docMk/>
            <pc:sldMk cId="3151362304" sldId="397"/>
            <ac:cxnSpMk id="13" creationId="{B8103F27-87C4-4376-A3CE-4EABE6872920}"/>
          </ac:cxnSpMkLst>
        </pc:cxnChg>
      </pc:sldChg>
      <pc:sldChg chg="addSp delSp modSp add mod">
        <pc:chgData name="Luca Crocetti" userId="52efdf86-ba77-4dcf-8f92-67ea05fd85b4" providerId="ADAL" clId="{9EEA36A6-BA56-4B73-84C0-E3D513392298}" dt="2023-03-29T13:08:44.287" v="2603"/>
        <pc:sldMkLst>
          <pc:docMk/>
          <pc:sldMk cId="3301043144" sldId="398"/>
        </pc:sldMkLst>
        <pc:spChg chg="mod">
          <ac:chgData name="Luca Crocetti" userId="52efdf86-ba77-4dcf-8f92-67ea05fd85b4" providerId="ADAL" clId="{9EEA36A6-BA56-4B73-84C0-E3D513392298}" dt="2023-03-16T17:06:51.386" v="1154" actId="20577"/>
          <ac:spMkLst>
            <pc:docMk/>
            <pc:sldMk cId="3301043144" sldId="398"/>
            <ac:spMk id="3" creationId="{646038F1-1D97-44D2-ABE9-87E706E5B735}"/>
          </ac:spMkLst>
        </pc:spChg>
        <pc:spChg chg="del">
          <ac:chgData name="Luca Crocetti" userId="52efdf86-ba77-4dcf-8f92-67ea05fd85b4" providerId="ADAL" clId="{9EEA36A6-BA56-4B73-84C0-E3D513392298}" dt="2023-03-29T13:08:44.084" v="2602" actId="478"/>
          <ac:spMkLst>
            <pc:docMk/>
            <pc:sldMk cId="3301043144" sldId="398"/>
            <ac:spMk id="4" creationId="{822D1EA9-B956-439C-BA72-C68A27C74D9C}"/>
          </ac:spMkLst>
        </pc:spChg>
        <pc:spChg chg="del mod">
          <ac:chgData name="Luca Crocetti" userId="52efdf86-ba77-4dcf-8f92-67ea05fd85b4" providerId="ADAL" clId="{9EEA36A6-BA56-4B73-84C0-E3D513392298}" dt="2023-03-29T13:08:44.084" v="2602" actId="478"/>
          <ac:spMkLst>
            <pc:docMk/>
            <pc:sldMk cId="3301043144" sldId="398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29T13:08:44.287" v="2603"/>
          <ac:spMkLst>
            <pc:docMk/>
            <pc:sldMk cId="3301043144" sldId="398"/>
            <ac:spMk id="8" creationId="{D417D074-44CC-440D-DBC5-29F6FA880E8A}"/>
          </ac:spMkLst>
        </pc:spChg>
        <pc:spChg chg="add mod">
          <ac:chgData name="Luca Crocetti" userId="52efdf86-ba77-4dcf-8f92-67ea05fd85b4" providerId="ADAL" clId="{9EEA36A6-BA56-4B73-84C0-E3D513392298}" dt="2023-03-29T13:08:44.287" v="2603"/>
          <ac:spMkLst>
            <pc:docMk/>
            <pc:sldMk cId="3301043144" sldId="398"/>
            <ac:spMk id="9" creationId="{CE76DAA3-A1C4-DD4F-611C-73BB27E26CBE}"/>
          </ac:spMkLst>
        </pc:spChg>
        <pc:cxnChg chg="add mod">
          <ac:chgData name="Luca Crocetti" userId="52efdf86-ba77-4dcf-8f92-67ea05fd85b4" providerId="ADAL" clId="{9EEA36A6-BA56-4B73-84C0-E3D513392298}" dt="2023-03-29T13:08:44.287" v="2603"/>
          <ac:cxnSpMkLst>
            <pc:docMk/>
            <pc:sldMk cId="3301043144" sldId="398"/>
            <ac:cxnSpMk id="10" creationId="{048CB47B-531B-B008-89A1-7ABBC771DFF7}"/>
          </ac:cxnSpMkLst>
        </pc:cxnChg>
        <pc:cxnChg chg="del mod">
          <ac:chgData name="Luca Crocetti" userId="52efdf86-ba77-4dcf-8f92-67ea05fd85b4" providerId="ADAL" clId="{9EEA36A6-BA56-4B73-84C0-E3D513392298}" dt="2023-03-29T13:08:44.084" v="2602" actId="478"/>
          <ac:cxnSpMkLst>
            <pc:docMk/>
            <pc:sldMk cId="3301043144" sldId="398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08:44.084" v="2602" actId="478"/>
          <ac:cxnSpMkLst>
            <pc:docMk/>
            <pc:sldMk cId="3301043144" sldId="398"/>
            <ac:cxnSpMk id="13" creationId="{B8103F27-87C4-4376-A3CE-4EABE6872920}"/>
          </ac:cxnSpMkLst>
        </pc:cxnChg>
      </pc:sldChg>
      <pc:sldChg chg="add del ord">
        <pc:chgData name="Luca Crocetti" userId="52efdf86-ba77-4dcf-8f92-67ea05fd85b4" providerId="ADAL" clId="{9EEA36A6-BA56-4B73-84C0-E3D513392298}" dt="2023-03-16T17:09:57.797" v="1368" actId="47"/>
        <pc:sldMkLst>
          <pc:docMk/>
          <pc:sldMk cId="1345284550" sldId="399"/>
        </pc:sldMkLst>
      </pc:sldChg>
      <pc:sldChg chg="addSp delSp modSp add mod">
        <pc:chgData name="Luca Crocetti" userId="52efdf86-ba77-4dcf-8f92-67ea05fd85b4" providerId="ADAL" clId="{9EEA36A6-BA56-4B73-84C0-E3D513392298}" dt="2023-04-14T11:09:22.006" v="3438" actId="113"/>
        <pc:sldMkLst>
          <pc:docMk/>
          <pc:sldMk cId="3342491608" sldId="400"/>
        </pc:sldMkLst>
        <pc:spChg chg="mod">
          <ac:chgData name="Luca Crocetti" userId="52efdf86-ba77-4dcf-8f92-67ea05fd85b4" providerId="ADAL" clId="{9EEA36A6-BA56-4B73-84C0-E3D513392298}" dt="2023-04-14T11:09:22.006" v="3438" actId="113"/>
          <ac:spMkLst>
            <pc:docMk/>
            <pc:sldMk cId="3342491608" sldId="400"/>
            <ac:spMk id="3" creationId="{646038F1-1D97-44D2-ABE9-87E706E5B735}"/>
          </ac:spMkLst>
        </pc:spChg>
        <pc:spChg chg="del">
          <ac:chgData name="Luca Crocetti" userId="52efdf86-ba77-4dcf-8f92-67ea05fd85b4" providerId="ADAL" clId="{9EEA36A6-BA56-4B73-84C0-E3D513392298}" dt="2023-03-29T13:08:38.769" v="2600" actId="478"/>
          <ac:spMkLst>
            <pc:docMk/>
            <pc:sldMk cId="3342491608" sldId="400"/>
            <ac:spMk id="4" creationId="{822D1EA9-B956-439C-BA72-C68A27C74D9C}"/>
          </ac:spMkLst>
        </pc:spChg>
        <pc:spChg chg="del mod">
          <ac:chgData name="Luca Crocetti" userId="52efdf86-ba77-4dcf-8f92-67ea05fd85b4" providerId="ADAL" clId="{9EEA36A6-BA56-4B73-84C0-E3D513392298}" dt="2023-03-29T13:08:38.769" v="2600" actId="478"/>
          <ac:spMkLst>
            <pc:docMk/>
            <pc:sldMk cId="3342491608" sldId="400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29T13:08:39.071" v="2601"/>
          <ac:spMkLst>
            <pc:docMk/>
            <pc:sldMk cId="3342491608" sldId="400"/>
            <ac:spMk id="8" creationId="{CF6A5102-73B3-21ED-4991-1952EFB0E1D2}"/>
          </ac:spMkLst>
        </pc:spChg>
        <pc:spChg chg="add mod">
          <ac:chgData name="Luca Crocetti" userId="52efdf86-ba77-4dcf-8f92-67ea05fd85b4" providerId="ADAL" clId="{9EEA36A6-BA56-4B73-84C0-E3D513392298}" dt="2023-03-29T13:08:39.071" v="2601"/>
          <ac:spMkLst>
            <pc:docMk/>
            <pc:sldMk cId="3342491608" sldId="400"/>
            <ac:spMk id="9" creationId="{685CB267-DC27-1179-B401-9DA3B9C56A99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9" creationId="{7DE3F5A2-1807-0968-D197-55A8E85CAA83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10" creationId="{DE439A67-4E0E-469F-20FD-1B9BA4A0D43C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11" creationId="{4969B9D8-3F61-8359-41DD-36D583ADA500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15" creationId="{097C1068-8F64-A014-064C-D21E06CEEF32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16" creationId="{9B763F01-D8DE-6F98-9961-FA7C679521CC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17" creationId="{337744B6-1CA3-F100-584E-1FD5BEDCAD58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18" creationId="{63456D17-F280-D713-A3CB-3D2CC302CA49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19" creationId="{984E17D6-A096-F336-20E2-50FB098C5F13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20" creationId="{E211783B-3854-DA8E-9B33-E833F0002D5B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21" creationId="{D6776E70-D194-F9F8-AF2D-14764D17A0AB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22" creationId="{07EE5AAC-2B41-F3BB-B4D0-B792E372F1D4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23" creationId="{43DD9766-3A25-6CE6-4E52-8FF4935EBB68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24" creationId="{8E202CB1-891C-5467-0CB6-4430B3A8D6C1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25" creationId="{345F40F2-1797-9458-5463-8266D999983D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26" creationId="{CD27F624-0A66-7112-79BC-5E358A81AC08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27" creationId="{25C01E62-1AEE-DE2B-D567-FD947725A450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28" creationId="{F55EF6DA-2F12-5826-64BC-0A2DADF4A6FF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29" creationId="{DBA7FF91-D423-4085-B52B-026E1636DA55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30" creationId="{9D8517A2-E84C-D79A-D78B-BDDF2D0FE0B4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31" creationId="{93C96690-5DE6-AC3C-DF22-8AA89768B0F5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32" creationId="{EDBA1A2E-C430-636D-8BF9-F936517D0FF8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33" creationId="{9F460F5C-E382-0A13-8E57-F771120C7E12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34" creationId="{F8EFB7E8-28AF-CBF3-6586-878B51EA4E71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35" creationId="{7E07BCF3-4DB5-85DE-5E22-7C77E32E4BCD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36" creationId="{A3BFB424-013A-0337-BADF-D0FB25FF3D7A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37" creationId="{CF695F70-9113-E772-873D-A9F084328620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38" creationId="{EFC53B5D-0C4D-F549-F389-B97917F6CD73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39" creationId="{8E0CF2CB-AE67-D0B7-FE9F-C1DB7F6573D3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40" creationId="{A66B5952-C03A-3DD3-0AF1-3CBC6315179C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41" creationId="{AFC2A0C8-C810-9060-F125-20769A3AE722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42" creationId="{D8879428-CDB4-791E-AA51-0D3780C72AA9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43" creationId="{BDAB1115-9B8B-E53C-07F1-5703D57ED772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44" creationId="{B497DB09-C8E5-D993-9035-5C6C6FF6410F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45" creationId="{245CA0BD-1F8C-1D94-949F-0DA6AC2D788A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46" creationId="{B7E18E5F-DBB7-9835-AAF5-EFC58550C836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47" creationId="{56A6C121-5079-826B-410A-8F172CBD6848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48" creationId="{42490D0D-54A0-6BAB-56F6-3FB6C134080D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49" creationId="{7E6890D2-3FAB-A813-13A3-71075C6DFBEA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50" creationId="{68DDC6E1-1826-A735-25BF-8F3A6D769C01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51" creationId="{E0AC4DF6-C3F3-456A-E0BB-C984BD57DC4D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52" creationId="{B75B54C7-4502-89F0-A3F4-33AD161A0362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53" creationId="{2A7389BF-FF6E-F561-34DB-630B7D41A6F5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54" creationId="{F15F36A4-88BF-F7AF-F8B1-131FE55006D1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55" creationId="{EE43A8C2-AED0-D992-5C05-AE201E513BC2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56" creationId="{63E19CE6-15F2-65E3-367B-FFEA33AE1870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57" creationId="{9E5F4055-6A83-D2FD-C0F3-26B8098FAB87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58" creationId="{41E9A96C-6222-F1A2-90F4-6D159E963681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59" creationId="{7F49046A-71B7-FEDF-111F-CEF11DA88138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60" creationId="{FC97EB2F-A082-0E2F-625F-AD62708AEBFD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61" creationId="{BF81FB3D-10ED-E472-6D8B-1E57BE087E1E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62" creationId="{0A340498-07CA-C7BF-AFE8-B54D4C701857}"/>
          </ac:spMkLst>
        </pc:spChg>
        <pc:grpChg chg="add del mod">
          <ac:chgData name="Luca Crocetti" userId="52efdf86-ba77-4dcf-8f92-67ea05fd85b4" providerId="ADAL" clId="{9EEA36A6-BA56-4B73-84C0-E3D513392298}" dt="2023-03-16T17:21:48.348" v="1399" actId="478"/>
          <ac:grpSpMkLst>
            <pc:docMk/>
            <pc:sldMk cId="3342491608" sldId="400"/>
            <ac:grpSpMk id="8" creationId="{D3086B01-5973-164E-DF9C-11C8DDE50579}"/>
          </ac:grpSpMkLst>
        </pc:grpChg>
        <pc:picChg chg="add del mod">
          <ac:chgData name="Luca Crocetti" userId="52efdf86-ba77-4dcf-8f92-67ea05fd85b4" providerId="ADAL" clId="{9EEA36A6-BA56-4B73-84C0-E3D513392298}" dt="2023-03-16T17:27:44.902" v="1482" actId="478"/>
          <ac:picMkLst>
            <pc:docMk/>
            <pc:sldMk cId="3342491608" sldId="400"/>
            <ac:picMk id="64" creationId="{C553E0AB-1C5D-5104-6820-3416509A3C2D}"/>
          </ac:picMkLst>
        </pc:picChg>
        <pc:picChg chg="add mod">
          <ac:chgData name="Luca Crocetti" userId="52efdf86-ba77-4dcf-8f92-67ea05fd85b4" providerId="ADAL" clId="{9EEA36A6-BA56-4B73-84C0-E3D513392298}" dt="2023-03-16T17:28:05.967" v="1507" actId="1036"/>
          <ac:picMkLst>
            <pc:docMk/>
            <pc:sldMk cId="3342491608" sldId="400"/>
            <ac:picMk id="66" creationId="{2A1080A1-9C75-E6CA-F6AA-B980327CF146}"/>
          </ac:picMkLst>
        </pc:picChg>
        <pc:cxnChg chg="add mod">
          <ac:chgData name="Luca Crocetti" userId="52efdf86-ba77-4dcf-8f92-67ea05fd85b4" providerId="ADAL" clId="{9EEA36A6-BA56-4B73-84C0-E3D513392298}" dt="2023-03-29T13:08:39.071" v="2601"/>
          <ac:cxnSpMkLst>
            <pc:docMk/>
            <pc:sldMk cId="3342491608" sldId="400"/>
            <ac:cxnSpMk id="10" creationId="{FA3BEA25-A85B-E7A1-5534-BDFF0164088E}"/>
          </ac:cxnSpMkLst>
        </pc:cxnChg>
        <pc:cxnChg chg="del mod">
          <ac:chgData name="Luca Crocetti" userId="52efdf86-ba77-4dcf-8f92-67ea05fd85b4" providerId="ADAL" clId="{9EEA36A6-BA56-4B73-84C0-E3D513392298}" dt="2023-03-29T13:08:38.769" v="2600" actId="478"/>
          <ac:cxnSpMkLst>
            <pc:docMk/>
            <pc:sldMk cId="3342491608" sldId="400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08:38.769" v="2600" actId="478"/>
          <ac:cxnSpMkLst>
            <pc:docMk/>
            <pc:sldMk cId="3342491608" sldId="400"/>
            <ac:cxnSpMk id="13" creationId="{B8103F27-87C4-4376-A3CE-4EABE6872920}"/>
          </ac:cxnSpMkLst>
        </pc:cxnChg>
      </pc:sldChg>
      <pc:sldChg chg="modSp add mod ord">
        <pc:chgData name="Luca Crocetti" userId="52efdf86-ba77-4dcf-8f92-67ea05fd85b4" providerId="ADAL" clId="{9EEA36A6-BA56-4B73-84C0-E3D513392298}" dt="2023-03-29T13:08:27.130" v="2599" actId="20577"/>
        <pc:sldMkLst>
          <pc:docMk/>
          <pc:sldMk cId="41095345" sldId="401"/>
        </pc:sldMkLst>
        <pc:spChg chg="mod">
          <ac:chgData name="Luca Crocetti" userId="52efdf86-ba77-4dcf-8f92-67ea05fd85b4" providerId="ADAL" clId="{9EEA36A6-BA56-4B73-84C0-E3D513392298}" dt="2023-03-16T17:36:58.485" v="1647" actId="20577"/>
          <ac:spMkLst>
            <pc:docMk/>
            <pc:sldMk cId="41095345" sldId="401"/>
            <ac:spMk id="3" creationId="{646038F1-1D97-44D2-ABE9-87E706E5B735}"/>
          </ac:spMkLst>
        </pc:spChg>
        <pc:spChg chg="mod">
          <ac:chgData name="Luca Crocetti" userId="52efdf86-ba77-4dcf-8f92-67ea05fd85b4" providerId="ADAL" clId="{9EEA36A6-BA56-4B73-84C0-E3D513392298}" dt="2023-03-29T13:08:27.130" v="2599" actId="20577"/>
          <ac:spMkLst>
            <pc:docMk/>
            <pc:sldMk cId="41095345" sldId="401"/>
            <ac:spMk id="4" creationId="{822D1EA9-B956-439C-BA72-C68A27C74D9C}"/>
          </ac:spMkLst>
        </pc:spChg>
        <pc:spChg chg="mod">
          <ac:chgData name="Luca Crocetti" userId="52efdf86-ba77-4dcf-8f92-67ea05fd85b4" providerId="ADAL" clId="{9EEA36A6-BA56-4B73-84C0-E3D513392298}" dt="2023-03-29T13:08:23.004" v="2597"/>
          <ac:spMkLst>
            <pc:docMk/>
            <pc:sldMk cId="41095345" sldId="401"/>
            <ac:spMk id="5" creationId="{8130571C-212F-4C64-ACC8-98B0B6785413}"/>
          </ac:spMkLst>
        </pc:spChg>
      </pc:sldChg>
      <pc:sldChg chg="addSp delSp modSp add mod">
        <pc:chgData name="Luca Crocetti" userId="52efdf86-ba77-4dcf-8f92-67ea05fd85b4" providerId="ADAL" clId="{9EEA36A6-BA56-4B73-84C0-E3D513392298}" dt="2023-03-29T13:10:02.180" v="2635"/>
        <pc:sldMkLst>
          <pc:docMk/>
          <pc:sldMk cId="1149034320" sldId="402"/>
        </pc:sldMkLst>
        <pc:spChg chg="del">
          <ac:chgData name="Luca Crocetti" userId="52efdf86-ba77-4dcf-8f92-67ea05fd85b4" providerId="ADAL" clId="{9EEA36A6-BA56-4B73-84C0-E3D513392298}" dt="2023-03-29T13:10:02.022" v="2634" actId="478"/>
          <ac:spMkLst>
            <pc:docMk/>
            <pc:sldMk cId="1149034320" sldId="402"/>
            <ac:spMk id="4" creationId="{822D1EA9-B956-439C-BA72-C68A27C74D9C}"/>
          </ac:spMkLst>
        </pc:spChg>
        <pc:spChg chg="del">
          <ac:chgData name="Luca Crocetti" userId="52efdf86-ba77-4dcf-8f92-67ea05fd85b4" providerId="ADAL" clId="{9EEA36A6-BA56-4B73-84C0-E3D513392298}" dt="2023-03-29T13:10:02.022" v="2634" actId="478"/>
          <ac:spMkLst>
            <pc:docMk/>
            <pc:sldMk cId="1149034320" sldId="402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29T13:10:02.180" v="2635"/>
          <ac:spMkLst>
            <pc:docMk/>
            <pc:sldMk cId="1149034320" sldId="402"/>
            <ac:spMk id="8" creationId="{98F048D8-5148-55A4-3A93-8620E6A79D53}"/>
          </ac:spMkLst>
        </pc:spChg>
        <pc:spChg chg="add mod">
          <ac:chgData name="Luca Crocetti" userId="52efdf86-ba77-4dcf-8f92-67ea05fd85b4" providerId="ADAL" clId="{9EEA36A6-BA56-4B73-84C0-E3D513392298}" dt="2023-03-29T13:10:02.180" v="2635"/>
          <ac:spMkLst>
            <pc:docMk/>
            <pc:sldMk cId="1149034320" sldId="402"/>
            <ac:spMk id="9" creationId="{D4AFC62D-D405-921F-977B-8119D0033F3E}"/>
          </ac:spMkLst>
        </pc:spChg>
        <pc:spChg chg="del">
          <ac:chgData name="Luca Crocetti" userId="52efdf86-ba77-4dcf-8f92-67ea05fd85b4" providerId="ADAL" clId="{9EEA36A6-BA56-4B73-84C0-E3D513392298}" dt="2023-03-17T11:48:59.404" v="1650" actId="478"/>
          <ac:spMkLst>
            <pc:docMk/>
            <pc:sldMk cId="1149034320" sldId="402"/>
            <ac:spMk id="11" creationId="{C23F0C03-77D3-48E5-8FF6-5EAB629DD526}"/>
          </ac:spMkLst>
        </pc:spChg>
        <pc:spChg chg="del">
          <ac:chgData name="Luca Crocetti" userId="52efdf86-ba77-4dcf-8f92-67ea05fd85b4" providerId="ADAL" clId="{9EEA36A6-BA56-4B73-84C0-E3D513392298}" dt="2023-03-17T11:48:59.404" v="1650" actId="478"/>
          <ac:spMkLst>
            <pc:docMk/>
            <pc:sldMk cId="1149034320" sldId="402"/>
            <ac:spMk id="19" creationId="{B545E77F-2B7D-4397-85F5-0CEBC58AD0DD}"/>
          </ac:spMkLst>
        </pc:spChg>
        <pc:spChg chg="del">
          <ac:chgData name="Luca Crocetti" userId="52efdf86-ba77-4dcf-8f92-67ea05fd85b4" providerId="ADAL" clId="{9EEA36A6-BA56-4B73-84C0-E3D513392298}" dt="2023-03-17T11:48:59.404" v="1650" actId="478"/>
          <ac:spMkLst>
            <pc:docMk/>
            <pc:sldMk cId="1149034320" sldId="402"/>
            <ac:spMk id="23" creationId="{A58685AB-DE2C-4097-A16D-BB04FE2C5C49}"/>
          </ac:spMkLst>
        </pc:spChg>
        <pc:spChg chg="mod">
          <ac:chgData name="Luca Crocetti" userId="52efdf86-ba77-4dcf-8f92-67ea05fd85b4" providerId="ADAL" clId="{9EEA36A6-BA56-4B73-84C0-E3D513392298}" dt="2023-03-17T11:50:17.636" v="1776" actId="20577"/>
          <ac:spMkLst>
            <pc:docMk/>
            <pc:sldMk cId="1149034320" sldId="402"/>
            <ac:spMk id="39" creationId="{6DB763D0-153E-44E7-B7D0-FC9A12793E7E}"/>
          </ac:spMkLst>
        </pc:spChg>
        <pc:spChg chg="del">
          <ac:chgData name="Luca Crocetti" userId="52efdf86-ba77-4dcf-8f92-67ea05fd85b4" providerId="ADAL" clId="{9EEA36A6-BA56-4B73-84C0-E3D513392298}" dt="2023-03-17T11:48:59.404" v="1650" actId="478"/>
          <ac:spMkLst>
            <pc:docMk/>
            <pc:sldMk cId="1149034320" sldId="402"/>
            <ac:spMk id="42" creationId="{36BDE957-55ED-4431-AC3F-C011BACAB2BF}"/>
          </ac:spMkLst>
        </pc:spChg>
        <pc:spChg chg="add mod">
          <ac:chgData name="Luca Crocetti" userId="52efdf86-ba77-4dcf-8f92-67ea05fd85b4" providerId="ADAL" clId="{9EEA36A6-BA56-4B73-84C0-E3D513392298}" dt="2023-03-17T12:05:19.436" v="2019" actId="790"/>
          <ac:spMkLst>
            <pc:docMk/>
            <pc:sldMk cId="1149034320" sldId="402"/>
            <ac:spMk id="43" creationId="{87468390-FC52-A7E3-4C07-F43E2F8A8073}"/>
          </ac:spMkLst>
        </pc:spChg>
        <pc:picChg chg="add mod">
          <ac:chgData name="Luca Crocetti" userId="52efdf86-ba77-4dcf-8f92-67ea05fd85b4" providerId="ADAL" clId="{9EEA36A6-BA56-4B73-84C0-E3D513392298}" dt="2023-03-17T11:50:25.432" v="1782" actId="1035"/>
          <ac:picMkLst>
            <pc:docMk/>
            <pc:sldMk cId="1149034320" sldId="402"/>
            <ac:picMk id="3" creationId="{B7F0CD46-B0FB-7D17-D29A-1D79D77B563E}"/>
          </ac:picMkLst>
        </pc:picChg>
        <pc:picChg chg="add del mod">
          <ac:chgData name="Luca Crocetti" userId="52efdf86-ba77-4dcf-8f92-67ea05fd85b4" providerId="ADAL" clId="{9EEA36A6-BA56-4B73-84C0-E3D513392298}" dt="2023-03-17T11:53:56.841" v="1785" actId="478"/>
          <ac:picMkLst>
            <pc:docMk/>
            <pc:sldMk cId="1149034320" sldId="402"/>
            <ac:picMk id="9" creationId="{49D02879-EEB5-EB74-41A5-361C4956DD5F}"/>
          </ac:picMkLst>
        </pc:picChg>
        <pc:picChg chg="add del mod">
          <ac:chgData name="Luca Crocetti" userId="52efdf86-ba77-4dcf-8f92-67ea05fd85b4" providerId="ADAL" clId="{9EEA36A6-BA56-4B73-84C0-E3D513392298}" dt="2023-03-17T11:55:01.464" v="1788" actId="478"/>
          <ac:picMkLst>
            <pc:docMk/>
            <pc:sldMk cId="1149034320" sldId="402"/>
            <ac:picMk id="17" creationId="{8AFBA85A-93AC-4845-4D4F-B67B923AFA0C}"/>
          </ac:picMkLst>
        </pc:picChg>
        <pc:picChg chg="add del mod">
          <ac:chgData name="Luca Crocetti" userId="52efdf86-ba77-4dcf-8f92-67ea05fd85b4" providerId="ADAL" clId="{9EEA36A6-BA56-4B73-84C0-E3D513392298}" dt="2023-03-17T11:55:29.004" v="1791" actId="478"/>
          <ac:picMkLst>
            <pc:docMk/>
            <pc:sldMk cId="1149034320" sldId="402"/>
            <ac:picMk id="21" creationId="{06B8A0BF-9664-FEEE-8933-DADB73389080}"/>
          </ac:picMkLst>
        </pc:picChg>
        <pc:picChg chg="add del mod">
          <ac:chgData name="Luca Crocetti" userId="52efdf86-ba77-4dcf-8f92-67ea05fd85b4" providerId="ADAL" clId="{9EEA36A6-BA56-4B73-84C0-E3D513392298}" dt="2023-03-17T11:55:42.209" v="1794" actId="478"/>
          <ac:picMkLst>
            <pc:docMk/>
            <pc:sldMk cId="1149034320" sldId="402"/>
            <ac:picMk id="24" creationId="{65454229-D7F7-9A62-5B93-6B4BFEC887B7}"/>
          </ac:picMkLst>
        </pc:picChg>
        <pc:picChg chg="add del mod">
          <ac:chgData name="Luca Crocetti" userId="52efdf86-ba77-4dcf-8f92-67ea05fd85b4" providerId="ADAL" clId="{9EEA36A6-BA56-4B73-84C0-E3D513392298}" dt="2023-03-17T11:58:07.991" v="1801" actId="478"/>
          <ac:picMkLst>
            <pc:docMk/>
            <pc:sldMk cId="1149034320" sldId="402"/>
            <ac:picMk id="26" creationId="{88634688-3EF9-7822-3F96-E76FA1D83EFF}"/>
          </ac:picMkLst>
        </pc:picChg>
        <pc:picChg chg="add del mod">
          <ac:chgData name="Luca Crocetti" userId="52efdf86-ba77-4dcf-8f92-67ea05fd85b4" providerId="ADAL" clId="{9EEA36A6-BA56-4B73-84C0-E3D513392298}" dt="2023-03-17T12:01:00.190" v="1818" actId="478"/>
          <ac:picMkLst>
            <pc:docMk/>
            <pc:sldMk cId="1149034320" sldId="402"/>
            <ac:picMk id="29" creationId="{0B6CB19C-2EDC-533A-941D-7079CE097BFA}"/>
          </ac:picMkLst>
        </pc:picChg>
        <pc:picChg chg="add del mod">
          <ac:chgData name="Luca Crocetti" userId="52efdf86-ba77-4dcf-8f92-67ea05fd85b4" providerId="ADAL" clId="{9EEA36A6-BA56-4B73-84C0-E3D513392298}" dt="2023-03-17T13:53:21.265" v="2485" actId="478"/>
          <ac:picMkLst>
            <pc:docMk/>
            <pc:sldMk cId="1149034320" sldId="402"/>
            <ac:picMk id="38" creationId="{876F55F3-5FB1-0092-32E9-E626441F4BAC}"/>
          </ac:picMkLst>
        </pc:picChg>
        <pc:picChg chg="del">
          <ac:chgData name="Luca Crocetti" userId="52efdf86-ba77-4dcf-8f92-67ea05fd85b4" providerId="ADAL" clId="{9EEA36A6-BA56-4B73-84C0-E3D513392298}" dt="2023-03-17T11:48:59.404" v="1650" actId="478"/>
          <ac:picMkLst>
            <pc:docMk/>
            <pc:sldMk cId="1149034320" sldId="402"/>
            <ac:picMk id="40" creationId="{94E5942F-983E-4114-8502-2C93AFA18206}"/>
          </ac:picMkLst>
        </pc:picChg>
        <pc:picChg chg="add mod">
          <ac:chgData name="Luca Crocetti" userId="52efdf86-ba77-4dcf-8f92-67ea05fd85b4" providerId="ADAL" clId="{9EEA36A6-BA56-4B73-84C0-E3D513392298}" dt="2023-03-17T13:53:46.425" v="2490" actId="1076"/>
          <ac:picMkLst>
            <pc:docMk/>
            <pc:sldMk cId="1149034320" sldId="402"/>
            <ac:picMk id="45" creationId="{00839CB5-8A1C-1508-9700-34D504EEF765}"/>
          </ac:picMkLst>
        </pc:picChg>
        <pc:picChg chg="del">
          <ac:chgData name="Luca Crocetti" userId="52efdf86-ba77-4dcf-8f92-67ea05fd85b4" providerId="ADAL" clId="{9EEA36A6-BA56-4B73-84C0-E3D513392298}" dt="2023-03-17T11:48:59.404" v="1650" actId="478"/>
          <ac:picMkLst>
            <pc:docMk/>
            <pc:sldMk cId="1149034320" sldId="402"/>
            <ac:picMk id="1026" creationId="{B5D22A56-0C0E-4234-B045-DA984340D609}"/>
          </ac:picMkLst>
        </pc:picChg>
        <pc:cxnChg chg="add mod">
          <ac:chgData name="Luca Crocetti" userId="52efdf86-ba77-4dcf-8f92-67ea05fd85b4" providerId="ADAL" clId="{9EEA36A6-BA56-4B73-84C0-E3D513392298}" dt="2023-03-29T13:10:02.180" v="2635"/>
          <ac:cxnSpMkLst>
            <pc:docMk/>
            <pc:sldMk cId="1149034320" sldId="402"/>
            <ac:cxnSpMk id="10" creationId="{68E7DAF5-40B1-CB80-D365-009FDA706F9C}"/>
          </ac:cxnSpMkLst>
        </pc:cxnChg>
        <pc:cxnChg chg="del mod">
          <ac:chgData name="Luca Crocetti" userId="52efdf86-ba77-4dcf-8f92-67ea05fd85b4" providerId="ADAL" clId="{9EEA36A6-BA56-4B73-84C0-E3D513392298}" dt="2023-03-29T13:10:02.022" v="2634" actId="478"/>
          <ac:cxnSpMkLst>
            <pc:docMk/>
            <pc:sldMk cId="1149034320" sldId="402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10:02.022" v="2634" actId="478"/>
          <ac:cxnSpMkLst>
            <pc:docMk/>
            <pc:sldMk cId="1149034320" sldId="402"/>
            <ac:cxnSpMk id="13" creationId="{B8103F27-87C4-4376-A3CE-4EABE6872920}"/>
          </ac:cxnSpMkLst>
        </pc:cxnChg>
        <pc:cxnChg chg="del">
          <ac:chgData name="Luca Crocetti" userId="52efdf86-ba77-4dcf-8f92-67ea05fd85b4" providerId="ADAL" clId="{9EEA36A6-BA56-4B73-84C0-E3D513392298}" dt="2023-03-17T11:48:59.404" v="1650" actId="478"/>
          <ac:cxnSpMkLst>
            <pc:docMk/>
            <pc:sldMk cId="1149034320" sldId="402"/>
            <ac:cxnSpMk id="15" creationId="{D350D4BF-520D-46F1-8570-0ECF3CDE3934}"/>
          </ac:cxnSpMkLst>
        </pc:cxnChg>
        <pc:cxnChg chg="del">
          <ac:chgData name="Luca Crocetti" userId="52efdf86-ba77-4dcf-8f92-67ea05fd85b4" providerId="ADAL" clId="{9EEA36A6-BA56-4B73-84C0-E3D513392298}" dt="2023-03-17T11:48:59.404" v="1650" actId="478"/>
          <ac:cxnSpMkLst>
            <pc:docMk/>
            <pc:sldMk cId="1149034320" sldId="402"/>
            <ac:cxnSpMk id="16" creationId="{E7F41DE6-DF2A-47CB-904A-C2B5042DB5B6}"/>
          </ac:cxnSpMkLst>
        </pc:cxnChg>
        <pc:cxnChg chg="del">
          <ac:chgData name="Luca Crocetti" userId="52efdf86-ba77-4dcf-8f92-67ea05fd85b4" providerId="ADAL" clId="{9EEA36A6-BA56-4B73-84C0-E3D513392298}" dt="2023-03-17T11:48:59.404" v="1650" actId="478"/>
          <ac:cxnSpMkLst>
            <pc:docMk/>
            <pc:sldMk cId="1149034320" sldId="402"/>
            <ac:cxnSpMk id="18" creationId="{8AFFD35D-0617-45AF-B555-F038A68DA899}"/>
          </ac:cxnSpMkLst>
        </pc:cxnChg>
        <pc:cxnChg chg="del">
          <ac:chgData name="Luca Crocetti" userId="52efdf86-ba77-4dcf-8f92-67ea05fd85b4" providerId="ADAL" clId="{9EEA36A6-BA56-4B73-84C0-E3D513392298}" dt="2023-03-17T11:48:59.404" v="1650" actId="478"/>
          <ac:cxnSpMkLst>
            <pc:docMk/>
            <pc:sldMk cId="1149034320" sldId="402"/>
            <ac:cxnSpMk id="27" creationId="{86C905FC-8766-467E-B817-7974FF6D7CD3}"/>
          </ac:cxnSpMkLst>
        </pc:cxnChg>
        <pc:cxnChg chg="del">
          <ac:chgData name="Luca Crocetti" userId="52efdf86-ba77-4dcf-8f92-67ea05fd85b4" providerId="ADAL" clId="{9EEA36A6-BA56-4B73-84C0-E3D513392298}" dt="2023-03-17T11:48:59.404" v="1650" actId="478"/>
          <ac:cxnSpMkLst>
            <pc:docMk/>
            <pc:sldMk cId="1149034320" sldId="402"/>
            <ac:cxnSpMk id="30" creationId="{269009D7-50FB-481B-9D56-42873235CDC3}"/>
          </ac:cxnSpMkLst>
        </pc:cxnChg>
        <pc:cxnChg chg="add del mod">
          <ac:chgData name="Luca Crocetti" userId="52efdf86-ba77-4dcf-8f92-67ea05fd85b4" providerId="ADAL" clId="{9EEA36A6-BA56-4B73-84C0-E3D513392298}" dt="2023-03-17T12:01:08.601" v="1821" actId="478"/>
          <ac:cxnSpMkLst>
            <pc:docMk/>
            <pc:sldMk cId="1149034320" sldId="402"/>
            <ac:cxnSpMk id="32" creationId="{070D3D61-90BD-4E29-6CB6-72C4E31DC8D4}"/>
          </ac:cxnSpMkLst>
        </pc:cxnChg>
        <pc:cxnChg chg="del">
          <ac:chgData name="Luca Crocetti" userId="52efdf86-ba77-4dcf-8f92-67ea05fd85b4" providerId="ADAL" clId="{9EEA36A6-BA56-4B73-84C0-E3D513392298}" dt="2023-03-17T11:48:59.404" v="1650" actId="478"/>
          <ac:cxnSpMkLst>
            <pc:docMk/>
            <pc:sldMk cId="1149034320" sldId="402"/>
            <ac:cxnSpMk id="33" creationId="{3BD3C6CB-4934-42BD-AD35-021B5510CEA3}"/>
          </ac:cxnSpMkLst>
        </pc:cxnChg>
        <pc:cxnChg chg="add del mod">
          <ac:chgData name="Luca Crocetti" userId="52efdf86-ba77-4dcf-8f92-67ea05fd85b4" providerId="ADAL" clId="{9EEA36A6-BA56-4B73-84C0-E3D513392298}" dt="2023-03-17T12:01:08.601" v="1821" actId="478"/>
          <ac:cxnSpMkLst>
            <pc:docMk/>
            <pc:sldMk cId="1149034320" sldId="402"/>
            <ac:cxnSpMk id="34" creationId="{6BC3E880-6E4F-E268-EF26-2E21A8275A40}"/>
          </ac:cxnSpMkLst>
        </pc:cxnChg>
        <pc:cxnChg chg="del">
          <ac:chgData name="Luca Crocetti" userId="52efdf86-ba77-4dcf-8f92-67ea05fd85b4" providerId="ADAL" clId="{9EEA36A6-BA56-4B73-84C0-E3D513392298}" dt="2023-03-17T11:48:59.404" v="1650" actId="478"/>
          <ac:cxnSpMkLst>
            <pc:docMk/>
            <pc:sldMk cId="1149034320" sldId="402"/>
            <ac:cxnSpMk id="41" creationId="{6FDD0A83-959A-46F8-8043-E55E6BF2EF56}"/>
          </ac:cxnSpMkLst>
        </pc:cxnChg>
      </pc:sldChg>
      <pc:sldChg chg="modSp add del mod">
        <pc:chgData name="Luca Crocetti" userId="52efdf86-ba77-4dcf-8f92-67ea05fd85b4" providerId="ADAL" clId="{9EEA36A6-BA56-4B73-84C0-E3D513392298}" dt="2023-03-17T12:07:54.983" v="2122" actId="47"/>
        <pc:sldMkLst>
          <pc:docMk/>
          <pc:sldMk cId="3072258356" sldId="403"/>
        </pc:sldMkLst>
        <pc:spChg chg="mod">
          <ac:chgData name="Luca Crocetti" userId="52efdf86-ba77-4dcf-8f92-67ea05fd85b4" providerId="ADAL" clId="{9EEA36A6-BA56-4B73-84C0-E3D513392298}" dt="2023-03-17T12:06:47.945" v="2078" actId="113"/>
          <ac:spMkLst>
            <pc:docMk/>
            <pc:sldMk cId="3072258356" sldId="403"/>
            <ac:spMk id="22" creationId="{39388683-15F5-4122-8A44-B430DDE86088}"/>
          </ac:spMkLst>
        </pc:spChg>
      </pc:sldChg>
      <pc:sldChg chg="addSp delSp modSp add mod">
        <pc:chgData name="Luca Crocetti" userId="52efdf86-ba77-4dcf-8f92-67ea05fd85b4" providerId="ADAL" clId="{9EEA36A6-BA56-4B73-84C0-E3D513392298}" dt="2023-03-29T13:10:39.655" v="2651"/>
        <pc:sldMkLst>
          <pc:docMk/>
          <pc:sldMk cId="3350143909" sldId="403"/>
        </pc:sldMkLst>
        <pc:spChg chg="del">
          <ac:chgData name="Luca Crocetti" userId="52efdf86-ba77-4dcf-8f92-67ea05fd85b4" providerId="ADAL" clId="{9EEA36A6-BA56-4B73-84C0-E3D513392298}" dt="2023-03-29T13:10:39.466" v="2650" actId="478"/>
          <ac:spMkLst>
            <pc:docMk/>
            <pc:sldMk cId="3350143909" sldId="403"/>
            <ac:spMk id="4" creationId="{822D1EA9-B956-439C-BA72-C68A27C74D9C}"/>
          </ac:spMkLst>
        </pc:spChg>
        <pc:spChg chg="del">
          <ac:chgData name="Luca Crocetti" userId="52efdf86-ba77-4dcf-8f92-67ea05fd85b4" providerId="ADAL" clId="{9EEA36A6-BA56-4B73-84C0-E3D513392298}" dt="2023-03-29T13:10:39.466" v="2650" actId="478"/>
          <ac:spMkLst>
            <pc:docMk/>
            <pc:sldMk cId="3350143909" sldId="403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29T13:10:39.655" v="2651"/>
          <ac:spMkLst>
            <pc:docMk/>
            <pc:sldMk cId="3350143909" sldId="403"/>
            <ac:spMk id="9" creationId="{AA43B588-25F5-CFCD-9DDD-6D7D6F85E48F}"/>
          </ac:spMkLst>
        </pc:spChg>
        <pc:spChg chg="add mod">
          <ac:chgData name="Luca Crocetti" userId="52efdf86-ba77-4dcf-8f92-67ea05fd85b4" providerId="ADAL" clId="{9EEA36A6-BA56-4B73-84C0-E3D513392298}" dt="2023-03-29T13:10:39.655" v="2651"/>
          <ac:spMkLst>
            <pc:docMk/>
            <pc:sldMk cId="3350143909" sldId="403"/>
            <ac:spMk id="10" creationId="{CBE6EF4E-D5FA-911E-5522-913C70722485}"/>
          </ac:spMkLst>
        </pc:spChg>
        <pc:spChg chg="del">
          <ac:chgData name="Luca Crocetti" userId="52efdf86-ba77-4dcf-8f92-67ea05fd85b4" providerId="ADAL" clId="{9EEA36A6-BA56-4B73-84C0-E3D513392298}" dt="2023-03-17T12:09:26.436" v="2201" actId="478"/>
          <ac:spMkLst>
            <pc:docMk/>
            <pc:sldMk cId="3350143909" sldId="403"/>
            <ac:spMk id="17" creationId="{C09B94D5-CA81-4692-BB5A-6954B48EC557}"/>
          </ac:spMkLst>
        </pc:spChg>
        <pc:spChg chg="del">
          <ac:chgData name="Luca Crocetti" userId="52efdf86-ba77-4dcf-8f92-67ea05fd85b4" providerId="ADAL" clId="{9EEA36A6-BA56-4B73-84C0-E3D513392298}" dt="2023-03-17T12:09:26.436" v="2201" actId="478"/>
          <ac:spMkLst>
            <pc:docMk/>
            <pc:sldMk cId="3350143909" sldId="403"/>
            <ac:spMk id="21" creationId="{64DA42EA-8CF0-46F4-AA31-8236FEF8C7C4}"/>
          </ac:spMkLst>
        </pc:spChg>
        <pc:spChg chg="mod">
          <ac:chgData name="Luca Crocetti" userId="52efdf86-ba77-4dcf-8f92-67ea05fd85b4" providerId="ADAL" clId="{9EEA36A6-BA56-4B73-84C0-E3D513392298}" dt="2023-03-17T12:10:28.955" v="2229" actId="20577"/>
          <ac:spMkLst>
            <pc:docMk/>
            <pc:sldMk cId="3350143909" sldId="403"/>
            <ac:spMk id="22" creationId="{39388683-15F5-4122-8A44-B430DDE86088}"/>
          </ac:spMkLst>
        </pc:spChg>
        <pc:spChg chg="del">
          <ac:chgData name="Luca Crocetti" userId="52efdf86-ba77-4dcf-8f92-67ea05fd85b4" providerId="ADAL" clId="{9EEA36A6-BA56-4B73-84C0-E3D513392298}" dt="2023-03-17T12:09:32.478" v="2203" actId="478"/>
          <ac:spMkLst>
            <pc:docMk/>
            <pc:sldMk cId="3350143909" sldId="403"/>
            <ac:spMk id="28" creationId="{8B6C90BE-8DE3-46CF-9739-9969C2E61282}"/>
          </ac:spMkLst>
        </pc:spChg>
        <pc:spChg chg="del">
          <ac:chgData name="Luca Crocetti" userId="52efdf86-ba77-4dcf-8f92-67ea05fd85b4" providerId="ADAL" clId="{9EEA36A6-BA56-4B73-84C0-E3D513392298}" dt="2023-03-17T12:09:26.436" v="2201" actId="478"/>
          <ac:spMkLst>
            <pc:docMk/>
            <pc:sldMk cId="3350143909" sldId="403"/>
            <ac:spMk id="29" creationId="{66ACBA92-4DBD-4A83-8BC4-5FFFD52D9E75}"/>
          </ac:spMkLst>
        </pc:spChg>
        <pc:spChg chg="add mod">
          <ac:chgData name="Luca Crocetti" userId="52efdf86-ba77-4dcf-8f92-67ea05fd85b4" providerId="ADAL" clId="{9EEA36A6-BA56-4B73-84C0-E3D513392298}" dt="2023-03-17T13:54:28.983" v="2501" actId="1076"/>
          <ac:spMkLst>
            <pc:docMk/>
            <pc:sldMk cId="3350143909" sldId="403"/>
            <ac:spMk id="30" creationId="{D9383810-BDF6-8F2C-6AAF-150586C1C2D5}"/>
          </ac:spMkLst>
        </pc:spChg>
        <pc:spChg chg="del">
          <ac:chgData name="Luca Crocetti" userId="52efdf86-ba77-4dcf-8f92-67ea05fd85b4" providerId="ADAL" clId="{9EEA36A6-BA56-4B73-84C0-E3D513392298}" dt="2023-03-17T12:09:26.436" v="2201" actId="478"/>
          <ac:spMkLst>
            <pc:docMk/>
            <pc:sldMk cId="3350143909" sldId="403"/>
            <ac:spMk id="33" creationId="{C32AEA17-AF33-48DD-AF5D-7E398655B07A}"/>
          </ac:spMkLst>
        </pc:spChg>
        <pc:spChg chg="del">
          <ac:chgData name="Luca Crocetti" userId="52efdf86-ba77-4dcf-8f92-67ea05fd85b4" providerId="ADAL" clId="{9EEA36A6-BA56-4B73-84C0-E3D513392298}" dt="2023-03-17T12:09:26.436" v="2201" actId="478"/>
          <ac:spMkLst>
            <pc:docMk/>
            <pc:sldMk cId="3350143909" sldId="403"/>
            <ac:spMk id="38" creationId="{3C416383-3029-4890-A3D9-AC1C40063AAA}"/>
          </ac:spMkLst>
        </pc:spChg>
        <pc:spChg chg="del">
          <ac:chgData name="Luca Crocetti" userId="52efdf86-ba77-4dcf-8f92-67ea05fd85b4" providerId="ADAL" clId="{9EEA36A6-BA56-4B73-84C0-E3D513392298}" dt="2023-03-17T12:09:26.436" v="2201" actId="478"/>
          <ac:spMkLst>
            <pc:docMk/>
            <pc:sldMk cId="3350143909" sldId="403"/>
            <ac:spMk id="40" creationId="{2CBF2A48-774D-4AA6-A5EB-9F3F7E622ACC}"/>
          </ac:spMkLst>
        </pc:spChg>
        <pc:picChg chg="add mod">
          <ac:chgData name="Luca Crocetti" userId="52efdf86-ba77-4dcf-8f92-67ea05fd85b4" providerId="ADAL" clId="{9EEA36A6-BA56-4B73-84C0-E3D513392298}" dt="2023-03-17T12:10:32.283" v="2230" actId="1076"/>
          <ac:picMkLst>
            <pc:docMk/>
            <pc:sldMk cId="3350143909" sldId="403"/>
            <ac:picMk id="3" creationId="{2F4D77F7-07CB-73D1-E196-672E34138181}"/>
          </ac:picMkLst>
        </pc:picChg>
        <pc:picChg chg="add del mod">
          <ac:chgData name="Luca Crocetti" userId="52efdf86-ba77-4dcf-8f92-67ea05fd85b4" providerId="ADAL" clId="{9EEA36A6-BA56-4B73-84C0-E3D513392298}" dt="2023-03-17T13:41:46.709" v="2231" actId="478"/>
          <ac:picMkLst>
            <pc:docMk/>
            <pc:sldMk cId="3350143909" sldId="403"/>
            <ac:picMk id="9" creationId="{63B522DA-1EBD-46C4-A36B-201150B46285}"/>
          </ac:picMkLst>
        </pc:picChg>
        <pc:picChg chg="add del mod">
          <ac:chgData name="Luca Crocetti" userId="52efdf86-ba77-4dcf-8f92-67ea05fd85b4" providerId="ADAL" clId="{9EEA36A6-BA56-4B73-84C0-E3D513392298}" dt="2023-03-17T13:48:28.123" v="2482" actId="478"/>
          <ac:picMkLst>
            <pc:docMk/>
            <pc:sldMk cId="3350143909" sldId="403"/>
            <ac:picMk id="11" creationId="{4AC059F5-FFB1-9FF7-8DDF-74874ED3AE75}"/>
          </ac:picMkLst>
        </pc:picChg>
        <pc:picChg chg="del">
          <ac:chgData name="Luca Crocetti" userId="52efdf86-ba77-4dcf-8f92-67ea05fd85b4" providerId="ADAL" clId="{9EEA36A6-BA56-4B73-84C0-E3D513392298}" dt="2023-03-17T12:09:26.436" v="2201" actId="478"/>
          <ac:picMkLst>
            <pc:docMk/>
            <pc:sldMk cId="3350143909" sldId="403"/>
            <ac:picMk id="23" creationId="{1756706F-323D-4BAF-96C4-0950E5285DFD}"/>
          </ac:picMkLst>
        </pc:picChg>
        <pc:picChg chg="del">
          <ac:chgData name="Luca Crocetti" userId="52efdf86-ba77-4dcf-8f92-67ea05fd85b4" providerId="ADAL" clId="{9EEA36A6-BA56-4B73-84C0-E3D513392298}" dt="2023-03-17T12:09:29.833" v="2202" actId="478"/>
          <ac:picMkLst>
            <pc:docMk/>
            <pc:sldMk cId="3350143909" sldId="403"/>
            <ac:picMk id="26" creationId="{36C4A590-27EB-41D7-9DD0-8A3931F909D3}"/>
          </ac:picMkLst>
        </pc:picChg>
        <pc:picChg chg="del">
          <ac:chgData name="Luca Crocetti" userId="52efdf86-ba77-4dcf-8f92-67ea05fd85b4" providerId="ADAL" clId="{9EEA36A6-BA56-4B73-84C0-E3D513392298}" dt="2023-03-17T12:09:26.436" v="2201" actId="478"/>
          <ac:picMkLst>
            <pc:docMk/>
            <pc:sldMk cId="3350143909" sldId="403"/>
            <ac:picMk id="31" creationId="{C92FD9DF-FDC8-418F-83B8-9C92865B1DCA}"/>
          </ac:picMkLst>
        </pc:picChg>
        <pc:picChg chg="del">
          <ac:chgData name="Luca Crocetti" userId="52efdf86-ba77-4dcf-8f92-67ea05fd85b4" providerId="ADAL" clId="{9EEA36A6-BA56-4B73-84C0-E3D513392298}" dt="2023-03-17T12:09:26.436" v="2201" actId="478"/>
          <ac:picMkLst>
            <pc:docMk/>
            <pc:sldMk cId="3350143909" sldId="403"/>
            <ac:picMk id="34" creationId="{A1F1592A-9A2D-4C4E-9E39-F142F0733AD6}"/>
          </ac:picMkLst>
        </pc:picChg>
        <pc:picChg chg="del">
          <ac:chgData name="Luca Crocetti" userId="52efdf86-ba77-4dcf-8f92-67ea05fd85b4" providerId="ADAL" clId="{9EEA36A6-BA56-4B73-84C0-E3D513392298}" dt="2023-03-17T12:09:26.436" v="2201" actId="478"/>
          <ac:picMkLst>
            <pc:docMk/>
            <pc:sldMk cId="3350143909" sldId="403"/>
            <ac:picMk id="39" creationId="{BFC2FFFC-E081-4157-9FEB-3A52BBD8293B}"/>
          </ac:picMkLst>
        </pc:picChg>
        <pc:picChg chg="add del mod">
          <ac:chgData name="Luca Crocetti" userId="52efdf86-ba77-4dcf-8f92-67ea05fd85b4" providerId="ADAL" clId="{9EEA36A6-BA56-4B73-84C0-E3D513392298}" dt="2023-03-17T13:53:57.891" v="2491" actId="478"/>
          <ac:picMkLst>
            <pc:docMk/>
            <pc:sldMk cId="3350143909" sldId="403"/>
            <ac:picMk id="42" creationId="{408F67FF-4E4D-466B-5259-C8834DC11E7B}"/>
          </ac:picMkLst>
        </pc:picChg>
        <pc:picChg chg="add mod">
          <ac:chgData name="Luca Crocetti" userId="52efdf86-ba77-4dcf-8f92-67ea05fd85b4" providerId="ADAL" clId="{9EEA36A6-BA56-4B73-84C0-E3D513392298}" dt="2023-03-17T13:54:21.807" v="2500" actId="1037"/>
          <ac:picMkLst>
            <pc:docMk/>
            <pc:sldMk cId="3350143909" sldId="403"/>
            <ac:picMk id="44" creationId="{264EEBC3-17A3-8740-75F1-210CD23F577D}"/>
          </ac:picMkLst>
        </pc:picChg>
        <pc:cxnChg chg="add mod">
          <ac:chgData name="Luca Crocetti" userId="52efdf86-ba77-4dcf-8f92-67ea05fd85b4" providerId="ADAL" clId="{9EEA36A6-BA56-4B73-84C0-E3D513392298}" dt="2023-03-29T13:10:39.655" v="2651"/>
          <ac:cxnSpMkLst>
            <pc:docMk/>
            <pc:sldMk cId="3350143909" sldId="403"/>
            <ac:cxnSpMk id="11" creationId="{179699B4-BFB6-5DB7-3789-D673C56203FD}"/>
          </ac:cxnSpMkLst>
        </pc:cxnChg>
        <pc:cxnChg chg="del mod">
          <ac:chgData name="Luca Crocetti" userId="52efdf86-ba77-4dcf-8f92-67ea05fd85b4" providerId="ADAL" clId="{9EEA36A6-BA56-4B73-84C0-E3D513392298}" dt="2023-03-29T13:10:39.466" v="2650" actId="478"/>
          <ac:cxnSpMkLst>
            <pc:docMk/>
            <pc:sldMk cId="3350143909" sldId="403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10:39.466" v="2650" actId="478"/>
          <ac:cxnSpMkLst>
            <pc:docMk/>
            <pc:sldMk cId="3350143909" sldId="403"/>
            <ac:cxnSpMk id="13" creationId="{B8103F27-87C4-4376-A3CE-4EABE6872920}"/>
          </ac:cxnSpMkLst>
        </pc:cxnChg>
        <pc:cxnChg chg="del">
          <ac:chgData name="Luca Crocetti" userId="52efdf86-ba77-4dcf-8f92-67ea05fd85b4" providerId="ADAL" clId="{9EEA36A6-BA56-4B73-84C0-E3D513392298}" dt="2023-03-17T12:09:26.436" v="2201" actId="478"/>
          <ac:cxnSpMkLst>
            <pc:docMk/>
            <pc:sldMk cId="3350143909" sldId="403"/>
            <ac:cxnSpMk id="16" creationId="{5FB12882-0BAF-4839-82DB-46503A7CE564}"/>
          </ac:cxnSpMkLst>
        </pc:cxnChg>
        <pc:cxnChg chg="del">
          <ac:chgData name="Luca Crocetti" userId="52efdf86-ba77-4dcf-8f92-67ea05fd85b4" providerId="ADAL" clId="{9EEA36A6-BA56-4B73-84C0-E3D513392298}" dt="2023-03-17T12:09:26.436" v="2201" actId="478"/>
          <ac:cxnSpMkLst>
            <pc:docMk/>
            <pc:sldMk cId="3350143909" sldId="403"/>
            <ac:cxnSpMk id="18" creationId="{6B5D0C59-5C6F-4150-8A8E-3384144D0FF6}"/>
          </ac:cxnSpMkLst>
        </pc:cxnChg>
        <pc:cxnChg chg="del">
          <ac:chgData name="Luca Crocetti" userId="52efdf86-ba77-4dcf-8f92-67ea05fd85b4" providerId="ADAL" clId="{9EEA36A6-BA56-4B73-84C0-E3D513392298}" dt="2023-03-17T12:09:26.436" v="2201" actId="478"/>
          <ac:cxnSpMkLst>
            <pc:docMk/>
            <pc:sldMk cId="3350143909" sldId="403"/>
            <ac:cxnSpMk id="19" creationId="{F713B93D-BA8F-4AFD-B5C5-8D4887A8F6D6}"/>
          </ac:cxnSpMkLst>
        </pc:cxnChg>
        <pc:cxnChg chg="del">
          <ac:chgData name="Luca Crocetti" userId="52efdf86-ba77-4dcf-8f92-67ea05fd85b4" providerId="ADAL" clId="{9EEA36A6-BA56-4B73-84C0-E3D513392298}" dt="2023-03-17T12:09:26.436" v="2201" actId="478"/>
          <ac:cxnSpMkLst>
            <pc:docMk/>
            <pc:sldMk cId="3350143909" sldId="403"/>
            <ac:cxnSpMk id="20" creationId="{6B3AA299-1538-4A1A-A7B5-343111DC3240}"/>
          </ac:cxnSpMkLst>
        </pc:cxnChg>
        <pc:cxnChg chg="del">
          <ac:chgData name="Luca Crocetti" userId="52efdf86-ba77-4dcf-8f92-67ea05fd85b4" providerId="ADAL" clId="{9EEA36A6-BA56-4B73-84C0-E3D513392298}" dt="2023-03-17T12:09:26.436" v="2201" actId="478"/>
          <ac:cxnSpMkLst>
            <pc:docMk/>
            <pc:sldMk cId="3350143909" sldId="403"/>
            <ac:cxnSpMk id="24" creationId="{9D8E066F-DA3B-4DA2-9D5E-62A94F8844C0}"/>
          </ac:cxnSpMkLst>
        </pc:cxnChg>
        <pc:cxnChg chg="del">
          <ac:chgData name="Luca Crocetti" userId="52efdf86-ba77-4dcf-8f92-67ea05fd85b4" providerId="ADAL" clId="{9EEA36A6-BA56-4B73-84C0-E3D513392298}" dt="2023-03-17T12:09:26.436" v="2201" actId="478"/>
          <ac:cxnSpMkLst>
            <pc:docMk/>
            <pc:sldMk cId="3350143909" sldId="403"/>
            <ac:cxnSpMk id="25" creationId="{A5F38AF6-8343-4CD7-92DB-7BC4A21802BC}"/>
          </ac:cxnSpMkLst>
        </pc:cxnChg>
        <pc:cxnChg chg="del">
          <ac:chgData name="Luca Crocetti" userId="52efdf86-ba77-4dcf-8f92-67ea05fd85b4" providerId="ADAL" clId="{9EEA36A6-BA56-4B73-84C0-E3D513392298}" dt="2023-03-17T12:09:26.436" v="2201" actId="478"/>
          <ac:cxnSpMkLst>
            <pc:docMk/>
            <pc:sldMk cId="3350143909" sldId="403"/>
            <ac:cxnSpMk id="27" creationId="{86201C3C-3576-46DC-BA95-07B22AC9A7BE}"/>
          </ac:cxnSpMkLst>
        </pc:cxnChg>
        <pc:cxnChg chg="del">
          <ac:chgData name="Luca Crocetti" userId="52efdf86-ba77-4dcf-8f92-67ea05fd85b4" providerId="ADAL" clId="{9EEA36A6-BA56-4B73-84C0-E3D513392298}" dt="2023-03-17T12:09:26.436" v="2201" actId="478"/>
          <ac:cxnSpMkLst>
            <pc:docMk/>
            <pc:sldMk cId="3350143909" sldId="403"/>
            <ac:cxnSpMk id="32" creationId="{1F6C0082-2618-4EA0-9D43-384F010EC931}"/>
          </ac:cxnSpMkLst>
        </pc:cxnChg>
        <pc:cxnChg chg="del">
          <ac:chgData name="Luca Crocetti" userId="52efdf86-ba77-4dcf-8f92-67ea05fd85b4" providerId="ADAL" clId="{9EEA36A6-BA56-4B73-84C0-E3D513392298}" dt="2023-03-17T12:09:26.436" v="2201" actId="478"/>
          <ac:cxnSpMkLst>
            <pc:docMk/>
            <pc:sldMk cId="3350143909" sldId="403"/>
            <ac:cxnSpMk id="35" creationId="{7C8BC22B-2780-4023-B7EC-419854A07DD5}"/>
          </ac:cxnSpMkLst>
        </pc:cxnChg>
        <pc:cxnChg chg="del">
          <ac:chgData name="Luca Crocetti" userId="52efdf86-ba77-4dcf-8f92-67ea05fd85b4" providerId="ADAL" clId="{9EEA36A6-BA56-4B73-84C0-E3D513392298}" dt="2023-03-17T12:09:26.436" v="2201" actId="478"/>
          <ac:cxnSpMkLst>
            <pc:docMk/>
            <pc:sldMk cId="3350143909" sldId="403"/>
            <ac:cxnSpMk id="37" creationId="{F8F01D2D-50D2-4700-9D8C-53564410FEB9}"/>
          </ac:cxnSpMkLst>
        </pc:cxnChg>
        <pc:cxnChg chg="del">
          <ac:chgData name="Luca Crocetti" userId="52efdf86-ba77-4dcf-8f92-67ea05fd85b4" providerId="ADAL" clId="{9EEA36A6-BA56-4B73-84C0-E3D513392298}" dt="2023-03-17T12:09:26.436" v="2201" actId="478"/>
          <ac:cxnSpMkLst>
            <pc:docMk/>
            <pc:sldMk cId="3350143909" sldId="403"/>
            <ac:cxnSpMk id="41" creationId="{0D0A7909-8597-41E2-90EA-71ADED8709A6}"/>
          </ac:cxnSpMkLst>
        </pc:cxnChg>
      </pc:sldChg>
      <pc:sldChg chg="addSp delSp modSp add mod">
        <pc:chgData name="Luca Crocetti" userId="52efdf86-ba77-4dcf-8f92-67ea05fd85b4" providerId="ADAL" clId="{9EEA36A6-BA56-4B73-84C0-E3D513392298}" dt="2023-03-29T13:10:44.505" v="2653"/>
        <pc:sldMkLst>
          <pc:docMk/>
          <pc:sldMk cId="3967115385" sldId="404"/>
        </pc:sldMkLst>
        <pc:spChg chg="add mod">
          <ac:chgData name="Luca Crocetti" userId="52efdf86-ba77-4dcf-8f92-67ea05fd85b4" providerId="ADAL" clId="{9EEA36A6-BA56-4B73-84C0-E3D513392298}" dt="2023-03-29T13:10:44.505" v="2653"/>
          <ac:spMkLst>
            <pc:docMk/>
            <pc:sldMk cId="3967115385" sldId="404"/>
            <ac:spMk id="3" creationId="{42D4D650-4BF0-00A0-4EF1-4939DC3870E9}"/>
          </ac:spMkLst>
        </pc:spChg>
        <pc:spChg chg="del">
          <ac:chgData name="Luca Crocetti" userId="52efdf86-ba77-4dcf-8f92-67ea05fd85b4" providerId="ADAL" clId="{9EEA36A6-BA56-4B73-84C0-E3D513392298}" dt="2023-03-29T13:10:44.341" v="2652" actId="478"/>
          <ac:spMkLst>
            <pc:docMk/>
            <pc:sldMk cId="3967115385" sldId="404"/>
            <ac:spMk id="4" creationId="{822D1EA9-B956-439C-BA72-C68A27C74D9C}"/>
          </ac:spMkLst>
        </pc:spChg>
        <pc:spChg chg="del">
          <ac:chgData name="Luca Crocetti" userId="52efdf86-ba77-4dcf-8f92-67ea05fd85b4" providerId="ADAL" clId="{9EEA36A6-BA56-4B73-84C0-E3D513392298}" dt="2023-03-29T13:10:44.341" v="2652" actId="478"/>
          <ac:spMkLst>
            <pc:docMk/>
            <pc:sldMk cId="3967115385" sldId="404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29T13:10:44.505" v="2653"/>
          <ac:spMkLst>
            <pc:docMk/>
            <pc:sldMk cId="3967115385" sldId="404"/>
            <ac:spMk id="9" creationId="{9674DF82-2ED6-8A4C-4229-2945DF4B4A16}"/>
          </ac:spMkLst>
        </pc:spChg>
        <pc:spChg chg="mod">
          <ac:chgData name="Luca Crocetti" userId="52efdf86-ba77-4dcf-8f92-67ea05fd85b4" providerId="ADAL" clId="{9EEA36A6-BA56-4B73-84C0-E3D513392298}" dt="2023-03-17T13:56:38.277" v="2583" actId="20577"/>
          <ac:spMkLst>
            <pc:docMk/>
            <pc:sldMk cId="3967115385" sldId="404"/>
            <ac:spMk id="22" creationId="{39388683-15F5-4122-8A44-B430DDE86088}"/>
          </ac:spMkLst>
        </pc:spChg>
        <pc:spChg chg="del">
          <ac:chgData name="Luca Crocetti" userId="52efdf86-ba77-4dcf-8f92-67ea05fd85b4" providerId="ADAL" clId="{9EEA36A6-BA56-4B73-84C0-E3D513392298}" dt="2023-03-17T13:43:59.228" v="2421" actId="478"/>
          <ac:spMkLst>
            <pc:docMk/>
            <pc:sldMk cId="3967115385" sldId="404"/>
            <ac:spMk id="30" creationId="{D9383810-BDF6-8F2C-6AAF-150586C1C2D5}"/>
          </ac:spMkLst>
        </pc:spChg>
        <pc:picChg chg="del">
          <ac:chgData name="Luca Crocetti" userId="52efdf86-ba77-4dcf-8f92-67ea05fd85b4" providerId="ADAL" clId="{9EEA36A6-BA56-4B73-84C0-E3D513392298}" dt="2023-03-17T13:43:56.656" v="2420" actId="478"/>
          <ac:picMkLst>
            <pc:docMk/>
            <pc:sldMk cId="3967115385" sldId="404"/>
            <ac:picMk id="3" creationId="{2F4D77F7-07CB-73D1-E196-672E34138181}"/>
          </ac:picMkLst>
        </pc:picChg>
        <pc:picChg chg="add del mod">
          <ac:chgData name="Luca Crocetti" userId="52efdf86-ba77-4dcf-8f92-67ea05fd85b4" providerId="ADAL" clId="{9EEA36A6-BA56-4B73-84C0-E3D513392298}" dt="2023-03-17T13:54:51.486" v="2505" actId="478"/>
          <ac:picMkLst>
            <pc:docMk/>
            <pc:sldMk cId="3967115385" sldId="404"/>
            <ac:picMk id="9" creationId="{0E805249-23CC-234D-22C9-7FCF72538593}"/>
          </ac:picMkLst>
        </pc:picChg>
        <pc:picChg chg="add mod">
          <ac:chgData name="Luca Crocetti" userId="52efdf86-ba77-4dcf-8f92-67ea05fd85b4" providerId="ADAL" clId="{9EEA36A6-BA56-4B73-84C0-E3D513392298}" dt="2023-03-17T13:55:50.451" v="2534" actId="1076"/>
          <ac:picMkLst>
            <pc:docMk/>
            <pc:sldMk cId="3967115385" sldId="404"/>
            <ac:picMk id="10" creationId="{0162ED4A-2CE9-33A2-AAE6-CDE387BA2306}"/>
          </ac:picMkLst>
        </pc:picChg>
        <pc:picChg chg="del mod">
          <ac:chgData name="Luca Crocetti" userId="52efdf86-ba77-4dcf-8f92-67ea05fd85b4" providerId="ADAL" clId="{9EEA36A6-BA56-4B73-84C0-E3D513392298}" dt="2023-03-17T13:54:43.258" v="2502" actId="478"/>
          <ac:picMkLst>
            <pc:docMk/>
            <pc:sldMk cId="3967115385" sldId="404"/>
            <ac:picMk id="11" creationId="{4AC059F5-FFB1-9FF7-8DDF-74874ED3AE75}"/>
          </ac:picMkLst>
        </pc:picChg>
        <pc:picChg chg="add mod">
          <ac:chgData name="Luca Crocetti" userId="52efdf86-ba77-4dcf-8f92-67ea05fd85b4" providerId="ADAL" clId="{9EEA36A6-BA56-4B73-84C0-E3D513392298}" dt="2023-03-17T13:55:46.799" v="2533" actId="1076"/>
          <ac:picMkLst>
            <pc:docMk/>
            <pc:sldMk cId="3967115385" sldId="404"/>
            <ac:picMk id="16" creationId="{E1A4F1EA-2B2F-2D87-CAC1-CFC7025FE284}"/>
          </ac:picMkLst>
        </pc:picChg>
        <pc:cxnChg chg="add mod">
          <ac:chgData name="Luca Crocetti" userId="52efdf86-ba77-4dcf-8f92-67ea05fd85b4" providerId="ADAL" clId="{9EEA36A6-BA56-4B73-84C0-E3D513392298}" dt="2023-03-29T13:10:44.505" v="2653"/>
          <ac:cxnSpMkLst>
            <pc:docMk/>
            <pc:sldMk cId="3967115385" sldId="404"/>
            <ac:cxnSpMk id="11" creationId="{DFC09875-47CF-C087-9481-DC99D12C02DE}"/>
          </ac:cxnSpMkLst>
        </pc:cxnChg>
        <pc:cxnChg chg="del mod">
          <ac:chgData name="Luca Crocetti" userId="52efdf86-ba77-4dcf-8f92-67ea05fd85b4" providerId="ADAL" clId="{9EEA36A6-BA56-4B73-84C0-E3D513392298}" dt="2023-03-29T13:10:44.341" v="2652" actId="478"/>
          <ac:cxnSpMkLst>
            <pc:docMk/>
            <pc:sldMk cId="3967115385" sldId="404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10:44.341" v="2652" actId="478"/>
          <ac:cxnSpMkLst>
            <pc:docMk/>
            <pc:sldMk cId="3967115385" sldId="404"/>
            <ac:cxnSpMk id="13" creationId="{B8103F27-87C4-4376-A3CE-4EABE6872920}"/>
          </ac:cxnSpMkLst>
        </pc:cxnChg>
      </pc:sldChg>
      <pc:sldChg chg="delSp modSp add mod ord">
        <pc:chgData name="Luca Crocetti" userId="52efdf86-ba77-4dcf-8f92-67ea05fd85b4" providerId="ADAL" clId="{9EEA36A6-BA56-4B73-84C0-E3D513392298}" dt="2023-03-29T13:47:30.844" v="3419" actId="14100"/>
        <pc:sldMkLst>
          <pc:docMk/>
          <pc:sldMk cId="3246464314" sldId="405"/>
        </pc:sldMkLst>
        <pc:spChg chg="mod">
          <ac:chgData name="Luca Crocetti" userId="52efdf86-ba77-4dcf-8f92-67ea05fd85b4" providerId="ADAL" clId="{9EEA36A6-BA56-4B73-84C0-E3D513392298}" dt="2023-03-29T13:37:55.389" v="2769" actId="20577"/>
          <ac:spMkLst>
            <pc:docMk/>
            <pc:sldMk cId="3246464314" sldId="405"/>
            <ac:spMk id="2" creationId="{A1E43869-A74A-4BC1-B9CE-79D78A6BDFFE}"/>
          </ac:spMkLst>
        </pc:spChg>
        <pc:spChg chg="mod">
          <ac:chgData name="Luca Crocetti" userId="52efdf86-ba77-4dcf-8f92-67ea05fd85b4" providerId="ADAL" clId="{9EEA36A6-BA56-4B73-84C0-E3D513392298}" dt="2023-03-29T13:47:30.844" v="3419" actId="14100"/>
          <ac:spMkLst>
            <pc:docMk/>
            <pc:sldMk cId="3246464314" sldId="405"/>
            <ac:spMk id="3" creationId="{646038F1-1D97-44D2-ABE9-87E706E5B735}"/>
          </ac:spMkLst>
        </pc:spChg>
        <pc:spChg chg="del">
          <ac:chgData name="Luca Crocetti" userId="52efdf86-ba77-4dcf-8f92-67ea05fd85b4" providerId="ADAL" clId="{9EEA36A6-BA56-4B73-84C0-E3D513392298}" dt="2023-03-29T13:36:33.607" v="2671" actId="478"/>
          <ac:spMkLst>
            <pc:docMk/>
            <pc:sldMk cId="3246464314" sldId="405"/>
            <ac:spMk id="6" creationId="{971582B2-566C-417D-ACEC-67CBE17633A0}"/>
          </ac:spMkLst>
        </pc:spChg>
        <pc:spChg chg="del">
          <ac:chgData name="Luca Crocetti" userId="52efdf86-ba77-4dcf-8f92-67ea05fd85b4" providerId="ADAL" clId="{9EEA36A6-BA56-4B73-84C0-E3D513392298}" dt="2023-03-29T13:36:33.607" v="2671" actId="478"/>
          <ac:spMkLst>
            <pc:docMk/>
            <pc:sldMk cId="3246464314" sldId="405"/>
            <ac:spMk id="7" creationId="{740C190D-372A-4DFE-924F-DFC3D6CB0737}"/>
          </ac:spMkLst>
        </pc:spChg>
        <pc:spChg chg="del">
          <ac:chgData name="Luca Crocetti" userId="52efdf86-ba77-4dcf-8f92-67ea05fd85b4" providerId="ADAL" clId="{9EEA36A6-BA56-4B73-84C0-E3D513392298}" dt="2023-03-29T13:36:33.607" v="2671" actId="478"/>
          <ac:spMkLst>
            <pc:docMk/>
            <pc:sldMk cId="3246464314" sldId="405"/>
            <ac:spMk id="8" creationId="{1510CB42-AA43-4356-82A8-258A7D1CE521}"/>
          </ac:spMkLst>
        </pc:spChg>
        <pc:spChg chg="del">
          <ac:chgData name="Luca Crocetti" userId="52efdf86-ba77-4dcf-8f92-67ea05fd85b4" providerId="ADAL" clId="{9EEA36A6-BA56-4B73-84C0-E3D513392298}" dt="2023-03-29T13:36:33.607" v="2671" actId="478"/>
          <ac:spMkLst>
            <pc:docMk/>
            <pc:sldMk cId="3246464314" sldId="405"/>
            <ac:spMk id="9" creationId="{F5793FBB-52CB-40A8-B626-4FF8DA8D1B9B}"/>
          </ac:spMkLst>
        </pc:spChg>
        <pc:spChg chg="del">
          <ac:chgData name="Luca Crocetti" userId="52efdf86-ba77-4dcf-8f92-67ea05fd85b4" providerId="ADAL" clId="{9EEA36A6-BA56-4B73-84C0-E3D513392298}" dt="2023-03-29T13:36:33.607" v="2671" actId="478"/>
          <ac:spMkLst>
            <pc:docMk/>
            <pc:sldMk cId="3246464314" sldId="405"/>
            <ac:spMk id="10" creationId="{72BCE25B-8383-4FBE-AB5C-6F95DC80ABB1}"/>
          </ac:spMkLst>
        </pc:spChg>
        <pc:spChg chg="del">
          <ac:chgData name="Luca Crocetti" userId="52efdf86-ba77-4dcf-8f92-67ea05fd85b4" providerId="ADAL" clId="{9EEA36A6-BA56-4B73-84C0-E3D513392298}" dt="2023-03-29T13:36:33.607" v="2671" actId="478"/>
          <ac:spMkLst>
            <pc:docMk/>
            <pc:sldMk cId="3246464314" sldId="405"/>
            <ac:spMk id="11" creationId="{977636C8-E42D-45AF-BBE6-0CE8D9991C7F}"/>
          </ac:spMkLst>
        </pc:spChg>
        <pc:spChg chg="del">
          <ac:chgData name="Luca Crocetti" userId="52efdf86-ba77-4dcf-8f92-67ea05fd85b4" providerId="ADAL" clId="{9EEA36A6-BA56-4B73-84C0-E3D513392298}" dt="2023-03-29T13:36:33.607" v="2671" actId="478"/>
          <ac:spMkLst>
            <pc:docMk/>
            <pc:sldMk cId="3246464314" sldId="405"/>
            <ac:spMk id="19" creationId="{2B5BD271-DD7B-A4AA-0071-6DFB31DE4530}"/>
          </ac:spMkLst>
        </pc:spChg>
        <pc:spChg chg="del">
          <ac:chgData name="Luca Crocetti" userId="52efdf86-ba77-4dcf-8f92-67ea05fd85b4" providerId="ADAL" clId="{9EEA36A6-BA56-4B73-84C0-E3D513392298}" dt="2023-03-29T13:36:33.607" v="2671" actId="478"/>
          <ac:spMkLst>
            <pc:docMk/>
            <pc:sldMk cId="3246464314" sldId="405"/>
            <ac:spMk id="20" creationId="{51226015-2893-596B-E819-3BA15C11B337}"/>
          </ac:spMkLst>
        </pc:spChg>
        <pc:cxnChg chg="del mod">
          <ac:chgData name="Luca Crocetti" userId="52efdf86-ba77-4dcf-8f92-67ea05fd85b4" providerId="ADAL" clId="{9EEA36A6-BA56-4B73-84C0-E3D513392298}" dt="2023-03-29T13:36:33.607" v="2671" actId="478"/>
          <ac:cxnSpMkLst>
            <pc:docMk/>
            <pc:sldMk cId="3246464314" sldId="405"/>
            <ac:cxnSpMk id="13" creationId="{B8103F27-87C4-4376-A3CE-4EABE6872920}"/>
          </ac:cxnSpMkLst>
        </pc:cxnChg>
        <pc:cxnChg chg="del mod">
          <ac:chgData name="Luca Crocetti" userId="52efdf86-ba77-4dcf-8f92-67ea05fd85b4" providerId="ADAL" clId="{9EEA36A6-BA56-4B73-84C0-E3D513392298}" dt="2023-03-29T13:36:33.607" v="2671" actId="478"/>
          <ac:cxnSpMkLst>
            <pc:docMk/>
            <pc:sldMk cId="3246464314" sldId="405"/>
            <ac:cxnSpMk id="14" creationId="{6ECFEBDE-B065-4B62-8E2E-436D99D3F506}"/>
          </ac:cxnSpMkLst>
        </pc:cxnChg>
        <pc:cxnChg chg="del mod">
          <ac:chgData name="Luca Crocetti" userId="52efdf86-ba77-4dcf-8f92-67ea05fd85b4" providerId="ADAL" clId="{9EEA36A6-BA56-4B73-84C0-E3D513392298}" dt="2023-03-29T13:36:33.607" v="2671" actId="478"/>
          <ac:cxnSpMkLst>
            <pc:docMk/>
            <pc:sldMk cId="3246464314" sldId="405"/>
            <ac:cxnSpMk id="15" creationId="{8940F705-78BE-477A-A40E-B4B2C0795B09}"/>
          </ac:cxnSpMkLst>
        </pc:cxnChg>
        <pc:cxnChg chg="del mod">
          <ac:chgData name="Luca Crocetti" userId="52efdf86-ba77-4dcf-8f92-67ea05fd85b4" providerId="ADAL" clId="{9EEA36A6-BA56-4B73-84C0-E3D513392298}" dt="2023-03-29T13:36:33.607" v="2671" actId="478"/>
          <ac:cxnSpMkLst>
            <pc:docMk/>
            <pc:sldMk cId="3246464314" sldId="405"/>
            <ac:cxnSpMk id="16" creationId="{424A98FC-AC87-4651-861E-55CF0B434CA6}"/>
          </ac:cxnSpMkLst>
        </pc:cxnChg>
        <pc:cxnChg chg="del mod">
          <ac:chgData name="Luca Crocetti" userId="52efdf86-ba77-4dcf-8f92-67ea05fd85b4" providerId="ADAL" clId="{9EEA36A6-BA56-4B73-84C0-E3D513392298}" dt="2023-03-29T13:36:33.607" v="2671" actId="478"/>
          <ac:cxnSpMkLst>
            <pc:docMk/>
            <pc:sldMk cId="3246464314" sldId="405"/>
            <ac:cxnSpMk id="17" creationId="{439FF6D1-7898-4E80-BDFD-977C00E23E1D}"/>
          </ac:cxnSpMkLst>
        </pc:cxnChg>
        <pc:cxnChg chg="del mod">
          <ac:chgData name="Luca Crocetti" userId="52efdf86-ba77-4dcf-8f92-67ea05fd85b4" providerId="ADAL" clId="{9EEA36A6-BA56-4B73-84C0-E3D513392298}" dt="2023-03-29T13:36:33.607" v="2671" actId="478"/>
          <ac:cxnSpMkLst>
            <pc:docMk/>
            <pc:sldMk cId="3246464314" sldId="405"/>
            <ac:cxnSpMk id="18" creationId="{6F97856F-DF64-4EEA-8E6D-26552D4AB518}"/>
          </ac:cxnSpMkLst>
        </pc:cxnChg>
        <pc:cxnChg chg="del mod">
          <ac:chgData name="Luca Crocetti" userId="52efdf86-ba77-4dcf-8f92-67ea05fd85b4" providerId="ADAL" clId="{9EEA36A6-BA56-4B73-84C0-E3D513392298}" dt="2023-03-29T13:36:33.607" v="2671" actId="478"/>
          <ac:cxnSpMkLst>
            <pc:docMk/>
            <pc:sldMk cId="3246464314" sldId="405"/>
            <ac:cxnSpMk id="21" creationId="{0EE1B0C6-8124-F42A-D073-E47D24FDBE8E}"/>
          </ac:cxnSpMkLst>
        </pc:cxnChg>
      </pc:sldChg>
      <pc:sldChg chg="modSp add mod ord">
        <pc:chgData name="Luca Crocetti" userId="52efdf86-ba77-4dcf-8f92-67ea05fd85b4" providerId="ADAL" clId="{9EEA36A6-BA56-4B73-84C0-E3D513392298}" dt="2023-03-29T13:37:25.526" v="2712" actId="6549"/>
        <pc:sldMkLst>
          <pc:docMk/>
          <pc:sldMk cId="4173491181" sldId="406"/>
        </pc:sldMkLst>
        <pc:spChg chg="mod">
          <ac:chgData name="Luca Crocetti" userId="52efdf86-ba77-4dcf-8f92-67ea05fd85b4" providerId="ADAL" clId="{9EEA36A6-BA56-4B73-84C0-E3D513392298}" dt="2023-03-29T13:37:25.526" v="2712" actId="6549"/>
          <ac:spMkLst>
            <pc:docMk/>
            <pc:sldMk cId="4173491181" sldId="406"/>
            <ac:spMk id="7" creationId="{5E6F3B20-576A-49AC-98C5-EFE8553F5B01}"/>
          </ac:spMkLst>
        </pc:spChg>
      </pc:sldChg>
      <pc:sldChg chg="modSp mod">
        <pc:chgData name="Luca Crocetti" userId="52efdf86-ba77-4dcf-8f92-67ea05fd85b4" providerId="ADAL" clId="{9EEA36A6-BA56-4B73-84C0-E3D513392298}" dt="2023-04-14T11:09:35.901" v="3446" actId="113"/>
        <pc:sldMkLst>
          <pc:docMk/>
          <pc:sldMk cId="2122063484" sldId="407"/>
        </pc:sldMkLst>
        <pc:spChg chg="mod">
          <ac:chgData name="Luca Crocetti" userId="52efdf86-ba77-4dcf-8f92-67ea05fd85b4" providerId="ADAL" clId="{9EEA36A6-BA56-4B73-84C0-E3D513392298}" dt="2023-04-14T11:09:35.901" v="3446" actId="113"/>
          <ac:spMkLst>
            <pc:docMk/>
            <pc:sldMk cId="2122063484" sldId="407"/>
            <ac:spMk id="3" creationId="{646038F1-1D97-44D2-ABE9-87E706E5B735}"/>
          </ac:spMkLst>
        </pc:spChg>
        <pc:spChg chg="mod">
          <ac:chgData name="Luca Crocetti" userId="52efdf86-ba77-4dcf-8f92-67ea05fd85b4" providerId="ADAL" clId="{9EEA36A6-BA56-4B73-84C0-E3D513392298}" dt="2023-04-04T13:12:35.629" v="3423" actId="113"/>
          <ac:spMkLst>
            <pc:docMk/>
            <pc:sldMk cId="2122063484" sldId="407"/>
            <ac:spMk id="16" creationId="{06158AFC-DD55-1FFA-1F40-C993F11A3953}"/>
          </ac:spMkLst>
        </pc:spChg>
        <pc:spChg chg="mod">
          <ac:chgData name="Luca Crocetti" userId="52efdf86-ba77-4dcf-8f92-67ea05fd85b4" providerId="ADAL" clId="{9EEA36A6-BA56-4B73-84C0-E3D513392298}" dt="2023-04-04T13:12:22.927" v="3421" actId="113"/>
          <ac:spMkLst>
            <pc:docMk/>
            <pc:sldMk cId="2122063484" sldId="407"/>
            <ac:spMk id="21" creationId="{0D8BF0F2-57C7-5A1A-0BD3-70E2287E57C9}"/>
          </ac:spMkLst>
        </pc:spChg>
      </pc:sldChg>
      <pc:sldChg chg="modSp mod">
        <pc:chgData name="Luca Crocetti" userId="52efdf86-ba77-4dcf-8f92-67ea05fd85b4" providerId="ADAL" clId="{9EEA36A6-BA56-4B73-84C0-E3D513392298}" dt="2023-04-14T11:09:57.111" v="3448" actId="20577"/>
        <pc:sldMkLst>
          <pc:docMk/>
          <pc:sldMk cId="811236341" sldId="408"/>
        </pc:sldMkLst>
        <pc:spChg chg="mod">
          <ac:chgData name="Luca Crocetti" userId="52efdf86-ba77-4dcf-8f92-67ea05fd85b4" providerId="ADAL" clId="{9EEA36A6-BA56-4B73-84C0-E3D513392298}" dt="2023-04-14T11:09:57.111" v="3448" actId="20577"/>
          <ac:spMkLst>
            <pc:docMk/>
            <pc:sldMk cId="811236341" sldId="408"/>
            <ac:spMk id="3" creationId="{646038F1-1D97-44D2-ABE9-87E706E5B735}"/>
          </ac:spMkLst>
        </pc:spChg>
        <pc:spChg chg="mod">
          <ac:chgData name="Luca Crocetti" userId="52efdf86-ba77-4dcf-8f92-67ea05fd85b4" providerId="ADAL" clId="{9EEA36A6-BA56-4B73-84C0-E3D513392298}" dt="2023-04-04T13:12:57.332" v="3432" actId="1076"/>
          <ac:spMkLst>
            <pc:docMk/>
            <pc:sldMk cId="811236341" sldId="408"/>
            <ac:spMk id="4" creationId="{F0666D0F-9386-7087-DFF9-FDDCB4FCAAE6}"/>
          </ac:spMkLst>
        </pc:spChg>
        <pc:grpChg chg="mod">
          <ac:chgData name="Luca Crocetti" userId="52efdf86-ba77-4dcf-8f92-67ea05fd85b4" providerId="ADAL" clId="{9EEA36A6-BA56-4B73-84C0-E3D513392298}" dt="2023-04-04T13:12:57.332" v="3432" actId="1076"/>
          <ac:grpSpMkLst>
            <pc:docMk/>
            <pc:sldMk cId="811236341" sldId="408"/>
            <ac:grpSpMk id="5" creationId="{EE76D890-7D5D-F0F1-1986-1B1AF017690B}"/>
          </ac:grpSpMkLst>
        </pc:grpChg>
        <pc:picChg chg="mod">
          <ac:chgData name="Luca Crocetti" userId="52efdf86-ba77-4dcf-8f92-67ea05fd85b4" providerId="ADAL" clId="{9EEA36A6-BA56-4B73-84C0-E3D513392298}" dt="2023-04-04T13:12:57.332" v="3432" actId="1076"/>
          <ac:picMkLst>
            <pc:docMk/>
            <pc:sldMk cId="811236341" sldId="408"/>
            <ac:picMk id="1026" creationId="{15982CE7-E14C-0455-AA74-93E0C32525CE}"/>
          </ac:picMkLst>
        </pc:picChg>
        <pc:picChg chg="mod">
          <ac:chgData name="Luca Crocetti" userId="52efdf86-ba77-4dcf-8f92-67ea05fd85b4" providerId="ADAL" clId="{9EEA36A6-BA56-4B73-84C0-E3D513392298}" dt="2023-04-04T13:12:57.332" v="3432" actId="1076"/>
          <ac:picMkLst>
            <pc:docMk/>
            <pc:sldMk cId="811236341" sldId="408"/>
            <ac:picMk id="1028" creationId="{4C6A088A-5A09-AA29-495D-FA5E8265C9C6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A11908-F42A-4734-8E43-28C7EA6DA1E1}" type="datetimeFigureOut">
              <a:rPr lang="it-IT" smtClean="0"/>
              <a:t>05/12/2024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3588B-FA07-43E4-9666-AD456586BA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43035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9T08:04:00.58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421 30 1839 0 0,'0'-1'118'0'0,"0"-1"-1"0"0,0 1 1 0 0,0 0-1 0 0,0-1 0 0 0,0 1 1 0 0,0 0-1 0 0,-1-1 1 0 0,1 1-1 0 0,0 0 0 0 0,-1 0 1 0 0,1-1-1 0 0,-1 1 1 0 0,1 0-1 0 0,-1 0 0 0 0,0 0 1 0 0,1 0-1 0 0,-1 0 1 0 0,-1-2-1 0 0,1 3-5 0 0,0-1 1 0 0,0 1-1 0 0,0-1 0 0 0,0 1 1 0 0,0 0-1 0 0,0-1 0 0 0,0 1 1 0 0,0 0-1 0 0,0-1 0 0 0,0 1 0 0 0,0 0 1 0 0,0 0-1 0 0,0 0 0 0 0,0 0 1 0 0,0 0-1 0 0,0 0 0 0 0,0 0 1 0 0,-1 1-1 0 0,-2 0 125 0 0,0 0-1 0 0,0 0 1 0 0,1 1 0 0 0,-1 0-1 0 0,0-1 1 0 0,1 1 0 0 0,-1 1-1 0 0,1-1 1 0 0,0 0 0 0 0,-5 5-1 0 0,-2 4 3 0 0,1 0-1 0 0,0 0 0 0 0,1 1 0 0 0,-7 13 1 0 0,-25 55 51 0 0,20-40-268 0 0,-26 63-22 0 0,4 1 0 0 0,5 2 0 0 0,-38 183 0 0 0,60-214 191 0 0,5 1-1 0 0,2 0 1 0 0,4 1-1 0 0,3-1 1 0 0,15 125-1 0 0,3-104 17 0 0,-2-41-189 0 0,13 27-18 0 0,5 1 0 0 0,3-11-12 0 0,-26-56-12 0 0,19 26 0 0 0,-18-29 14 0 0,-7-9 2 0 0,0 0-1 0 0,0 0 0 0 0,1 0 0 0 0,-1 0 0 0 0,1-1 0 0 0,9 6 0 0 0,26 19-13 0 0,-27-21 11 0 0,1-1 0 0 0,22 9 1 0 0,19-1 98 0 0,-49-13 2 0 0,1-1-1 0 0,-1 0 1 0 0,1 0 0 0 0,0 0 0 0 0,12-1 0 0 0,-6 0 31 0 0,4 1 180 0 0,-1-1 0 0 0,1-1 1 0 0,20-2-1 0 0,-30 2-261 0 0,-3 0 8 0 0,1 1 1 0 0,-1-1-1 0 0,0 0 1 0 0,1 0-1 0 0,-1 0 0 0 0,0 0 1 0 0,6-3-1 0 0,2-1 29 0 0,49-17 596 0 0,-13 3 49 0 0,-28 11-225 0 0,0-2 0 0 0,-1-1 0 0 0,0 0 0 0 0,29-24 0 0 0,-22 9-248 0 0,0-3 0 0 0,-2 0 0 0 0,-1-1 0 0 0,-2-1 0 0 0,-1-1 0 0 0,20-42 1 0 0,-12 12 262 0 0,-2-1 1 0 0,27-104-1 0 0,-40 111-522 0 0,-2-1-1 0 0,-3 0 0 0 0,-2 0 1 0 0,-3-1-1 0 0,-2 1 0 0 0,-2-1 1 0 0,-15-88-1 0 0,8 100-5 0 0,-2 0 0 0 0,-2 1 1 0 0,-2 0-1 0 0,-2 1 0 0 0,-2 1 0 0 0,-2 0 1 0 0,-2 1-1 0 0,-1 2 0 0 0,-49-65 1 0 0,53 84 22 0 0,0 1 1 0 0,-1 1 0 0 0,-1 0 0 0 0,-1 2 0 0 0,-1 1 0 0 0,0 0 0 0 0,-1 2 0 0 0,0 1 0 0 0,-1 0 0 0 0,-1 2 0 0 0,0 1 0 0 0,0 1-1 0 0,-1 2 1 0 0,0 0 0 0 0,0 2 0 0 0,-31-2 0 0 0,47 6-358 0 0,-1 1-1 0 0,1 0 0 0 0,0 1 1 0 0,-1 0-1 0 0,1 1 0 0 0,0 0 1 0 0,-20 7-1 0 0,-4 8-6272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02T08:37:49.450"/>
    </inkml:context>
    <inkml:brush xml:id="br0">
      <inkml:brushProperty name="width" value="0.2" units="cm"/>
      <inkml:brushProperty name="height" value="0.4" units="cm"/>
      <inkml:brushProperty name="color" value="#FFFFCC"/>
      <inkml:brushProperty name="tip" value="rectangle"/>
      <inkml:brushProperty name="rasterOp" value="maskPen"/>
      <inkml:brushProperty name="ignorePressure" value="1"/>
    </inkml:brush>
  </inkml:definitions>
  <inkml:trace contextRef="#ctx0" brushRef="#br0">127 72,'39'-3,"0"-1,0-2,60-16,-53 10,86-10,138 20,-139 4,1303-2,-1432-1,1 1,-1 0,1 1,-1-1,1 0,-1 1,1-1,-1 1,0 0,1 0,-1 0,0 0,1 0,2 3,-3-3,-1 1,1 0,-1 0,0 0,0 0,0 0,0 0,0 0,0 0,0 0,-1 1,1-1,-1 0,1 0,-1 1,0 2,0 5,-1 0,0-1,0 1,-1-1,0 1,-5 13,-25 52,19-51,-1 0,0-2,-2 0,0 0,-36 34,19-25,-2-2,-63 41,94-67,-1 0,0-1,0 0,0 0,0 0,-1-1,1 1,0-1,-8 0,-4 0,-28-3,11 0,3 0,0-1,-34-9,32 5,-56-4,20 10,-63-5,-332-5,301 12,142-1,5 1,-1-1,1-1,-1 0,1-1,-30-8,25 3,0 2,0 1,0 0,-29 0,-88 5,55 1,15-1,-76-3,88-7,51 8,0 0,0-1,0 1,0-1,1 0,-1-1,1 1,-1-1,-3-3,5 3,1 0,0 0,0-1,1 1,-1 0,1-1,0 1,-1-1,2 1,-1-1,0 0,1 1,-1-1,1 0,0-4,1-5,-1 0,2 1,2-14,-2 19,-1 1,1 0,0 0,1 0,0 0,6-10,-7 14,0-1,0 1,0-1,0 1,1 0,-1-1,1 1,0 0,-1 1,1-1,0 0,0 1,0 0,0 0,7-2,25-1,1 1,0 2,42 3,-17 0,654 0,-418-2,-188 8,-23-1,256-4,-237-4,-1115 1,1003 0,-1 0,1-1,-1 0,1 0,-1 0,1-1,0 0,0-1,-1 0,2 0,-1 0,0-1,-11-8,11 7,0 1,0 0,-1 0,1 1,-1 0,0 0,0 0,0 1,-1 1,-8-2,-10 1,-48 3,29 1,-386-1,429-1,0-1,1 1,-1 0,1 1,-1-1,0 0,1 1,-1-1,1 1,-1 0,1 0,-1 0,1 0,0 0,0 1,-1-1,1 1,0-1,0 1,0 0,0 0,1 0,-1 0,1 0,-1 0,1 0,-1 0,1 1,0-1,0 1,0-1,1 0,-2 5,1 0,-2 4,0 1,0-1,-1 0,0 0,-1-1,-9 16,6-14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9T13:19:11.44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37 151 5983 0 0,'7'47'2478'0'0,"0"12"-1081"0"0,-3-22-648 0 0,-3-27 71 0 0,0 0 287 0 0,-1 3-633 0 0,2 7 6 0 0,2 11 3886 0 0,3 7-3638 0 0,-7-37-644 0 0,0 0 0 0 0,0 0 0 0 0,0-1 0 0 0,0 1 0 0 0,1 0 0 0 0,-1 0 0 0 0,0 0 0 0 0,0 0 0 0 0,1-1 0 0 0,-1 1 0 0 0,1 0 0 0 0,-1 0 0 0 0,1 0 0 0 0,-1-1-1 0 0,2 2 1 0 0,2-9 273 0 0,1-18-282 0 0,-5 9 73 0 0,0 1 0 0 0,-2-1 1 0 0,-5-29-1 0 0,-17-48 149 0 0,12 46 177 0 0,-21-82 696 0 0,30 122-1138 0 0,3 5 7 0 0,-1 1 1 0 0,1-1-1 0 0,-1 1 1 0 0,1 0-1 0 0,-1-1 1 0 0,1 1-1 0 0,0-1 0 0 0,0 0 1 0 0,0 1-1 0 0,0-1 1 0 0,0 1-1 0 0,0-1 1 0 0,0 1-1 0 0,1-4 0 0 0,-1 5-24 0 0,1 0 0 0 0,-1-1 0 0 0,0 1-1 0 0,1 0 1 0 0,-1-1 0 0 0,1 1-1 0 0,-1 0 1 0 0,1 0 0 0 0,-1-1-1 0 0,1 1 1 0 0,-1 0 0 0 0,1 0-1 0 0,-1 0 1 0 0,1 0 0 0 0,-1-1 0 0 0,1 1-1 0 0,-1 0 1 0 0,1 0 0 0 0,-1 0-1 0 0,1 0 1 0 0,-1 0 0 0 0,1 0-1 0 0,0 1 1 0 0,28 9 210 0 0,16 11-203 0 0,24 16 100 0 0,-2 0 33 0 0,-24-13-91 0 0,-5-4 1 0 0,3 6-6 0 0,-39-25-55 0 0,32 22 65 0 0,-32-22-58 0 0,-1 0-1 0 0,1 0 0 0 0,-1 1 0 0 0,1-1 0 0 0,-1 0 0 0 0,1 1 0 0 0,-1-1 0 0 0,2 4 0 0 0,25 29 87 0 0,-21-25 118 0 0,-6 1-103 0 0,7 32 0 0 0,-6-32 0 0 0,-5-2 0 0 0,1 0-73 0 0,-1-1-1 0 0,0 1 1 0 0,0-1-1 0 0,-1 1 0 0 0,0-1 1 0 0,-1 0-1 0 0,1 0 1 0 0,-1-1-1 0 0,-1 1 1 0 0,1-1-1 0 0,-1 0 1 0 0,0-1-1 0 0,-10 8 1 0 0,4-6-13 0 0,-1 0 0 0 0,0-1 0 0 0,-1-1 1 0 0,-22 7-1 0 0,-58 8-536 0 0,46-11-1543 0 0,29-5-6446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9T13:19:13.94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451 111 5527 0 0,'0'-9'34'0'0,"1"1"755"0"0,-1 0 1 0 0,1 0-1 0 0,0 1 1 0 0,1-1-1 0 0,-1 1 1 0 0,2-1 0 0 0,-1 1-1 0 0,1-1 1 0 0,0 1-1 0 0,0 0 1 0 0,5-6-1 0 0,-8 12-719 0 0,1 1 0 0 0,-1 0 0 0 0,0-1 0 0 0,0 1 0 0 0,0 0 0 0 0,1-1 0 0 0,-1 1 0 0 0,0 0 0 0 0,0 0 0 0 0,1-1 0 0 0,-1 1 0 0 0,0 0 0 0 0,1 0 0 0 0,-1-1 0 0 0,0 1 0 0 0,1 0 0 0 0,-1 0 0 0 0,0 0 0 0 0,1 0 0 0 0,-1 0 0 0 0,0-1 0 0 0,1 1 0 0 0,-1 0 0 0 0,0 0 0 0 0,1 0 0 0 0,-1 0 0 0 0,1 0 0 0 0,-1 0 0 0 0,0 0 0 0 0,1 0 0 0 0,-1 0 0 0 0,1 1 0 0 0,-1-1 0 0 0,0 0 0 0 0,1 0 0 0 0,-1 0 0 0 0,0 0 0 0 0,1 1 0 0 0,0 0 77 0 0,0 0-1 0 0,0 0 0 0 0,0 1 1 0 0,0-1-1 0 0,0 0 1 0 0,0 1-1 0 0,0-1 1 0 0,-1 1-1 0 0,2 2 1 0 0,8 35 1293 0 0,-10-38-1312 0 0,0 1 829 0 0,1 11-649 0 0,3 39-69 0 0,-3-39-14 0 0,-1-2-12 0 0,-2 36-43 0 0,1-35-18 0 0,-1 1-7 0 0,-6 41-9 0 0,6-40-32 0 0,-2 1-9 0 0,-13 43-6 0 0,15-49-71 0 0,0 0 1 0 0,-1 0-1 0 0,0-1 0 0 0,-5 10 0 0 0,3-7-5 0 0,-14 31 65 0 0,2-10 20 0 0,12-22-66 0 0,2-3 0 0 0,0-1 0 0 0,0 0 0 0 0,0 0 0 0 0,-9 10 0 0 0,-12 18 99 0 0,-3-1-1 0 0,-54 54 1 0 0,63-70-82 0 0,-1-1 0 0 0,0-2 1 0 0,0 0-1 0 0,-2 0 0 0 0,0-2 0 0 0,-41 17 0 0 0,29-20-49 0 0,31-9 0 0 0,0 0 0 0 0,0 0 0 0 0,0 0 0 0 0,0 0 0 0 0,0 0 0 0 0,0 0 0 0 0,1 0 0 0 0,-1-1 0 0 0,0 1 0 0 0,0-1 0 0 0,0 1 0 0 0,0-1 0 0 0,0 0 0 0 0,1 0 0 0 0,-3-1 0 0 0,-1 0 0 0 0,4 2 0 0 0,0-1 0 0 0,0 1 0 0 0,1 0 0 0 0,-1-1 0 0 0,0 1 0 0 0,0-1 0 0 0,0 1 0 0 0,0-1 0 0 0,0 1 0 0 0,1-1 0 0 0,-1 0 0 0 0,0 1 0 0 0,0-2 0 0 0,27-6 1506 0 0,-21 6-1271 0 0,108-22-2506 0 0,-42 11 2129 0 0,-32 4 20 0 0,91-17-17 0 0,-104 22 134 0 0,-1 2 0 0 0,1 0 1 0 0,28 3-1 0 0,-53-1 5 0 0,0 0-1 0 0,0 0 0 0 0,0 0 1 0 0,0 0-1 0 0,0 0 1 0 0,0 0-1 0 0,0 0 1 0 0,0 1-1 0 0,0-1 1 0 0,0 0-1 0 0,0 1 1 0 0,0-1-1 0 0,-1 0 0 0 0,1 1 1 0 0,2 0-1 0 0,-3 0 1 0 0,-1-1-1 0 0,1 0 0 0 0,0 1 1 0 0,0-1-1 0 0,0 0 0 0 0,0 1 1 0 0,0-1-1 0 0,0 0 0 0 0,0 1 0 0 0,0-1 1 0 0,-1 0-1 0 0,1 1 0 0 0,0-1 1 0 0,0 0-1 0 0,0 0 0 0 0,-1 1 1 0 0,1-1-1 0 0,0 0 0 0 0,0 0 1 0 0,-1 0-1 0 0,1 1 0 0 0,0-1 1 0 0,0 0-1 0 0,-1 0 0 0 0,1 0 0 0 0,0 0 1 0 0,-1 1-1 0 0,1-1 0 0 0,-34 14-33 0 0,31-13 33 0 0,-84 32 1 0 0,-217 71 0 0 0,303-103 0 0 0,0-1 0 0 0,0 0 0 0 0,0 1 0 0 0,0-1 0 0 0,-1 0 0 0 0,1 1 0 0 0,0-1 0 0 0,0 0 0 0 0,0 0 0 0 0,0 0 0 0 0,0 0 0 0 0,0 0 0 0 0,0 0 0 0 0,0 0 0 0 0,0 0 0 0 0,0-1 0 0 0,-1 1 0 0 0,1 0 0 0 0,0-1 0 0 0,0 1 0 0 0,0 0 0 0 0,0-1 0 0 0,0 1 0 0 0,1-1 0 0 0,-1 0 0 0 0,0 1 0 0 0,0-1 0 0 0,0 0 0 0 0,0 0 0 0 0,1 1 0 0 0,-1-1 0 0 0,0 0 0 0 0,1 0 0 0 0,-1 0 0 0 0,0 0 0 0 0,1 0 0 0 0,-1 0 0 0 0,1 0 0 0 0,0 0 0 0 0,-1 0 0 0 0,1 0 0 0 0,-1-2 0 0 0,1-5 0 0 0,-1 0 0 0 0,1 0 0 0 0,1 0 0 0 0,-1 1 0 0 0,3-11 0 0 0,0-8 0 0 0,-3 19 0 0 0,-1 1 0 0 0,1 0 0 0 0,-1-1 0 0 0,0 1 0 0 0,0 0 0 0 0,-1 0 0 0 0,0 0 0 0 0,0 0 0 0 0,-6-11 0 0 0,2 8 0 0 0,0-1 0 0 0,-1 1 0 0 0,-1 0 0 0 0,-12-12 0 0 0,20 21 0 0 0,0 0 0 0 0,0 0 0 0 0,0 0 0 0 0,0 0 0 0 0,0-1 0 0 0,0 1 0 0 0,0 0 0 0 0,0 0 0 0 0,-1 0 0 0 0,1 0 0 0 0,0 0 0 0 0,0 0 0 0 0,0 0 0 0 0,0 0 0 0 0,0 0 0 0 0,0 0 0 0 0,0 0 0 0 0,0 0 0 0 0,0-1 0 0 0,0 1 0 0 0,0 0 0 0 0,0 0 0 0 0,0 0 0 0 0,0 0 0 0 0,0 0 0 0 0,0 0 0 0 0,0 0 0 0 0,0 0 0 0 0,0 0 0 0 0,0 0 0 0 0,0-1 0 0 0,0 1 0 0 0,0 0 0 0 0,1 0 0 0 0,-1 0 0 0 0,0 0 0 0 0,0 0 0 0 0,0 0 0 0 0,0 0 0 0 0,0 0 0 0 0,0 0 0 0 0,0 0 0 0 0,0 0 0 0 0,0 0 0 0 0,0 0 0 0 0,0 0 0 0 0,0 0 0 0 0,0 0 0 0 0,0-1 0 0 0,1 1 0 0 0,-1 0 0 0 0,0 0 0 0 0,0 0 0 0 0,0 0 0 0 0,0 0 0 0 0,0 0 0 0 0,0 0 0 0 0,0 0 0 0 0,0 0 0 0 0,10-1 0 0 0,13 2 0 0 0,-22-1 0 0 0,342 20 0 0 0,-317-20 0 0 0,-19-1 0 0 0,0 1 0 0 0,0 0 0 0 0,-1 0 0 0 0,1 1 0 0 0,12 2 0 0 0,-24-3 0 0 0,1 0 0 0 0,0 0 0 0 0,-1 1 0 0 0,1-1 0 0 0,0 1 0 0 0,0 0 0 0 0,-6 2 0 0 0,-6 1 0 0 0,-46 7 0 0 0,1 2 0 0 0,-106 40 0 0 0,147-44 0 0 0,20-9 0 0 0,0 1 0 0 0,0-1 0 0 0,0 0 0 0 0,0 0 0 0 0,0 0 0 0 0,0 0 0 0 0,0 0 0 0 0,0 0 0 0 0,0 0 0 0 0,0 0 0 0 0,0 0 0 0 0,0 0 0 0 0,0 0 0 0 0,0 0 0 0 0,0 0 0 0 0,0 1 0 0 0,0-1 0 0 0,0 0 0 0 0,0 0 0 0 0,0 0 0 0 0,0 0 0 0 0,0 0 0 0 0,0 0 0 0 0,0 0 0 0 0,0 0 0 0 0,0 0 0 0 0,0 0 0 0 0,0 0 0 0 0,0 1 0 0 0,0-1 0 0 0,0 0 0 0 0,0 0 0 0 0,0 0 0 0 0,0 0 0 0 0,0 0 0 0 0,0 0 0 0 0,0 0 0 0 0,0 0 0 0 0,0 0 0 0 0,0 0 0 0 0,0 0 0 0 0,0 0 0 0 0,1 0 0 0 0,-1 0 0 0 0,0 0 0 0 0,0 0 0 0 0,0 0 0 0 0,0 0 0 0 0,0 0 0 0 0,0 0 0 0 0,0 0 0 0 0,0 0 0 0 0,0 0 0 0 0,0 0 0 0 0,0 0 0 0 0,0 0 0 0 0,1 0 0 0 0,12 2 0 0 0,80-10-32 0 0,1 0 0 0 0,-143 22 32 0 0,20-8 0 0 0,9-1 0 0 0,0-1 0 0 0,0-1 0 0 0,-1 0 0 0 0,1-2 0 0 0,-25-1 0 0 0,44 0 0 0 0,1 0 0 0 0,-1 0 0 0 0,1 0 0 0 0,-1 0 0 0 0,0 0 0 0 0,1 0 0 0 0,-1 0 0 0 0,0-1 0 0 0,1 1 0 0 0,-1 0 0 0 0,1 0 0 0 0,-1-1 0 0 0,0 1 0 0 0,1 0 0 0 0,-1 0 0 0 0,1-1 0 0 0,-1 1 0 0 0,1-1 0 0 0,-1 1 0 0 0,1-1 0 0 0,-1 1 0 0 0,0-1 0 0 0,1 0 0 0 0,0 1 0 0 0,0-1 0 0 0,0 1 0 0 0,0-1 0 0 0,0 0 0 0 0,1 1 0 0 0,-1-1 0 0 0,0 1 0 0 0,0-1 0 0 0,0 1 0 0 0,0 0 0 0 0,1-1 0 0 0,-1 1 0 0 0,0-1 0 0 0,0 1 0 0 0,1-1 0 0 0,-1 1 0 0 0,0 0 0 0 0,1-1 0 0 0,-1 1 0 0 0,1-1 0 0 0,1-1 0 0 0,1-1 0 0 0,0 1 0 0 0,0 0 0 0 0,0 0 0 0 0,0 0 0 0 0,6-2 0 0 0,-4 1-230 0 0,1 1 0 0 0,0 0-1 0 0,0 1 1 0 0,0 0 0 0 0,0 0 0 0 0,0 0-1 0 0,0 0 1 0 0,1 1 0 0 0,10 1 0 0 0,-10 0-7492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9T13:19:16.11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40 11519 0 0,'1'-1'161'0'0,"-1"1"0"0"0,0-1 0 0 0,1 0 0 0 0,-1 0-1 0 0,1 0 1 0 0,-1 1 0 0 0,1-1 0 0 0,0 0 0 0 0,-1 1 0 0 0,1-1-1 0 0,-1 1 1 0 0,1-1 0 0 0,0 0 0 0 0,0 1 0 0 0,-1 0 0 0 0,1-1-1 0 0,0 1 1 0 0,0-1 0 0 0,1 1 0 0 0,20-9 779 0 0,-18 7-543 0 0,6-2 126 0 0,1 1 1 0 0,-1 0 0 0 0,0 1 0 0 0,1 0 0 0 0,0 1 0 0 0,-1 0 0 0 0,1 0-1 0 0,0 1 1 0 0,12 2 0 0 0,-12 0-381 0 0,-1 0 0 0 0,1 0-1 0 0,0 1 1 0 0,-1 0 0 0 0,1 1 0 0 0,-1 1-1 0 0,0-1 1 0 0,0 1 0 0 0,-1 1 0 0 0,0 0-1 0 0,0 0 1 0 0,0 1 0 0 0,0 0 0 0 0,8 10-1 0 0,-4-1-62 0 0,-1 1 0 0 0,0 0 0 0 0,-1 1 0 0 0,-1 0 0 0 0,13 31 0 0 0,-22-47-78 0 0,-1-1 0 0 0,1 1 0 0 0,0-1 0 0 0,-1 1-1 0 0,0 0 1 0 0,1-1 0 0 0,-1 1 0 0 0,0 0-1 0 0,0 0 1 0 0,0-1 0 0 0,0 3 0 0 0,0-3 0 0 0,0 0-1 0 0,-1 0 1 0 0,1-1 0 0 0,0 1 0 0 0,0 0-1 0 0,-1-1 1 0 0,1 1 0 0 0,0-1 0 0 0,-1 1 0 0 0,1 0-1 0 0,-1-1 1 0 0,1 1 0 0 0,0-1 0 0 0,-1 1-1 0 0,0-1 1 0 0,1 1 0 0 0,-1-1 0 0 0,1 0 0 0 0,-1 1-1 0 0,0-1 1 0 0,-1 1-1 0 0,0-1 0 0 0,0 1 0 0 0,0-1-1 0 0,0 0 1 0 0,0 1 0 0 0,0-1 0 0 0,0 0 0 0 0,0-1 0 0 0,1 1 0 0 0,-1 0-1 0 0,0 0 1 0 0,0-1 0 0 0,0 1 0 0 0,0-1 0 0 0,0 0 0 0 0,0 0-1 0 0,1 1 1 0 0,-4-3 0 0 0,-10-5-1 0 0,0 0 0 0 0,0 2 0 0 0,-1 0 0 0 0,0 0 0 0 0,-20-3 0 0 0,31 7 0 0 0,-1 1 0 0 0,0 1 0 0 0,1-1 0 0 0,-1 1 0 0 0,0 0 0 0 0,1 0 0 0 0,-1 0 0 0 0,0 1 0 0 0,1 0 0 0 0,-1 0 0 0 0,1 0 0 0 0,-1 1 0 0 0,1 0 0 0 0,0 0 0 0 0,0 0 0 0 0,0 1 0 0 0,0 0 0 0 0,0-1 0 0 0,-6 6 0 0 0,10-7 1 0 0,0 0-1 0 0,0 0 1 0 0,-1 1-1 0 0,1-1 1 0 0,0 0-1 0 0,0 1 1 0 0,0-1-1 0 0,1 1 1 0 0,-1-1-1 0 0,0 1 1 0 0,0 0-1 0 0,1-1 1 0 0,-1 1-1 0 0,1 0 1 0 0,0-1-1 0 0,-1 1 1 0 0,1 0-1 0 0,0 0 0 0 0,0 2 1 0 0,0-1-3 0 0,1 0 0 0 0,-1 0-1 0 0,1 0 1 0 0,0 0 0 0 0,0 0 0 0 0,0 0-1 0 0,1 0 1 0 0,-1 0 0 0 0,1-1 0 0 0,2 4-1 0 0,0 0 22 0 0,0-1-1 0 0,1 1 1 0 0,0-1-1 0 0,0 0 0 0 0,0-1 1 0 0,0 1-1 0 0,1-1 1 0 0,0 0-1 0 0,7 3 0 0 0,-2-2 71 0 0,-1-2 0 0 0,0 1 0 0 0,1-2 0 0 0,0 1 0 0 0,-1-1 0 0 0,1-1 0 0 0,16 1 0 0 0,-20-2-79 0 0,-1-1-1 0 0,0 1 1 0 0,0-1-1 0 0,1 0 1 0 0,-1 0-1 0 0,0 0 1 0 0,0-1-1 0 0,0 0 1 0 0,0-1-1 0 0,0 1 1 0 0,-1-1 0 0 0,1 0-1 0 0,-1 0 1 0 0,8-6-1 0 0,-10 5-89 0 0,-1 1 0 0 0,1-1-1 0 0,-1 0 1 0 0,1 0 0 0 0,-1 0-1 0 0,-1 0 1 0 0,1 0 0 0 0,0 0 0 0 0,-1-1-1 0 0,0 1 1 0 0,0 0 0 0 0,0-1-1 0 0,0-7 1 0 0,7-27-2269 0 0,-2 27 205 0 0,-1 0-4967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9T13:19:16.56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179 136 1375 0 0,'92'-79'5523'0'0,"-35"23"1737"0"0,-59 65-1620 0 0,-17 55-3523 0 0,18-61-1721 0 0,-1 10-220 0 0,-7 38-69 0 0,7-38 26 0 0,1 1-69 0 0,-2 41 0 0 0,2-41 64 0 0,1-2-75 0 0,-1 39-29 0 0,0-39 126 0 0,3 0-73 0 0,-2 4-63 0 0,1-4 13 0 0,0-1 1 0 0,4 18-1 0 0,-4-17 95 0 0,-7-18-34 0 0,-6-9-90 0 0,4 7 2 0 0,-1 2 0 0 0,1 0 0 0 0,-1 0 0 0 0,0 0 0 0 0,-1 1 0 0 0,1 0 0 0 0,-1 1 0 0 0,0 0 0 0 0,0 1 0 0 0,-1 0 0 0 0,-14-2 0 0 0,19 4 0 0 0,0 0 0 0 0,0 1 0 0 0,-1 0 0 0 0,1 0 0 0 0,0 0 0 0 0,0 1 0 0 0,0 0 0 0 0,0 0 0 0 0,0 0 0 0 0,0 1 0 0 0,1 0 0 0 0,-1 0 0 0 0,0 1 0 0 0,1-1 0 0 0,0 1 0 0 0,-1 0 0 0 0,1 1 0 0 0,0-1 0 0 0,1 1 0 0 0,-1 0 0 0 0,-6 7 0 0 0,9-9 12 0 0,0 0-1 0 0,1 0 0 0 0,-1 0 1 0 0,0 0-1 0 0,1 1 0 0 0,0-1 1 0 0,-1 0-1 0 0,1 1 1 0 0,0-1-1 0 0,0 0 0 0 0,1 1 1 0 0,-1-1-1 0 0,0 1 1 0 0,1 0-1 0 0,-1-1 0 0 0,1 1 1 0 0,0 0-1 0 0,0-1 0 0 0,0 1 1 0 0,0-1-1 0 0,1 1 1 0 0,-1 0-1 0 0,1-1 0 0 0,-1 1 1 0 0,1-1-1 0 0,0 1 1 0 0,0-1-1 0 0,0 1 0 0 0,0-1 1 0 0,0 0-1 0 0,1 1 0 0 0,-1-1 1 0 0,1 0-1 0 0,0 0 1 0 0,-1 0-1 0 0,1 0 0 0 0,0 0 1 0 0,4 2-1 0 0,0 1 23 0 0,0-1 0 0 0,0 0 1 0 0,0 0-1 0 0,1-1 0 0 0,-1 0 0 0 0,1 0 0 0 0,0 0 0 0 0,0-1 1 0 0,0 0-1 0 0,0 0 0 0 0,0-1 0 0 0,15 1 0 0 0,-15-2-228 0 0,-1 0 0 0 0,0 0-1 0 0,0-1 1 0 0,0 0 0 0 0,0-1-1 0 0,0 1 1 0 0,0-1 0 0 0,0 0 0 0 0,0-1-1 0 0,0 1 1 0 0,-1-1 0 0 0,1 0-1 0 0,9-8 1 0 0,-5 2-798 0 0,-1 0 0 0 0,0-1 0 0 0,-1 0 0 0 0,0 0 0 0 0,12-19 0 0 0,-9 9-5824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9T13:19:17.07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185 113 4319 0 0,'24'-38'73'0'0,"-2"0"2662"0"0,5 4 4419 0 0,-27 34-7079 0 0,0 0 0 0 0,0 0 0 0 0,0 0 0 0 0,0-1 0 0 0,1 1 1 0 0,-1 0-1 0 0,0 0 0 0 0,0 0 0 0 0,0 0 0 0 0,0 0 0 0 0,0 0 1 0 0,0-1-1 0 0,0 1 0 0 0,1 0 0 0 0,-1 0 0 0 0,0 0 1 0 0,0 0-1 0 0,0 0 0 0 0,0 0 0 0 0,1 0 0 0 0,-1 0 0 0 0,0 0 1 0 0,0 0-1 0 0,0 0 0 0 0,0 0 0 0 0,1 0 0 0 0,-1 0 0 0 0,0 0 1 0 0,0 0-1 0 0,0 0 0 0 0,0 0 0 0 0,1 0 0 0 0,-1 0 0 0 0,0 0 1 0 0,0 0-1 0 0,0 0 0 0 0,0 0 0 0 0,1 0 0 0 0,-1 0 0 0 0,0 0 1 0 0,0 0-1 0 0,0 0 0 0 0,0 0 0 0 0,0 0 0 0 0,1 1 0 0 0,-1-1 1 0 0,0 0-1 0 0,2 12 1390 0 0,-5 17-525 0 0,3-27-748 0 0,-4 28 640 0 0,4-28-80 0 0,-1 12-532 0 0,-4 42-58 0 0,4-42-15 0 0,1-2-10 0 0,0 35-27 0 0,0-36 83 0 0,0 4-100 0 0,3 43-11 0 0,-2-44 63 0 0,1-2-72 0 0,-2-5-66 0 0,4 19 101 0 0,0-1 1 0 0,9 30-1 0 0,-1-18 39 0 0,-12-36-147 0 0,0-1 0 0 0,0 0 0 0 0,0 0 0 0 0,0 0 0 0 0,0 0 0 0 0,0 0 0 0 0,0 1 0 0 0,0-1 0 0 0,0 0 0 0 0,0 0 0 0 0,0 0 0 0 0,0 0 0 0 0,0 0 0 0 0,-1 0 0 0 0,1 0 0 0 0,0 1 0 0 0,0-1 0 0 0,0 0 0 0 0,0 0 0 0 0,0 0 0 0 0,0 0 0 0 0,0 0 0 0 0,-1 0 0 0 0,1 0 0 0 0,0 0 0 0 0,0 0 0 0 0,0 0 0 0 0,0 0 0 0 0,0 0 0 0 0,-1 0 0 0 0,1 0 0 0 0,0 0 0 0 0,0 0 0 0 0,0 0 0 0 0,0 0 0 0 0,-1 0 0 0 0,1 0 0 0 0,0 0 0 0 0,0 0 0 0 0,0 0 0 0 0,0 0 0 0 0,0 0 0 0 0,-1 0 0 0 0,1 0 0 0 0,0 0 0 0 0,0 0 0 0 0,0 0 0 0 0,0 0 0 0 0,0-1 0 0 0,0 1 0 0 0,-1 0 0 0 0,-6-3 0 0 0,7 3 0 0 0,-22-10 0 0 0,0 0 0 0 0,-36-9 0 0 0,45 15 0 0 0,0 1 0 0 0,0 1 0 0 0,0 0 0 0 0,0 1 0 0 0,0 1 0 0 0,-17 1 0 0 0,26-1 0 0 0,1 0 0 0 0,-1 1 0 0 0,0 0 0 0 0,1 0 0 0 0,-1 0 0 0 0,0 0 0 0 0,1 0 0 0 0,-1 1 0 0 0,1 0 0 0 0,0 0 0 0 0,0 0 0 0 0,-1 0 0 0 0,1 0 0 0 0,-5 5 0 0 0,7-5 0 0 0,0 0 0 0 0,-1 0 0 0 0,1 0 0 0 0,0 0 0 0 0,0 0 0 0 0,0 0 0 0 0,0 0 0 0 0,1 0 0 0 0,-1 0 0 0 0,0 0 0 0 0,1 1 0 0 0,0-1 0 0 0,-1 0 0 0 0,1 0 0 0 0,0 1 0 0 0,0-1 0 0 0,1 0 0 0 0,-1 1 0 0 0,0-1 0 0 0,1 0 0 0 0,-1 0 0 0 0,1 0 0 0 0,0 1 0 0 0,-1-1 0 0 0,3 2 0 0 0,-1 1 85 0 0,1 0 0 0 0,0 0 0 0 0,0 0 1 0 0,1-1-1 0 0,-1 1 0 0 0,1-1 0 0 0,0 0 0 0 0,0 0 0 0 0,1 0 0 0 0,-1-1 0 0 0,1 1 0 0 0,-1-1 1 0 0,1 0-1 0 0,0 0 0 0 0,1-1 0 0 0,-1 0 0 0 0,9 3 0 0 0,-10-4-21 0 0,0 1 0 0 0,0-1 0 0 0,1-1-1 0 0,-1 1 1 0 0,1-1 0 0 0,-1 1 0 0 0,1-1 0 0 0,-1 0 0 0 0,0-1-1 0 0,1 1 1 0 0,-1-1 0 0 0,1 0 0 0 0,-1 0 0 0 0,0 0 0 0 0,0-1-1 0 0,1 1 1 0 0,-1-1 0 0 0,0 0 0 0 0,-1-1 0 0 0,1 1 0 0 0,0 0-1 0 0,-1-1 1 0 0,4-3 0 0 0,-3 2-650 0 0,-1-1 0 0 0,-1 0 1 0 0,1 1-1 0 0,-1-1 0 0 0,1 0 0 0 0,-2 0 0 0 0,1 0 0 0 0,0-1 1 0 0,-1 1-1 0 0,1-8 0 0 0,3-7-2834 0 0,-3 13-3988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9T13:19:17.41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 6 10135 0 0,'0'-6'800'0'0,"0"9"-259"0"0,1 10 190 0 0,3 9-32 0 0,1 3-149 0 0,2 44-1 0 0,-7-62-561 0 0,0 0 0 0 0,-1 0 0 0 0,1 0 0 0 0,-1 0 0 0 0,0 0-1 0 0,-1-1 1 0 0,0 1 0 0 0,0 0 0 0 0,0-1 0 0 0,-1 1-1 0 0,-4 6 1 0 0,0-4-1169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9T13:19:17.7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0 397 7367 0 0,'2'-15'320'0'0,"-2"6"80"0"0,-2 0-320 0 0,2 4-80 0 0,2 2 0 0 0,-2 0 0 0 0,0 2 304 0 0,1-5 48 0 0,-1 0 0 0 0,0-3 8 0 0,1 0-544 0 0,-1-2-104 0 0,0 4-32 0 0,0-1 0 0 0,2 1 240 0 0,-2 0 80 0 0,0-2 0 0 0,4 1 0 0 0</inkml:trace>
  <inkml:trace contextRef="#ctx0" brushRef="#br0" timeOffset="1">197 5 11055 0 0,'-6'-4'250'0'0,"3"7"99"0"0,3 17 356 0 0,1 6-457 0 0,-3 46-306 0 0,-1-8 60 0 0,-2-10 453 0 0,1 6 1114 0 0,2-4-1330 0 0,1-42-14 0 0,2 0-38 0 0,-1 4-164 0 0,3 45-111 0 0,3-33-2643 0 0,-5-23-1852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9T13:19:18.07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53 171 919 0 0,'-5'-5'714'0'0,"-1"0"-1"0"0,1-1 0 0 0,1 1 0 0 0,-1-1 0 0 0,1 0 0 0 0,-4-8 0 0 0,5 10-230 0 0,1 0 0 0 0,0 0 0 0 0,1 0-1 0 0,-1 0 1 0 0,1 0 0 0 0,0-1 0 0 0,0 1 0 0 0,0 0 0 0 0,0-1 0 0 0,1 1 0 0 0,0-7 0 0 0,1 9-55 0 0,-1-1 0 0 0,1 1-1 0 0,0-1 1 0 0,0 1 0 0 0,0 0 0 0 0,1-1 0 0 0,-1 1 0 0 0,1 0-1 0 0,-1 0 1 0 0,1 0 0 0 0,0 0 0 0 0,0 0 0 0 0,-1 0-1 0 0,1 0 1 0 0,1 0 0 0 0,-1 1 0 0 0,0-1 0 0 0,0 1 0 0 0,1 0-1 0 0,-1 0 1 0 0,4-2 0 0 0,4-1 138 0 0,1 0 1 0 0,0 0-1 0 0,17-3 0 0 0,-13 5-478 0 0,0 1 0 0 0,0 0 0 0 0,1 1 0 0 0,-1 1 0 0 0,0 0 0 0 0,27 7 0 0 0,-1 4-913 0 0,-15-1-4574 0 0,-20-8-1225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9T13:19:18.40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1 469 9215 0 0,'29'65'3354'0'0,"-28"-62"-2006"0"0,3 9-891 0 0,10 38-17 0 0,-13-47-385 0 0,0 1 0 0 0,0 0 0 0 0,-1 0 0 0 0,0-1 0 0 0,0 1 0 0 0,0 0 0 0 0,0 0 0 0 0,-1 0-1 0 0,1-1 1 0 0,-3 8 0 0 0,3-10-65 0 0,0-1 1 0 0,0 1-1 0 0,-1 0 0 0 0,1 0 0 0 0,0 0 0 0 0,0-1 0 0 0,-1 1 0 0 0,1 0 0 0 0,-1-1 0 0 0,1 1 0 0 0,0 0 0 0 0,-1-1 0 0 0,1 1 0 0 0,-1 0 0 0 0,0-1 0 0 0,1 1 0 0 0,-1-1 0 0 0,1 1 0 0 0,-1-1 0 0 0,0 1 0 0 0,1-1 1 0 0,-1 1-1 0 0,0-1 0 0 0,0 0 0 0 0,1 0 0 0 0,-1 1 0 0 0,0-1 0 0 0,0 0 0 0 0,0 0 0 0 0,1 0 0 0 0,-1 0 0 0 0,0 0 0 0 0,0 0 0 0 0,0 0 0 0 0,1 0 0 0 0,-1 0 0 0 0,0 0 0 0 0,0 0 0 0 0,0 0 0 0 0,1 0 1 0 0,-3-1-1 0 0,-3-5-1746 0 0,3 1-3066 0 0</inkml:trace>
  <inkml:trace contextRef="#ctx0" brushRef="#br0" timeOffset="1">90 219 11519 0 0,'-4'-58'1906'0'0,"4"43"25"0"0,0 1-1 0 0,3-17 1 0 0,-2 20-1559 0 0,15-78 902 0 0,-11 94-5074 0 0,-2 3-2504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9T13:19:18.75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49 68 9215 0 0,'-2'2'223'0'0,"0"-1"0"0"0,0 1 0 0 0,0 0 0 0 0,0 0 0 0 0,1 0 0 0 0,-1 0 0 0 0,1 0 0 0 0,-1 0 0 0 0,1 1 0 0 0,0-1 0 0 0,0 0-1 0 0,0 1 1 0 0,0-1 0 0 0,-1 5 0 0 0,-3 4 712 0 0,4-8-430 0 0,-2 7-138 0 0,0 2-253 0 0,2-6-27 0 0,0-1 0 0 0,-1 1 1 0 0,1-1-1 0 0,-1 0 0 0 0,-4 8 0 0 0,6 0 17 0 0,2 41 34 0 0,-2-52-13 0 0,1 1 0 0 0,-1-1 0 0 0,0 0 0 0 0,1 1 0 0 0,0-1 0 0 0,-1 0 0 0 0,1 1 0 0 0,0-1 0 0 0,0 0 0 0 0,1 0 1 0 0,-1 0-1 0 0,0 0 0 0 0,1 0 0 0 0,-1 0 0 0 0,1 0 0 0 0,-1 0 0 0 0,1-1 0 0 0,3 3 0 0 0,-1-1 214 0 0,0-1 0 0 0,0 0 0 0 0,0 0 0 0 0,1 0 0 0 0,-1 0 0 0 0,6 0 0 0 0,-8-1-246 0 0,7 1 0 0 0,0-1 0 0 0,0 0 0 0 0,1 0 0 0 0,-1 0-1 0 0,0-1 1 0 0,1-1 0 0 0,-1 0 0 0 0,0 0 0 0 0,0-1 0 0 0,0 0-1 0 0,0 0 1 0 0,0-1 0 0 0,0 0 0 0 0,-1-1 0 0 0,1 0 0 0 0,-1 0-1 0 0,0-1 1 0 0,13-10 0 0 0,-16 11-19 0 0,0 0 0 0 0,-1 0 0 0 0,0-1 0 0 0,0 1 0 0 0,0-1 0 0 0,0 0-1 0 0,-1 0 1 0 0,0 0 0 0 0,0-1 0 0 0,0 1 0 0 0,0-1 0 0 0,2-10 0 0 0,-4 11-49 0 0,0 0-1 0 0,0-1 1 0 0,-1 1 0 0 0,0 0-1 0 0,0-1 1 0 0,0 1 0 0 0,-1-1-1 0 0,1 1 1 0 0,-1 0 0 0 0,-1-1-1 0 0,1 1 1 0 0,-1 0-1 0 0,0 0 1 0 0,0 0 0 0 0,0 0-1 0 0,-4-5 1 0 0,1 2-21 0 0,-1 0-1 0 0,1 1 0 0 0,-1-1 1 0 0,-1 1-1 0 0,1 1 0 0 0,-1-1 1 0 0,-1 1-1 0 0,1 1 1 0 0,-1-1-1 0 0,0 1 0 0 0,-11-5 1 0 0,15 8-5 0 0,0 0 1 0 0,0 0 0 0 0,0 1-1 0 0,0-1 1 0 0,0 1-1 0 0,-1 0 1 0 0,1 0-1 0 0,0 1 1 0 0,-1-1 0 0 0,1 1-1 0 0,0 0 1 0 0,-1 0-1 0 0,1 1 1 0 0,0-1 0 0 0,-1 1-1 0 0,1 0 1 0 0,0 0-1 0 0,-1 0 1 0 0,1 1-1 0 0,0 0 1 0 0,0-1 0 0 0,0 1-1 0 0,1 1 1 0 0,-1-1-1 0 0,0 1 1 0 0,-3 3-1 0 0,5-4-74 0 0,0-1 0 0 0,0 1 0 0 0,1 0 0 0 0,0 0-1 0 0,-1 0 1 0 0,1 0 0 0 0,0 1 0 0 0,0-1-1 0 0,0 0 1 0 0,0 0 0 0 0,0 1 0 0 0,1-1-1 0 0,-1 0 1 0 0,1 1 0 0 0,-1-1 0 0 0,1 1-1 0 0,0-1 1 0 0,0 1 0 0 0,0-1 0 0 0,0 1 0 0 0,1 3-1 0 0,0-1-331 0 0,1 0-1 0 0,-1 0 1 0 0,1-1-1 0 0,0 1 1 0 0,0 0-1 0 0,0-1 1 0 0,0 1-1 0 0,1-1 0 0 0,5 6 1 0 0,1 0-1212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02T08:38:02.404"/>
    </inkml:context>
    <inkml:brush xml:id="br0">
      <inkml:brushProperty name="width" value="0.2" units="cm"/>
      <inkml:brushProperty name="height" value="0.4" units="cm"/>
      <inkml:brushProperty name="color" value="#FFFFCC"/>
      <inkml:brushProperty name="tip" value="rectangle"/>
      <inkml:brushProperty name="rasterOp" value="maskPen"/>
      <inkml:brushProperty name="ignorePressure" value="1"/>
    </inkml:brush>
  </inkml:definitions>
  <inkml:trace contextRef="#ctx0" brushRef="#br0">378 70,'-47'0,"35"0,32 0,-6 1,-1 1,0 0,0 0,0 2,0 0,0 0,-1 1,1 1,-1 0,-1 0,1 1,15 13,-26-19,1 0,-1 0,1 0,-1 1,0-1,0 0,0 0,0 1,0-1,0 1,0-1,0 1,0-1,-1 1,1 0,-1-1,1 1,-1 0,1-1,-1 1,0 2,0-1,-1 0,1 0,-1 0,0 0,0 0,0 0,0 0,-1 0,1 0,-1-1,-2 4,-4 4,-1 0,0-1,0 0,-19 14,15-13,-11 8,-42 24,58-37,0-1,-1-1,1 0,-1 0,0 0,1-1,-1 0,0-1,-17 0,5-1,10 1,0-2,0 1,0-1,-17-4,25 4,0 0,0-1,0 1,0 0,0-1,0 0,0 0,0 0,1 0,-1 0,1 0,0-1,0 1,0-1,0 1,0-1,0 0,1 0,-3-5,1-2,0 1,1-1,0 0,1 0,-1-14,2 14,-1-1,0 1,-1-1,-5-16,-5-14,11 35,0-1,-1 0,0 1,0-1,-1 1,0 0,0 0,0 0,-1 0,0 0,0 1,-7-9,3 9,6 4,0 0,0 0,1 0,-1 0,1-1,-1 1,1-1,-1 1,1-1,0 1,-1-1,0-2,2 4,0 0,1-1,-1 1,0 0,0 0,1-1,-1 1,0 0,0 0,1-1,-1 1,0 0,1 0,-1 0,0-1,1 1,-1 0,0 0,1 0,-1 0,0 0,1 0,-1 0,1 0,-1 0,0 0,1 0,14 0,-14 0,63 2,-28-1,43-2,-32-8,-34 6,0 1,18-1,-20 2,0 1,-1 1,18 2,-22-1,-1-1,0 1,1 0,-1 0,0 1,0-1,-1 1,8 6,-1-1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9T13:19:19.13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51 8751 0 0,'0'-8'436'0'0,"0"2"37"0"0,5 12 268 0 0,-1 2-63 0 0,0 1 1 0 0,0-1 0 0 0,-1 1 0 0 0,0 0-1 0 0,-1 0 1 0 0,0 0 0 0 0,1 11-1 0 0,0 65 5024 0 0,-3-67-4658 0 0,0-18-1033 0 0,0 1 0 0 0,0-1-1 0 0,0 1 1 0 0,0-1-1 0 0,0 1 1 0 0,0-1 0 0 0,0 1-1 0 0,0-1 1 0 0,0 1-1 0 0,0-1 1 0 0,0 1-1 0 0,0-1 1 0 0,1 1 0 0 0,-1-1-1 0 0,0 1 1 0 0,0-1-1 0 0,1 1 1 0 0,-1-1-1 0 0,0 1 1 0 0,0-1 0 0 0,1 0-1 0 0,-1 1 1 0 0,0-1-1 0 0,1 0 1 0 0,-1 1 0 0 0,1-1-1 0 0,-1 0 1 0 0,0 1-1 0 0,2-1 1 0 0,-1 0-4 0 0,0 0 1 0 0,0 0-1 0 0,0 0 0 0 0,0 0 1 0 0,0 0-1 0 0,0 0 0 0 0,0 0 1 0 0,0-1-1 0 0,0 1 0 0 0,0 0 1 0 0,0-1-1 0 0,0 1 0 0 0,1-2 1 0 0,30-21 23 0 0,-29 21-4 0 0,11-13 34 0 0,1 0 0 0 0,-2-1 0 0 0,0 0 0 0 0,19-33 0 0 0,-17 26 170 0 0,31-38 1 0 0,-45 60-216 0 0,0-1-1 0 0,0 1 1 0 0,0 0 0 0 0,0 0-1 0 0,0 0 1 0 0,0 0 0 0 0,1 0-1 0 0,-1 0 1 0 0,0 0-1 0 0,1 1 1 0 0,-1-1 0 0 0,0 0-1 0 0,1 1 1 0 0,-1-1 0 0 0,1 1-1 0 0,-1-1 1 0 0,1 1 0 0 0,-1 0-1 0 0,1 0 1 0 0,-1 0-1 0 0,3 0 1 0 0,-2 0-3 0 0,-1 1-1 0 0,0-1 1 0 0,1 1-1 0 0,-1 0 1 0 0,0-1-1 0 0,0 1 1 0 0,1 0-1 0 0,-1 0 1 0 0,0 0-1 0 0,0 0 1 0 0,0 0-1 0 0,0 0 1 0 0,0 0-1 0 0,-1 0 1 0 0,1 1-1 0 0,0-1 1 0 0,0 0 0 0 0,-1 0-1 0 0,1 1 1 0 0,-1-1-1 0 0,1 0 1 0 0,0 4-1 0 0,1 6-15 0 0,1 1 0 0 0,-2 0-1 0 0,0 1 1 0 0,0-1 0 0 0,-1 0 0 0 0,0 0-1 0 0,-3 14 1 0 0,1-9-743 0 0,1 0 0 0 0,2 28 0 0 0,1-32-7230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9T13:54:55.943"/>
    </inkml:context>
    <inkml:brush xml:id="br0">
      <inkml:brushProperty name="width" value="0.3" units="cm"/>
      <inkml:brushProperty name="height" value="0.6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59 119 455 0 0,'-9'-40'4470'0'0,"19"12"-952"0"0,-9 27-3390 0 0,0 1 0 0 0,0-1 1 0 0,0 1-1 0 0,0 0 0 0 0,0-1 1 0 0,0 1-1 0 0,0 0 0 0 0,0 0 0 0 0,0 0 1 0 0,2-1-1 0 0,18 0 643 0 0,0 0 0 0 0,29 3 1 0 0,0-1 11 0 0,23 0 407 0 0,177-7 2204 0 0,51-6-2134 0 0,-48 5-400 0 0,13-4-455 0 0,13 0 182 0 0,85 9-132 0 0,-257 5-414 0 0,95 3-24 0 0,204-1 30 0 0,-223-10-47 0 0,116-4 0 0 0,57 21 0 0 0,-153 0 0 0 0,226 9-60 0 0,-286-13 48 0 0,564 24 12 0 0,26-34 0 0 0,-460-4 0 0 0,908-32 0 0 0,-1109 35 0 0 0,534-8 0 0 0,-326 14 0 0 0,177-2 0 0 0,220 20 32 0 0,16-1 0 0 0,-45-3-32 0 0,-585-13 0 0 0,467 1 0 0 0,-297-7 0 0 0,-221 2 0 0 0,430 9 0 0 0,-197-4-28 0 0,40 3-8 0 0,-60 6 36 0 0,-162-13 0 0 0,97-12 0 0 0,-126 7 0 0 0,7-2 0 0 0,47-1 0 0 0,-87 7 0 0 0,1 0 0 0 0,-1 0 0 0 0,1 0 0 0 0,0 0 0 0 0,-1 0 0 0 0,1 0 0 0 0,-1 1 0 0 0,1-1 0 0 0,-1 1 0 0 0,1-1 0 0 0,-1 1 0 0 0,1-1 0 0 0,-1 1 0 0 0,1 0 0 0 0,-1-1 0 0 0,0 1 0 0 0,0 0 0 0 0,1 0 0 0 0,-1 0 0 0 0,0 0 0 0 0,0 0 0 0 0,0 1 0 0 0,0-1 0 0 0,0 0 0 0 0,0 0 0 0 0,0 1 0 0 0,1 1 0 0 0,-1 2 0 0 0,0 0 0 0 0,0 0 0 0 0,0 1 0 0 0,0-1 0 0 0,-1 0 0 0 0,0 10 0 0 0,0-7 0 0 0,-1 22-9 0 0,-1 1 0 0 0,-2-1 0 0 0,-1 0 0 0 0,-1 0-1 0 0,-1-1 1 0 0,-14 35 0 0 0,-9 29 9 0 0,17-50 0 0 0,-28 62 0 0 0,34-89 0 0 0,2-5 0 0 0,0 1 0 0 0,0-1 0 0 0,-1-1 0 0 0,-1 1 0 0 0,0-1 0 0 0,0 0 0 0 0,-1-1 0 0 0,0 1 0 0 0,-13 10 0 0 0,13-13 0 0 0,0-1 0 0 0,-1 0 0 0 0,0-1 0 0 0,0 0 0 0 0,0 0 0 0 0,0-1 0 0 0,-1 0 0 0 0,1 0 0 0 0,-1-1 0 0 0,0 0 0 0 0,0-1 0 0 0,0 0 0 0 0,-1-1 0 0 0,1 0 0 0 0,0-1 0 0 0,-1 0 0 0 0,1 0 0 0 0,0-1 0 0 0,-12-3 0 0 0,-202-52 0 0 0,108 24 0 0 0,-121-34 22 0 0,-53-13 66 0 0,215 64 317 0 0,-121-8 0 0 0,23 17-405 0 0,97 5 0 0 0,-70-4 0 0 0,-240 2 0 0 0,337 5 0 0 0,-55 4 0 0 0,-104-10 0 0 0,85-7 0 0 0,-146-8 0 0 0,-202 19 0 0 0,-80-30 0 0 0,513 27 0 0 0,28 2 0 0 0,-401-16 0 0 0,152 16 0 0 0,0 1 0 0 0,-21-3 0 0 0,-11 0 0 0 0,45 0 0 0 0,-32 2 0 0 0,3 1 0 0 0,24-1 0 0 0,7-2 0 0 0,-73 5 0 0 0,102 9 0 0 0,-140 14 0 0 0,83 1 0 0 0,92-11 0 0 0,-185 13 0 0 0,123-10 0 0 0,-816 53 0 0 0,910-62 0 0 0,-144 13 0 0 0,-325 8 0 0 0,23-47 0 0 0,496 14 0 0 0,-436 9 0 0 0,352 0 0 0 0,64-8 0 0 0,-43 3 0 0 0,105 2 0 0 0,-1-1 0 0 0,1-3 0 0 0,-57-9 0 0 0,98 8 0 0 0,0-1 0 0 0,-25-9 0 0 0,36 10 0 0 0,-1 1 0 0 0,1-1 0 0 0,0 0 0 0 0,0 0 0 0 0,0 0 0 0 0,0-1 0 0 0,1 1 0 0 0,-1-1 0 0 0,1 0 0 0 0,-1 0 0 0 0,1 0 0 0 0,0-1 0 0 0,-4-4 0 0 0,6 4 4 0 0,-1 0 0 0 0,1 0 0 0 0,0 0 0 0 0,0 0 0 0 0,0 0 0 0 0,1 0 0 0 0,-1 0-1 0 0,1 0 1 0 0,0-1 0 0 0,0 1 0 0 0,1 0 0 0 0,-1 0 0 0 0,1 0 0 0 0,0 0 0 0 0,1-4 0 0 0,3-10 99 0 0,16-33 0 0 0,-18 44-28 0 0,23-42 42 0 0,1 2 1 0 0,40-53-1 0 0,-38 60-117 0 0,-10 15 0 0 0,-1-1 0 0 0,27-54 0 0 0,-40 68 0 0 0,0 0 0 0 0,6-25 0 0 0,-10 33 0 0 0,-1 0 0 0 0,1 0 0 0 0,0 0 0 0 0,-1 0 0 0 0,0-1 0 0 0,0 1 0 0 0,0 0 0 0 0,-1 0 0 0 0,0 0 0 0 0,1-1 0 0 0,-1 1 0 0 0,-3-7 0 0 0,6 16 0 0 0,0 0 0 0 0,1-1 0 0 0,0 1 0 0 0,0 0 0 0 0,0-1 0 0 0,0 0 0 0 0,1 1 0 0 0,-1-1 0 0 0,1-1 0 0 0,0 1 0 0 0,8 5 0 0 0,1-2 0 0 0,1 0 0 0 0,0-1 0 0 0,0 0 0 0 0,1-1 0 0 0,27 5 0 0 0,80 7 0 0 0,-52-9 0 0 0,-56-6 0 0 0,287 36 0 0 0,1-20 0 0 0,-31-21 0 0 0,86 0 0 0 0,223 32 0 0 0,-58 8 0 0 0,-92-21 0 0 0,-244-13 0 0 0,-10 0 0 0 0,111 4 0 0 0,-58 4 0 0 0,79 6 0 0 0,-105-5 0 0 0,114 10 0 0 0,-48-7 0 0 0,-30-2 0 0 0,59 5 0 0 0,-12-2 0 0 0,-24 0 0 0 0,14 0 0 0 0,97 5 0 0 0,-185-14 0 0 0,132 1 0 0 0,-75-4 0 0 0,-44-1 0 0 0,92 4 0 0 0,293 25 0 0 0,29 2 0 0 0,-161-9 0 0 0,110-2 0 0 0,117 8 0 0 0,-655-29-24 0 0,101 11-409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9T13:54:56.528"/>
    </inkml:context>
    <inkml:brush xml:id="br0">
      <inkml:brushProperty name="width" value="0.3" units="cm"/>
      <inkml:brushProperty name="height" value="0.6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280 55 5063 0 0,'-10'-5'448'0'0,"1"1"-352"0"0,2 1-96 0 0,3 2 0 0 0,0-1 336 0 0,-3-1 48 0 0,-7-2 16 0 0,-8-3 0 0 0,-6-1-208 0 0,-2 1-32 0 0,1 3-16 0 0,5 3 0 0 0,2 2-472 0 0,1 2-96 0 0,2 3-24 0 0,3 2 0 0 0,3 0 352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9T13:55:02.193"/>
    </inkml:context>
    <inkml:brush xml:id="br0">
      <inkml:brushProperty name="width" value="0.3" units="cm"/>
      <inkml:brushProperty name="height" value="0.6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81 140 3911 0 0,'-2'-3'169'0'0,"-1"0"-1"0"0,1 0 1 0 0,0 1-1 0 0,-1-1 0 0 0,1 1 1 0 0,-1 0-1 0 0,0 0 1 0 0,0 0-1 0 0,0 0 0 0 0,0 0 1 0 0,0 1-1 0 0,0-1 0 0 0,0 1 1 0 0,-1 0-1 0 0,1 0 1 0 0,0 0-1 0 0,-1 0 0 0 0,1 0 1 0 0,-1 1-1 0 0,1 0 1 0 0,-1-1-1 0 0,1 2 0 0 0,-8 2 1015 0 0,11-3-1165 0 0,7 5 249 0 0,11 2-177 0 0,-1-2 632 0 0,1-2 0 0 0,0 0 0 0 0,1-1 0 0 0,30-1 0 0 0,76-11 2487 0 0,-88 6-2777 0 0,54-4 715 0 0,137 4 0 0 0,-122 5-1109 0 0,142-17-1 0 0,-33 7 13 0 0,-17 1 833 0 0,-126 4-551 0 0,0 3-1 0 0,99 11 1 0 0,110 6-279 0 0,-33-6-53 0 0,19-1 0 0 0,44-3 0 0 0,-37 0 0 0 0,3 2 59 0 0,-34 0 6 0 0,-7-3 103 0 0,75-1-84 0 0,-44-6-47 0 0,54-2-10 0 0,-7 8-31 0 0,-135 1 61 0 0,56 9-11 0 0,0-1-17 0 0,477-17-29 0 0,-689 3 0 0 0,440 8 0 0 0,127-4 0 0 0,-466-9 18 0 0,249-7 167 0 0,-72 23 768 0 0,-72 0-877 0 0,302-23-76 0 0,-143 7 0 0 0,-233 7 0 0 0,108 6 0 0 0,-1-1 0 0 0,-85-5 0 0 0,201-3 0 0 0,98 0 0 0 0,-447 2 0 0 0,206 14 0 0 0,31 1 0 0 0,185-3 0 0 0,-299-3 0 0 0,173-14 0 0 0,-248-2 0 0 0,65-3 0 0 0,-134 9 0 0 0,0 1 0 0 0,1 1 0 0 0,-1 0 0 0 0,0 0 0 0 0,0 1 0 0 0,8 2 0 0 0,-14-3 0 0 0,0 0 0 0 0,0-1 0 0 0,0 2 0 0 0,0-1 0 0 0,0 0 0 0 0,0 0 0 0 0,0 1 0 0 0,0-1 0 0 0,-1 1 0 0 0,1-1 0 0 0,0 1 0 0 0,-1 0 0 0 0,1-1 0 0 0,-1 1 0 0 0,0 0 0 0 0,0 0 0 0 0,0 0 0 0 0,0 0 0 0 0,0 0 0 0 0,0 0 0 0 0,0 1 0 0 0,-1-1 0 0 0,1 0 0 0 0,-1 0 0 0 0,1 1 0 0 0,-1 1 0 0 0,0 3 0 0 0,0 0 0 0 0,0 0 0 0 0,-1 0 0 0 0,0-1 0 0 0,-1 1 0 0 0,-2 11 0 0 0,-19 40 0 0 0,9-25 0 0 0,-11 41 0 0 0,15-42 0 0 0,-12 51 0 0 0,5 10 0 0 0,1 36 0 0 0,16-125 0 0 0,-1-1 0 0 0,1 0 0 0 0,-1 1 0 0 0,0-1 0 0 0,0 1 0 0 0,0-1 0 0 0,-1 0 0 0 0,1 0 0 0 0,-4 6 0 0 0,3-8 0 0 0,1 1 0 0 0,-1-1 0 0 0,1 0 0 0 0,-1 0 0 0 0,1 0 0 0 0,-1 0 0 0 0,0 0 0 0 0,1 0 0 0 0,-1 0 0 0 0,0-1 0 0 0,0 1 0 0 0,0-1 0 0 0,0 1 0 0 0,0-1 0 0 0,1 0 0 0 0,-1 1 0 0 0,0-1 0 0 0,0 0 0 0 0,-3 0 0 0 0,-42-2 200 0 0,0-1-1 0 0,-70-15 1 0 0,-90-34-239 0 0,45 11 39 0 0,-170-22 0 0 0,99 38 0 0 0,15 2 0 0 0,-56 1 0 0 0,22 2 0 0 0,-60 2 0 0 0,104 11 0 0 0,-26-1 0 0 0,-146-3 0 0 0,129 1 0 0 0,32 3 0 0 0,-181 4 0 0 0,148 6 0 0 0,109-2 0 0 0,-120-6 0 0 0,-126-11 0 0 0,238 11 0 0 0,-139 3 0 0 0,-88 7 0 0 0,161-6 0 0 0,-33-6 0 0 0,-53 2 0 0 0,170 9 0 0 0,-198 12 0 0 0,-131-2 0 0 0,289-14 0 0 0,-6-3 0 0 0,-128 7 0 0 0,110 12 0 0 0,-106 13 0 0 0,188-18 0 0 0,-132-6 0 0 0,50-1 0 0 0,-28-1 0 0 0,-135 8 0 0 0,79-6 0 0 0,88-5 0 0 0,-100-10 0 0 0,190 4 0 0 0,-142 5 0 0 0,68 2 0 0 0,-100 17 0 0 0,-3 0 0 0 0,-49-8 0 0 0,105 0 0 0 0,179-7 0 0 0,-80 17 0 0 0,77-11 0 0 0,-56 3 0 0 0,99-11 0 0 0,1-1 0 0 0,-1 0 0 0 0,1-1 0 0 0,-1 1 0 0 0,1-1 0 0 0,-1 1 0 0 0,1-2 0 0 0,-1 1 0 0 0,-4-2 0 0 0,7 2 0 0 0,1 0 0 0 0,-1 0 0 0 0,0 0 0 0 0,1 0 0 0 0,-1 0 0 0 0,1-1 0 0 0,-1 1 0 0 0,1 0 0 0 0,0-1 0 0 0,-1 0 0 0 0,1 1 0 0 0,0-1 0 0 0,0 1 0 0 0,0-1 0 0 0,0 0 0 0 0,1 0 0 0 0,-1 0 0 0 0,0 1 0 0 0,1-1 0 0 0,-1 0 0 0 0,1 0 0 0 0,0 0 0 0 0,-1-2 0 0 0,-5-142 0 0 0,1 15 0 0 0,5 114 0 0 0,0-1 0 0 0,1 1 0 0 0,4-20 0 0 0,-2 21 0 0 0,-1-1 0 0 0,-1 0 0 0 0,-1-26 0 0 0,-2 5 0 0 0,0 13 0 0 0,-6-39 0 0 0,7 57 0 0 0,-1 1 0 0 0,0 0 0 0 0,0 0 0 0 0,0-1 0 0 0,-1 2 0 0 0,1-1 0 0 0,-1 0 0 0 0,-1 0 0 0 0,1 1 0 0 0,-1 0 0 0 0,-5-6 0 0 0,8 10 0 0 0,0 0 0 0 0,1 1 0 0 0,-1-1 0 0 0,0 0 0 0 0,0 1 0 0 0,1-1 0 0 0,-1 1 0 0 0,0-1 0 0 0,0 1 0 0 0,0-1 0 0 0,0 1 0 0 0,0-1 0 0 0,0 1 0 0 0,0 0 0 0 0,0 0 0 0 0,0-1 0 0 0,0 1 0 0 0,0 0 0 0 0,0 0 0 0 0,0 0 0 0 0,0 0 0 0 0,0 0 0 0 0,0 0 0 0 0,-1 1 0 0 0,0 0 0 0 0,1-1 0 0 0,-1 1 0 0 0,1 0 0 0 0,-1 0 0 0 0,1 0 0 0 0,-1 0 0 0 0,1 0 0 0 0,0 1 0 0 0,-1-1 0 0 0,1 0 0 0 0,0 1 0 0 0,-2 2 0 0 0,0 1 0 0 0,0 0 0 0 0,0 1 0 0 0,0 0 0 0 0,1-1 0 0 0,0 1 0 0 0,-3 11 0 0 0,-2 71-69 0 0,0-4 74 0 0,4-63-5 0 0,1 0 0 0 0,1 0 0 0 0,1 0 0 0 0,0 1 0 0 0,2-1 0 0 0,0 0 0 0 0,10 35 0 0 0,-2-13 0 0 0,-6-25 0 0 0,0 0 0 0 0,1-1 0 0 0,1 1 0 0 0,12 23 0 0 0,-14-32 0 0 0,-1-6 0 0 0,-1 0 0 0 0,-1 0 0 0 0,1 1 0 0 0,0-1 0 0 0,-1 0 0 0 0,0 1 0 0 0,1 0 0 0 0,-2-1 0 0 0,2 5 0 0 0,-8 29-1385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9T13:55:06.047"/>
    </inkml:context>
    <inkml:brush xml:id="br0">
      <inkml:brushProperty name="width" value="0.3" units="cm"/>
      <inkml:brushProperty name="height" value="0.6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272 120 9671 0 0,'2'-10'2447'0'0,"12"10"-1419"0"0,21-4-790 0 0,1 2-1 0 0,-1 1 1 0 0,57 7 0 0 0,-27-2-162 0 0,26 1 703 0 0,1-5 1 0 0,113-13-1 0 0,129-24 1959 0 0,-83 10-1572 0 0,349 3-838 0 0,-413 27-311 0 0,176 0 30 0 0,103-22 75 0 0,-405 16-28 0 0,426 2 797 0 0,-242 35 193 0 0,-3-1-2171 0 0,-63-23 1167 0 0,186-14 0 0 0,-240 1 235 0 0,198 22 0 0 0,-196-9-233 0 0,18 5-82 0 0,-68-5 0 0 0,105-1 0 0 0,-95-11 0 0 0,164-3 0 0 0,30-5 157 0 0,-20-1-18 0 0,-47 6-115 0 0,124 3 24 0 0,77 6-48 0 0,-240-6 0 0 0,56-5 0 0 0,59 1 0 0 0,-177 8 0 0 0,290 12 0 0 0,-116-18 0 0 0,-37-1 0 0 0,-61 8 0 0 0,133 7 0 0 0,-228-8 0 0 0,142-16 0 0 0,-174 9 0 0 0,270 1 0 0 0,-168 7 0 0 0,49 8 0 0 0,25-1 0 0 0,101-5 0 0 0,-143-2 0 0 0,-105-3 0 0 0,105 12 0 0 0,-102-5 0 0 0,162-6 0 0 0,-69 0 0 0 0,-101 1 0 0 0,146-13 0 0 0,-219 8 0 0 0,24-2 0 0 0,-35 5 0 0 0,0 0 0 0 0,0 0 0 0 0,0 0 0 0 0,0 0 0 0 0,0 0 0 0 0,0 1 0 0 0,0-1 0 0 0,0 0 0 0 0,0 1 0 0 0,-1 0 0 0 0,1-1 0 0 0,0 1 0 0 0,3 1 0 0 0,-4 0 0 0 0,0-1 0 0 0,0 1 0 0 0,0-1 0 0 0,0 1 0 0 0,0-1 0 0 0,-1 1 0 0 0,1 0 0 0 0,0-1 0 0 0,-1 1 0 0 0,1 0 0 0 0,-1 0 0 0 0,0-1 0 0 0,0 1 0 0 0,1 0 0 0 0,-1 0 0 0 0,0 0 0 0 0,-1 1 0 0 0,-2 35 0 0 0,2-34 0 0 0,-6 38 0 0 0,-5 24 0 0 0,-2 8 0 0 0,2 0 0 0 0,-10 54 0 0 0,19-114 0 0 0,1-1 0 0 0,1 1 0 0 0,0 0 0 0 0,1 0 0 0 0,1 0 0 0 0,0 0 0 0 0,0 0 0 0 0,1 0 0 0 0,8 23 0 0 0,-9-35 3 0 0,-1-1 0 0 0,0 0 0 0 0,1 0 0 0 0,-1 0 0 0 0,1 0 0 0 0,-1 0 0 0 0,0 0 0 0 0,0 1 0 0 0,0-1 0 0 0,0 0 0 0 0,0 0 0 0 0,0 0 0 0 0,0 0 0 0 0,0 1 0 0 0,0-1 0 0 0,-1 0 0 0 0,1 0 0 0 0,0 0 0 0 0,-1 0 0 0 0,1 0 0 0 0,-1 1 0 0 0,1-1 0 0 0,-1 0 0 0 0,1 0 0 0 0,-1 0 0 0 0,0-1 0 0 0,0 1 0 0 0,1 0 0 0 0,-1 0 0 0 0,0 0 0 0 0,0 0 0 0 0,0-1 0 0 0,0 1 0 0 0,0 0 0 0 0,0-1 0 0 0,0 1 0 0 0,0-1 0 0 0,0 1 0 0 0,0-1 0 0 0,0 1 0 0 0,0-1 0 0 0,-3 0 0 0 0,-4 1 31 0 0,0 0 0 0 0,-1-1 0 0 0,1 0 0 0 0,0 0 0 0 0,-10-2 1 0 0,4 1-1 0 0,-225-24 262 0 0,-1 15-267 0 0,-32-2 6 0 0,225 7-35 0 0,-350-31 0 0 0,331 31 0 0 0,-210-4 0 0 0,-255 20 0 0 0,471-10 0 0 0,-308-2 0 0 0,160-2 0 0 0,-104-5 0 0 0,28 5 0 0 0,25 1 0 0 0,-68-2 0 0 0,87 4 0 0 0,-271 1 0 0 0,244 0 0 0 0,-11-1 0 0 0,20 6 0 0 0,22 0 0 0 0,-90-3 0 0 0,58 2 0 0 0,42 0 0 0 0,-34 1 0 0 0,75-5 0 0 0,-134-5 0 0 0,-129 2 0 0 0,276 5 0 0 0,23 1 0 0 0,-196-4 0 0 0,146-7 0 0 0,-134-9 0 0 0,2-4 0 0 0,149 16 0 0 0,-150 0 0 0 0,69-6 0 0 0,59 0 0 0 0,-19 2 0 0 0,-125 1 0 0 0,6 1 0 0 0,90-1 0 0 0,147 6 0 0 0,12-1 0 0 0,-156 17 0 0 0,172-7 0 0 0,-139-5 0 0 0,120-4 0 0 0,-4 2 0 0 0,-93-2 0 0 0,157 1 0 0 0,-40 6 0 0 0,-14-1 0 0 0,88-5 0 0 0,0 0 0 0 0,1 0 0 0 0,-1 0 0 0 0,1 0 0 0 0,-1 0 0 0 0,0-1 0 0 0,1 1 0 0 0,-1-1 0 0 0,1 1 0 0 0,-1-1 0 0 0,1 0 0 0 0,0 1 0 0 0,-1-1 0 0 0,1 0 0 0 0,0 0 0 0 0,-1 0 0 0 0,1 0 0 0 0,0 0 0 0 0,0 0 0 0 0,0-1 0 0 0,0 1 0 0 0,0 0 0 0 0,0 0 0 0 0,0-1 0 0 0,0 1 0 0 0,1-1 0 0 0,-1 1 0 0 0,0 0 0 0 0,1-1 0 0 0,-1 1 0 0 0,1-1 0 0 0,0 0 0 0 0,0 1 0 0 0,-1-1 0 0 0,1 1 0 0 0,0-1 0 0 0,0-2 0 0 0,1-7 0 0 0,-1 0 0 0 0,1-1 0 0 0,1 1 0 0 0,4-14 0 0 0,-4 14 0 0 0,14-82 0 0 0,-11 54 0 0 0,2 1 0 0 0,13-41 0 0 0,27-85 0 0 0,-47 163 0 0 0,0 1 0 0 0,0 0-1 0 0,0 0 1 0 0,0-1 0 0 0,0 1 0 0 0,0 0 0 0 0,0 0-1 0 0,0 0 1 0 0,0-1 0 0 0,0 1 0 0 0,0 0 0 0 0,0 0-1 0 0,0-1 1 0 0,0 1 0 0 0,0 0 0 0 0,0 0 0 0 0,0 0-1 0 0,0-1 1 0 0,0 1 0 0 0,1 0 0 0 0,-1 0-1 0 0,0 0 1 0 0,0-1 0 0 0,0 1 0 0 0,0 0 0 0 0,0 0-1 0 0,1 0 1 0 0,-1 0 0 0 0,0-1 0 0 0,0 1 0 0 0,0 0-1 0 0,1 0 1 0 0,-1 0 0 0 0,0 0 0 0 0,0 0-1 0 0,0 0 1 0 0,1 0 0 0 0,-1 0 0 0 0,0 0 0 0 0,0 0-1 0 0,1 0 1 0 0,-1-1 0 0 0,0 1 0 0 0,0 0 0 0 0,0 1-1 0 0,1-1 1 0 0,5 11-22 0 0,3 20-10 0 0,11 56 32 0 0,12 65 0 0 0,-28-120-22 0 0,2 14-206 0 0,20 77-1 0 0,-26-121 20 0 0,1-1-1 0 0,-1 1 0 0 0,0 0 0 0 0,0 0 1 0 0,1-1-1 0 0,-2 1 0 0 0,1 0 0 0 0,0-1 0 0 0,0 1 1 0 0,0 0-1 0 0,-1 1 0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9T13:55:08.51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79 125 11975 0 0,'-1'4'364'0'0,"0"-1"-1"0"0,0 1 0 0 0,0-1 0 0 0,0 1 0 0 0,1 0 1 0 0,-1 3-1 0 0,1-5-163 0 0,-1 1 328 0 0,0 7 59 0 0,-7 54 659 0 0,0-5 541 0 0,1 7 53 0 0,2 10-863 0 0,2-7-242 0 0,-1-30-547 0 0,3-29-76 0 0,-1 3-15 0 0,-9 65 191 0 0,-1-13-43 0 0,11-57-230 0 0,-3 13 27 0 0,0 32 0 0 0,4-54-42 0 0,0 1 0 0 0,0 0 0 0 0,0 0 1 0 0,0 0-1 0 0,0 0 0 0 0,0 0 0 0 0,0 0 0 0 0,0 0 0 0 0,0 0 0 0 0,0 0 0 0 0,0 0 1 0 0,0 0-1 0 0,0 0 0 0 0,0 0 0 0 0,0 0 0 0 0,0 0 0 0 0,0 0 0 0 0,0 0 0 0 0,0 0 0 0 0,0 0 1 0 0,1 0-1 0 0,-1 0 0 0 0,0 0 0 0 0,0 0 0 0 0,0 0 0 0 0,0 0 0 0 0,0 0 0 0 0,0 0 0 0 0,0 0 1 0 0,0 0-1 0 0,0 0 0 0 0,0 0 0 0 0,0 0 0 0 0,0 0 0 0 0,0 0 0 0 0,0 0 0 0 0,0 0 1 0 0,0 0-1 0 0,0 0 0 0 0,1 0 0 0 0,-1 0 0 0 0,0 0 0 0 0,0 0 0 0 0,0 0 0 0 0,0 0 0 0 0,0 0 1 0 0,0 0-1 0 0,0 0 0 0 0,0 0 0 0 0,0 0 0 0 0,0 0 0 0 0,0 0 0 0 0,0 1 0 0 0,0-1 0 0 0,0 0 1 0 0,0 0-1 0 0,0 0 0 0 0,6-9 18 0 0,3-11 48 0 0,-1-5-26 0 0,-2 1 0 0 0,-1-1 0 0 0,-1 0 0 0 0,-1 0 0 0 0,-2-1 0 0 0,-1-27 0 0 0,-20-152 32 0 0,15 171-27 0 0,0 9 23 0 0,2-1 1 0 0,1 0-1 0 0,0-30 0 0 0,3 48-36 0 0,-1 1-1 0 0,1 0 1 0 0,1 0-1 0 0,-1 0 0 0 0,1 0 1 0 0,0 0-1 0 0,1 0 1 0 0,-1 1-1 0 0,1-1 1 0 0,1 1-1 0 0,-1 0 1 0 0,1 0-1 0 0,0 0 1 0 0,1 0-1 0 0,-1 0 1 0 0,7-5-1 0 0,-2 3-2 0 0,0 1-1 0 0,0 0 0 0 0,1 1 1 0 0,0 0-1 0 0,0 0 1 0 0,0 1-1 0 0,1 0 1 0 0,0 1-1 0 0,0 0 1 0 0,13-2-1 0 0,-17 4-26 0 0,0 1 0 0 0,0 0 0 0 0,0 1 0 0 0,0 0 0 0 0,0 0 0 0 0,-1 0 0 0 0,1 1 0 0 0,0 0 1 0 0,0 0-1 0 0,0 1 0 0 0,-1 0 0 0 0,1 0 0 0 0,-1 0 0 0 0,1 1 0 0 0,-1 0 0 0 0,0 0 0 0 0,0 1 0 0 0,8 6 0 0 0,-10-7-2 0 0,-1 0 0 0 0,0 0 0 0 0,0 0 0 0 0,0 0 0 0 0,0 1 0 0 0,0-1 0 0 0,-1 1 0 0 0,1-1 0 0 0,-1 1 0 0 0,0 0 0 0 0,0 0 0 0 0,-1 0 0 0 0,1 0 0 0 0,-1 0 0 0 0,0 1 0 0 0,1 4 0 0 0,-2-3 0 0 0,0 0 0 0 0,0 0 0 0 0,0 0 0 0 0,-1 0 0 0 0,0 0 0 0 0,0 0 0 0 0,-1 0 0 0 0,1 0 0 0 0,-1-1 0 0 0,-4 9 0 0 0,-3 3 0 0 0,-1-1 0 0 0,0 0 0 0 0,-1-1 0 0 0,-1 0 0 0 0,0 0 0 0 0,-19 16 0 0 0,4-7 0 0 0,-57 37 0 0 0,25-19 0 0 0,58-42 0 0 0,1 1 0 0 0,-1-1 0 0 0,1 0 0 0 0,-1 1 0 0 0,1-1 0 0 0,-1 1 0 0 0,1-1 0 0 0,-1 1 0 0 0,1 0 0 0 0,0-1 0 0 0,-1 1 0 0 0,1-1 0 0 0,0 1 0 0 0,-1 0 0 0 0,1-1 0 0 0,0 1 0 0 0,0 0 0 0 0,-1-1 0 0 0,1 1 0 0 0,0 0 0 0 0,0 0 0 0 0,0-1 0 0 0,0 1 0 0 0,0 0 0 0 0,0 1 0 0 0,1-1 0 0 0,-1 0 0 0 0,1 1 0 0 0,-1-1 0 0 0,1 0 0 0 0,0 0 0 0 0,-1 1 0 0 0,1-1 0 0 0,0 0 0 0 0,0 0 0 0 0,2 2 0 0 0,3 3 0 0 0,1-1 0 0 0,0 0 0 0 0,11 6 0 0 0,-12-7 0 0 0,89 57 704 0 0,-91-59-491 0 0,4 6-42 0 0,27 21-12 0 0,-26-22-6 0 0,0 2 4 0 0,27 24 23 0 0,-28-25 11 0 0,1 0 1 0 0,24 25-7 0 0,-25-25 118 0 0,1 0-159 0 0,-2 0-103 0 0,1 0 19 0 0,0 0 0 0 0,1 0-1 0 0,0-1 1 0 0,0 0 0 0 0,14 8 0 0 0,-21-14-44 0 0,1 0-1 0 0,-1 0 1 0 0,0 0 0 0 0,1 0-1 0 0,-1-1 1 0 0,0 1 0 0 0,1-1-1 0 0,4 1 1 0 0,-7-1-17 0 0,0 0 0 0 0,1 0-1 0 0,-1 0 1 0 0,0 0 0 0 0,0 0-1 0 0,1 0 1 0 0,-1-1 0 0 0,0 1-1 0 0,1 0 1 0 0,-1 0 0 0 0,0 0-1 0 0,0 0 1 0 0,1 0 0 0 0,-1-1-1 0 0,0 1 1 0 0,0 0 0 0 0,0 0-1 0 0,1-1 1 0 0,-1 1 0 0 0,0 0-1 0 0,0 0 1 0 0,0-1 0 0 0,0 1-1 0 0,1 0 1 0 0,-1 0 0 0 0,0-1-1 0 0,-1-14-367 0 0,-2 7-174 0 0,1 0 0 0 0,1 0 0 0 0,-1-11 0 0 0,2 5-333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9T13:55:08.95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451 18 11055 0 0,'1'0'326'0'0,"5"-9"3931"0"0,-6 9-4175 0 0,-1-1 1 0 0,1 1 0 0 0,0-1 0 0 0,-1 1 0 0 0,1 0 0 0 0,0-1 0 0 0,-1 1-1 0 0,1 0 1 0 0,-1-1 0 0 0,1 1 0 0 0,0 0 0 0 0,-1 0 0 0 0,1-1 0 0 0,-1 1-1 0 0,1 0 1 0 0,-1 0 0 0 0,1 0 0 0 0,-1 0 0 0 0,1 0 0 0 0,-1 0 0 0 0,1 0-1 0 0,-2 0 1 0 0,-5-2 438 0 0,-1 1-1 0 0,0 1 0 0 0,1 0 1 0 0,-1 0-1 0 0,0 0 0 0 0,0 1 1 0 0,-10 2-1 0 0,-6 3 138 0 0,-24 9 0 0 0,29-8-559 0 0,0 2 0 0 0,0 0 0 0 0,1 1 0 0 0,0 1 0 0 0,1 0 0 0 0,0 1 0 0 0,1 1 0 0 0,0 1 0 0 0,1 0 0 0 0,1 1 0 0 0,0 1 1 0 0,1 0-1 0 0,0 1 0 0 0,2 0 0 0 0,0 1 0 0 0,-10 22 0 0 0,18-34-69 0 0,0 0 1 0 0,1 0 0 0 0,0 0 0 0 0,0 0-1 0 0,-1 7 1 0 0,0-1 6 0 0,1-6-5 0 0,0 0-1 0 0,0 0 1 0 0,1 0-1 0 0,-1 0 1 0 0,1 8-1 0 0,0-3 11 0 0,-1-2 263 0 0,6 5-145 0 0,10 40 4 0 0,-10-41 208 0 0,6-2-180 0 0,29 30 1 0 0,-22-27 7 0 0,-9-9-132 0 0,-5-2-18 0 0,1 0 0 0 0,0-1-1 0 0,0 0 1 0 0,0 0-1 0 0,1 0 1 0 0,5 2-1 0 0,9 2 75 0 0,1 0 1 0 0,-1-1-1 0 0,1 0 0 0 0,0-2 0 0 0,27 2 0 0 0,-21-6-84 0 0,-1 0 0 0 0,38-7 0 0 0,-53 6-175 0 0,1 0 0 0 0,-1-1 0 0 0,0-1 0 0 0,0 1 0 0 0,0-2 0 0 0,-1 1 1 0 0,1-2-1 0 0,13-9 0 0 0,-14 9-1154 0 0,-2 3-5825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9T13:55:09.32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0 729 17047 0 0,'0'-3'383'0'0,"0"0"-1"0"0,0 0 0 0 0,1 1 1 0 0,-1-1-1 0 0,1 0 1 0 0,0 1-1 0 0,1-6 0 0 0,3-11-33 0 0,0-83 1312 0 0,-4 54-920 0 0,10-57 1 0 0,-6 75-591 0 0,1 1 0 0 0,2 0 0 0 0,0 1 0 0 0,2 0 0 0 0,2 0 0 0 0,0 1 0 0 0,2 0 0 0 0,1 1 0 0 0,33-44-1 0 0,-42 63-137 0 0,7-10 74 0 0,1 1 0 0 0,19-17 0 0 0,-29 29-75 0 0,-1 1 0 0 0,1 0 0 0 0,0 0 0 0 0,0 0 0 0 0,0 1 0 0 0,1 0 0 0 0,-1-1 1 0 0,1 2-1 0 0,-1-1 0 0 0,1 0 0 0 0,0 1 0 0 0,-1 0 0 0 0,1 0 0 0 0,0 0 0 0 0,7 0 0 0 0,-8 1-12 0 0,7 2-2 0 0,7 13 15 0 0,-11 0 29 0 0,0 8-36 0 0,6 23-1 0 0,-9-23-5 0 0,1 39 0 0 0,-4 14 0 0 0,-4 0 0 0 0,0 7 0 0 0,2-3 0 0 0,3-5-15 0 0,2-7-86 0 0,-2-53-132 0 0,-1-3-339 0 0,3 39 257 0 0,-3-39-84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9T13:55:09.69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73 26 7831 0 0,'-5'-3'-131'0'0,"-28"-12"2520"0"0,29 13-753 0 0,0 1 1 0 0,0 0-1 0 0,-1 0 0 0 0,1 0 1 0 0,0 1-1 0 0,-5-1 0 0 0,118 3 1015 0 0,55 9-2910 0 0,-133-8-21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9T13:55:11.33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29 154 3679 0 0,'-7'-7'325'0'0,"4"4"-30"0"0,0 1 0 0 0,1-1 0 0 0,-1 0 0 0 0,1 0 0 0 0,0 0 0 0 0,-4-6 0 0 0,6 9 165 0 0,0-1 0 0 0,0 0 0 0 0,0 0 0 0 0,0 0 0 0 0,0 0 0 0 0,0 0 0 0 0,0 1 0 0 0,0-1 0 0 0,0 0 0 0 0,0 0 0 0 0,0 0 0 0 0,1 0 0 0 0,-1 1 0 0 0,0-1 0 0 0,1-1 0 0 0,9-13 1295 0 0,16-5-1385 0 0,-6 9 102 0 0,0 1 1 0 0,1 1 0 0 0,0 1-1 0 0,0 1 1 0 0,0 1-1 0 0,1 0 1 0 0,0 2-1 0 0,24-2 1 0 0,25 1 798 0 0,84 5 1 0 0,-133 1-1162 0 0,247 10 725 0 0,-199-4-531 0 0,126 28 0 0 0,-134-17-119 0 0,-2 2 0 0 0,82 39 0 0 0,106 72 181 0 0,-192-101-279 0 0,181 89 276 0 0,30 15 133 0 0,13 48 486 0 0,-19 17-402 0 0,-233-176-565 0 0,70 48 45 0 0,-31-25-7 0 0,-47-32-43 0 0,89 62-9 0 0,-68-45-1 0 0,1-1 0 0 0,-2-1 0 0 0,-37-26 0 0 0,7 4 0 0 0,-1 1 0 0 0,0 0 0 0 0,0 0 0 0 0,-1 1 0 0 0,13 18 0 0 0,-20-24 0 0 0,1 0-1 0 0,0 1 1 0 0,-1 0-1 0 0,0-1 1 0 0,0 1-1 0 0,0-1 1 0 0,0 1 0 0 0,0 0-1 0 0,-1 0 1 0 0,0 0-1 0 0,0-1 1 0 0,0 1-1 0 0,0 0 1 0 0,0 0-1 0 0,-1-1 1 0 0,0 1 0 0 0,0 0-1 0 0,0 0 1 0 0,0-1-1 0 0,0 1 1 0 0,-1-1-1 0 0,0 1 1 0 0,-2 3-1 0 0,4-13-374 0 0,0 0-1 0 0,-1 1 0 0 0,1-1 1 0 0,-1 0-1 0 0,-3-9 1 0 0,-12-42-121 0 0,7 34 425 0 0,-22-43 0 0 0,-5-9 50 0 0,33 66 63 0 0,0 0-1 0 0,0 0 1 0 0,1-1-1 0 0,0 1 1 0 0,1-1 0 0 0,-1-13-1 0 0,2 23-29 0 0,0-1 1 0 0,0 1-1 0 0,0-1 1 0 0,0 1-1 0 0,0-1 0 0 0,0 1 1 0 0,0 0-1 0 0,0-1 0 0 0,0 1 1 0 0,0-1-1 0 0,0 1 0 0 0,0-1 1 0 0,0 1-1 0 0,0-1 0 0 0,0 1 1 0 0,1 0-1 0 0,-1-1 0 0 0,0 1 1 0 0,0-1-1 0 0,1 1 0 0 0,-1 0 1 0 0,0-1-1 0 0,0 1 0 0 0,1 0 1 0 0,-1-1-1 0 0,0 1 1 0 0,1 0-1 0 0,-1 0 0 0 0,0-1 1 0 0,1 1-1 0 0,-1 0 0 0 0,1 0 1 0 0,-1 0-1 0 0,0-1 0 0 0,1 1 1 0 0,-1 0-1 0 0,1 0 0 0 0,-1 0 1 0 0,1 0-1 0 0,-1 0 0 0 0,1 0 1 0 0,-1 0-1 0 0,0 0 0 0 0,1 0 1 0 0,-1 0-1 0 0,1 0 0 0 0,-1 0 1 0 0,1 0-1 0 0,-1 0 0 0 0,1 1 1 0 0,-1-1-1 0 0,0 0 1 0 0,1 0-1 0 0,-1 0 0 0 0,1 1 1 0 0,-1-1-1 0 0,0 0 0 0 0,1 1 1 0 0,27 19 12 0 0,-23-16 13 0 0,135 108 330 0 0,-135-107-256 0 0,2 2 0 0 0,22 22-5 0 0,-22-21-23 0 0,-2 0-11 0 0,17 24-1 0 0,-20-30-63 0 0,-1-1 0 0 0,0 1 0 0 0,0 0-1 0 0,0 0 1 0 0,0 0 0 0 0,0 1 0 0 0,1 3 0 0 0,13 43 45 0 0,-14-46-53 0 0,0 0-1 0 0,-1 0 0 0 0,1 0 0 0 0,-1 0 1 0 0,0 0-1 0 0,0 0 0 0 0,0 0 0 0 0,0 0 1 0 0,0 0-1 0 0,-1 0 0 0 0,1 0 0 0 0,-1 0 1 0 0,0 0-1 0 0,0-1 0 0 0,0 1 0 0 0,0 0 0 0 0,0 0 1 0 0,-1-1-1 0 0,1 1 0 0 0,-1-1 0 0 0,0 1 1 0 0,1-1-1 0 0,-1 0 0 0 0,0 0 0 0 0,-1 1 1 0 0,1-1-1 0 0,-3 1 0 0 0,-2 2 9 0 0,0-1-1 0 0,-1 0 1 0 0,1 0-1 0 0,-1 0 1 0 0,0-1-1 0 0,0-1 1 0 0,-9 3-1 0 0,-24 3-8 0 0,0-1 0 0 0,0-2 0 0 0,-65 0 0 0 0,105-5 0 0 0,0 0 0 0 0,0 0 0 0 0,0 0 0 0 0,0 0 0 0 0,0 0 0 0 0,0 0 0 0 0,0 0 0 0 0,0-1 0 0 0,0 1 0 0 0,0 0 0 0 0,0 0 0 0 0,0-1 0 0 0,0 1 0 0 0,0-1 0 0 0,1 1 0 0 0,-1-1 0 0 0,-1 0 0 0 0,1 0 0 0 0,1 1 0 0 0,0-1 0 0 0,0 1 0 0 0,0-1 0 0 0,0 1 0 0 0,0 0 0 0 0,0-1 0 0 0,-1 1 0 0 0,1-1 0 0 0,0 1 0 0 0,0-1 0 0 0,0 1 0 0 0,1-1 0 0 0,-1 1 0 0 0,0-1 0 0 0,0 1 0 0 0,0-1 0 0 0,0 1 0 0 0,0-1 0 0 0,1 1 0 0 0,-1-1 0 0 0,0 1 0 0 0,0 0 0 0 0,0-1 0 0 0,1 1 0 0 0,3-6 0 0 0,0 1 0 0 0,1 0 0 0 0,-1 1 0 0 0,6-5 0 0 0,-3 2 0 0 0,25-23 0 0 0,-17 17 0 0 0,26-29 0 0 0,-37 37 0 0 0,-1-1 0 0 0,1 1 0 0 0,-1-1 0 0 0,0 0 0 0 0,0 0 0 0 0,0 0 0 0 0,-1 0 0 0 0,0 0 0 0 0,0 0 0 0 0,1-7 0 0 0,-2 3 0 0 0,4-21 0 0 0,-5 30 0 0 0,0 0 0 0 0,0 1 0 0 0,0-1 0 0 0,0 0 0 0 0,1 0 0 0 0,-1 0 0 0 0,0 1 0 0 0,1-1 0 0 0,-1 0 0 0 0,1 0 0 0 0,-1 1 0 0 0,1-1 0 0 0,-1 0 0 0 0,1 1 0 0 0,-1-1 0 0 0,1 1 0 0 0,0-1 0 0 0,-1 0 0 0 0,1 1 0 0 0,0 0 0 0 0,-1-1 0 0 0,1 1 0 0 0,0-1 0 0 0,0 1 0 0 0,-1 0 0 0 0,1-1 0 0 0,0 1 0 0 0,1 0 0 0 0,-1 0 0 0 0,-1 1 0 0 0,1-1 0 0 0,0 1 0 0 0,0-1 0 0 0,0 1 0 0 0,-1 0 0 0 0,1-1 0 0 0,0 1 0 0 0,-1 0 0 0 0,1 0 0 0 0,-1-1 0 0 0,1 1 0 0 0,-1 0 0 0 0,1 0 0 0 0,-1 0 0 0 0,1 0 0 0 0,-1 0 0 0 0,0 0 0 0 0,0-1 0 0 0,1 1 0 0 0,-1 0 0 0 0,0 0 0 0 0,0 2 0 0 0,4 24 0 0 0,-4-26 0 0 0,0 2 0 0 0,0 1 0 0 0,0-1 0 0 0,-1 1 0 0 0,1-1 0 0 0,-1 1 0 0 0,0-1 0 0 0,-2 6 0 0 0,2-6 0 0 0,-1 1 0 0 0,1 0 0 0 0,1 0 0 0 0,-1-1 0 0 0,0 6 0 0 0,1-8-40 0 0,0-1-1 0 0,1 1 1 0 0,-1-1 0 0 0,0 1-1 0 0,0-1 1 0 0,1 1-1 0 0,-1-1 1 0 0,0 0 0 0 0,1 1-1 0 0,-1-1 1 0 0,0 1-1 0 0,1-1 1 0 0,-1 0 0 0 0,1 1-1 0 0,-1-1 1 0 0,1 0 0 0 0,-1 0-1 0 0,1 1 1 0 0,-1-1-1 0 0,1 0 1 0 0,-1 0 0 0 0,1 0-1 0 0,-1 0 1 0 0,1 1 0 0 0,-1-1-1 0 0,1 0 1 0 0,-1 0-1 0 0,1 0 1 0 0,-1 0 0 0 0,1 0-1 0 0,-1 0 1 0 0,2-1-1 0 0,22 0-1624 0 0,-17 0 147 0 0,6 1-6558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02T08:38:12.394"/>
    </inkml:context>
    <inkml:brush xml:id="br0">
      <inkml:brushProperty name="width" value="0.2" units="cm"/>
      <inkml:brushProperty name="height" value="0.4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1 228,'5'0,"0"-1,-1-1,1 1,0 0,-1-1,1 0,7-4,11-5,165-48,-143 44,-31 10,0 0,0 1,28-4,-3 2,74-19,10-3,-29 11,-40 6,89-6,149 16,-159 2,-118-1,0 2,21 4,16 2,-13-6,-26-2,1 0,-1 2,0-1,1 1,-1 1,16 6,-19-5,-1-1,-1 0,0 1,0 0,0 0,-1 1,9 6,-5-3,-1 0,2-1,-1-1,18 8,-16-9,-1 1,-1 0,1 1,13 11,17 15,18 15,-54-42,1 0,-1 1,-1-1,0 1,1 1,4 9,-8-12,0 0,0 0,0 0,-1 0,0 0,0 1,0-1,0 0,-1 0,0 1,0-1,-2 8,2-10,-1-1,0 1,1-1,-1 0,0 1,0-1,0 0,-1 0,1 0,-1 0,1 0,-1 0,1 0,-1 0,0-1,0 1,0-1,0 1,0-1,0 0,-1 0,1 0,0 0,-1 0,1 0,0-1,-1 1,1-1,-4 1,-45 2,-56-4,44 0,-40 0,-112-2,176 0,1-3,-42-11,47 9,1 1,-1 2,-47-1,46 7,0 2,0 2,0 1,1 1,-35 14,32-12,0-2,0-1,-1-2,1-1,-56-4,-264 1,344-1,0 0,0 0,1-1,-1-1,1 0,0-1,-19-7,25 8,0 1,-1-1,1 0,0 0,0-1,0 1,1-1,-1 0,1-1,0 1,0-1,1 1,-1-1,1 0,0-1,-4-9,6 13,1 0,-1 0,1 0,-1 0,1 0,0-1,-1 1,1 0,0 0,1 0,-1-1,0 1,1 0,-1 0,1 0,0 0,-1 0,1 0,0 0,0 0,0 0,1 0,-1 1,2-3,0 2,0-1,0 1,0 0,0 1,0-1,0 1,1-1,-1 1,0 0,1 0,-1 0,1 1,-1-1,5 1,151 1,-63 1,-21-1,83-3,-146 0,0-1,0 0,0 0,0-2,-1 1,0-2,21-12,-16 8,1 2,22-9,1 1,-28 11,0 0,0 1,0 0,0 1,1 1,23-3,-13 7,0 0,0 2,0 0,0 2,-1 0,27 12,8 1,-34-14,0-1,1-1,-1-1,1-1,41-3,-5 0,-33 3,-1 2,0 1,30 8,-16-4,-36-7,1 0,-1-1,0 0,0 0,0 0,0-1,0 1,1-1,-1 0,0 0,0-1,6-2,3-3,0 0,15-12,15-9,-9 9,-19 10,0 1,1 0,25-8,-26 12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9T13:55:12.92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254 0 12439 0 0,'-31'48'2216'0'0,"0"11"-935"0"0,3 1-1 0 0,3 2 1 0 0,2 0-1 0 0,-16 73 1 0 0,23-71-348 0 0,2 3-530 0 0,8-32-191 0 0,-24 232 220 0 0,25-145-255 0 0,-1 8 0 0 0,7 1 0 0 0,5-1 0 0 0,43 239 0 0 0,-18-218-75 0 0,70 362 460 0 0,-74-370-294 0 0,-12-58-185 0 0,4 18 10 0 0,-2 0 0 0 0,0-1-10 0 0,-13-70-55 0 0,10 46 121 0 0,-11-60-115 0 0,13 52 139 0 0,-2-12-68 0 0,-10-44-43 0 0,-1 0 0 0 0,10 21 0 0 0,-7-19-25 0 0,3 8 75 0 0,15 32-4 0 0,0-4-17 0 0,-12-31-23 0 0,21 34-55 0 0,1-11-28 0 0,-27-36-62 0 0,4-8-487 0 0,-11 1 556 0 0,1-1-1 0 0,-1 0 1 0 0,1 0 0 0 0,-1 0-1 0 0,1 0 1 0 0,-1 0-1 0 0,1 0 1 0 0,-1 0-1 0 0,1 0 1 0 0,-1 0-1 0 0,1 0 1 0 0,-1 0-1 0 0,0 0 1 0 0,1 0-1 0 0,-1-1 1 0 0,1 1-1 0 0,-1 0 1 0 0,1 0-1 0 0,-1 0 1 0 0,1-1 0 0 0,-5-15-319 0 0,1 6 187 0 0,0 0-1 0 0,1 0 1 0 0,0 0-1 0 0,1-1 1 0 0,0 1-1 0 0,0 0 1 0 0,1-1-1 0 0,2-11 1 0 0,-1-10-148 0 0,2-24 22 0 0,-2 40 152 0 0,1-1-1 0 0,-2 1 1 0 0,0-1 0 0 0,-2 1-1 0 0,-5-32 1 0 0,7 46 137 0 0,-1 1 1 0 0,0-1-1 0 0,1 1 0 0 0,-1-1 1 0 0,0 1-1 0 0,0 0 0 0 0,0-1 0 0 0,1 1 1 0 0,-2 0-1 0 0,1 0 0 0 0,0 0 0 0 0,0-1 1 0 0,0 1-1 0 0,0 0 0 0 0,-1 1 1 0 0,1-1-1 0 0,0 0 0 0 0,-1 0 0 0 0,1 0 1 0 0,-1 1-1 0 0,-2-2 0 0 0,5 4 24 0 0,0 0 1 0 0,-1 0-1 0 0,1-1 0 0 0,0 1 0 0 0,0 0 0 0 0,0-1 0 0 0,1 1 1 0 0,-1-1-1 0 0,0 1 0 0 0,1-1 0 0 0,-1 0 0 0 0,3 2 0 0 0,33 34-36 0 0,-1 8 2 0 0,-34-43-4 0 0,0 0 0 0 0,-1 0-1 0 0,1 0 1 0 0,-1 0 0 0 0,0 1-1 0 0,0-1 1 0 0,2 5 0 0 0,17 44 95 0 0,-12-26 42 0 0,2 22 0 0 0,-8-36-9 0 0,0 1-8 0 0,7 36-29 0 0,-7-36-17 0 0,-1-1-3 0 0,3 31 3 0 0,-2-21 10 0 0,1 29 2 0 0,-3-37-69 0 0,0-9-17 0 0,1 0 1 0 0,-1-1 0 0 0,-1 1 0 0 0,1 0-1 0 0,-1 0 1 0 0,1 0 0 0 0,-1-1-1 0 0,0 1 1 0 0,0 0 0 0 0,-1-1 0 0 0,-1 5-1 0 0,1-5-5 0 0,1 0 0 0 0,-1 0 0 0 0,0-1 0 0 0,0 1 0 0 0,0 0 0 0 0,-1-1 0 0 0,1 1 0 0 0,-1-1 0 0 0,1 0 0 0 0,-1 0 0 0 0,0 0 0 0 0,1 0 0 0 0,-1 0 0 0 0,-6 1 0 0 0,3 0 10 0 0,1-2-1 0 0,-1 1 1 0 0,0-1 0 0 0,-1 0 0 0 0,1 0-1 0 0,0 0 1 0 0,-10-1 0 0 0,-2-2 16 0 0,0 0 1 0 0,0-1 0 0 0,1-1-1 0 0,-28-9 1 0 0,33 9-11 0 0,3 2 37 0 0,0-1-1 0 0,0-1 1 0 0,0 1 0 0 0,1-1-1 0 0,-1-1 1 0 0,-12-8-1 0 0,20 12-53 0 0,1 1 0 0 0,-1-1-1 0 0,1 1 1 0 0,0-1 0 0 0,-1 1 0 0 0,1-1-1 0 0,-1 1 1 0 0,1-1 0 0 0,0 1 0 0 0,-1-1-1 0 0,1 1 1 0 0,0-1 0 0 0,0 0-1 0 0,-1 1 1 0 0,1-1 0 0 0,0 0 0 0 0,0 1-1 0 0,0-1 1 0 0,0 0 0 0 0,0 1 0 0 0,0-1-1 0 0,0 1 1 0 0,0-1 0 0 0,0-1 0 0 0,1 1 4 0 0,-1-1 0 0 0,1 1 1 0 0,0-1-1 0 0,-1 0 0 0 0,1 1 0 0 0,0 0 1 0 0,0-1-1 0 0,0 1 0 0 0,2-2 1 0 0,4-4 34 0 0,-1 1 0 0 0,15-10 0 0 0,-15 12-22 0 0,63-42 63 0 0,-46 32-50 0 0,-1-1 0 0 0,0-1 1 0 0,22-21-1 0 0,-60 53-28 0 0,0 2-2 0 0,-26 21 0 0 0,30-31-243 0 0,9-7-1 0 0,1 1-1 0 0,0-1 1 0 0,0 0-1 0 0,0 1 1 0 0,0 0-1 0 0,0-1 1 0 0,0 1 0 0 0,0 0-1 0 0,0 0 1 0 0,1 0-1 0 0,-1 0 1 0 0,1 0-1 0 0,-1 0 1 0 0,0 4-1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9T13:55:15.10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1184 0 8751 0 0,'-2'1'157'0'0,"0"0"-1"0"0,0 0 1 0 0,0 0-1 0 0,0 0 1 0 0,0 1-1 0 0,0-1 1 0 0,1 0-1 0 0,-1 1 1 0 0,0-1-1 0 0,1 1 1 0 0,-1 0-1 0 0,1 0 1 0 0,0-1-1 0 0,0 1 1 0 0,-1 0-1 0 0,1 0 1 0 0,-1 2-1 0 0,-3 5 141 0 0,-49 67 1272 0 0,-124 181 4040 0 0,125-173-4259 0 0,-48 105 0 0 0,82-149-1168 0 0,-188 433 553 0 0,90-172-387 0 0,-40 107 123 0 0,110-273-255 0 0,-47 223 0 0 0,37 102 56 0 0,47 3 0 0 0,-3 109-143 0 0,1-129-42 0 0,-3-33-87 0 0,1-22-12 0 0,26-10 280 0 0,-9-353-216 0 0,2 22 6 0 0,3 13 32 0 0,1 11-26 0 0,-4-36-11 0 0,6 33-29 0 0,-5-34 30 0 0,7 31-28 0 0,-6-33 38 0 0,13 48 8 0 0,1 0 14 0 0,-12-49-17 0 0,19 59 59 0 0,-1-3-11 0 0,1-8-53 0 0,-1-3 11 0 0,-5-21-6 0 0,8 20 75 0 0,-8-23-121 0 0,0 9 25 0 0,-4-5-36 0 0,-2 5-12 0 0,-6-14-13 0 0,-8-38-58 0 0,-4-6-30 0 0,2-2 96 0 0,0-1-1 0 0,0 1 1 0 0,0-1 0 0 0,0 1-1 0 0,0-1 1 0 0,0 1 0 0 0,0-1 0 0 0,0 1-1 0 0,0-1 1 0 0,-1 1 0 0 0,1-1 0 0 0,0 0-1 0 0,0 1 1 0 0,-1-1 0 0 0,1 1 0 0 0,0-1-1 0 0,-1 0 1 0 0,1 1 0 0 0,0-1 0 0 0,-1 0-1 0 0,1 1 1 0 0,0-1 0 0 0,-1 0 0 0 0,1 0-1 0 0,-1 1 1 0 0,-1-13-373 0 0,5-29-218 0 0,27-69-188 0 0,-8 35 528 0 0,-2 13-27 0 0,36-80 0 0 0,-48 125 273 0 0,-20 54 398 0 0,1 2 0 0 0,2-1 1 0 0,-5 51-1 0 0,0 1 48 0 0,-32 151 287 0 0,41-211-723 0 0,-1 5 0 0 0,5-29 0 0 0,-3 2 0 0 0,4-8 1 0 0,0 0 0 0 0,0 0 0 0 0,0 0 0 0 0,0 1 1 0 0,0-1-1 0 0,-1 0 0 0 0,1 0 0 0 0,0 0 0 0 0,0 0 0 0 0,0 0 0 0 0,0 1 0 0 0,0-1 0 0 0,0 0 0 0 0,0 0 1 0 0,0 0-1 0 0,0 0 0 0 0,-1 0 0 0 0,1 0 0 0 0,0 0 0 0 0,0 1 0 0 0,0-1 0 0 0,0 0 0 0 0,0 0 0 0 0,-1 0 1 0 0,1 0-1 0 0,0 0 0 0 0,0 0 0 0 0,0 0 0 0 0,0 0 0 0 0,0 0 0 0 0,-1 0 0 0 0,1 0 0 0 0,0 0 0 0 0,0 0 1 0 0,0 0-1 0 0,0 0 0 0 0,-1 0 0 0 0,1 0 0 0 0,0 0 0 0 0,0 0 0 0 0,-6-7 71 0 0,-4-13 102 0 0,8 16-129 0 0,-3-6-35 0 0,-1 0 0 0 0,0 0 0 0 0,-1 0 1 0 0,0 1-1 0 0,0 0 0 0 0,-1 1 0 0 0,-9-9 0 0 0,-67-47 80 0 0,9 7-53 0 0,71 53-37 0 0,1 1 0 0 0,-1 0 0 0 0,1-1 0 0 0,-1 0 0 0 0,1 0 0 0 0,0 0 0 0 0,1 0 0 0 0,-1 0 0 0 0,1-1 0 0 0,-4-8 0 0 0,6 11 0 0 0,-1-1 0 0 0,1 1 0 0 0,0 0 0 0 0,0 0 0 0 0,-1-1 0 0 0,2 1 0 0 0,-1 0 0 0 0,0 0 0 0 0,0 0 0 0 0,1-1 0 0 0,-1 1 0 0 0,1 0 0 0 0,0 0 0 0 0,-1 0 0 0 0,1 0 0 0 0,0 0 0 0 0,0 0 0 0 0,0 0 0 0 0,1 0 0 0 0,-1 0 0 0 0,0 0 0 0 0,1 1 0 0 0,-1-1 0 0 0,1 1 0 0 0,3-4 0 0 0,0 0 0 0 0,-2 3 0 0 0,-1 0 0 0 0,1 0 0 0 0,0 1 0 0 0,-1-1 0 0 0,1 0 0 0 0,0 1 0 0 0,0 0 0 0 0,4-2 0 0 0,19-7 0 0 0,5-1 0 0 0,4-1 0 0 0,1 0 0 0 0,0-1 0 0 0,2-2 0 0 0,-30 11 0 0 0,0 0 0 0 0,0 0 0 0 0,10-8 0 0 0,-18 12 0 0 0,0 0 0 0 0,0 0 0 0 0,0 0 0 0 0,0 0 0 0 0,0 0 0 0 0,0 0 0 0 0,0 0 0 0 0,0 0 0 0 0,0 0 0 0 0,0 0 0 0 0,0 0 0 0 0,1-1 0 0 0,-1 1 0 0 0,0 0 0 0 0,0 0 0 0 0,0 0 0 0 0,0 0 0 0 0,0 0 0 0 0,0 0 0 0 0,0 0 1 0 0,0 0-1 0 0,0 0 0 0 0,0 0 0 0 0,0 0 0 0 0,0 0 0 0 0,0 0 0 0 0,0 0 0 0 0,0 0 0 0 0,1 0 0 0 0,-1 0 0 0 0,0 0 0 0 0,0 0 0 0 0,0 0 0 0 0,0 0 0 0 0,0 0 0 0 0,0 0 0 0 0,0 0 0 0 0,0 0 0 0 0,0 0 0 0 0,0 1 0 0 0,0-1 0 0 0,0 0 0 0 0,0 0 0 0 0,0 0 0 0 0,0 0 0 0 0,0 0 0 0 0,1 0 0 0 0,-1 0 0 0 0,0 0 0 0 0,0 0 0 0 0,0 0 0 0 0,0 0 0 0 0,0 0 0 0 0,0 0 0 0 0,0 0 0 0 0,0 0 0 0 0,0 0 0 0 0,0 0 0 0 0,0 1 0 0 0,0-1 0 0 0,0 0 0 0 0,0 0 0 0 0,0 0 0 0 0,0 0 0 0 0,0 0 0 0 0,0 0 0 0 0,-2 8 2 0 0,-3 8-16 0 0,-5 5-37 0 0,6-15-254 0 0,1 0-1 0 0,1 0 0 0 0,-1-1 1 0 0,1 2-1 0 0,-2 9 0 0 0,2-2-286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7:35:14.42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629 402 1839 0 0,'-4'-9'138'0'0,"4"9"-93"0"0,0 0 0 0 0,0 1 1 0 0,0-1-1 0 0,0 0 0 0 0,0 0 0 0 0,0 0 0 0 0,0 0 0 0 0,0 0 0 0 0,0 0 0 0 0,0 0 0 0 0,0 0 0 0 0,0 0 0 0 0,0 1 1 0 0,0-1-1 0 0,0 0 0 0 0,0 0 0 0 0,0 0 0 0 0,0 0 0 0 0,0 0 0 0 0,0 0 0 0 0,0 0 0 0 0,0 0 0 0 0,-1 0 0 0 0,1 0 0 0 0,0 0 1 0 0,0 0-1 0 0,0 1 0 0 0,0-1 0 0 0,0 0 0 0 0,0 0 0 0 0,0 0 0 0 0,0 0 0 0 0,0 0 0 0 0,-1 0 0 0 0,1 0 0 0 0,0 0 1 0 0,0 0-1 0 0,0 0 0 0 0,0 0 0 0 0,0 0 0 0 0,0 0 0 0 0,0 0 0 0 0,0 0 0 0 0,0 0 0 0 0,-1 0 0 0 0,1 0 0 0 0,0 0 1 0 0,0 0-1 0 0,0 0 0 0 0,0-1 0 0 0,0 2 77 0 0,0-1 1 0 0,0 0 0 0 0,1 0 0 0 0,-1 0-1 0 0,0 1 1 0 0,0-1 0 0 0,1 0-1 0 0,-1 0 1 0 0,0 0 0 0 0,0 0-1 0 0,1 1 1 0 0,-1-1 0 0 0,0 0 0 0 0,0 0-1 0 0,1 0 1 0 0,-1 0 0 0 0,0 0-1 0 0,0 0 1 0 0,1 0 0 0 0,-1 0-1 0 0,0 0 1 0 0,1 0 0 0 0,-1 0-1 0 0,0 0 1 0 0,1 0 0 0 0,-1 0 0 0 0,0 0-1 0 0,0 0 1 0 0,1 0 0 0 0,-1 0-1 0 0,0 0 1 0 0,0-1 0 0 0,1 1-1 0 0,-1 0 1 0 0,0 0 0 0 0,0 0 0 0 0,1 0-1 0 0,-1-1 1 0 0,22-8 2802 0 0,2-1-481 0 0,50 3 606 0 0,-44 5-2551 0 0,39-8 0 0 0,108-33 607 0 0,32-7 418 0 0,5 18-688 0 0,25 7-758 0 0,-156 15 65 0 0,102-25-1 0 0,-114 19-26 0 0,1 2 0 0 0,91-4-1 0 0,-23 17-98 0 0,-57 2 6 0 0,114-14 1 0 0,-142 7 16 0 0,1 2 0 0 0,-1 2 0 0 0,1 3 0 0 0,84 11 0 0 0,54 14-42 0 0,110 17 161 0 0,-278-39-109 0 0,29 4 24 0 0,-1 3 0 0 0,79 25 0 0 0,-105-25-7 0 0,15 10 13 0 0,4 7 0 0 0,1 4-3 0 0,0 3-10 0 0,-1 2-14 0 0,0 2-31 0 0,-9-6 31 0 0,-20-15 0 0 0,24 27-31 0 0,-32-33 32 0 0,-1 0 17 0 0,27 38 1 0 0,-27-38 0 0 0,-2 1-12 0 0,20 38-32 0 0,-15-25 52 0 0,10 40 0 0 0,-3 1-53 0 0,-12-38 31 0 0,3 44 33 0 0,-7-52-63 0 0,-2-9 12 0 0,0 1 1 0 0,-1 24-1 0 0,-2 30 62 0 0,-3-9-44 0 0,-4 10-47 0 0,-4-3-11 0 0,-2-3 0 0 0,-4-5 0 0 0,-4-5 0 0 0,16-37 3 0 0,-19 30 54 0 0,-6 5 22 0 0,15-28-19 0 0,0 0 1 0 0,-40 37-1 0 0,8-19-18 0 0,-93 58 0 0 0,-64 18 18 0 0,82-53 4 0 0,-2-5 0 0 0,-2-6 0 0 0,-169 45 0 0 0,85-49-64 0 0,10-2 0 0 0,85-21 0 0 0,-126 10 0 0 0,36-7 0 0 0,133-18 0 0 0,0-4 0 0 0,-1-4 0 0 0,1-2 0 0 0,-135-19 0 0 0,-41-6 0 0 0,26 3 0 0 0,174 16 0 0 0,-142-22 0 0 0,161 21 0 0 0,1-1 0 0 0,0-1 0 0 0,0-2 0 0 0,-33-16 0 0 0,8-2-7 0 0,-82-56 0 0 0,114 67 36 0 0,0-1 0 0 0,1 0 0 0 0,0-2 0 0 0,2 0 0 0 0,-27-38 0 0 0,12 8 72 0 0,-37-70 1 0 0,58 92-101 0 0,2 1 0 0 0,0-2 0 0 0,2 0 0 0 0,-9-43 0 0 0,10 27-1 0 0,2-1 0 0 0,3 0 0 0 0,1-47 0 0 0,3 68 0 0 0,3 1 0 0 0,0-1 0 0 0,1 1 0 0 0,1-1 0 0 0,2 1 0 0 0,1 1 0 0 0,11-26 0 0 0,15-23 0 0 0,4 2 0 0 0,76-106 0 0 0,-81 133 0 0 0,2 2 0 0 0,2 1 0 0 0,58-48 0 0 0,-60 61 0 0 0,1 1 0 0 0,62-32 0 0 0,85-31 0 0 0,205-50-58 0 0,-298 111 52 0 0,134-41 6 0 0,-153 50 0 0 0,0 2 0 0 0,83-8 0 0 0,148-3 0 0 0,-242 24 0 0 0,381-17 0 0 0,-348 24 0 0 0,108 16 0 0 0,39 2 0 0 0,-131-13 0 0 0,120 24 0 0 0,-128-15 0 0 0,55 21 0 0 0,-127-29 0 0 0,16 8 0 0 0,6 2 0 0 0,-3 2 0 0 0,0 0 0 0 0,-1 4 0 0 0,2 1 0 0 0,8 10 0 0 0,-47-27 0 0 0,0 1 0 0 0,0-1 0 0 0,12 15 0 0 0,-12-12 0 0 0,-1 2 0 0 0,0-1 0 0 0,9 19 0 0 0,-10-14 0 0 0,0 0 0 0 0,7 25 0 0 0,-9-18 0 0 0,6 32 0 0 0,-6 22 0 0 0,-6-57 0 0 0,-3 27 0 0 0,-10 17 0 0 0,-4-11 0 0 0,-5 2 0 0 0,-2 0 0 0 0,0-4 0 0 0,5-14 0 0 0,-45 86 0 0 0,-114 201 0 0 0,159-297 30 0 0,-1-2 0 0 0,-1 1-1 0 0,-2-2 1 0 0,0-1 0 0 0,-2-1 0 0 0,0-1-1 0 0,-40 26 1 0 0,-4-4 115 0 0,-140 63 0 0 0,96-54-107 0 0,-333 141 28 0 0,347-162-66 0 0,-156 29 0 0 0,-107-6 0 0 0,150-19 0 0 0,15-1 0 0 0,-203 42 0 0 0,333-61 0 0 0,0-4 0 0 0,0-2 0 0 0,-1-3 0 0 0,0-3 0 0 0,0-3 0 0 0,-69-8 0 0 0,89 3 0 0 0,-1-2 0 0 0,-67-17 0 0 0,100 18 0 0 0,1 0 0 0 0,0-1 0 0 0,0 0 0 0 0,0-1 0 0 0,1-1 0 0 0,0 0 0 0 0,0-1 0 0 0,1-1 0 0 0,0 0 0 0 0,1 0 0 0 0,-13-15 0 0 0,-5-11 0 0 0,1-2 0 0 0,2-2 0 0 0,1 0 0 0 0,-36-81 0 0 0,-53-186 0 0 0,52 88 0 0 0,30 99 0 0 0,27 97 1 0 0,0 0-1 0 0,2 0 1 0 0,1-1-1 0 0,-1-37 1 0 0,4 44-3 0 0,1 0 0 0 0,1 0 1 0 0,1 0-1 0 0,1 0 0 0 0,0 0 1 0 0,1 1-1 0 0,7-17 0 0 0,10-11-11 0 0,1 1 0 0 0,3 2-1 0 0,54-70 1 0 0,-45 68 5 0 0,2 1 0 0 0,1 2 0 0 0,2 1 0 0 0,2 2 0 0 0,1 2 0 0 0,2 2 0 0 0,89-49 0 0 0,-5 11 8 0 0,122-63 0 0 0,-183 102 0 0 0,127-41 0 0 0,-130 55 0 0 0,112-14 0 0 0,70 9 0 0 0,-10 0 0 0 0,389-45 0 0 0,-561 65 0 0 0,79 5 0 0 0,65 15 0 0 0,-48-2 0 0 0,-33-4 0 0 0,-26-2 0 0 0,130-4 0 0 0,-219-5 0 0 0,19-3 0 0 0,1 2 0 0 0,0 2 0 0 0,0 1 0 0 0,44 8 0 0 0,-45-1 0 0 0,20 11 0 0 0,3 8 0 0 0,-3 6 0 0 0,0 6 0 0 0,10 21 0 0 0,1 10 0 0 0,-6 1 0 0 0,-46-56 0 0 0,0 0 0 0 0,10 25 0 0 0,-15-29 0 0 0,-1 1 0 0 0,-1 0 0 0 0,-1-1 0 0 0,4 18 0 0 0,-4-6 0 0 0,0 43 0 0 0,-4-43 0 0 0,-4 28 0 0 0,-10 27 0 0 0,-20 52 0 0 0,-99 239 0 0 0,109-308 0 0 0,3-6 0 0 0,-48 84 0 0 0,53-111 0 0 0,-3 0 0 0 0,0-1 0 0 0,-1-1 0 0 0,-32 31 0 0 0,8-18 5 0 0,0-2 1 0 0,-3-2-1 0 0,-1-2 0 0 0,-1-2 1 0 0,-94 43-1 0 0,54-37 6 0 0,-2-3-1 0 0,-163 38 1 0 0,202-62-11 0 0,-72 4 0 0 0,-56-5 0 0 0,13-2 0 0 0,-138 21 0 0 0,205-15 0 0 0,-99 28 0 0 0,25 0 0 0 0,-2-7 0 0 0,-185 12 0 0 0,49-41 0 0 0,215-6 0 0 0,33-1 0 0 0,-66-9 0 0 0,94 4 0 0 0,1-1 0 0 0,0-1 0 0 0,-45-18 0 0 0,46 13 0 0 0,0-2 0 0 0,2-1 0 0 0,-48-31 0 0 0,64 35 0 0 0,1 0 0 0 0,0-2 0 0 0,1 1 0 0 0,1-2 0 0 0,0 0 0 0 0,1-1 0 0 0,1 0 0 0 0,-12-19 0 0 0,-27-58 0 0 0,5-2 0 0 0,-38-108 0 0 0,74 176 0 0 0,2-2 0 0 0,1 1 0 0 0,1-1 0 0 0,2 0 0 0 0,1 0 0 0 0,1 0 0 0 0,1 0 0 0 0,2 0 0 0 0,0 0 0 0 0,7-31 0 0 0,0 19 0 0 0,2 1 0 0 0,2 0 0 0 0,2 1 0 0 0,1 1 0 0 0,1 0 0 0 0,35-56 0 0 0,18-18-32 0 0,84-106 0 0 0,-124 183 33 0 0,2 2 0 0 0,63-55 0 0 0,85-37-15 0 0,-151 107 9 0 0,143-86-27 0 0,-122 78 24 0 0,83-33 0 0 0,169-28 8 0 0,-105 35 0 0 0,161-38 0 0 0,-303 80 0 0 0,1 3 0 0 0,0 3 0 0 0,0 1 0 0 0,92 9 0 0 0,24 18 0 0 0,121 10 0 0 0,-137-29 0 0 0,236 16 0 0 0,-289-9 0 0 0,-1 5 0 0 0,162 48 0 0 0,-109-20 0 0 0,-112-31 0 0 0,22 9 0 0 0,-1 4 0 0 0,-5 2 0 0 0,-43-20 0 0 0,-1 0 0 0 0,13 12 0 0 0,37 40 0 0 0,-4 7 0 0 0,-7 2 0 0 0,-6-4 0 0 0,-8-1 0 0 0,-31-49 0 0 0,0 0 0 0 0,6 22 0 0 0,-9-21 0 0 0,-1 0 0 0 0,3 26 0 0 0,-6-32 0 0 0,-1 1 0 0 0,0-1 0 0 0,-3 20 0 0 0,-1-10 0 0 0,-7 28 0 0 0,2-22 0 0 0,-24 53 0 0 0,9-34 0 0 0,-2-1 0 0 0,-1-2 0 0 0,-3-1 0 0 0,-36 41 0 0 0,15-27 0 0 0,-3-1 0 0 0,-66 50 0 0 0,39-44 0 0 0,-3-3 0 0 0,-2-4 0 0 0,-148 69 0 0 0,-40 22 18 0 0,24-12 12 0 0,192-106-24 0 0,0-3-1 0 0,-92 25 0 0 0,-271 38-5 0 0,232-56 0 0 0,-262 28 0 0 0,202-55 0 0 0,184-8 0 0 0,-118-21 0 0 0,30-8-35 0 0,-217-77-1 0 0,243 56-2938 0 0,95 37-5493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7:35:17.40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283 102 4143 0 0,'27'-6'-2342'0'0,"-6"1"2167"0"0,-6 6 3851 0 0,-11-1-2304 0 0,1 0 0 0 0,0 0-1 0 0,-1 0 1 0 0,1-1 0 0 0,8-1 0 0 0,14-2 3309 0 0,-26 4-4520 0 0,0 1 1 0 0,0-1-1 0 0,0 0 1 0 0,0 0-1 0 0,1 0 1 0 0,-1 0-1 0 0,0 0 1 0 0,0-1-1 0 0,0 1 0 0 0,0 0 1 0 0,0 0-1 0 0,0-1 1 0 0,0 1-1 0 0,0-1 1 0 0,0 1-1 0 0,0-1 1 0 0,0 1-1 0 0,0-1 1 0 0,0 0-1 0 0,0 1 0 0 0,0-2 1 0 0,0 1-113 0 0,-1 1 1 0 0,0-1-1 0 0,0 0 1 0 0,0 0-1 0 0,0 1 1 0 0,0-1-1 0 0,0 0 0 0 0,0 0 1 0 0,0 1-1 0 0,0-1 1 0 0,-1 0-1 0 0,1 1 1 0 0,0-1-1 0 0,0 0 1 0 0,-1 1-1 0 0,1-1 0 0 0,0 0 1 0 0,-1 1-1 0 0,1-1 1 0 0,-1 0-1 0 0,1 1 1 0 0,-2-2-1 0 0,-2-3-27 0 0,-1 0 1 0 0,0 1-1 0 0,0-1 0 0 0,0 1 0 0 0,-9-5 0 0 0,6 5 8 0 0,-1-1-1 0 0,0 2 1 0 0,-1-1-1 0 0,1 1 1 0 0,-1 0-1 0 0,1 1 1 0 0,-1 1-1 0 0,0-1 1 0 0,0 1-1 0 0,0 1 1 0 0,0 0-1 0 0,0 0 0 0 0,1 1 1 0 0,-1 0-1 0 0,0 1 1 0 0,0 0-1 0 0,1 0 1 0 0,-1 1-1 0 0,-12 6 1 0 0,6-2 24 0 0,1 1 1 0 0,0 1-1 0 0,0 0 1 0 0,1 0-1 0 0,0 2 1 0 0,0 0 0 0 0,1 0-1 0 0,1 1 1 0 0,0 1-1 0 0,-15 20 1 0 0,25-29-30 0 0,0 0-1 0 0,-1 0 1 0 0,1 0 0 0 0,1 0-1 0 0,-1 1 1 0 0,1-1 0 0 0,-1 1 0 0 0,1-1-1 0 0,0 1 1 0 0,1-1 0 0 0,-1 1-1 0 0,1 0 1 0 0,0-1 0 0 0,0 1 0 0 0,1 0-1 0 0,-1-1 1 0 0,1 1 0 0 0,0-1-1 0 0,0 1 1 0 0,1-1 0 0 0,-1 1 0 0 0,1-1-1 0 0,0 0 1 0 0,0 1 0 0 0,3 3-1 0 0,-3-6 139 0 0,7 9-83 0 0,26 30-3 0 0,-33-38-66 0 0,0-1-1 0 0,0 0 0 0 0,0 0 1 0 0,0 0-1 0 0,0 0 0 0 0,5 3 0 0 0,32 22 76 0 0,-29-20-17 0 0,2-1-16 0 0,1 1-43 0 0,-5-2 8 0 0,1-1 1 0 0,-1 0-1 0 0,1 0 0 0 0,11 2 1 0 0,11 5 7 0 0,1-3 1 0 0,-1 0 0 0 0,1-2-1 0 0,45 3 1 0 0,24-12-27 0 0,-82 12 0 0 0,-4-7 44 0 0,0-2 1 0 0,0 1-1 0 0,17-3 1 0 0,-20 1-7 0 0,-1 0 1 0 0,1 1 0 0 0,0 1-1 0 0,-1 0 1 0 0,1 0-1 0 0,21 6 1 0 0,-21-3-20 0 0,0-1 0 0 0,0 0 0 0 0,1-1 1 0 0,-1 0-1 0 0,1 0 0 0 0,0-2 0 0 0,-1 0 0 0 0,20-2 0 0 0,-25 1-9 0 0,0 0 0 0 0,-1 0 0 0 0,1-1 1 0 0,0 0-1 0 0,-1-1 0 0 0,1 0 0 0 0,-1 0 0 0 0,0 0 0 0 0,0 0 0 0 0,0-1 0 0 0,0 0 1 0 0,0-1-1 0 0,-1 1 0 0 0,0-1 0 0 0,0 0 0 0 0,8-10 0 0 0,-8 8-10 0 0,-1-1 0 0 0,1 1 0 0 0,-1-1 0 0 0,-1 1 0 0 0,0-1 0 0 0,0 0 0 0 0,0 0 0 0 0,-1-1 0 0 0,0 1 0 0 0,0 0 0 0 0,-1-1 0 0 0,0 1 0 0 0,-1-17 0 0 0,-1 20 0 0 0,1 0 0 0 0,-1 0 0 0 0,0 0 0 0 0,-1 0 0 0 0,1 0 0 0 0,-1 1 0 0 0,0-1 0 0 0,0 0 0 0 0,0 1 0 0 0,-1-1 0 0 0,1 1 0 0 0,-1 0 0 0 0,0 0 0 0 0,-1 0 0 0 0,1 0 0 0 0,-1 1 0 0 0,1-1 0 0 0,-1 1 0 0 0,0 0 0 0 0,0 0 0 0 0,-1 0 0 0 0,1 1 0 0 0,-1-1 0 0 0,-7-2 0 0 0,3 2 0 0 0,-1 0 0 0 0,0 1 0 0 0,0 0 0 0 0,0 1 0 0 0,0 0 0 0 0,-1 0 0 0 0,1 1 0 0 0,0 0 0 0 0,0 1 0 0 0,-11 2 0 0 0,1 0 0 0 0,0 2 0 0 0,0 1 0 0 0,-37 15 0 0 0,50-18 0 0 0,-1 1 1 0 0,1 0-1 0 0,1 0 1 0 0,-1 0-1 0 0,1 1 0 0 0,-1 0 1 0 0,-10 12-1 0 0,15-14-1 0 0,0-1 1 0 0,0 1-1 0 0,0 0 0 0 0,0-1 1 0 0,0 1-1 0 0,1 0 0 0 0,-1 0 0 0 0,1 1 1 0 0,0-1-1 0 0,0 0 0 0 0,0 0 1 0 0,0 0-1 0 0,0 1 0 0 0,1-1 0 0 0,0 1 1 0 0,0-1-1 0 0,0 0 0 0 0,0 1 1 0 0,0-1-1 0 0,1 5 0 0 0,8 3-59 0 0,25 26-68 0 0,-26-28-235 0 0,3-2-99 0 0,35 20-1612 0 0,-34-20-6379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7:35:18.59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48 10135 0 0,'0'2'154'0'0,"-1"1"-1"0"0,1-1 1 0 0,0 1-1 0 0,0-1 1 0 0,1 1-1 0 0,-1-1 0 0 0,0 0 1 0 0,1 1-1 0 0,0-1 1 0 0,-1 1-1 0 0,1-1 1 0 0,0 0-1 0 0,2 4 0 0 0,-2-4 78 0 0,1 1 0 0 0,-1-1 0 0 0,0 1-1 0 0,0-1 1 0 0,-1 1 0 0 0,1-1 0 0 0,-1 1 0 0 0,1 0-1 0 0,-1-1 1 0 0,0 1 0 0 0,0 5 0 0 0,2 4 694 0 0,-1-7-817 0 0,6 28 1718 0 0,1 34 0 0 0,-7-36-502 0 0,-1-19-932 0 0,0 0 0 0 0,1 0 0 0 0,0 0 0 0 0,6 23 0 0 0,-7-35-389 0 0,0 0 1 0 0,0 0-1 0 0,0 0 1 0 0,0 0-1 0 0,0 0 1 0 0,0 1-1 0 0,0-1 1 0 0,0 0-1 0 0,0 0 1 0 0,0 0-1 0 0,0 0 1 0 0,0 0-1 0 0,0 0 1 0 0,0 0-1 0 0,0 0 1 0 0,1 0-1 0 0,-1 0 1 0 0,0 0-1 0 0,0 0 1 0 0,0 0-1 0 0,0 0 1 0 0,0 0-1 0 0,0 0 1 0 0,0 0-1 0 0,0 0 1 0 0,0 0-1 0 0,0 0 0 0 0,0 0 1 0 0,1 0-1 0 0,-1 0 1 0 0,0 0-1 0 0,0 0 1 0 0,0 0-1 0 0,0 0 1 0 0,0 0-1 0 0,0 0 1 0 0,0 0-1 0 0,0 0 1 0 0,0 0-1 0 0,0 0 1 0 0,1 0-1 0 0,-1 0 1 0 0,0 0-1 0 0,0 0 1 0 0,0 0-1 0 0,0 0 1 0 0,0 0-1 0 0,0 0 1 0 0,0 0-1 0 0,0 0 1 0 0,0 0-1 0 0,0 0 1 0 0,0 0-1 0 0,0-1 1 0 0,0 1-1 0 0,0 0 1 0 0,6-8 31 0 0,4-10-48 0 0,-10 18 20 0 0,130-232 110 0 0,-128 227-117 0 0,0 1 0 0 0,1 0 0 0 0,-1 0 0 0 0,0 0 0 0 0,1 0 0 0 0,0 1 0 0 0,0-1 0 0 0,0 1 0 0 0,1-1 0 0 0,7-4 0 0 0,-11 7 0 0 0,0 1 1 0 0,0 0-1 0 0,1 0 0 0 0,-1 0 0 0 0,0 0 1 0 0,0 0-1 0 0,1 0 0 0 0,-1-1 0 0 0,0 1 1 0 0,0 0-1 0 0,1 0 0 0 0,-1 0 0 0 0,0 0 1 0 0,1 0-1 0 0,-1 0 0 0 0,0 0 0 0 0,0 0 1 0 0,1 0-1 0 0,-1 0 0 0 0,0 0 1 0 0,0 0-1 0 0,1 1 0 0 0,-1-1 0 0 0,0 0 1 0 0,1 0-1 0 0,-1 0 0 0 0,0 0 0 0 0,0 0 1 0 0,0 0-1 0 0,1 1 0 0 0,-1-1 0 0 0,0 0 1 0 0,0 0-1 0 0,1 0 0 0 0,-1 1 0 0 0,0-1 1 0 0,0 0-1 0 0,0 1 0 0 0,3 13 22 0 0,-7 17 10 0 0,-8 4-32 0 0,9-30 0 0 0,1 0 0 0 0,0 0 0 0 0,0 0 0 0 0,0 1 0 0 0,1-1 0 0 0,0 0 0 0 0,-1 7 0 0 0,2-12 0 0 0,0 1 0 0 0,0-1 0 0 0,0 0 0 0 0,0 0 0 0 0,0 0 0 0 0,0 1 0 0 0,0-1 0 0 0,0 0 0 0 0,1 0 0 0 0,-1 0 0 0 0,0 1 0 0 0,0-1 0 0 0,0 0 0 0 0,0 0 0 0 0,0 0 0 0 0,0 1 0 0 0,0-1 0 0 0,0 0 0 0 0,1 0 0 0 0,-1 0 0 0 0,0 0 0 0 0,0 0 0 0 0,0 1 0 0 0,0-1 0 0 0,1 0 0 0 0,-1 0 0 0 0,0 0 0 0 0,0 0 0 0 0,0 0 0 0 0,0 0 0 0 0,1 0 0 0 0,-1 0 0 0 0,0 0 0 0 0,0 0 0 0 0,0 1 0 0 0,1-1 0 0 0,-1 0 0 0 0,0 0 0 0 0,0 0 0 0 0,0 0 0 0 0,1-1 0 0 0,-1 1 0 0 0,0 0 0 0 0,14-5 0 0 0,10-10 0 0 0,47-47 0 0 0,-46 39 0 0 0,0 1 0 0 0,40-26 0 0 0,-64 47 0 0 0,0 1 0 0 0,0-1 0 0 0,0 0 0 0 0,0 1 0 0 0,0-1 0 0 0,0 1 0 0 0,0-1 0 0 0,0 1 0 0 0,1-1 1 0 0,-1 1-1 0 0,0 0 0 0 0,0 0 0 0 0,1-1 0 0 0,-1 1 0 0 0,0 0 0 0 0,0 0 0 0 0,1 0 0 0 0,-1 0 0 0 0,2 1 0 0 0,-2-1 0 0 0,-1 1 0 0 0,1-1 0 0 0,-1 1 0 0 0,1 0 0 0 0,0-1-1 0 0,-1 1 1 0 0,1-1 0 0 0,-1 1 0 0 0,1 0 0 0 0,-1-1 0 0 0,0 1 0 0 0,1 0 0 0 0,-1 0 0 0 0,0-1 0 0 0,0 1 0 0 0,1 0 0 0 0,-1 0 0 0 0,0 0 0 0 0,0-1 0 0 0,0 1 0 0 0,0 0-1 0 0,0 1 1 0 0,0 7 2 0 0,-1-1-1 0 0,0 1 1 0 0,0 0-1 0 0,-4 10 0 0 0,4-13 4 0 0,-9 29 103 0 0,7-27-52 0 0,1 0 0 0 0,-1 0 0 0 0,1 0 0 0 0,1 0 1 0 0,0 0-1 0 0,0 0 0 0 0,0 13 0 0 0,1-20-52 0 0,0-1 0 0 0,0 1 0 0 0,0-1 0 0 0,0 1 0 0 0,0-1 0 0 0,0 1 0 0 0,1-1 0 0 0,-1 1 0 0 0,0-1 0 0 0,0 1 0 0 0,0-1 0 0 0,0 1 0 0 0,1-1 0 0 0,-1 1 0 0 0,0-1 0 0 0,0 1 0 0 0,1-1 0 0 0,-1 0 0 0 0,0 1 0 0 0,1-1 0 0 0,-1 0 0 0 0,0 1 0 0 0,1-1 0 0 0,-1 0-1 0 0,1 1 1 0 0,-1-1 0 0 0,1 0 0 0 0,-1 0 0 0 0,0 1 0 0 0,1-1 0 0 0,-1 0 0 0 0,1 0 0 0 0,-1 0 0 0 0,1 0 0 0 0,-1 0 0 0 0,1 0 0 0 0,-1 0 0 0 0,1 0 0 0 0,-1 0 0 0 0,1 0 0 0 0,-1 0 0 0 0,1 0 0 0 0,-1 0 0 0 0,1 0 0 0 0,-1 0 0 0 0,1 0 0 0 0,-1-1 0 0 0,1 1 0 0 0,-1 0 0 0 0,1-1 0 0 0,12-6-1423 0 0,-4-2-4618 0 0,-3 1-1166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7:35:19.09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48 70 5063 0 0,'4'-17'405'0'0,"-3"14"-279"0"0,-1 0-1 0 0,1-1 0 0 0,0 1 0 0 0,0 0 0 0 0,0 0 1 0 0,0 0-1 0 0,1-1 0 0 0,-1 1 0 0 0,3-2 1 0 0,-2 3 316 0 0,0 0 0 0 0,0 0 1 0 0,1 0-1 0 0,-1 1 0 0 0,0 0 1 0 0,1-1-1 0 0,-1 1 0 0 0,1 0 1 0 0,-1 0-1 0 0,1 0 0 0 0,4-1 1 0 0,-6 2-394 0 0,0 0 0 0 0,0 0 0 0 0,1 0 1 0 0,-1 0-1 0 0,0 0 0 0 0,0 0 1 0 0,0 0-1 0 0,1 0 0 0 0,-1 0 0 0 0,0 0 1 0 0,0 1-1 0 0,0-1 0 0 0,0 0 1 0 0,1 1-1 0 0,-1-1 0 0 0,0 1 0 0 0,0-1 1 0 0,0 1-1 0 0,0 0 0 0 0,0-1 1 0 0,0 1-1 0 0,0 0 0 0 0,0 0 0 0 0,-1 0 1 0 0,1 0-1 0 0,0 0 0 0 0,1 1 1 0 0,3 8 516 0 0,-4-8 1206 0 0,1 12-484 0 0,8 42 38 0 0,-8-50-1031 0 0,0 1 0 0 0,-1 0-1 0 0,-1 0 1 0 0,1 0 0 0 0,-1 11 0 0 0,-1-6-63 0 0,2-4-56 0 0,0 0-1 0 0,-1 0 1 0 0,0 0 0 0 0,-2 9 0 0 0,-3 27 533 0 0,5-29-611 0 0,-6 45 155 0 0,-5 8-62 0 0,4-42-138 0 0,3-10 18 0 0,0 1 1 0 0,0-1 0 0 0,2 1-1 0 0,-1 30 1 0 0,2-46-70 0 0,1-1-1 0 0,0 0 1 0 0,0 1-1 0 0,0-1 1 0 0,0 1-1 0 0,0-1 1 0 0,1 1-1 0 0,-1-1 1 0 0,0 1-1 0 0,0-1 1 0 0,0 0-1 0 0,0 1 1 0 0,0-1-1 0 0,1 1 1 0 0,-1-1-1 0 0,0 0 1 0 0,0 1-1 0 0,1-1 1 0 0,-1 1-1 0 0,0-1 1 0 0,0 0-1 0 0,1 1 1 0 0,-1-1-1 0 0,0 0 1 0 0,1 0 0 0 0,-1 1-1 0 0,1-1 1 0 0,-1 0-1 0 0,0 0 1 0 0,1 0-1 0 0,-1 1 1 0 0,1-1-1 0 0,-1 0 1 0 0,0 0-1 0 0,1 0 1 0 0,-1 0-1 0 0,1 0 1 0 0,-1 0-1 0 0,1 0 1 0 0,-1 0-1 0 0,1 0 1 0 0,-1 0-1 0 0,1 0 1 0 0,-1 0-1 0 0,0 0 1 0 0,1 0-1 0 0,-1 0 1 0 0,1-1-1 0 0,-1 1 1 0 0,0 0-1 0 0,1 0 1 0 0,-1 0-1 0 0,1-1 1 0 0,-1 1-1 0 0,0 0 1 0 0,1-1-1 0 0,0 0 1 0 0,25-21-17 0 0,-20 16 22 0 0,51-48-1 0 0,-40 36-22 0 0,1 1 1 0 0,1 0-1 0 0,0 2 1 0 0,31-20-1 0 0,-49 34 16 0 0,1 0 0 0 0,0 0 0 0 0,1 0 0 0 0,-1 0 0 0 0,0 0 0 0 0,0 1 0 0 0,0-1 0 0 0,0 1 0 0 0,1-1 0 0 0,-1 1 0 0 0,0 0 0 0 0,0 0 0 0 0,1 0 0 0 0,-1 0 0 0 0,0 0 0 0 0,0 1 0 0 0,0-1 0 0 0,1 0 0 0 0,-1 1 0 0 0,3 1 0 0 0,-4-1 0 0 0,1 0 0 0 0,-1 0 0 0 0,1 0 0 0 0,-1 0 0 0 0,0 0 0 0 0,1 1 0 0 0,-1-1 0 0 0,0 0 0 0 0,0 1 0 0 0,0-1 0 0 0,0 1 0 0 0,0 0 0 0 0,0-1 0 0 0,-1 1 0 0 0,1-1 0 0 0,-1 1 0 0 0,1 0 0 0 0,-1 0 0 0 0,1-1 0 0 0,-1 1 0 0 0,0 0 0 0 0,0 0 0 0 0,0 0 0 0 0,0-1 0 0 0,0 4 0 0 0,-1 8 94 0 0,-1 0-1 0 0,0 0 1 0 0,-1 0 0 0 0,-1-1-1 0 0,0 1 1 0 0,0-1 0 0 0,-1 0-1 0 0,-1 0 1 0 0,0 0-1 0 0,0-1 1 0 0,-13 16 0 0 0,13-19-41 0 0,-1 0 0 0 0,0 0-1 0 0,-1 0 1 0 0,0-1 0 0 0,0-1 0 0 0,0 1 0 0 0,-1-1 0 0 0,0-1 0 0 0,0 1 0 0 0,0-1 0 0 0,-1-1 0 0 0,0 0 0 0 0,0 0 0 0 0,-17 3-1 0 0,13-5-40 0 0,-1 0-1 0 0,1 0 0 0 0,-1-2 0 0 0,1 0 0 0 0,-25-2 0 0 0,34 1-42 0 0,-1-1 0 0 0,0 1-1 0 0,1-1 1 0 0,-1 0 0 0 0,1 0 0 0 0,-1 0 0 0 0,-6-5 0 0 0,9 5-45 0 0,0 0 1 0 0,0 0 0 0 0,1 0-1 0 0,-1-1 1 0 0,1 1 0 0 0,0-1-1 0 0,0 1 1 0 0,0-1 0 0 0,0 0-1 0 0,0 0 1 0 0,0 0 0 0 0,1 0-1 0 0,-3-5 1 0 0,4 6-114 0 0,-1 1-1 0 0,1-1 1 0 0,0 1-1 0 0,-1-1 0 0 0,1 1 1 0 0,0-1-1 0 0,0 1 1 0 0,0-1-1 0 0,0 0 1 0 0,0 1-1 0 0,0-1 1 0 0,1 1-1 0 0,-1-1 1 0 0,0 1-1 0 0,1-1 1 0 0,-1 1-1 0 0,1 0 1 0 0,0-1-1 0 0,1-1 1 0 0,3-5-7029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7:35:19.48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21 0 13359 0 0,'5'36'3354'0'0,"-4"-34"-2622"0"0,0 9 225 0 0,0 1-585 0 0,0-5 177 0 0,0 0 1 0 0,0 0-1 0 0,-1 0 0 0 0,-1 14 1 0 0,-17 152 1716 0 0,12-135-2343 0 0,0-68-2956 0 0,6 13-4445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7:35:19.86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5 167 8751 0 0,'-2'-26'524'0'0,"1"15"-372"0"0,0 0 1 0 0,0 0 0 0 0,1 0 0 0 0,1 0 0 0 0,2-18-1 0 0,-1 22-296 0 0,-2 3-10 0 0,1 1 0 0 0,-1-1 0 0 0,1 1 0 0 0,0-1 0 0 0,0 1 0 0 0,0 0 0 0 0,1-1 0 0 0,-1 1 0 0 0,1 0 0 0 0,0 0 0 0 0,0 0 0 0 0,0 0 0 0 0,3-3 0 0 0,-5 6 165 0 0,1 0-1 0 0,0 0 1 0 0,-1 0-1 0 0,1-1 1 0 0,0 1-1 0 0,-1 0 1 0 0,1 0-1 0 0,0 0 1 0 0,-1 0-1 0 0,1 0 1 0 0,0 1-1 0 0,0-1 1 0 0,-1 0-1 0 0,1 0 1 0 0,0 0-1 0 0,-1 0 0 0 0,1 1 1 0 0,-1-1-1 0 0,1 0 1 0 0,0 1-1 0 0,-1-1 1 0 0,1 0-1 0 0,-1 1 1 0 0,1-1-1 0 0,-1 1 1 0 0,1-1-1 0 0,-1 1 1 0 0,1-1-1 0 0,-1 1 1 0 0,1-1-1 0 0,-1 2 1 0 0,15 19 1121 0 0,-14-19-1018 0 0,5 7 340 0 0,-5-7-535 0 0,3 11-599 0 0,11 35 203 0 0,-11-36-433 0 0,-4-6 632 0 0,0-1-1 0 0,0 0 0 0 0,1 1 0 0 0,-1-1 0 0 0,3 8 1 0 0,-1-3-106 0 0,0 0 1 0 0,0 0-1 0 0,0 12 1 0 0,1 31 112 0 0,1 30 611 0 0,1-7 1840 0 0,-3-30-881 0 0,-2-35-26 0 0,1 3-156 0 0,0 3-741 0 0,2 48 2327 0 0,-5 35 508 0 0,1-91-2465 0 0,0-7-490 0 0,1-1 1 0 0,-1 1-1 0 0,1 0 1 0 0,0 0 0 0 0,0 0-1 0 0,0 0 1 0 0,0 0-1 0 0,0 0 1 0 0,0 0 0 0 0,0 0-1 0 0,2 3 1 0 0,-2-5-212 0 0,0 0 1 0 0,1 0-1 0 0,-1 0 1 0 0,1 0-1 0 0,-1 0 1 0 0,0 0-1 0 0,1-1 1 0 0,-1 1-1 0 0,0 0 1 0 0,1 0-1 0 0,-1 0 1 0 0,1 0-1 0 0,-1-1 1 0 0,0 1-1 0 0,1 0 1 0 0,-1 0-1 0 0,0-1 1 0 0,0 1-1 0 0,1 0 1 0 0,-1 0-1 0 0,0-1 1 0 0,0 1-1 0 0,1 0 1 0 0,-1-1 0 0 0,0 1-1 0 0,0 0 1 0 0,0-1-1 0 0,1 0 1 0 0,9-15 28 0 0,-8 12 32 0 0,39-60-76 0 0,2 2-1 0 0,98-105 1 0 0,-121 150-14 0 0,-19 17-15 0 0,-1 0 0 0 0,0 0 0 0 0,1 0 0 0 0,-1 0 0 0 0,1 0-1 0 0,-1-1 1 0 0,0 1 0 0 0,1 0 0 0 0,-1 0 0 0 0,1 0 0 0 0,-1 0 0 0 0,0 0 0 0 0,1 0 0 0 0,-1 0-1 0 0,1 0 1 0 0,-1 0 0 0 0,0 1 0 0 0,1-1 0 0 0,-1 0 0 0 0,1 0 0 0 0,-1 0 0 0 0,0 0 0 0 0,1 1-1 0 0,-1-1 1 0 0,0 0 0 0 0,1 0 0 0 0,-1 0 0 0 0,0 1 0 0 0,1-1 0 0 0,-1 0 0 0 0,0 1 0 0 0,0-1-1 0 0,1 0 1 0 0,-1 1 0 0 0,0-1 0 0 0,0 0 0 0 0,1 1 0 0 0,-1-1 0 0 0,0 1 0 0 0,0-1 0 0 0,0 0-1 0 0,0 1 1 0 0,0-1 0 0 0,0 1 0 0 0,0-1 0 0 0,0 0 0 0 0,0 1 0 0 0,0-1 0 0 0,0 1 0 0 0,0-1-1 0 0,0 0 1 0 0,0 1 0 0 0,0 0 0 0 0,1 5 87 0 0,-1 1 0 0 0,0-1 0 0 0,0 1-1 0 0,0-1 1 0 0,-1 1 0 0 0,-1 7 0 0 0,-1 0-28 0 0,-3 15 18 0 0,-6 6-43 0 0,-18 36 0 0 0,10-24-34 0 0,19-45-286 0 0,0-1 0 0 0,1 1 1 0 0,-1-1-1 0 0,1 1 0 0 0,-1 0 0 0 0,1-1 0 0 0,-1 1 0 0 0,1 0 1 0 0,0-1-1 0 0,0 4 0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7:35:20.35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1 146 7831 0 0,'6'-9'-45'0'0,"1"-2"847"0"0,1-1-1 0 0,0 2 0 0 0,0-1 0 0 0,1 1 1 0 0,0 0-1 0 0,19-14 0 0 0,-19 17-147 0 0,1 0 0 0 0,0 1-1 0 0,1 1 1 0 0,-1 0 0 0 0,13-5-1 0 0,-16 8-292 0 0,0 0-1 0 0,-1 1 1 0 0,1 0-1 0 0,0 0 1 0 0,0 0-1 0 0,0 1 1 0 0,0 0-1 0 0,0 0 0 0 0,11 2 1 0 0,-15-2 490 0 0,7 6-489 0 0,32 16-39 0 0,-32-16-57 0 0,-1 3-183 0 0,27 26-2 0 0,-27-26 182 0 0,-1 2-178 0 0,24 31-10 0 0,-24-31 141 0 0,-3 0-144 0 0,16 31 0 0 0,-16-31 264 0 0,-4 0-283 0 0,6 36-42 0 0,-6-46-11 0 0,-1 0 0 0 0,0 1 0 0 0,0-1 0 0 0,0 0 0 0 0,0 0 0 0 0,0 0 0 0 0,0 0 0 0 0,0 1 0 0 0,0-1 0 0 0,-1 0 0 0 0,1 0 0 0 0,0 0 0 0 0,-1 0 0 0 0,0 3 0 0 0,1-4 0 0 0,-1 0 0 0 0,1 0 0 0 0,0 1 0 0 0,-1-1 0 0 0,1 0 0 0 0,-1 0 0 0 0,1 1 0 0 0,0-1 0 0 0,-1 0 0 0 0,1 0 0 0 0,-1 0 0 0 0,1 1 0 0 0,0-1 0 0 0,-1 0 0 0 0,1 0 0 0 0,-1 0 0 0 0,1 0 0 0 0,-1 0 0 0 0,1 0 0 0 0,0 0 0 0 0,-1 0 0 0 0,1 0 0 0 0,-1 0 0 0 0,1 0 0 0 0,-1-1 0 0 0,-3 0 0 0 0,1-1 0 0 0,-1 1 0 0 0,1-1 0 0 0,0 0 0 0 0,-1 0 0 0 0,-2-3 0 0 0,2 3 0 0 0,-10-8 28 0 0,-1 2 1 0 0,0 0-1 0 0,-1 0 0 0 0,0 2 0 0 0,-24-7 1 0 0,33 11-7 0 0,0 0 0 0 0,0 1 0 0 0,0 0 0 0 0,-1 1 0 0 0,1 0 0 0 0,0 0 0 0 0,-1 0 0 0 0,1 1 0 0 0,0 0 0 0 0,0 0 0 0 0,0 1 0 0 0,0 0 1 0 0,0 0-1 0 0,0 0 0 0 0,-10 6 0 0 0,14-6-19 0 0,0 0 1 0 0,1 0 0 0 0,-1 0 0 0 0,0 0-1 0 0,1 0 1 0 0,-1 1 0 0 0,1 0-1 0 0,0-1 1 0 0,0 1 0 0 0,0 0 0 0 0,0 0-1 0 0,0 0 1 0 0,1 0 0 0 0,-1 0-1 0 0,1 0 1 0 0,0 0 0 0 0,-1 5-1 0 0,2-6 0 0 0,-1 0-1 0 0,1 0 0 0 0,0 0 0 0 0,0 1 0 0 0,1-1 1 0 0,-1 0-1 0 0,0 0 0 0 0,1 0 0 0 0,-1 0 1 0 0,1 0-1 0 0,-1 0 0 0 0,1 0 0 0 0,0 0 0 0 0,0 0 1 0 0,1 2-1 0 0,1-1-1 0 0,0 0 1 0 0,-1 0-1 0 0,1 0 0 0 0,0 0 1 0 0,0 0-1 0 0,1-1 1 0 0,-1 1-1 0 0,1-1 0 0 0,-1 0 1 0 0,7 3-1 0 0,2 1 15 0 0,0-1 0 0 0,0-1 0 0 0,0 0 0 0 0,0-1 0 0 0,1 0 0 0 0,-1-1 0 0 0,1 0 0 0 0,0-1 0 0 0,14 0 0 0 0,-14-2-117 0 0,0-1-1 0 0,-1 0 0 0 0,1 0 1 0 0,-1-2-1 0 0,1 0 1 0 0,-1 0-1 0 0,0-1 1 0 0,0 0-1 0 0,-1-1 1 0 0,0 0-1 0 0,0-1 0 0 0,0 0 1 0 0,-1-1-1 0 0,0 0 1 0 0,0-1-1 0 0,-1 0 1 0 0,0-1-1 0 0,-1 1 1 0 0,0-2-1 0 0,0 1 1 0 0,-1-1-1 0 0,-1 0 0 0 0,9-18 1 0 0,13-51-5656 0 0,-20 50-553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7:35:20.76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0 172 4607 0 0,'4'-27'870'0'0,"7"-28"0"0"0,-9 45-66 0 0,2 0-1 0 0,-1 0 1 0 0,1 1 0 0 0,1-1 0 0 0,10-16 0 0 0,-15 25-613 0 0,1-1 0 0 0,0 1 0 0 0,0 0 1 0 0,0 0-1 0 0,0 0 0 0 0,1 0 0 0 0,-1 0 0 0 0,0 0 0 0 0,0 0 1 0 0,3-1-1 0 0,-3 1-97 0 0,-1 1 1 0 0,1 0 0 0 0,0 0 0 0 0,-1 0 0 0 0,1 0 0 0 0,0 0-1 0 0,-1-1 1 0 0,1 1 0 0 0,0 0 0 0 0,-1 0 0 0 0,1 1 0 0 0,0-1-1 0 0,-1 0 1 0 0,1 0 0 0 0,0 0 0 0 0,-1 0 0 0 0,1 1 0 0 0,-1-1-1 0 0,1 0 1 0 0,0 0 0 0 0,-1 1 0 0 0,1-1 0 0 0,1 2 2337 0 0,2 14-1897 0 0,11 47-21 0 0,-10-37-8 0 0,-4-13-345 0 0,0 40 612 0 0,-1-38-621 0 0,-2 46 580 0 0,-5 23-169 0 0,-2 4-105 0 0,2-5-252 0 0,1-11-73 0 0,1-21-121 0 0,2 5-53 0 0,3-45-177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02T08:38:16.226"/>
    </inkml:context>
    <inkml:brush xml:id="br0">
      <inkml:brushProperty name="width" value="0.2" units="cm"/>
      <inkml:brushProperty name="height" value="0.4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902 88,'-1'0,"0"0,0 0,-1-1,1 1,0 0,0-1,-1 1,1-1,0 0,0 1,0-1,-2-1,-5-4,-9-3,0 2,0 0,0 0,-1 2,-32-6,8 5,-64-1,-240 7,131 2,190-2,19 0,18 0,73 1,97-2,-106-8,-44 5,32-1,127 14,3 1,-191-10,1 0,-1 0,0 0,0 1,1-1,-1 1,0 0,0 0,0 0,0 1,0-1,4 3,-1 1,0 0,0 0,9 11,-3-2,0-3,1 1,1-1,0-1,1-1,28 15,-32-17,-19-7,-19-7,-7-5,0 1,-1 1,-44-5,34 8,20 3,-44-2,-278 6,332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7:35:21.13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56 776 2759 0 0,'-10'-18'1718'0'0,"0"-1"-1"0"0,2 0 0 0 0,-12-39 0 0 0,18 52-1093 0 0,1 0 0 0 0,-1-1 0 0 0,1 1 1 0 0,1 0-1 0 0,-1-1 0 0 0,1 1 0 0 0,0-1 0 0 0,0 1 0 0 0,1 0 0 0 0,0-1 0 0 0,0 1 0 0 0,0 0 0 0 0,1-1 0 0 0,0 1 1 0 0,0 0-1 0 0,1 0 0 0 0,3-5 0 0 0,-2 6-431 0 0,0 0 1 0 0,0 1-1 0 0,0-1 0 0 0,0 1 1 0 0,1 1-1 0 0,0-1 1 0 0,0 0-1 0 0,0 1 0 0 0,0 0 1 0 0,1 0-1 0 0,-1 1 1 0 0,1 0-1 0 0,11-4 0 0 0,4 1 103 0 0,1 1-1 0 0,30-3 0 0 0,-40 6-902 0 0,1 1 0 0 0,-1 0 0 0 0,17 2 0 0 0,-20-1-619 0 0,0 1 1 0 0,1 0-1 0 0,-1 1 1 0 0,14 5-1 0 0,-21-7-650 0 0,5 11-2914 0 0,20 36 3382 0 0,-20-36 109 0 0,-7-1 432 0 0,0 36 187 0 0,0-35 38 0 0,-1 0 167 0 0,-4 39 668 0 0,4-38 294 0 0,-1 20-95 0 0,-1-15 1270 0 0,1 10 3255 0 0,1-14-4162 0 0,0 8 54 0 0,-2 12 4553 0 0,-1 7-3959 0 0,3-30 48 0 0,5-14-5198 0 0,16-8 2328 0 0</inkml:trace>
  <inkml:trace contextRef="#ctx0" brushRef="#br0" timeOffset="1">490 268 12895 0 0,'1'-27'576'0'0,"-1"11"112"0"0,0 0-552 0 0,0 3-136 0 0,2 4 0 0 0,-2 3 0 0 0,1-3 480 0 0,2-6 72 0 0,2-8 16 0 0,1-6 0 0 0,3-1-568 0 0,0 4-80 0 0,-1 6-32 0 0,-1 5-8 0 0,1 6-584 0 0,0 4-112 0 0,-1 5-24 0 0,2 5-4760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7:35:21.55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47 1 2759 0 0,'-2'8'478'0'0,"-2"3"-46"0"0,3-7-22 0 0,-1 0-1 0 0,1 1 1 0 0,0-1 0 0 0,1 0-1 0 0,-1 1 1 0 0,0 9 1945 0 0,0-4-578 0 0,-10 52-139 0 0,-1 15-528 0 0,9-63-959 0 0,1-5 29 0 0,1 1-1 0 0,0-1 0 0 0,0 1 1 0 0,1 11-1 0 0,-1 31 273 0 0,1-38 3090 0 0,6-3-2341 0 0,19 36-424 0 0,-24-45-714 0 0,1-1-1 0 0,-1 1 1 0 0,0 0 0 0 0,1-1-1 0 0,0 1 1 0 0,-1-1-1 0 0,1 1 1 0 0,0-1-1 0 0,0 0 1 0 0,0 0 0 0 0,-1 0-1 0 0,1 0 1 0 0,1 0-1 0 0,-1 0 1 0 0,0 0-1 0 0,0-1 1 0 0,0 1 0 0 0,0-1-1 0 0,0 1 1 0 0,1-1-1 0 0,-1 0 1 0 0,0 0-1 0 0,0 0 1 0 0,0 0 0 0 0,1 0-1 0 0,-1-1 1 0 0,0 1-1 0 0,3-1 1 0 0,0 0-6 0 0,2 0-42 0 0,1-1-1 0 0,0 0 1 0 0,-1 0 0 0 0,1-1-1 0 0,-1 0 1 0 0,0-1-1 0 0,0 1 1 0 0,0-1-1 0 0,0 0 1 0 0,8-7 0 0 0,-7 4 15 0 0,1-1 1 0 0,-1 0 0 0 0,-1 0 0 0 0,0-1 0 0 0,0 0 0 0 0,0 0-1 0 0,5-12 1 0 0,-7 12-6 0 0,0 0 0 0 0,-1-1 0 0 0,-1 1 1 0 0,0-1-1 0 0,0 0 0 0 0,-1 0 0 0 0,0 0 0 0 0,0-10 0 0 0,-1 13-17 0 0,-1 0-1 0 0,-1 0 1 0 0,1 0 0 0 0,-1 0-1 0 0,0 0 1 0 0,-1 0-1 0 0,1 1 1 0 0,-1-1 0 0 0,-1 0-1 0 0,1 1 1 0 0,-1 0 0 0 0,-4-7-1 0 0,4 8 10 0 0,0 1 1 0 0,0 1-1 0 0,0-1 0 0 0,-1 0 0 0 0,0 1 0 0 0,1 0 1 0 0,-1 0-1 0 0,0 0 0 0 0,0 0 0 0 0,-1 0 0 0 0,1 1 1 0 0,-1 0-1 0 0,1 0 0 0 0,-1 0 0 0 0,1 0 0 0 0,-1 1 1 0 0,0 0-1 0 0,0 0 0 0 0,0 0 0 0 0,0 1 0 0 0,0-1 1 0 0,0 1-1 0 0,0 1 0 0 0,0-1 0 0 0,0 0 1 0 0,0 1-1 0 0,0 0 0 0 0,1 1 0 0 0,-1-1 0 0 0,0 1 1 0 0,0-1-1 0 0,1 1 0 0 0,-1 1 0 0 0,1-1 0 0 0,0 1 1 0 0,0 0-1 0 0,0-1 0 0 0,0 2 0 0 0,0-1 0 0 0,1 0 1 0 0,-7 8-1 0 0,6-4-78 0 0,-1 0 0 0 0,1 0 0 0 0,0 1 0 0 0,1-1-1 0 0,-1 1 1 0 0,2 0 0 0 0,-3 9 0 0 0,4-14 31 0 0,-2 5-423 0 0,6 5-631 0 0,6 38-197 0 0,-7-39-281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7:35:21.92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31 3 11399 0 0,'0'0'18'0'0,"0"0"-1"0"0,0-1 0 0 0,0 1 1 0 0,0 0-1 0 0,0 0 0 0 0,0 0 1 0 0,0 0-1 0 0,0 0 0 0 0,0 0 1 0 0,-1 0-1 0 0,1-1 0 0 0,0 1 1 0 0,0 0-1 0 0,0 0 0 0 0,0 0 1 0 0,0 0-1 0 0,0 0 0 0 0,0 0 1 0 0,-1 0-1 0 0,1 0 0 0 0,0 0 1 0 0,0 0-1 0 0,0 0 0 0 0,0 0 1 0 0,0 0-1 0 0,0 0 0 0 0,-1 0 1 0 0,1 0-1 0 0,0 0 0 0 0,0 0 1 0 0,0 0-1 0 0,0 0 0 0 0,0 0 1 0 0,0 0-1 0 0,-1 0 0 0 0,1 0 1 0 0,0 0-1 0 0,0 0 0 0 0,0 0 1 0 0,0 0-1 0 0,0 0 0 0 0,0 0 1 0 0,-1 0-1 0 0,-1 9 523 0 0,0-2-473 0 0,2-6 561 0 0,-1 12 210 0 0,-3 39 40 0 0,3-39-17 0 0,0-1-105 0 0,-3 39-48 0 0,3-38 688 0 0,-1-2-685 0 0,1 3-437 0 0,-5 29 2630 0 0,14-38-2823 0 0,27 13-70 0 0,-34-18-11 0 0,0 0 0 0 0,0 0 0 0 0,0 0 0 0 0,1 0 0 0 0,-1 0 0 0 0,0 0 0 0 0,0 0 0 0 0,0 0 0 0 0,1 0 1 0 0,-1-1-1 0 0,0 1 0 0 0,0 0 0 0 0,0-1 0 0 0,0 1 0 0 0,0-1 0 0 0,0 1 0 0 0,0-1 0 0 0,2 0 0 0 0,15-16-5 0 0,-11 10-12 0 0,108-100-828 0 0,-31 27 671 0 0,-68 69 608 0 0,-12 13 244 0 0,-7 8-198 0 0,-3 6 64 0 0,-10 29-528 0 0,0-8-39 0 0,-3 6-285 0 0,15-36 103 0 0,1-1-102 0 0,-16 31-1310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7:35:22.40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1 518 13359 0 0,'5'-9'532'0'0,"0"0"0"0"0,1 0-1 0 0,0 1 1 0 0,0 0 0 0 0,1 1-1 0 0,0-1 1 0 0,0 1 0 0 0,11-8 0 0 0,-12 11-68 0 0,3-2-359 0 0,0 0 0 0 0,0 1-1 0 0,11-5 1 0 0,-17 9-87 0 0,0 0 0 0 0,-1 0-1 0 0,1 0 1 0 0,0 0 0 0 0,0 1 0 0 0,-1-1 0 0 0,1 1 0 0 0,0 0-1 0 0,0 0 1 0 0,0 0 0 0 0,0 0 0 0 0,-1 1 0 0 0,1-1 0 0 0,0 1 0 0 0,0-1-1 0 0,4 3 1 0 0,-6-2 1570 0 0,7 8-1044 0 0,24 27 0 0 0,-25-27 231 0 0,-1 2-585 0 0,15 30-19 0 0,-16-30 92 0 0,0 0-175 0 0,13 35-7 0 0,-13-35 79 0 0,-2 0-80 0 0,12 34 0 0 0,-12-34 80 0 0,0 1-93 0 0,11 36-43 0 0,-12-38-3 0 0,-4-7 0 0 0,1-2-20 0 0,1-1 0 0 0,-1 0-1 0 0,0 1 1 0 0,0-1 0 0 0,0 0-1 0 0,0 1 1 0 0,0-1 0 0 0,1 0-1 0 0,-1 0 1 0 0,0 0 0 0 0,0 0-1 0 0,0 0 1 0 0,0 0 0 0 0,0 0-1 0 0,0 0 1 0 0,1 0 0 0 0,-1 0-1 0 0,0-1 1 0 0,-2 1 0 0 0,-16-13-3 0 0,12 7 1 0 0,-2 0-1 0 0,0 0 0 0 0,0 0 1 0 0,-1 1-1 0 0,0 0 0 0 0,0 1 0 0 0,0 0 0 0 0,-1 1 0 0 0,1 0 0 0 0,-22-3 0 0 0,26 5 7 0 0,0 0-1 0 0,0 1 0 0 0,0 0 0 0 0,0 1 1 0 0,0-1-1 0 0,0 1 0 0 0,0 0 0 0 0,0 1 1 0 0,0-1-1 0 0,0 1 0 0 0,1 0 0 0 0,-1 1 1 0 0,1-1-1 0 0,-1 1 0 0 0,1 0 0 0 0,0 1 1 0 0,0-1-1 0 0,1 1 0 0 0,-1 0 0 0 0,1 0 1 0 0,-6 6-1 0 0,9-8 860 0 0,6 9-363 0 0,16 35-65 0 0,-20-45-431 0 0,1 0 1 0 0,-1 1-1 0 0,0-1 1 0 0,0 0-1 0 0,1 0 0 0 0,-1 1 1 0 0,0-1-1 0 0,1 0 1 0 0,0 0-1 0 0,-1-1 0 0 0,1 1 1 0 0,-1 0-1 0 0,1 0 1 0 0,0-1-1 0 0,-1 1 0 0 0,1-1 1 0 0,0 0-1 0 0,0 1 1 0 0,0-1-1 0 0,-1 0 0 0 0,1 0 1 0 0,0 0-1 0 0,0 0 1 0 0,0 0-1 0 0,-1-1 0 0 0,1 1 1 0 0,0 0-1 0 0,2-2 1 0 0,5 1 1 0 0,19-3-136 0 0,-1-2 0 0 0,1 0-1 0 0,-1-2 1 0 0,0-1 0 0 0,-1-1 0 0 0,0-1-1 0 0,0-1 1 0 0,-1-2 0 0 0,-1 0 0 0 0,-1-2-1 0 0,0-1 1 0 0,0 0 0 0 0,-2-2 0 0 0,0 0-1 0 0,-2-1 1 0 0,21-28 0 0 0,-8 5-39 0 0,-1-1 1 0 0,28-57-1 0 0,-45 72 57 0 0,0 0-1 0 0,-3-1 1 0 0,0-1-1 0 0,12-59 1 0 0,-21 79 86 0 0,-1 0 0 0 0,0 0 1 0 0,-1 1-1 0 0,0-1 0 0 0,0 0 0 0 0,-3-12 1 0 0,2 20 32 0 0,1-1 0 0 0,-1 1 0 0 0,0 0 0 0 0,-1 0 0 0 0,1 0 0 0 0,0 0 0 0 0,-1 0 0 0 0,0 0 1 0 0,1 1-1 0 0,-5-6 0 0 0,5 7 11 0 0,-1 0 0 0 0,0-1 0 0 0,1 1 0 0 0,-1 0 0 0 0,0 0 0 0 0,0 0 0 0 0,0 0 0 0 0,1 0 1 0 0,-1 0-1 0 0,0 1 0 0 0,0-1 0 0 0,0 1 0 0 0,0-1 0 0 0,-1 1 0 0 0,1 0 0 0 0,0 0 0 0 0,0 0 0 0 0,-3 0 0 0 0,1 1 5 0 0,0 0-1 0 0,0 0 0 0 0,0 0 0 0 0,0 1 0 0 0,0-1 1 0 0,0 1-1 0 0,1 0 0 0 0,-1 0 0 0 0,0 1 0 0 0,1-1 1 0 0,0 1-1 0 0,0 0 0 0 0,0 0 0 0 0,-5 5 0 0 0,-10 16 4 0 0,-7 21 32 0 0,18-29-25 0 0,-7 25 0 0 0,0 20 182 0 0,10-43-3 0 0,3-10 55 0 0,-1 1 1 0 0,2-1 0 0 0,-1 0 0 0 0,1 0-1 0 0,1 9 1 0 0,0 26 800 0 0,-1-32-201 0 0,2 5-882 0 0,-1 4-104 0 0,8 53-638 0 0,3-7 190 0 0,0-9 479 0 0,2 8-292 0 0,-11-51-149 0 0,1-3-6905 0 0,15 48-259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7:35:36.66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51 61 8287 0 0,'2'-33'4110'0'0,"-2"31"-3839"0"0,0 1 0 0 0,1-1 0 0 0,-1 0-1 0 0,0 1 1 0 0,1-1 0 0 0,-1 0-1 0 0,1 1 1 0 0,0-1 0 0 0,-1 1-1 0 0,1-1 1 0 0,0 1 0 0 0,0-1-1 0 0,0 1 1 0 0,0 0 0 0 0,0-1 0 0 0,2 0-1 0 0,-2 4 115 0 0,-1 1 0 0 0,1-1 0 0 0,-1 1 0 0 0,0-1 0 0 0,0 1 0 0 0,1-1 0 0 0,-2 1 0 0 0,1 0 0 0 0,-1 2 0 0 0,-1 11 161 0 0,-1-2-99 0 0,2-1-1 0 0,-1 19 1 0 0,0 57-39 0 0,2-35-272 0 0,0-40 1 0 0,-1 1 6 0 0,-4 76 145 0 0,-1-20-8 0 0,-1 6 125 0 0,0-10-283 0 0,5-51-9 0 0,1-2-1 0 0,-7 41-7 0 0,7-41 38 0 0,-2-1-79 0 0,0 3-41 0 0,-1 6 11 0 0,0 1 0 0 0,-1 29-1 0 0,5-48-23 0 0,1 20 33 0 0,-1-23-42 0 0,0 0 0 0 0,0 0 0 0 0,0 0 0 0 0,0-1 0 0 0,1 1 0 0 0,-1 0-1 0 0,0 0 1 0 0,0-1 0 0 0,1 1 0 0 0,-1 0 0 0 0,0 0 0 0 0,1-1 0 0 0,-1 1 0 0 0,0 0 0 0 0,1-1 0 0 0,-1 1 0 0 0,1-1 0 0 0,0 1 0 0 0,-1 0-1 0 0,1-1 1 0 0,-1 1 0 0 0,1-1 0 0 0,0 0 0 0 0,0 1 0 0 0,-1-1 0 0 0,1 0 0 0 0,-1 0 1 0 0,1 0-1 0 0,-1 0 0 0 0,0 0 0 0 0,1 0 0 0 0,-1-1 1 0 0,0 1-1 0 0,1 0 0 0 0,-1 0 0 0 0,0 0 0 0 0,1-1 1 0 0,-1 1-1 0 0,0 0 0 0 0,1 0 0 0 0,-1-1 0 0 0,0 1 1 0 0,0 0-1 0 0,1-1 0 0 0,-1 1 0 0 0,0 0 0 0 0,0-1 1 0 0,0 1-1 0 0,0 0 0 0 0,1-1 0 0 0,-1 1 0 0 0,0 0 1 0 0,0-1-1 0 0,4-13-2222 0 0,-4 14 1903 0 0,2-10-7922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7:35:37.13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29 25 10135 0 0,'-5'-9'861'0'0,"3"10"-859"0"0,1 15-1243 0 0,1-6 555 0 0,0-9 102 0 0,-2 11-898 0 0,-2 5 1683 0 0,-9 60 4616 0 0,12-69-3679 0 0,1 0-1 0 0,0 0 0 0 0,0 0 0 0 0,1 0 1 0 0,2 10-1 0 0,-2-10-776 0 0,1-1 0 0 0,0 0 1 0 0,1 0-1 0 0,0 0 0 0 0,0 0 0 0 0,4 6 1 0 0,-5-9-318 0 0,1-1 1 0 0,-1 1 0 0 0,1-1 0 0 0,0 1 0 0 0,0-1-1 0 0,0 0 1 0 0,0 0 0 0 0,1 0 0 0 0,-1 0-1 0 0,1-1 1 0 0,0 0 0 0 0,-1 1 0 0 0,1-1 0 0 0,0-1-1 0 0,1 1 1 0 0,-1 0 0 0 0,0-1 0 0 0,0 0-1 0 0,0 0 1 0 0,1 0 0 0 0,-1-1 0 0 0,1 1 0 0 0,-1-1-1 0 0,8-1 1 0 0,-3 0-11 0 0,0-1 1 0 0,0 0-1 0 0,-1-1 0 0 0,1 1 1 0 0,0-2-1 0 0,-1 1 0 0 0,0-1 1 0 0,0-1-1 0 0,0 1 0 0 0,0-1 0 0 0,-1-1 1 0 0,0 0-1 0 0,0 1 0 0 0,0-2 1 0 0,6-7-1 0 0,-8 8-1 0 0,0 0 0 0 0,-1 0 0 0 0,0 0 0 0 0,0-1 0 0 0,0 1 0 0 0,0-1 0 0 0,-1 0 0 0 0,-1 0 0 0 0,1 0 0 0 0,-1-1 0 0 0,0 1 0 0 0,0-1 0 0 0,-1 1 0 0 0,0-1 0 0 0,-1 1 0 0 0,0-1 0 0 0,0 0 0 0 0,-2-10 0 0 0,2 13-20 0 0,-2 0 0 0 0,1 0-1 0 0,0 0 1 0 0,-1 1 0 0 0,0-1 0 0 0,0 0-1 0 0,-1 1 1 0 0,1 0 0 0 0,-1 0 0 0 0,0-1-1 0 0,0 1 1 0 0,0 1 0 0 0,-1-1 0 0 0,1 1-1 0 0,-1-1 1 0 0,0 1 0 0 0,0 0 0 0 0,0 0-1 0 0,0 1 1 0 0,0-1 0 0 0,-1 1 0 0 0,1 0-1 0 0,-9-3 1 0 0,7 3 1 0 0,0 1-1 0 0,-1 0 0 0 0,1 0 1 0 0,0 0-1 0 0,0 1 0 0 0,0 0 1 0 0,0 0-1 0 0,-1 1 0 0 0,1 0 1 0 0,0 0-1 0 0,0 0 1 0 0,0 0-1 0 0,0 1 0 0 0,0 0 1 0 0,0 1-1 0 0,1-1 0 0 0,-1 1 1 0 0,-8 6-1 0 0,7-4-37 0 0,1 0-1 0 0,-1 1 1 0 0,1-1-1 0 0,1 1 1 0 0,-9 11-1 0 0,12-15 14 0 0,1 0 0 0 0,-1 0 0 0 0,1 0 0 0 0,0 0 0 0 0,0 1 0 0 0,0-1 0 0 0,0 0 0 0 0,0 0-1 0 0,0 1 1 0 0,1-1 0 0 0,-1 0 0 0 0,1 1 0 0 0,-1-1 0 0 0,1 1 0 0 0,0-1 0 0 0,0 0 0 0 0,0 1-1 0 0,0-1 1 0 0,1 1 0 0 0,-1-1 0 0 0,1 0 0 0 0,-1 1 0 0 0,3 3 0 0 0,-1-3-89 0 0,0-1 1 0 0,0 1-1 0 0,0-1 1 0 0,0 0-1 0 0,0 0 1 0 0,1 0-1 0 0,-1 0 0 0 0,1 0 1 0 0,0 0-1 0 0,0-1 1 0 0,-1 1-1 0 0,1-1 1 0 0,0 0-1 0 0,0 0 1 0 0,5 2-1 0 0,1-1-454 0 0,0 0 0 0 0,1-1 0 0 0,-1 0 0 0 0,10 0 0 0 0,1-2-1078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7:35:37.88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318 77 6847 0 0,'1'-4'208'0'0,"-1"0"-1"0"0,0 0 1 0 0,0-1-1 0 0,0 1 1 0 0,0 0-1 0 0,-1 0 1 0 0,0 0-1 0 0,-1-6 1 0 0,2 9-136 0 0,0 0 0 0 0,-1 1 1 0 0,1-1-1 0 0,0 0 1 0 0,-1 0-1 0 0,1 1 1 0 0,-1-1-1 0 0,1 0 1 0 0,-1 1-1 0 0,1-1 1 0 0,-1 1-1 0 0,1-1 1 0 0,-1 0-1 0 0,1 1 0 0 0,-1-1 1 0 0,0 1-1 0 0,1-1 1 0 0,-1 1-1 0 0,0 0 1 0 0,0-1-1 0 0,1 1 1 0 0,-1 0-1 0 0,0-1 1 0 0,0 1-1 0 0,1 0 1 0 0,-1 0-1 0 0,0 0 0 0 0,0 0 1 0 0,0 0-1 0 0,0 0 1 0 0,1 0-1 0 0,-1 0 1 0 0,0 0-1 0 0,0 0 1 0 0,0 0-1 0 0,1 0 1 0 0,-1 1-1 0 0,0-1 0 0 0,0 0 1 0 0,1 1-1 0 0,-1-1 1 0 0,0 0-1 0 0,0 1 1 0 0,1-1-1 0 0,-1 1 1 0 0,1-1-1 0 0,-2 2 1 0 0,-4 2 479 0 0,-1 1 0 0 0,1 0 0 0 0,1 0 0 0 0,-1 1 0 0 0,1-1 0 0 0,0 1 0 0 0,-7 10 0 0 0,2 1 710 0 0,-13 29 0 0 0,22-43-564 0 0,-3 7-398 0 0,2-2-246 0 0,-1 0-16 0 0,0 0 0 0 0,0 0 0 0 0,1 0 0 0 0,1 0 0 0 0,-1 0 1 0 0,1 0-1 0 0,0 9 0 0 0,2-16-23 0 0,-1 0 0 0 0,0 1 0 0 0,0-1 1 0 0,0 0-1 0 0,0 0 0 0 0,1 0 0 0 0,-1 0 0 0 0,1 0 1 0 0,-1 0-1 0 0,1 0 0 0 0,-1 0 0 0 0,1 0 0 0 0,-1 0 1 0 0,1 0-1 0 0,0-1 0 0 0,-1 1 0 0 0,1 0 0 0 0,0 0 1 0 0,0 0-1 0 0,0-1 0 0 0,0 1 0 0 0,0-1 0 0 0,0 1 1 0 0,0 0-1 0 0,0-1 0 0 0,0 0 0 0 0,0 1 0 0 0,0-1 1 0 0,0 0-1 0 0,0 1 0 0 0,0-1 0 0 0,0 0 0 0 0,0 0 1 0 0,0 0-1 0 0,0 0 0 0 0,1 0 0 0 0,-1 0 0 0 0,0 0 1 0 0,0 0-1 0 0,0 0 0 0 0,0-1 0 0 0,2 0 0 0 0,5-1 43 0 0,0 0-1 0 0,1-1 0 0 0,-1-1 0 0 0,8-4 1 0 0,-14 7-67 0 0,17-9 9 0 0,0-1 1 0 0,-1-1 0 0 0,0 0-1 0 0,27-26 1 0 0,-35 28 11 0 0,-1 0-1 0 0,0 0 1 0 0,0-1-1 0 0,-1 0 1 0 0,0-1 0 0 0,0 1-1 0 0,-2-2 1 0 0,9-18 0 0 0,-15 29 56 0 0,1 0 1 0 0,-1-1 0 0 0,1 1 0 0 0,-1 0 0 0 0,0 0 0 0 0,0-1 0 0 0,0 1 0 0 0,0 0 0 0 0,0-1 0 0 0,-1-2 0 0 0,1 5-45 0 0,0-1-1 0 0,0 1 1 0 0,0-1 0 0 0,-1 1 0 0 0,1 0 0 0 0,0-1-1 0 0,0 1 1 0 0,0 0 0 0 0,0-1 0 0 0,-1 1-1 0 0,1 0 1 0 0,0-1 0 0 0,0 1 0 0 0,-1 0 0 0 0,1 0-1 0 0,0-1 1 0 0,0 1 0 0 0,-1 0 0 0 0,1 0 0 0 0,0 0-1 0 0,-1-1 1 0 0,1 1 0 0 0,0 0 0 0 0,-2 0-1 0 0,2 0-3 0 0,-1 0 0 0 0,0 0 0 0 0,0 0 0 0 0,1 0-1 0 0,-1 1 1 0 0,0-1 0 0 0,0 0 0 0 0,1 1 0 0 0,-1-1-1 0 0,0 0 1 0 0,1 1 0 0 0,-1-1 0 0 0,0 1 0 0 0,1-1-1 0 0,-1 1 1 0 0,1-1 0 0 0,-2 2 0 0 0,-3 2 60 0 0,-1 2-9 0 0,-10 22 115 0 0,-3 8-125 0 0,12-23-52 0 0,3-5 5 0 0,1 1 0 0 0,-1-1 0 0 0,-2 15-1 0 0,-9 28 10 0 0,11-38 40 0 0,4-6-34 0 0,-1 1-1 0 0,1 0 1 0 0,-1 0 0 0 0,-3 10 0 0 0,1-3 0 0 0,1-2 59 0 0,2 0-4 0 0,0 38-11 0 0,1-27 13 0 0,2 25-17 0 0,0-22-5 0 0,10 44-11 0 0,1 5-42 0 0,-8-15-11 0 0,-6-60 0 0 0,0 1 0 0 0,0 0 0 0 0,0 0 0 0 0,0-1 0 0 0,0 1 0 0 0,0 0 0 0 0,0-1 0 0 0,-1 1 0 0 0,1 0 0 0 0,-1-1 0 0 0,1 1 0 0 0,-2 3 0 0 0,2-5 0 0 0,-1 0 0 0 0,1 1 0 0 0,-1-1 0 0 0,1 0 0 0 0,0 1 0 0 0,-1-1 0 0 0,1 0 0 0 0,-1 1 0 0 0,1-1 0 0 0,-1 0 0 0 0,1 0 0 0 0,-1 1 0 0 0,1-1 0 0 0,-1 0 0 0 0,1 0 0 0 0,-1 0 0 0 0,1 0 0 0 0,-1 0 0 0 0,1 0 0 0 0,-1 0 0 0 0,1 0 0 0 0,-1 0 0 0 0,1 0 0 0 0,-1 0 0 0 0,1 0 0 0 0,-1 0 0 0 0,-3-2 0 0 0,0 1 0 0 0,0-1 0 0 0,0 0 0 0 0,0 0 0 0 0,0-1 0 0 0,-6-4 0 0 0,3 1 0 0 0,-11-5 1 0 0,-17-11 16 0 0,-47-22 1 0 0,72 39-15 0 0,-1 0-1 0 0,0 1 1 0 0,-1 1 0 0 0,1 0 0 0 0,-1 0 0 0 0,0 1 0 0 0,1 1-1 0 0,-1 0 1 0 0,-13 0 0 0 0,22 2-3 0 0,0-1 0 0 0,0 0 0 0 0,0 1 0 0 0,0 0 0 0 0,0 0 0 0 0,0 0 0 0 0,0 0 0 0 0,0 0 0 0 0,0 1 0 0 0,1-1 0 0 0,-1 1 0 0 0,1 0 0 0 0,-1 0 0 0 0,1 0 0 0 0,-1 0 0 0 0,1 0 0 0 0,0 0 0 0 0,0 1 0 0 0,0-1 0 0 0,0 1 0 0 0,1-1 0 0 0,-1 1 0 0 0,1 0 0 0 0,-1-1 0 0 0,0 5 0 0 0,2 14 0 0 0,2-12 0 0 0,-1 1 0 0 0,2-1 0 0 0,-1 0 0 0 0,6 13 0 0 0,-4-16 0 0 0,-1 0 0 0 0,1 0 0 0 0,0 0 0 0 0,0-1 0 0 0,1 1 0 0 0,6 5 0 0 0,-6-6 0 0 0,1-1 1 0 0,0 1-1 0 0,0-1 0 0 0,0 0 1 0 0,0-1-1 0 0,1 0 0 0 0,-1 0 1 0 0,1 0-1 0 0,0-1 0 0 0,0 1 0 0 0,0-2 1 0 0,0 1-1 0 0,14 0 0 0 0,-7-1 49 0 0,0-1 0 0 0,0-1-1 0 0,0 0 1 0 0,0-1 0 0 0,22-6-1 0 0,-22 4-8 0 0,-1 0 0 0 0,1-1-1 0 0,-1-1 1 0 0,0 0 0 0 0,0-1-1 0 0,0 0 1 0 0,-1-1 0 0 0,0 0-1 0 0,-1-1 1 0 0,17-17 0 0 0,-22 20-146 0 0,-1 0 1 0 0,0 0-1 0 0,-1-1 1 0 0,0 0-1 0 0,0 1 0 0 0,0-2 1 0 0,-1 1-1 0 0,6-15 1 0 0,-8 15-256 0 0,0 1 0 0 0,0-1 0 0 0,0 0 0 0 0,0 0 0 0 0,-1 1 0 0 0,0-1 1 0 0,-1 0-1 0 0,0 0 0 0 0,0 0 0 0 0,0 1 0 0 0,-4-12 0 0 0,1 6-1483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7:35:38.26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25 0 12895 0 0,'8'50'5047'0'0,"1"22"-3916"0"0,-11-62-1056 0 0,1 1 1 0 0,1-1-1 0 0,1 11 0 0 0,-1-4-18 0 0,0-4 1103 0 0,-3-2-852 0 0,-11 33-152 0 0,14-43-154 0 0,0 0 0 0 0,0 0 0 0 0,-1 0 0 0 0,1 1 0 0 0,0-1-1 0 0,-1 0 1 0 0,1 0 0 0 0,-1 0 0 0 0,1 0 0 0 0,-1 0 0 0 0,0 0 0 0 0,1 0 0 0 0,-1 0-1 0 0,0 0 1 0 0,0 0 0 0 0,1 0 0 0 0,-1 0 0 0 0,0-1 0 0 0,0 1 0 0 0,-1 1 0 0 0,1-3-91 0 0,1 1 1 0 0,-1 0-1 0 0,0-1 1 0 0,1 1-1 0 0,0 0 1 0 0,-1-1-1 0 0,1 1 1 0 0,-1-1-1 0 0,1 1 1 0 0,0-1-1 0 0,-1 1 1 0 0,1-1-1 0 0,0 1 1 0 0,-1-1-1 0 0,1 0 1 0 0,0 1 0 0 0,0-1-1 0 0,-1 1 1 0 0,1-1-1 0 0,0 0 1 0 0,0 1-1 0 0,0-1 1 0 0,0 0-1 0 0,-2-8-1427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7:35:38.64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0 299 5983 0 0,'13'-89'1920'0'0,"-4"36"4805"0"0,29-95 0 0 0,-34 140-6614 0 0,1 11-370 0 0,2 15-5111 0 0,-6-16 3942 0 0,2 8-4780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7:35:38.99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124 49 5063 0 0,'5'0'188'0'0,"0"1"0"0"0,0 0 0 0 0,0 1-1 0 0,-1-1 1 0 0,1 1 0 0 0,0 0 0 0 0,5 3-1 0 0,4 2 921 0 0,8 2 739 0 0,27 8 0 0 0,-41-15-738 0 0,-1 0 0 0 0,1-1 0 0 0,0 0-1 0 0,0 0 1 0 0,0-1 0 0 0,0 0 0 0 0,12-1 0 0 0,-19 0-1046 0 0,1 1 0 0 0,-1 0 0 0 0,0 0 0 0 0,0-1 0 0 0,0 1 0 0 0,1-1 0 0 0,-1 1 0 0 0,0-1 0 0 0,0 1 0 0 0,0-1 0 0 0,0 0 0 0 0,0 0 0 0 0,0 1 0 0 0,0-1 0 0 0,0 0 0 0 0,0 0 0 0 0,-1 0 0 0 0,1 0 0 0 0,0 0 0 0 0,-1 0 0 0 0,1 0 0 0 0,0 0 0 0 0,-1 0-1 0 0,1 0 1 0 0,-1-1 0 0 0,0 1 0 0 0,1 0 0 0 0,-1 0 0 0 0,0-1 0 0 0,0 1 0 0 0,1 0 0 0 0,-1 0 0 0 0,0 0 0 0 0,0-1 0 0 0,-1 1 0 0 0,1 0 0 0 0,0 0 0 0 0,-1-3 0 0 0,0 1-44 0 0,1 0-1 0 0,-1 0 0 0 0,0-1 1 0 0,-1 1-1 0 0,1 0 0 0 0,0 0 1 0 0,-1 0-1 0 0,0 1 0 0 0,0-1 1 0 0,0 0-1 0 0,0 1 0 0 0,0-1 1 0 0,-5-3-1 0 0,2 3 3 0 0,0 0 0 0 0,0 1 1 0 0,0-1-1 0 0,-1 1 0 0 0,1 1 0 0 0,-1-1 0 0 0,0 1 0 0 0,0 0 0 0 0,1 0 0 0 0,-1 0 0 0 0,0 1 1 0 0,0 0-1 0 0,0 0 0 0 0,1 1 0 0 0,-1 0 0 0 0,-9 2 0 0 0,2 0 6 0 0,1 0-1 0 0,0 1 0 0 0,0 0 1 0 0,1 1-1 0 0,-1 1 1 0 0,-18 11-1 0 0,19-9-14 0 0,0 0-1 0 0,1 1 1 0 0,-1 0 0 0 0,2 0-1 0 0,0 1 1 0 0,0 1 0 0 0,0-1-1 0 0,2 1 1 0 0,-1 1 0 0 0,-9 19-1 0 0,15-26 15 0 0,1 0 1 0 0,-1-1-1 0 0,1 1 0 0 0,0 0 0 0 0,1 0 1 0 0,-1 0-1 0 0,1 0 0 0 0,0 0 0 0 0,0 0 1 0 0,0 0-1 0 0,1 0 0 0 0,0 0 0 0 0,0 0 1 0 0,0-1-1 0 0,0 1 0 0 0,1 0 0 0 0,0 0 1 0 0,0-1-1 0 0,4 8 0 0 0,-2-6 15 0 0,0 0-1 0 0,1-1 1 0 0,-1 1-1 0 0,1-1 1 0 0,0-1-1 0 0,0 1 1 0 0,1-1-1 0 0,-1 1 1 0 0,1-1-1 0 0,0-1 1 0 0,0 1-1 0 0,0-1 1 0 0,11 3-1 0 0,9 2 80 0 0,0-1 0 0 0,0-2 1 0 0,1 0-1 0 0,0-2 0 0 0,0-1 0 0 0,0-1 0 0 0,0-2 0 0 0,0 0 0 0 0,29-6 0 0 0,-49 6-118 0 0,0 0-1 0 0,1-1 0 0 0,-1 0 0 0 0,0 0 1 0 0,-1 0-1 0 0,1-1 0 0 0,0 0 0 0 0,-1 0 0 0 0,1-1 1 0 0,-1 1-1 0 0,10-9 0 0 0,-16 11-61 0 0,1 1 0 0 0,-1 0 0 0 0,0 0 1 0 0,1-1-1 0 0,-1 1 0 0 0,0 0 0 0 0,0 0 0 0 0,1-1 0 0 0,-1 1 0 0 0,0 0 1 0 0,0-1-1 0 0,1 1 0 0 0,-1 0 0 0 0,0-1 0 0 0,0 1 0 0 0,0-1 0 0 0,0 1 0 0 0,0 0 1 0 0,0-1-1 0 0,1 1 0 0 0,-1 0 0 0 0,0-1 0 0 0,0 1 0 0 0,0-1 0 0 0,0 1 1 0 0,0 0-1 0 0,-1-1 0 0 0,1 1 0 0 0,0-1 0 0 0,0 1 0 0 0,0 0 0 0 0,0-1 0 0 0,0 1 1 0 0,0 0-1 0 0,-1-1 0 0 0,1 1 0 0 0,0 0 0 0 0,0-1 0 0 0,-1 1 0 0 0,1 0 0 0 0,0-1 1 0 0,0 1-1 0 0,-1 0 0 0 0,1 0 0 0 0,0-1 0 0 0,-1 1 0 0 0,1 0 0 0 0,0 0 1 0 0,-1-1-1 0 0,0 1 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02T08:38:22.187"/>
    </inkml:context>
    <inkml:brush xml:id="br0">
      <inkml:brushProperty name="width" value="0.2" units="cm"/>
      <inkml:brushProperty name="height" value="0.4" units="cm"/>
      <inkml:brushProperty name="color" value="#FFFFCC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1,'482'0,"-481"0,0-1,-1 1,1 0,0 0,0 0,0 1,0-1,0 0,0 0,-1 0,1 1,0-1,0 0,0 1,-1-1,2 1,-2 0,0-1,0 0,1 1,-1-1,0 0,-1 1,1-1,0 0,0 0,0 1,0-1,0 0,0 1,0-1,0 0,0 1,-1-1,1 0,0 0,0 1,0-1,-1 0,1 0,0 1,0-1,-1 0,1 0,-1 1,-29 18,24-16,-29 19,19-11,-27 14,36-22,1-1,-1 1,0-1,0-1,0 1,0-1,-14 1,20-2,-27 2,20 3,8-4,0-1,0 1,0-1,0 1,0-1,0 0,0 1,1-1,-1 1,0-1,0 1,0-1,1 0,-1 1,0-1,1 0,-1 1,0-1,1 0,-1 1,0-1,1 0,-1 1,1-1,-1 0,9 6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7:35:41.78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4440 64 7831 0 0,'6'-6'670'0'0,"0"0"-1"0"0,1 1 1 0 0,-1-1 0 0 0,1 2-1 0 0,15-9 1 0 0,21-11 2283 0 0,-99 57 2441 0 0,-30 29-4972 0 0,35-25 7 0 0,-102 73 24 0 0,-124 85 94 0 0,-379 251-60 0 0,319-228-329 0 0,-82 59 32 0 0,314-201-166 0 0,-191 144 39 0 0,12 14-33 0 0,75-46-30 0 0,-255 226 0 0 0,-113 156 0 0 0,320-291 0 0 0,193-203 792 0 0,63-75-792 0 0,1 1 12 0 0,-6 20 218 0 0,-14 18-244 0 0,8-18 26 0 0,5-12-12 0 0,1 0 0 0 0,-1 0 0 0 0,-1 0 0 0 0,-10 10 0 0 0,-15 18 0 0 0,-7 20 0 0 0,38-54 0 0 0,-35 56 0 0 0,40-52 0 0 0,-4-3 0 0 0,0-1 0 0 0,0 1 0 0 0,-1 0 0 0 0,1-1 0 0 0,-1 1 0 0 0,0-1 0 0 0,0 1 0 0 0,0-1 0 0 0,-1 0 0 0 0,0 0 0 0 0,1 0 0 0 0,-1 0 0 0 0,-1-1 0 0 0,-5 7 0 0 0,5 1 0 0 0,5-5 0 0 0,2-6 0 0 0,-17 10-2032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7:35:43.05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239 442 5983 0 0,'-4'3'357'0'0,"0"0"1"0"0,0 0-1 0 0,1 0 0 0 0,-1 1 0 0 0,1-1 0 0 0,0 1 0 0 0,0 0 0 0 0,1 0 0 0 0,-1 0 0 0 0,0 7 3833 0 0,10-13-2644 0 0,7-4-366 0 0,28-18 32 0 0,0-1 0 0 0,-1-2-1 0 0,58-51 1 0 0,0 1-490 0 0,-94 73-700 0 0,4-2 14 0 0,-1 1-1 0 0,0-2 1 0 0,-1 1 0 0 0,1-1 0 0 0,-1-1-1 0 0,7-8 1 0 0,-14 16-35 0 0,0-1-1 0 0,0 1 0 0 0,0 0 1 0 0,0 0-1 0 0,0 0 0 0 0,0 0 1 0 0,0 0-1 0 0,0 0 1 0 0,1 0-1 0 0,-1 0 0 0 0,0-1 1 0 0,0 1-1 0 0,0 0 0 0 0,0 0 1 0 0,0 0-1 0 0,0 0 1 0 0,0 0-1 0 0,0 0 0 0 0,0-1 1 0 0,0 1-1 0 0,0 0 0 0 0,0 0 1 0 0,0 0-1 0 0,0 0 0 0 0,0 0 1 0 0,0 0-1 0 0,0 0 1 0 0,0-1-1 0 0,0 1 0 0 0,0 0 1 0 0,-1 0-1 0 0,1 0 0 0 0,0 0 1 0 0,0 0-1 0 0,0 0 1 0 0,0 0-1 0 0,0-1 0 0 0,0 1 1 0 0,0 0-1 0 0,0 0 0 0 0,0 0 1 0 0,0 0-1 0 0,-1 0 1 0 0,1 0-1 0 0,0 0 0 0 0,0 0 1 0 0,0 0-1 0 0,0 0 0 0 0,0 0 1 0 0,0 0-1 0 0,0 0 1 0 0,-1 0-1 0 0,1 0 0 0 0,-11 0 48 0 0,-11 6 59 0 0,-3 7-11 0 0,1 0 0 0 0,0 2 0 0 0,1 0 0 0 0,-33 30 0 0 0,33-27-26 0 0,-38 32-14 0 0,19-14 34 0 0,-74 47-1 0 0,49-40 143 0 0,-41 23 256 0 0,108-66-485 0 0,0 0 0 0 0,0 1 1 0 0,-1-1-1 0 0,1 0 0 0 0,0 0 0 0 0,0 0 0 0 0,0 0 1 0 0,0 0-1 0 0,-1 0 0 0 0,1 1 0 0 0,0-1 0 0 0,0 0 0 0 0,0 0 1 0 0,-1 0-1 0 0,1 0 0 0 0,0 0 0 0 0,0 0 0 0 0,0 0 0 0 0,0 0 1 0 0,-1 0-1 0 0,1 0 0 0 0,0 0 0 0 0,0 0 0 0 0,-1 0 0 0 0,1 0 1 0 0,0 0-1 0 0,0 0 0 0 0,0 0 0 0 0,0 0 0 0 0,-1 0 1 0 0,1 0-1 0 0,0 0 0 0 0,0-1 0 0 0,0 1 0 0 0,-1 0 0 0 0,1 0 1 0 0,0 0-1 0 0,0 0 0 0 0,0 0 0 0 0,0 0 0 0 0,0-1 0 0 0,-1 1 1 0 0,1 0-1 0 0,0 0 0 0 0,0-1 0 0 0,2-10 287 0 0,12-15 122 0 0,40-62-412 0 0,-4-2 0 0 0,59-144 0 0 0,-102 215 0 0 0,0 0 0 0 0,-1-1 0 0 0,0 1 0 0 0,2-27 0 0 0,-9 32 0 0 0,1 14 0 0 0,0 0 0 0 0,0 0 0 0 0,0 0 0 0 0,-1 0 0 0 0,1-1 0 0 0,0 1 0 0 0,0 0 0 0 0,0 1 0 0 0,-1-1 0 0 0,1 0 0 0 0,0 0 0 0 0,0 0 0 0 0,0 0 0 0 0,-1 0 0 0 0,1 0 0 0 0,0 0 0 0 0,0 0 0 0 0,0 0 0 0 0,0 0 0 0 0,-1 0 0 0 0,1 0 0 0 0,0 1 0 0 0,0-1 0 0 0,0 0 0 0 0,0 0 0 0 0,0 0 0 0 0,-1 0 0 0 0,1 0 0 0 0,0 1 0 0 0,0-1 0 0 0,0 0 0 0 0,0 0 0 0 0,0 0 0 0 0,0 1 0 0 0,-14 23 0 0 0,13-22 0 0 0,-51 128 0 0 0,22-49 0 0 0,21-57 0 0 0,-85 182 0 0 0,91-200 0 0 0,0-2 0 0 0,0 1 0 0 0,0-1 0 0 0,1 1 0 0 0,0 0 0 0 0,0 0 0 0 0,-2 8 0 0 0,4-13 0 0 0,1 0 0 0 0,-1 0 0 0 0,0 0 0 0 0,0 1 0 0 0,0-1 0 0 0,0 0 0 0 0,0 0 0 0 0,1 0 0 0 0,-1 0 0 0 0,0 0 0 0 0,0 0 0 0 0,0 0 0 0 0,0 0 0 0 0,1 0 0 0 0,-1 0 0 0 0,0 1 0 0 0,0-1 0 0 0,0 0 0 0 0,1 0 0 0 0,-1 0 0 0 0,0 0 0 0 0,0 0 0 0 0,0 0 0 0 0,0 0 0 0 0,1 0 0 0 0,-1-1 0 0 0,0 1 0 0 0,0 0 0 0 0,0 0 0 0 0,1 0 0 0 0,-1 0 0 0 0,0 0 0 0 0,0 0 0 0 0,0 0 0 0 0,0 0 0 0 0,1 0 0 0 0,-1 0 0 0 0,0-1 0 0 0,0 1 0 0 0,0 0 0 0 0,0 0 0 0 0,0 0 0 0 0,0 0 0 0 0,1 0 0 0 0,-1-1 0 0 0,0 1 0 0 0,0 0 0 0 0,1-1 0 0 0,-1 1 0 0 0,1-1 0 0 0,-1 1 0 0 0,1-1 0 0 0,-1 1 0 0 0,1-1 0 0 0,-1 1 0 0 0,1-1 0 0 0,-1 1 0 0 0,1-1 0 0 0,-1 0 0 0 0,0 1 0 0 0,1-1 0 0 0,-1 0 0 0 0,0 1 0 0 0,1-2 0 0 0,-2 1 0 0 0,38-12 0 0 0,39-13 0 0 0,-54 19 0 0 0,0 0 0 0 0,27-14 0 0 0,-20 4 0 0 0,-1-2 0 0 0,0-1 0 0 0,32-30 0 0 0,-49 40 0 0 0,-3 5 0 0 0,-100 61-796 0 0,0 0 16 0 0,-1-12-754 0 0,81-39 612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9T11:30:38.588"/>
    </inkml:context>
    <inkml:brush xml:id="br0">
      <inkml:brushProperty name="width" value="0.3" units="cm"/>
      <inkml:brushProperty name="height" value="0.6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1241 2010 1375 0 0,'3'-26'4143'0'0,"-2"24"-3996"0"0,0 0-1 0 0,0 0 1 0 0,-1 0-1 0 0,1 0 1 0 0,-1 0-1 0 0,1 0 1 0 0,-1 0-1 0 0,0 0 1 0 0,0 0 0 0 0,0 0-1 0 0,0 0 1 0 0,0 0-1 0 0,0 0 1 0 0,0 0-1 0 0,-1 0 1 0 0,1 0-1 0 0,-1 0 1 0 0,1 1-1 0 0,-1-1 1 0 0,0 0 0 0 0,0 0-1 0 0,0 0 1 0 0,-1-2-1 0 0,0 3-44 0 0,0-1-1 0 0,0 0 1 0 0,0 1-1 0 0,0-1 1 0 0,0 1-1 0 0,0 0 1 0 0,0-1-1 0 0,-1 1 1 0 0,1 0-1 0 0,-1 1 0 0 0,1-1 1 0 0,0 0-1 0 0,-1 1 1 0 0,1-1-1 0 0,-1 1 1 0 0,1 0-1 0 0,-1 0 1 0 0,-2 0-1 0 0,-9 1-13 0 0,1 1-1 0 0,0 1 1 0 0,0 0-1 0 0,0 1 0 0 0,1 0 1 0 0,0 1-1 0 0,-15 8 1 0 0,-10 3 24 0 0,30-14-103 0 0,-35 17 249 0 0,39-18-232 0 0,0 1 0 0 0,0 0 0 0 0,0-1 0 0 0,1 1 0 0 0,-1 0 0 0 0,1 0 0 0 0,0 1 0 0 0,-1-1 0 0 0,1 0 0 0 0,0 1 0 0 0,-2 3 0 0 0,4-6 2 0 0,-1 1 1 0 0,1-1-1 0 0,0 0 0 0 0,0 0 0 0 0,0 1 1 0 0,0-1-1 0 0,0 0 0 0 0,0 0 0 0 0,0 0 1 0 0,0 1-1 0 0,0-1 0 0 0,0 0 1 0 0,0 0-1 0 0,0 1 0 0 0,0-1 0 0 0,0 0 1 0 0,0 0-1 0 0,0 1 0 0 0,0-1 0 0 0,0 0 1 0 0,0 0-1 0 0,0 1 0 0 0,2 1 312 0 0,-1-2-312 0 0,11 4 276 0 0,12-5-39 0 0,-8-3-99 0 0,-1-1 1 0 0,-1 0 0 0 0,1-1 0 0 0,-1-1 0 0 0,0 0 0 0 0,19-13 0 0 0,73-61-183 0 0,-105 80 18 0 0,3-3-2 0 0,0 0 0 0 0,0 0 0 0 0,0 0 0 0 0,-1 0 0 0 0,1 0 0 0 0,-1-1 0 0 0,0 0 0 0 0,0 1 0 0 0,3-10 0 0 0,-6 13 0 0 0,1-1 0 0 0,0 0 0 0 0,-1 1 0 0 0,0-1 0 0 0,1 0 0 0 0,-1 0 0 0 0,0 1 0 0 0,0-1 0 0 0,0 0 0 0 0,0 0 0 0 0,0 1 0 0 0,0-1 0 0 0,-1 0 0 0 0,1 0 0 0 0,-1 1 0 0 0,1-1 0 0 0,-1 0 0 0 0,1 1 0 0 0,-1-1 0 0 0,0 1 0 0 0,0-1 0 0 0,0 0 0 0 0,0 1 0 0 0,0 0 0 0 0,0-1 0 0 0,0 1 0 0 0,-1 0 0 0 0,1 0 0 0 0,0-1 0 0 0,-1 1 0 0 0,1 0 0 0 0,-1 0 0 0 0,-1-1 0 0 0,-6-2 0 0 0,0 1 0 0 0,0-1 0 0 0,0 1 0 0 0,-1 1 0 0 0,1 0 0 0 0,-1 0 0 0 0,1 1 0 0 0,-1 0 0 0 0,1 1 0 0 0,-1 0 0 0 0,-18 2 0 0 0,-7 3 0 0 0,-63 17 0 0 0,42-7 16 0 0,1 2 0 0 0,1 2 0 0 0,-73 38 0 0 0,122-55-16 0 0,-27 18 0 0 0,31-19 0 0 0,-1 0 0 0 0,1 0 0 0 0,-1 0 0 0 0,1 0 0 0 0,0 0 0 0 0,0 0 0 0 0,0 1 0 0 0,0-1 0 0 0,0 0 0 0 0,0 1 0 0 0,0-1 0 0 0,0 1 0 0 0,0-1 0 0 0,1 1 0 0 0,-1 0 0 0 0,0-1 0 0 0,0 4 0 0 0,2-5 0 0 0,-1 1 0 0 0,0 0 0 0 0,0-1 0 0 0,1 1 0 0 0,-1-1 0 0 0,0 1 0 0 0,1-1 0 0 0,-1 1 0 0 0,0-1 0 0 0,1 1 0 0 0,-1-1 0 0 0,1 1 0 0 0,-1-1 0 0 0,1 0 0 0 0,-1 1 0 0 0,1-1 0 0 0,-1 0 0 0 0,1 1 0 0 0,-1-1 0 0 0,1 0 0 0 0,0 1 0 0 0,-1-1 0 0 0,1 0 0 0 0,-1 0 0 0 0,1 0 0 0 0,0 0 0 0 0,-1 0 0 0 0,1 0 0 0 0,0 0 0 0 0,-1 0 0 0 0,1 0 0 0 0,-1 0 0 0 0,1 0 0 0 0,0 0 0 0 0,0-1 0 0 0,24-3 0 0 0,2-4 85 0 0,-1-2 0 0 0,-1-2 0 0 0,0 0 0 0 0,26-17 0 0 0,-24 13-6 0 0,41-23 299 0 0,-3-4 0 0 0,-1-2 0 0 0,102-95 0 0 0,-159 133-378 0 0,0 0 0 0 0,0-1 0 0 0,9-14 0 0 0,-15 20 0 0 0,0 1 0 0 0,0-1 0 0 0,0 0 0 0 0,0 0 0 0 0,-1 0 0 0 0,1 0 0 0 0,-1 1 0 0 0,1-1 0 0 0,-1 0 0 0 0,1 0 0 0 0,-1-4 0 0 0,0 5 0 0 0,-1 0 0 0 0,1 0 0 0 0,0 0 0 0 0,0 0 0 0 0,-1 1 0 0 0,1-1 0 0 0,-1 0 0 0 0,1 0 0 0 0,-1 0 0 0 0,1 1 0 0 0,-1-1 0 0 0,1 0 0 0 0,-1 0 0 0 0,0 1 0 0 0,1-1 0 0 0,-1 1 0 0 0,0-1 0 0 0,1 1 0 0 0,-1-1 0 0 0,0 1 0 0 0,0-1 0 0 0,0 1 0 0 0,0-1 0 0 0,1 1 0 0 0,-1 0 0 0 0,-2-1 0 0 0,-2 0-9 0 0,0 0 0 0 0,0 0 0 0 0,-1 1-1 0 0,1 0 1 0 0,0 0 0 0 0,0 0 0 0 0,-1 0 0 0 0,1 1-1 0 0,-6 1 1 0 0,-48 15-156 0 0,43-12 126 0 0,-60 23-218 0 0,-91 46-1 0 0,47-18 101 0 0,93-45 157 0 0,-81 39-2 0 0,86-39 6 0 0,2 1 1 0 0,-37 27-1 0 0,51-31 54 0 0,16-10-15 0 0,16-10-27 0 0,279-187 1280 0 0,-249 157-1059 0 0,-2-3 0 0 0,-1-2 0 0 0,-3-3-1 0 0,55-70 1 0 0,-90 94-237 0 0,-14 26 0 0 0,-1-1 0 0 0,0 1 0 0 0,0-1 0 0 0,0 1 0 0 0,1-1 0 0 0,-1 1 0 0 0,0-1 0 0 0,0 1 0 0 0,0-1 0 0 0,0 1 0 0 0,0-1 0 0 0,0 1 0 0 0,0-1 0 0 0,0 1 0 0 0,-1-1 0 0 0,1 1 0 0 0,0-1 0 0 0,0 1 0 0 0,-1-2 0 0 0,1 2 0 0 0,-1 0 0 0 0,1-1 0 0 0,-1 1 0 0 0,1 0 0 0 0,-1-1 0 0 0,1 1 0 0 0,-1 0 0 0 0,1 0 0 0 0,-1-1 0 0 0,0 1 0 0 0,1 0 0 0 0,-1 0 0 0 0,1 0 0 0 0,-1 0 0 0 0,0 0 0 0 0,1 0 0 0 0,-1 0 0 0 0,1 0 0 0 0,-1 0 0 0 0,0 0 0 0 0,1 0 0 0 0,-2 1 0 0 0,-14 4-48 0 0,-1 0 1 0 0,1 2-1 0 0,0 0 0 0 0,1 0 0 0 0,0 1 1 0 0,-15 11-1 0 0,0-1-50 0 0,-118 72-304 0 0,-59 32 143 0 0,88-55 250 0 0,-146 74 146 0 0,251-136-93 0 0,19-10-28 0 0,23-15 6 0 0,-23 17 3 0 0,328-250 585 0 0,-103 76-172 0 0,-117 87-250 0 0,-61 45 42 0 0,3 3-1 0 0,67-38 1 0 0,-281 187-723 0 0,58-34 162 0 0,-112 62 117 0 0,52-33 113 0 0,113-71 104 0 0,-94 58 24 0 0,104-67-9 0 0,-72 30 1 0 0,102-49-1 0 0,6-2-14 0 0,-1 1 1 0 0,1-1-1 0 0,-1 0 1 0 0,1 0 0 0 0,-1 0-1 0 0,0-1 1 0 0,1 1-1 0 0,-1-1 1 0 0,0 1-1 0 0,0-1 1 0 0,1 0 0 0 0,-5 0-1 0 0,7 0-3 0 0,0-1 0 0 0,0 1-1 0 0,0 0 1 0 0,0-1 0 0 0,-1 1 0 0 0,1 0 0 0 0,0-1-1 0 0,0 1 1 0 0,0-1 0 0 0,0 1 0 0 0,0 0-1 0 0,0-1 1 0 0,0 1 0 0 0,0 0 0 0 0,0-1-1 0 0,0 1 1 0 0,0-1 0 0 0,0 1 0 0 0,0 0-1 0 0,1-1 1 0 0,-1 1 0 0 0,0 0 0 0 0,0-1-1 0 0,0 1 1 0 0,0 0 0 0 0,1-1 0 0 0,-1 1-1 0 0,0 0 1 0 0,0-1 0 0 0,1 1 0 0 0,-1 0-1 0 0,0 0 1 0 0,0-1 0 0 0,1 1 0 0 0,-1 0-1 0 0,1 0 1 0 0,11-13 75 0 0,305-278 1274 0 0,-18 35-1140 0 0,-52 48 114 0 0,-189 157-263 0 0,39-37 2 0 0,-93 83-237 0 0,-5 3 36 0 0,-12 4-72 0 0,-19 11-252 0 0,-165 103-710 0 0,31-17 416 0 0,-90 25 754 0 0,108-54 15 0 0,132-62-4 0 0,-13 7 27 0 0,-1-2 0 0 0,-49 16 0 0 0,78-29-34 0 0,1 0 1 0 0,0 0-1 0 0,-1 0 0 0 0,1 1 0 0 0,0-1 0 0 0,-1 0 1 0 0,1 0-1 0 0,-1 0 0 0 0,1 0 0 0 0,0 0 0 0 0,-1 0 1 0 0,1 0-1 0 0,-1 0 0 0 0,1 0 0 0 0,-1 0 0 0 0,1 0 0 0 0,0 0 1 0 0,-1 0-1 0 0,1 0 0 0 0,-1 0 0 0 0,1 0 0 0 0,0 0 1 0 0,-1-1-1 0 0,1 1 0 0 0,0 0 0 0 0,-1 0 0 0 0,0-1 1 0 0,7-7 144 0 0,17-12 189 0 0,-22 20-329 0 0,357-289 1336 0 0,-1 1-1278 0 0,-305 248-42 0 0,-15 9-11 0 0,2 2 0 0 0,1 2 1 0 0,57-29-1 0 0,-336 189-814 0 0,68-33 410 0 0,-250 122 282 0 0,390-205 115 0 0,-82 41-15 0 0,93-49 25 0 0,-1-1-1 0 0,1-1 1 0 0,-36 7 0 0 0,56-13-15 0 0,-1-1 1 0 0,0 0 0 0 0,0 1 0 0 0,0-1 0 0 0,0 0 0 0 0,0 0 0 0 0,0 0 0 0 0,0 0 0 0 0,0 0 0 0 0,0 0-1 0 0,1 0 1 0 0,-1 0 0 0 0,0 0 0 0 0,0 0 0 0 0,0-1 0 0 0,0 1 0 0 0,0 0 0 0 0,0-1 0 0 0,0 1 0 0 0,1 0-1 0 0,-2-2 1 0 0,1 2 1 0 0,1-1-1 0 0,0 0 1 0 0,0 1-1 0 0,0-1 1 0 0,0 0-1 0 0,0 1 1 0 0,0-1-1 0 0,0 0 1 0 0,0 1-1 0 0,1-1 1 0 0,-1 1 0 0 0,0-1-1 0 0,0 0 1 0 0,0 1-1 0 0,1-1 1 0 0,-1 1-1 0 0,0-1 1 0 0,1 0-1 0 0,-1 1 1 0 0,0-1-1 0 0,1 1 1 0 0,0-1-1 0 0,5-6 10 0 0,0 0 0 0 0,13-11-1 0 0,602-464 962 0 0,-336 267-721 0 0,-220 164-246 0 0,-56 44-5 0 0,12-11 0 0 0,-21 17 0 0 0,0 1 0 0 0,0 0 0 0 0,0 0 0 0 0,0 0 0 0 0,0 0 0 0 0,0 0 0 0 0,0-1 0 0 0,0 1 0 0 0,0 0 0 0 0,0 0 0 0 0,0 0 0 0 0,0 0 0 0 0,0 0 0 0 0,0-1 0 0 0,0 1 0 0 0,0 0 0 0 0,0 0 0 0 0,0 0 0 0 0,0 0 0 0 0,0 0 0 0 0,0 0 0 0 0,0-1 0 0 0,-1 1 0 0 0,1 0 0 0 0,0 0 0 0 0,0 0 0 0 0,0 0 0 0 0,0 0 0 0 0,0 0 0 0 0,0 0 0 0 0,-1 0 0 0 0,1 0 0 0 0,0 0 0 0 0,0-1 0 0 0,0 1 0 0 0,0 0 0 0 0,0 0 0 0 0,0 0 0 0 0,-1 0 0 0 0,1 0 0 0 0,0 0 0 0 0,0 0 0 0 0,0 0 0 0 0,0 0 0 0 0,-1 0 0 0 0,1 0 0 0 0,0 0 0 0 0,0 0 0 0 0,0 0 0 0 0,0 1 0 0 0,0-1 0 0 0,0 0 0 0 0,-1 0 0 0 0,1 0 0 0 0,0 0 0 0 0,0 0 0 0 0,0 0 0 0 0,-11 1 0 0 0,-46 17-421 0 0,-107 51 0 0 0,89-35 306 0 0,-99 45 44 0 0,33-13 101 0 0,-155 48 0 0 0,292-113-30 0 0,-1 1 0 0 0,-1 0 0 0 0,1-1 0 0 0,-1 1 0 0 0,1-1 0 0 0,-1-1 0 0 0,-11 1 0 0 0,17-1 0 0 0,0 0 1 0 0,0 0-1 0 0,-1 0 0 0 0,1 0 0 0 0,0 0 0 0 0,0 0 1 0 0,0 0-1 0 0,0 0 0 0 0,0 0 0 0 0,-1 0 1 0 0,1 0-1 0 0,0 0 0 0 0,0 0 0 0 0,0 0 0 0 0,0-1 1 0 0,0 1-1 0 0,-1 0 0 0 0,1 0 0 0 0,0 0 0 0 0,0 0 1 0 0,0 0-1 0 0,0 0 0 0 0,0 0 0 0 0,0-1 1 0 0,0 1-1 0 0,0 0 0 0 0,0 0 0 0 0,0 0 0 0 0,-1 0 1 0 0,1 0-1 0 0,0 0 0 0 0,0-1 0 0 0,0 1 1 0 0,0 0-1 0 0,0 0 0 0 0,0 0 0 0 0,0 0 0 0 0,0 0 1 0 0,0-1-1 0 0,0 1 0 0 0,0 0 0 0 0,0 0 0 0 0,0 0 1 0 0,0 0-1 0 0,0-1 0 0 0,1 1 0 0 0,-1 0 1 0 0,0 0-1 0 0,0 0 0 0 0,0 0 0 0 0,0 0 0 0 0,0 0 1 0 0,0-1-1 0 0,0 1 0 0 0,0 0 0 0 0,0 0 0 0 0,0 0 1 0 0,1 0-1 0 0,-1 0 0 0 0,7-8 41 0 0,87-61-30 0 0,10-9-12 0 0,-75 53 1 0 0,91-74 0 0 0,152-98 0 0 0,-250 183 0 0 0,-1 2 0 0 0,-1-1 0 0 0,0-1 0 0 0,22-20 0 0 0,-42 34 0 0 0,1-1 0 0 0,-1 1 0 0 0,1-1 0 0 0,0 1 0 0 0,-1-1 0 0 0,1 1 0 0 0,-1-1 0 0 0,1 1 0 0 0,-1-1 0 0 0,1 1 0 0 0,-1-1 0 0 0,0 0 0 0 0,1 1 0 0 0,-1-1 0 0 0,0 0 0 0 0,0 1 0 0 0,1-1 0 0 0,-1 0 0 0 0,0 1 0 0 0,0-1 0 0 0,0 0 0 0 0,0 0 0 0 0,0 0 0 0 0,0 0 0 0 0,-1 1 0 0 0,1 0 0 0 0,-1-1 0 0 0,0 1 0 0 0,1 0 0 0 0,-1 0 0 0 0,1 0 0 0 0,-1-1 0 0 0,0 1 0 0 0,1 0 0 0 0,-1 0 0 0 0,0 0 0 0 0,1 0 0 0 0,-1 0 0 0 0,0 0 0 0 0,1 0 0 0 0,-1 0 0 0 0,0 1 0 0 0,0-1 0 0 0,-39 11 0 0 0,38-10 0 0 0,-450 179-64 0 0,104-23 64 0 0,331-152 0 0 0,17-5 0 0 0,0 0 0 0 0,0 0 0 0 0,0 0 0 0 0,0 0 0 0 0,0-1 0 0 0,0 1 0 0 0,0 0 0 0 0,0 0 0 0 0,0 0 0 0 0,0 0 0 0 0,0 0 0 0 0,0-1 0 0 0,0 1 0 0 0,0 0 0 0 0,0 0 0 0 0,0 0 0 0 0,0 0 0 0 0,0 0 0 0 0,0-1 0 0 0,0 1 0 0 0,0 0 0 0 0,0 0 0 0 0,0 0 0 0 0,0 0 0 0 0,0 0 0 0 0,0-1 0 0 0,0 1 0 0 0,0 0 0 0 0,1 0 0 0 0,-1 0 0 0 0,0 0 0 0 0,0 0 0 0 0,0 0 0 0 0,0 0 0 0 0,0 0 0 0 0,0-1 0 0 0,1 1 0 0 0,-1 0 0 0 0,0 0 0 0 0,0 0 0 0 0,0 0 0 0 0,0 0 0 0 0,0 0 0 0 0,1 0 0 0 0,26-21 0 0 0,-24 19 0 0 0,59-46 0 0 0,59-58 0 0 0,-109 95-19 0 0,0-1-1 0 0,11-15 1 0 0,-21 24 19 0 0,0 0-1 0 0,0 0 1 0 0,0 0 0 0 0,0 0-1 0 0,0-1 1 0 0,-1 1 0 0 0,1 0-1 0 0,-1-1 1 0 0,0 1 0 0 0,0-1-1 0 0,0 1 1 0 0,-1-1 0 0 0,1 0-1 0 0,-1 1 1 0 0,0-1 0 0 0,0-5-1 0 0,-1 8 1 0 0,1 0 0 0 0,0 0 0 0 0,-1 0 0 0 0,0 0 0 0 0,1 0 0 0 0,-1-1 0 0 0,0 1 0 0 0,1 0 0 0 0,-1 0 0 0 0,0 1 0 0 0,0-1 0 0 0,0 0 0 0 0,0 0 0 0 0,0 0 0 0 0,0 1 0 0 0,0-1 0 0 0,0 0 0 0 0,0 1 0 0 0,0-1 0 0 0,-1 1 0 0 0,1-1 0 0 0,0 1 0 0 0,0 0 0 0 0,0-1 0 0 0,-1 1 0 0 0,1 0 0 0 0,0 0 0 0 0,0 0 0 0 0,-1 0 0 0 0,1 0 0 0 0,0 0 0 0 0,0 0 0 0 0,-2 1 0 0 0,-6 0 0 0 0,0 0 0 0 0,1 1 0 0 0,-13 3 0 0 0,19-4 0 0 0,-6 1 0 0 0,-33 10 0 0 0,1 1 0 0 0,0 2 0 0 0,-43 23 0 0 0,80-37 0 0 0,0 1 0 0 0,-1 0 0 0 0,1 1 0 0 0,0-1 0 0 0,0 0 0 0 0,0 1 0 0 0,-5 6 0 0 0,8-8 0 0 0,-1-1 0 0 0,1 1 0 0 0,-1 0 0 0 0,1 0 0 0 0,-1 0 0 0 0,1 0 0 0 0,0 0 0 0 0,0 0 0 0 0,0 0 0 0 0,-1 0 0 0 0,1 0 0 0 0,0 0 0 0 0,0 0 0 0 0,0 0 0 0 0,1 0 0 0 0,-1 0 0 0 0,0 0 0 0 0,0 0 0 0 0,0 0 0 0 0,1 0 0 0 0,-1 0 0 0 0,1 0 0 0 0,-1 0 0 0 0,0 0 0 0 0,1 0 0 0 0,0 0 0 0 0,-1 0 0 0 0,1 0 0 0 0,0-1 0 0 0,-1 1 0 0 0,1 0 0 0 0,0 0 0 0 0,1 0 0 0 0,18 19-3 0 0,-4-5-15 0 0,25 31 0 0 0,-37-40 16 0 0,0 0-1 0 0,0 1 1 0 0,0-1-1 0 0,-1 1 1 0 0,0 0-1 0 0,0 0 1 0 0,-1 0-1 0 0,0 0 1 0 0,2 10-1 0 0,-1 15 3 0 0,-1 0 0 0 0,-1 0 0 0 0,-5 49 0 0 0,-25 94 0 0 0,-53 149 0 0 0,61-266-205 0 0,11-35-135 0 0,-8 33 0 0 0,17-49 256 0 0,0-1 0 0 0,-1 1 0 0 0,2-1 0 0 0,-1 1 0 0 0,1-1 0 0 0,0 1 0 0 0,1 0 0 0 0,-1-1 0 0 0,4 13 0 0 0,2 0-1103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9T11:30:41.168"/>
    </inkml:context>
    <inkml:brush xml:id="br0">
      <inkml:brushProperty name="width" value="0.3" units="cm"/>
      <inkml:brushProperty name="height" value="0.6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1439 2199 3679 0 0,'-1'-8'3157'0'0,"16"0"-1812"0"0,29-2-879 0 0,-38 8-274 0 0,12-1-147 0 0,0-2 0 0 0,-1 0 0 0 0,1-1 0 0 0,-1-1 0 0 0,0 0-1 0 0,-1-1 1 0 0,17-11 0 0 0,-25 14 99 0 0,3-2 968 0 0,-21 8-47 0 0,-26 12-574 0 0,-57 28 0 0 0,56-23 30 0 0,-47 16 0 0 0,75-31-360 0 0,-17 6 268 0 0,25-9-358 0 0,-1 0-1 0 0,1 1 1 0 0,0-1 0 0 0,0 0 0 0 0,0 0-1 0 0,-1 0 1 0 0,1 0 0 0 0,0 0-1 0 0,0 0 1 0 0,0 0 0 0 0,-1 0 0 0 0,1 0-1 0 0,0-1 1 0 0,0 1 0 0 0,0 0 0 0 0,-2-2-1 0 0,3 2-52 0 0,-1-1 0 0 0,1 1 0 0 0,0-1-1 0 0,0 1 1 0 0,0 0 0 0 0,0-1 0 0 0,0 1 0 0 0,1-1 0 0 0,-1 1-1 0 0,0-1 1 0 0,0 1 0 0 0,0-1 0 0 0,0 1 0 0 0,0-1-1 0 0,1 1 1 0 0,-1 0 0 0 0,0-1 0 0 0,0 1 0 0 0,1-1-1 0 0,-1 1 1 0 0,0 0 0 0 0,0-1 0 0 0,1 1 0 0 0,-1 0-1 0 0,1-1 1 0 0,0 1 0 0 0,10-12 233 0 0,52-36 589 0 0,129-75 0 0 0,-183 118-836 0 0,-3 2-4 0 0,-3 1 0 0 0,0 1 0 0 0,0-1 0 0 0,0 1 0 0 0,0-1 0 0 0,-1 0 0 0 0,1 0 0 0 0,-1 0 0 0 0,1-1 0 0 0,-1 1 0 0 0,0-1 0 0 0,2-2 0 0 0,-4 4-1 0 0,0 1 1 0 0,0-1-1 0 0,0 1 0 0 0,0 0 1 0 0,0-1-1 0 0,0 1 0 0 0,0 0 0 0 0,0-1 1 0 0,-1 1-1 0 0,1 0 0 0 0,0-1 0 0 0,0 1 1 0 0,0 0-1 0 0,0-1 0 0 0,-1 1 1 0 0,1 0-1 0 0,0 0 0 0 0,0-1 0 0 0,-1 1 1 0 0,1 0-1 0 0,0 0 0 0 0,-1-1 0 0 0,1 1 1 0 0,0 0-1 0 0,-1 0 0 0 0,1 0 0 0 0,0 0 1 0 0,-1 0-1 0 0,1-1 0 0 0,0 1 1 0 0,-1 0-1 0 0,1 0 0 0 0,-1 0 0 0 0,1 0 1 0 0,0 0-1 0 0,-1 0 0 0 0,1 0 0 0 0,0 0 1 0 0,-1 0-1 0 0,-17-1-64 0 0,17 1 63 0 0,-43 2-69 0 0,-1 1 1 0 0,-48 10-1 0 0,-85 27-313 0 0,-80 11 44 0 0,253-50 359 0 0,2-1 21 0 0,0 1-1 0 0,0-1 0 0 0,1 1 0 0 0,-1-1 1 0 0,0 0-1 0 0,0 0 0 0 0,0 0 0 0 0,0 0 1 0 0,1-1-1 0 0,-1 1 0 0 0,0-1 0 0 0,0 0 1 0 0,1 1-1 0 0,-4-3 0 0 0,6 3-18 0 0,-1 0 0 0 0,1-1 0 0 0,0 1 0 0 0,0 0 0 0 0,0-1 0 0 0,0 1 0 0 0,0 0 0 0 0,0-1 0 0 0,0 1 0 0 0,0 0 1 0 0,0-1-1 0 0,0 1 0 0 0,0 0 0 0 0,0-1 0 0 0,0 1 0 0 0,0 0 0 0 0,0-1 0 0 0,0 1 0 0 0,1 0 0 0 0,-1 0 0 0 0,0-1 0 0 0,0 1 0 0 0,0 0 0 0 0,0-1 0 0 0,1 1 0 0 0,-1 0 0 0 0,0 0 0 0 0,0-1 0 0 0,1 1 0 0 0,7-9 182 0 0,-7 9-174 0 0,24-22 231 0 0,2 2 0 0 0,47-27-1 0 0,-12 8-173 0 0,135-83-45 0 0,-149 97-140 0 0,0 2 0 0 0,69-22 0 0 0,-94 36-570 0 0,-37 12-1022 0 0,-101 36 544 0 0,-150 72 0 0 0,87-33 1191 0 0,36-18 194 0 0,-187 73 1445 0 0,318-129-1383 0 0,1 0 0 0 0,-1-1 0 0 0,0-1 0 0 0,-18 2 0 0 0,29-3-275 0 0,0-1 0 0 0,-1 0 1 0 0,1 0-1 0 0,0 0 0 0 0,-1 0 0 0 0,1 0 1 0 0,0 0-1 0 0,-1 0 0 0 0,1 0 0 0 0,0 0 0 0 0,-1 0 1 0 0,1 0-1 0 0,0 0 0 0 0,-1 0 0 0 0,1 0 1 0 0,0-1-1 0 0,-1 1 0 0 0,1 0 0 0 0,0 0 0 0 0,0 0 1 0 0,-1 0-1 0 0,1-1 0 0 0,0 1 0 0 0,-1 0 1 0 0,1 0-1 0 0,0 0 0 0 0,0-1 0 0 0,0 1 1 0 0,-1 0-1 0 0,1 0 0 0 0,0-1 0 0 0,4-10 438 0 0,19-12-104 0 0,-19 20-308 0 0,240-189 560 0 0,-207 165-585 0 0,180-116-235 0 0,-23 18-6 0 0,-190 121 208 0 0,292-191-183 0 0,-277 182-52 0 0,-17 10-180 0 0,-13 5-78 0 0,-33 14-45 0 0,1 2 1 0 0,-73 41-1 0 0,63-30 460 0 0,-10 5 85 0 0,-147 72 0 0 0,1-10 107 0 0,-282 114 1409 0 0,483-207-1415 0 0,4-1-10 0 0,0-1 0 0 0,0 1 0 0 0,0-1 0 0 0,0 0 1 0 0,0 0-1 0 0,0-1 0 0 0,0 1 0 0 0,-6-1 0 0 0,10 0-81 0 0,0 0-1 0 0,0 0 1 0 0,0 0 0 0 0,0 0-1 0 0,-1 0 1 0 0,1 0 0 0 0,0 0-1 0 0,0-1 1 0 0,0 1-1 0 0,0 0 1 0 0,0 0 0 0 0,0 0-1 0 0,0 0 1 0 0,0 0-1 0 0,-1 0 1 0 0,1-1 0 0 0,0 1-1 0 0,0 0 1 0 0,0 0-1 0 0,0 0 1 0 0,0 0 0 0 0,0-1-1 0 0,0 1 1 0 0,0 0 0 0 0,0 0-1 0 0,0 0 1 0 0,0 0-1 0 0,0-1 1 0 0,0 1 0 0 0,0 0-1 0 0,0 0 1 0 0,0 0-1 0 0,0 0 1 0 0,0-1 0 0 0,0 1-1 0 0,1 0 1 0 0,-1 0 0 0 0,0 0-1 0 0,0 0 1 0 0,0 0-1 0 0,0-1 1 0 0,0 1 0 0 0,0 0-1 0 0,0 0 1 0 0,1 0-1 0 0,-1 0 1 0 0,0 0 0 0 0,0 0-1 0 0,0 0 1 0 0,0-1-1 0 0,0 1 1 0 0,1 0 0 0 0,-1 0-1 0 0,0 0 1 0 0,0 0 0 0 0,0 0-1 0 0,10-9 182 0 0,-10 9-179 0 0,288-206 659 0 0,-78 61-333 0 0,105-82-249 0 0,14 21 18 0 0,-300 189-79 0 0,2 1 0 0 0,0 2 0 0 0,0 1 0 0 0,46-13 0 0 0,-76 26-36 0 0,-1-1 1 0 0,1 1-1 0 0,0 0 0 0 0,0 0 0 0 0,0 0 0 0 0,0-1 0 0 0,0 1 1 0 0,-1 0-1 0 0,1 0 0 0 0,0 0 0 0 0,0 0 0 0 0,0 0 0 0 0,0 1 1 0 0,0-1-1 0 0,0 0 0 0 0,1 1 0 0 0,-2-1-5 0 0,0 0 0 0 0,0 1 0 0 0,0-1 0 0 0,0 1 0 0 0,0-1 0 0 0,-1 0 1 0 0,1 1-1 0 0,0-1 0 0 0,0 0 0 0 0,0 1 0 0 0,0-1 0 0 0,0 0 0 0 0,0 1 0 0 0,-1-1 0 0 0,1 0 0 0 0,0 1 0 0 0,0-1 0 0 0,-1 0 0 0 0,1 0 0 0 0,0 1 0 0 0,0-1 0 0 0,-1 0 0 0 0,1 0 0 0 0,-1 1 0 0 0,-27 20-754 0 0,28-21 757 0 0,-167 104-2452 0 0,47-33 1518 0 0,-376 222 474 0 0,453-269 468 0 0,-478 227 1191 0 0,384-190 102 0 0,126-56-1088 0 0,6-3-84 0 0,0 1-1 0 0,0-1 1 0 0,0 0-1 0 0,0 0 0 0 0,0-1 1 0 0,0 0-1 0 0,-10 2 1 0 0,12-6 264 0 0,6-3-181 0 0,7-7-7 0 0,30-26 156 0 0,53-41 0 0 0,54-28 51 0 0,-107 78-305 0 0,176-130 16 0 0,210-145 138 0 0,-117 93-59 0 0,-140 94-96 0 0,-38 36-96 0 0,-91 58 0 0 0,-136 64-1525 0 0,-218 114-165 0 0,-20 9 1343 0 0,301-148 342 0 0,-565 235 324 0 0,546-230-225 0 0,-94 30 1123 0 0,140-49-898 0 0,6-3-93 0 0,10-8 24 0 0,20-11-13 0 0,326-199 532 0 0,97-83-703 0 0,-267 172-60 0 0,-20 18-6 0 0,106-74 0 0 0,-260 178 1 0 0,-4 4-3 0 0,-1 1-1 0 0,-1-2 1 0 0,1 1 0 0 0,-1-1-1 0 0,7-8 1 0 0,-12 8-87 0 0,-8 6 24 0 0,-11 4-24 0 0,-32 15-507 0 0,-82 42-1 0 0,80-35 349 0 0,-502 225-873 0 0,413-189 1128 0 0,-434 191 1772 0 0,590-263-1371 0 0,30-18-249 0 0,-42 25-119 0 0,307-192 314 0 0,224-138-278 0 0,-343 213-63 0 0,-71 42-14 0 0,156-75 0 0 0,-228 130 1 0 0,-70 27 0 0 0,-407 174-696 0 0,276-108 520 0 0,101-46 162 0 0,-528 212-132 0 0,538-220 146 0 0,27-10 0 0 0,-1 0 0 0 0,1-1 0 0 0,-30 5 0 0 0,70-30 72 0 0,90-52-72 0 0,48-35 0 0 0,-19 2 17 0 0,188-127 30 0 0,-322 226-47 0 0,-5 3 0 0 0,1 0 0 0 0,-1-1 0 0 0,0 1 0 0 0,0-1 0 0 0,8-9 0 0 0,-13 13 0 0 0,1 0 0 0 0,-1 0 0 0 0,0 0 0 0 0,0 0 0 0 0,0 0 0 0 0,0 0 0 0 0,0-1 0 0 0,1 1 0 0 0,-1 0 0 0 0,0 0 0 0 0,0 0 0 0 0,0 0 0 0 0,0 0 0 0 0,0 0 0 0 0,0-1 0 0 0,0 1 0 0 0,0 0 0 0 0,0 0 0 0 0,1 0 0 0 0,-1 0 0 0 0,0-1 0 0 0,0 1 0 0 0,0 0 0 0 0,0 0 0 0 0,0 0 0 0 0,0 0 0 0 0,0-1 0 0 0,0 1 0 0 0,0 0 0 0 0,0 0 0 0 0,0 0 0 0 0,0 0 0 0 0,0-1 0 0 0,0 1 0 0 0,-1 0 0 0 0,1 0 0 0 0,0 0 0 0 0,0 0 0 0 0,0-1 0 0 0,0 1 0 0 0,0 0 0 0 0,0 0 0 0 0,0 0 0 0 0,0 0 0 0 0,0 0 0 0 0,-1 0 0 0 0,1-1 0 0 0,0 1 0 0 0,0 0 0 0 0,0 0 0 0 0,0 0 0 0 0,0 0 0 0 0,-1 0 0 0 0,1 0 0 0 0,0 0 0 0 0,0 0 0 0 0,0 0 0 0 0,0 0 0 0 0,-1 0 0 0 0,1 0 0 0 0,0 0 0 0 0,0 0 0 0 0,-12 0 0 0 0,-15 5-32 0 0,0 1 0 0 0,0 1 0 0 0,-35 15 0 0 0,-76 41-240 0 0,103-46 208 0 0,-478 225-176 0 0,502-237 240 0 0,4-1 0 0 0,0 0 0 0 0,-1-1 0 0 0,1 0 0 0 0,-1 0 0 0 0,0-1 0 0 0,0 0 0 0 0,-11 2 0 0 0,19-4 0 0 0,0 0 0 0 0,0 0 0 0 0,0-1 0 0 0,-1 1 0 0 0,1 0 0 0 0,0 0 0 0 0,0 0 0 0 0,0 0 0 0 0,-1 0 0 0 0,1 0 0 0 0,0 0 0 0 0,0 0 0 0 0,0 0 0 0 0,-1 0 0 0 0,1 0 0 0 0,0 0 0 0 0,0-1 0 0 0,0 1 0 0 0,0 0 0 0 0,0 0 0 0 0,-1 0 0 0 0,1 0 0 0 0,0-1 0 0 0,0 1 0 0 0,0 0 0 0 0,0 0 0 0 0,0 0 0 0 0,0 0 0 0 0,0-1 0 0 0,-1 1 0 0 0,1 0 0 0 0,0 0 0 0 0,0 0 0 0 0,0-1 0 0 0,0 1 0 0 0,0 0 0 0 0,0 0 0 0 0,0-1 0 0 0,0 1 0 0 0,0 0 0 0 0,0 0 0 0 0,0 0 0 0 0,0-1 0 0 0,0 1 0 0 0,1 0 0 0 0,-1 0 0 0 0,0 0 0 0 0,0-1 0 0 0,0 1 0 0 0,0 0 0 0 0,0 0 0 0 0,0 0 0 0 0,0 0 0 0 0,1-1 0 0 0,-1 1 0 0 0,0 0 0 0 0,0 0 0 0 0,0 0 0 0 0,0 0 0 0 0,1-1 0 0 0,8-10 0 0 0,87-84 282 0 0,210-158 0 0 0,-293 243-278 0 0,52-41 51 0 0,-56 43-50 0 0,0 0 0 0 0,-1-1 0 0 0,0-1 0 0 0,10-15 0 0 0,-17 24-5 0 0,0 0 0 0 0,0 0 0 0 0,0 0 0 0 0,-1-1 0 0 0,1 1 0 0 0,0 0 0 0 0,-1-1 0 0 0,1 1 0 0 0,-1 0 0 0 0,0-1 0 0 0,1 1 0 0 0,-1-1 0 0 0,0 1 0 0 0,0-1 0 0 0,0 1 0 0 0,0 0 0 0 0,0-1 0 0 0,0 1 0 0 0,-1-1 0 0 0,1 1 0 0 0,-1-2 0 0 0,1 2 0 0 0,-1 0 0 0 0,0 0 0 0 0,0 0 0 0 0,0 0 0 0 0,0 0 0 0 0,0 0 0 0 0,0 0 0 0 0,0 1 0 0 0,0-1 0 0 0,-1 0 0 0 0,1 1 0 0 0,0-1 0 0 0,0 1 0 0 0,0 0 0 0 0,-1-1 0 0 0,1 1 0 0 0,0 0 0 0 0,-1-1 0 0 0,1 1 0 0 0,0 0 0 0 0,-1 0 0 0 0,1 0 0 0 0,-2 1 0 0 0,-21 1 0 0 0,0 1 0 0 0,1 1 0 0 0,-1 1 0 0 0,-40 14 0 0 0,18-5 0 0 0,-299 109 131 0 0,341-121-126 0 0,-13 5 3 0 0,7-2 22 0 0,-1-1-1 0 0,-13 3 1 0 0,21-6-27 0 0,0 0 0 0 0,0-1 0 0 0,1 0-1 0 0,-1 1 1 0 0,0-1 0 0 0,0 0 0 0 0,0-1-1 0 0,0 1 1 0 0,0 0 0 0 0,1-1 0 0 0,-1 0 0 0 0,0 1-1 0 0,-5-3 1 0 0,8 2-3 0 0,-1 1 0 0 0,0 0 0 0 0,1-1 0 0 0,-1 1 0 0 0,1 0 0 0 0,-1-1 0 0 0,1 1 0 0 0,-1-1 0 0 0,1 1 0 0 0,-1-1 0 0 0,1 1 0 0 0,-1-1 0 0 0,1 0 0 0 0,0 1 0 0 0,-1-1 0 0 0,1 1 0 0 0,0-1 0 0 0,0 0 0 0 0,-1 1 0 0 0,1-1 0 0 0,0 0 0 0 0,0 1 0 0 0,0-1 0 0 0,0-1 0 0 0,0 1 0 0 0,0-1 0 0 0,0 0 0 0 0,0 0 0 0 0,1 1 0 0 0,-1-1 0 0 0,1 0 0 0 0,-1 0 0 0 0,1 1 0 0 0,1-3 0 0 0,2-2 0 0 0,0-1 0 0 0,0 1 0 0 0,7-7 0 0 0,-3 3 13 0 0,1 1 0 0 0,0 0 0 0 0,1 1 0 0 0,0 0-1 0 0,0 0 1 0 0,19-10 0 0 0,16 1-6089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9T11:30:43.831"/>
    </inkml:context>
    <inkml:brush xml:id="br0">
      <inkml:brushProperty name="width" value="0.3" units="cm"/>
      <inkml:brushProperty name="height" value="0.6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1616 2239 8287 0 0,'-4'-3'641'0'0,"4"2"-549"0"0,0 0 0 0 0,-1 1-1 0 0,1-1 1 0 0,0 0-1 0 0,-1 0 1 0 0,1 1-1 0 0,0-1 1 0 0,0 0 0 0 0,0 1-1 0 0,0-1 1 0 0,7-15 2197 0 0,-6 16-2197 0 0,0-1-1 0 0,6-3-107 0 0,-1 0 0 0 0,1 0 0 0 0,11-4 1 0 0,-5 3 383 0 0,-6 0-193 0 0,0 1 1 0 0,1 1-1 0 0,0 0 1 0 0,0 0-1 0 0,0 0 1 0 0,0 1-1 0 0,10-1 1 0 0,-48 25 50 0 0,-27 8 69 0 0,-77 31 0 0 0,107-51-178 0 0,-1-1-1 0 0,0-1 0 0 0,0-2 1 0 0,-1 0-1 0 0,-36 1 0 0 0,64-7-59 0 0,0 0-1 0 0,-1 0 1 0 0,1 1-1 0 0,0-1 1 0 0,-1-1-1 0 0,1 1 1 0 0,0 0-1 0 0,0 0 1 0 0,-1 0-1 0 0,1-1 1 0 0,0 1-1 0 0,0 0 1 0 0,-1-1-1 0 0,1 0 1 0 0,0 1-1 0 0,0-1 1 0 0,0 1-1 0 0,0-1 1 0 0,-2-2-1 0 0,3 2-8 0 0,-1 0 0 0 0,1 1 0 0 0,0-1 0 0 0,0 0 0 0 0,0 0 0 0 0,0 0 0 0 0,0 0 0 0 0,0 0 0 0 0,0 0-1 0 0,0 0 1 0 0,0 0 0 0 0,0 0 0 0 0,1 0 0 0 0,-1 0 0 0 0,0 0 0 0 0,1 0 0 0 0,-1 1 0 0 0,1-1 0 0 0,-1 0 0 0 0,1 0 0 0 0,-1 0 0 0 0,1 1 0 0 0,-1-1 0 0 0,1 0-1 0 0,0 0 1 0 0,-1 1 0 0 0,1-1 0 0 0,1 0 0 0 0,22-22 140 0 0,2 2 0 0 0,1 1-1 0 0,0 1 1 0 0,32-17 0 0 0,-54 33-167 0 0,245-134 199 0 0,-223 123-297 0 0,5 0-503 0 0,-112 48-1989 0 0,15-5 2106 0 0,-257 87 712 0 0,157-59 505 0 0,148-51-628 0 0,-185 62 1157 0 0,157-56-709 0 0,-1-2 0 0 0,-71 8 1 0 0,111-18-413 0 0,1 1 0 0 0,-1-1 0 0 0,1 0 0 0 0,-9-2 0 0 0,13 2-140 0 0,1 0-1 0 0,-1 0 1 0 0,1 0 0 0 0,-1 0 0 0 0,1-1 0 0 0,-1 1 0 0 0,1 0 0 0 0,-1 0 0 0 0,1 0 0 0 0,0-1-1 0 0,-1 1 1 0 0,1 0 0 0 0,-1 0 0 0 0,1-1 0 0 0,0 1 0 0 0,-1 0 0 0 0,1-1 0 0 0,0 1-1 0 0,-1-1 1 0 0,1 1 0 0 0,0 0 0 0 0,0-1 0 0 0,-1 1 0 0 0,1-1 0 0 0,0 0-5 0 0,0 0 0 0 0,0 0-1 0 0,1 0 1 0 0,-1 0 0 0 0,0 0 0 0 0,0 0 0 0 0,1 0 0 0 0,-1 0 0 0 0,1 0 0 0 0,-1 0 0 0 0,1 1-1 0 0,-1-1 1 0 0,1 0 0 0 0,-1 0 0 0 0,1 0 0 0 0,0 1 0 0 0,1-2 0 0 0,42-40 66 0 0,3 2 1 0 0,97-64-1 0 0,-95 70-142 0 0,14-9 8 0 0,144-99-145 0 0,10 17 133 0 0,-140 81 68 0 0,-44 25-108 0 0,49-22 1 0 0,-82 41 94 0 0,0 0-9 0 0,0 0 9 0 0,0 0-1 0 0,0 0 1 0 0,0 0 0 0 0,0 0-9 0 0,0 0 9 0 0,1 0-9 0 0,-1 0-8 0 0,-9 11-490 0 0,-17 10 18 0 0,-19 10-153 0 0,-68 36 0 0 0,-55 16 257 0 0,57-30 375 0 0,-576 267 1658 0 0,665-310-1435 0 0,-1-1 0 0 0,0-1 0 0 0,-1-1-1 0 0,-41 7 1 0 0,63-14-167 0 0,-1 0-1 0 0,1 0 1 0 0,0 0 0 0 0,0 0-1 0 0,0 0 1 0 0,-1 0-1 0 0,1-1 1 0 0,-3 0 0 0 0,5 1-29 0 0,0 0 0 0 0,-1-1 0 0 0,1 1 1 0 0,0 0-1 0 0,-1 0 0 0 0,1-1 0 0 0,0 1 1 0 0,-1 0-1 0 0,1-1 0 0 0,0 1 0 0 0,-1 0 1 0 0,1-1-1 0 0,0 1 0 0 0,0 0 0 0 0,0-1 1 0 0,-1 1-1 0 0,1-1 0 0 0,0 1 1 0 0,0 0-1 0 0,0-1 0 0 0,0 1 0 0 0,0-1 1 0 0,0 1-1 0 0,0 0 0 0 0,0-1 0 0 0,0 1 1 0 0,0-1-1 0 0,0 1 0 0 0,0-1 0 0 0,0 1 1 0 0,0 0-1 0 0,0-1 0 0 0,0 1 0 0 0,0-1 1 0 0,1 1-1 0 0,-1-1 0 0 0,0 1 0 0 0,0 0 1 0 0,0-1-1 0 0,1 1 0 0 0,-1 0 0 0 0,0-1 1 0 0,0 1-1 0 0,1 0 0 0 0,-1-1 0 0 0,0 1 1 0 0,1 0-1 0 0,0-1 0 0 0,11-12 77 0 0,1 0-1 0 0,1 0 1 0 0,25-18-1 0 0,-14 11-35 0 0,231-163 18 0 0,10 17-74 0 0,-39 26 20 0 0,-215 133-5 0 0,189-116 49 0 0,-152 96-57 0 0,1 3 0 0 0,66-23 1 0 0,-188 86-1645 0 0,-140 68 610 0 0,-249 107 1088 0 0,68-77 589 0 0,379-132-598 0 0,-92 27 336 0 0,91-28-247 0 0,-1-1 0 0 0,0-1 0 0 0,0 0 0 0 0,-28-1 0 0 0,43-1-111 0 0,-1 0 0 0 0,1 0 0 0 0,-1 0 0 0 0,1 0 0 0 0,0 0 0 0 0,-1 0 0 0 0,1-1 0 0 0,0 1 0 0 0,-1-1 0 0 0,1 1 0 0 0,0-1 0 0 0,0 1 0 0 0,-1-1 0 0 0,1 0 0 0 0,0 1 0 0 0,0-1 0 0 0,0 0 0 0 0,-2-2 0 0 0,3 3-8 0 0,0-1 0 0 0,-1 0 0 0 0,1 0 0 0 0,0 0 0 0 0,0 1 0 0 0,-1-1-1 0 0,1 0 1 0 0,0 0 0 0 0,0 0 0 0 0,0 0 0 0 0,0 1 0 0 0,0-1 0 0 0,1 0 0 0 0,-1 0-1 0 0,0 0 1 0 0,0 1 0 0 0,0-1 0 0 0,1 0 0 0 0,-1 0 0 0 0,0 0 0 0 0,1 1 0 0 0,0-2 0 0 0,3-4 38 0 0,0 1 1 0 0,0-1 0 0 0,0 1 0 0 0,1 0 0 0 0,8-7 0 0 0,164-118 148 0 0,-72 56-206 0 0,350-246 3 0 0,-147 137 0 0 0,12 25 0 0 0,-303 152-52 0 0,-24 12-158 0 0,-29 15-149 0 0,33-19 363 0 0,-506 233-1183 0 0,458-214 1143 0 0,-228 83 155 0 0,152-58 81 0 0,112-41-170 0 0,-39 16 356 0 0,-111 25-1 0 0,140-45-122 0 0,18-6-98 0 0,7 5-157 0 0,0-1 0 0 0,0 1 0 0 0,0-1 0 0 0,0 1-1 0 0,0-1 1 0 0,0 0 0 0 0,0 1 0 0 0,0-1 0 0 0,0 1-1 0 0,0-1 1 0 0,1 1 0 0 0,-1-1 0 0 0,0 1-1 0 0,0-1 1 0 0,1 1 0 0 0,-1-1 0 0 0,0 1 0 0 0,1-1-1 0 0,0 0 1 0 0,8-9 41 0 0,0 1-1 0 0,1 0 1 0 0,0 0 0 0 0,1 1-1 0 0,14-9 1 0 0,-3 2-5 0 0,567-356 80 0 0,-419 270-112 0 0,102-48-69 0 0,-163 92 30 0 0,-9-4-142 0 0,-100 61 166 0 0,0 0 1 0 0,0 0 0 0 0,0 0-1 0 0,-1 0 1 0 0,1 0-1 0 0,0 0 1 0 0,0 0-1 0 0,0 0 1 0 0,0 0-1 0 0,0 0 1 0 0,0 0 0 0 0,0 0-1 0 0,0 0 1 0 0,0 0-1 0 0,0 0 1 0 0,0 0-1 0 0,0 0 1 0 0,0 0 0 0 0,0 0-1 0 0,0-1 1 0 0,0 1-1 0 0,0 0 1 0 0,0 0-1 0 0,0 0 1 0 0,0 0-1 0 0,0 0 1 0 0,0 0 0 0 0,0 0-1 0 0,0 0 1 0 0,0 0-1 0 0,0 0 1 0 0,0 0-1 0 0,0 0 1 0 0,0 0 0 0 0,0 0-1 0 0,0 0 1 0 0,0-1-1 0 0,0 1 1 0 0,0 0-1 0 0,0 0 1 0 0,0 0 0 0 0,0 0-1 0 0,-13 3-42 0 0,-19 7-85 0 0,-65 27-168 0 0,-319 126-55 0 0,272-102 353 0 0,-415 158 0 0 0,503-201 77 0 0,-1-2 1 0 0,-61 9-1 0 0,117-25-67 0 0,-1 0 1 0 0,1 0-1 0 0,0 1 0 0 0,0-1 1 0 0,-1 0-1 0 0,1 0 0 0 0,0 0 1 0 0,-1 0-1 0 0,1 0 0 0 0,0-1 0 0 0,-1 1 1 0 0,1 0-1 0 0,-2-1 0 0 0,3 1-7 0 0,0-1 0 0 0,0 1-1 0 0,0-1 1 0 0,0 1-1 0 0,0 0 1 0 0,0-1 0 0 0,0 1-1 0 0,0 0 1 0 0,0-1 0 0 0,0 1-1 0 0,0 0 1 0 0,1-1-1 0 0,-1 1 1 0 0,0 0 0 0 0,0-1-1 0 0,0 1 1 0 0,0 0 0 0 0,1 0-1 0 0,-1-1 1 0 0,0 1 0 0 0,0 0-1 0 0,1 0 1 0 0,-1-1-1 0 0,0 1 1 0 0,0 0 0 0 0,1 0-1 0 0,-1 0 1 0 0,0-1 0 0 0,1 1-1 0 0,35-22 62 0 0,-32 20-58 0 0,393-238 165 0 0,216-100-171 0 0,-302 193-99 0 0,-236 118-323 0 0,-126 59-1065 0 0,-737 315 183 0 0,645-290 1342 0 0,-264 87 1094 0 0,400-140-1034 0 0,3-1-30 0 0,1 0 1 0 0,0 0 0 0 0,-1 0-1 0 0,1 0 1 0 0,-1-1 0 0 0,0 1 0 0 0,1-1-1 0 0,-1 0 1 0 0,1 0 0 0 0,-1 0-1 0 0,-4-1 1 0 0,8 0-56 0 0,-1 1-1 0 0,1 0 1 0 0,0-1 0 0 0,0 1-1 0 0,0 0 1 0 0,0-1-1 0 0,0 1 1 0 0,0 0-1 0 0,0-1 1 0 0,0 1 0 0 0,0-1-1 0 0,0 1 1 0 0,0 0-1 0 0,0-1 1 0 0,0 1 0 0 0,0 0-1 0 0,0-1 1 0 0,1 1-1 0 0,-1 0 1 0 0,0-1-1 0 0,0 1 1 0 0,0 0 0 0 0,0 0-1 0 0,1-1 1 0 0,-1 1-1 0 0,0 0 1 0 0,0 0 0 0 0,1-1-1 0 0,-1 1 1 0 0,0 0-1 0 0,0 0 1 0 0,1-1 0 0 0,-1 1-1 0 0,0 0 1 0 0,1 0-1 0 0,-1 0 1 0 0,15-12 173 0 0,-14 11-152 0 0,220-138 360 0 0,-87 58-262 0 0,182-111-155 0 0,-72 44-7 0 0,174-77-72 0 0,-201 119-465 0 0,-282 136-461 0 0,-202 90 181 0 0,-110 44 768 0 0,-228 90 430 0 0,540-231 140 0 0,-104 23-1 0 0,152-45-210 0 0,17-1-275 0 0,0 0-1 0 0,-1 0 1 0 0,1-1 0 0 0,0 1-1 0 0,0 0 1 0 0,0 0 0 0 0,0 0 0 0 0,0-1-1 0 0,0 1 1 0 0,0 0 0 0 0,0 0-1 0 0,0-1 1 0 0,0 1 0 0 0,1 0 0 0 0,-1 0-1 0 0,0 0 1 0 0,0-1 0 0 0,0 1-1 0 0,0 0 1 0 0,0 0 0 0 0,0 0 0 0 0,0-1-1 0 0,0 1 1 0 0,1 0 0 0 0,-1 0 0 0 0,0 0-1 0 0,0 0 1 0 0,0-1 0 0 0,0 1-1 0 0,1 0 1 0 0,-1 0 0 0 0,0 0 0 0 0,0 0-1 0 0,0 0 1 0 0,1 0 0 0 0,-1 0-1 0 0,32-21 142 0 0,-25 17-128 0 0,51-32 32 0 0,152-103 186 0 0,-140 87-240 0 0,121-88-31 0 0,11 15 10 0 0,-187 117 21 0 0,12-6-49 0 0,-1 0 0 0 0,44-35 1 0 0,-67 45-119 0 0,-4 3 36 0 0,-13 2-59 0 0,-19 9-49 0 0,-478 177-860 0 0,458-165 1115 0 0,-351 132 427 0 0,398-152-388 0 0,3-1 6 0 0,-1 1-1 0 0,0-1 1 0 0,0 0-1 0 0,1 0 1 0 0,-1-1-1 0 0,0 1 1 0 0,0-1 0 0 0,0 0-1 0 0,0 0 1 0 0,-6 0-1 0 0,10-1-46 0 0,-1 1 0 0 0,1 0 0 0 0,0 0 0 0 0,-1 0 0 0 0,1 0 0 0 0,0-1-1 0 0,-1 1 1 0 0,1 0 0 0 0,-1-1 0 0 0,1 1 0 0 0,0 0 0 0 0,0 0 0 0 0,-1-1 0 0 0,1 1 0 0 0,0 0 0 0 0,-1-1 0 0 0,1 1-1 0 0,0-1 1 0 0,0 1 0 0 0,0 0 0 0 0,0-1 0 0 0,-1 1 0 0 0,1-1 0 0 0,0 1 0 0 0,0-1 0 0 0,0 1 0 0 0,0 0-1 0 0,0-1 1 0 0,0 1 0 0 0,0-1 0 0 0,0 1 0 0 0,0-1 0 0 0,0 1 0 0 0,0-1 0 0 0,0 1 0 0 0,0 0 0 0 0,1-1-1 0 0,-1 1 1 0 0,0-1 0 0 0,0 1 0 0 0,0 0 0 0 0,1-1 0 0 0,-1 1 0 0 0,0 0 0 0 0,0-1 0 0 0,1 0 0 0 0,15-21 180 0 0,-13 19-155 0 0,39-44 111 0 0,2 2-1 0 0,54-44 1 0 0,-97 89-145 0 0,105-84 28 0 0,-62 52-6 0 0,55-53 0 0 0,-96 82-23 0 0,0 0 0 0 0,0-1 0 0 0,0 1 0 0 0,-1-1 0 0 0,1 0 0 0 0,-1 1 0 0 0,0-1 0 0 0,3-6 0 0 0,-5 9 0 0 0,0 0 0 0 0,0 0 0 0 0,1 0 0 0 0,-1 0 0 0 0,0 0 0 0 0,0-1 0 0 0,0 1 0 0 0,0 0 0 0 0,0 0 0 0 0,0 0 0 0 0,0 0 0 0 0,-1 0 0 0 0,1 0 0 0 0,0 0 0 0 0,0 0 0 0 0,-1 0 0 0 0,1 0 0 0 0,-1 1 0 0 0,1-1 0 0 0,-1 0 0 0 0,1 0 0 0 0,-1 0 0 0 0,0 0 0 0 0,1 0 0 0 0,-1 1 0 0 0,0-1 0 0 0,1 0 0 0 0,-1 1 0 0 0,0-1 0 0 0,0 0 0 0 0,0 1 0 0 0,0-1 0 0 0,0 1 0 0 0,0 0 0 0 0,0-1 0 0 0,1 1 0 0 0,-1 0 0 0 0,0-1 0 0 0,-1 1 0 0 0,1 0 0 0 0,-1 0 0 0 0,-10-2 0 0 0,0 1 0 0 0,0 0 0 0 0,0 1 0 0 0,0 1 0 0 0,0 0 0 0 0,0 0 0 0 0,-14 4 0 0 0,-3 0 0 0 0,-59 12 0 0 0,53-10 0 0 0,0 0 0 0 0,-58 2 0 0 0,92-9 0 0 0,-1 0 0 0 0,1 0 0 0 0,0 0 0 0 0,-1 0 0 0 0,1 0 0 0 0,0 0 0 0 0,0 0 0 0 0,-1 0 0 0 0,1-1 0 0 0,0 1 0 0 0,-1 0 0 0 0,1-1 0 0 0,0 1 0 0 0,0-1 0 0 0,0 1 0 0 0,0-1 0 0 0,-1 0 0 0 0,1 0 0 0 0,0 1 0 0 0,0-1 0 0 0,0 0 0 0 0,0 0 0 0 0,1 0 0 0 0,-1 0 0 0 0,0 0 0 0 0,0 0 0 0 0,0-1 0 0 0,0 0 0 0 0,1 0 0 0 0,0 0 0 0 0,0 0 0 0 0,0-1 0 0 0,0 1 0 0 0,0 0 0 0 0,1 0 0 0 0,-1 0 0 0 0,1 0 0 0 0,-1 0 0 0 0,1 0 0 0 0,-1 0 0 0 0,1 0 0 0 0,0 1 0 0 0,0-1 0 0 0,3-3 0 0 0,8-17 0 0 0,-7 11-351 0 0,1 1 1 0 0,1-1 0 0 0,0 1 0 0 0,0 1 0 0 0,1-1-1 0 0,13-12 1 0 0,-11 14-966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9T11:30:48.170"/>
    </inkml:context>
    <inkml:brush xml:id="br0">
      <inkml:brushProperty name="width" value="0.3" units="cm"/>
      <inkml:brushProperty name="height" value="0.6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4 99 8287 0 0,'-3'3'2048'0'0,"3"-3"-2012"0"0,2 12 850 0 0,6 11-592 0 0,-4-16-232 0 0,0-1 0 0 0,0 0 0 0 0,1-1 0 0 0,0 1 0 0 0,0-1 0 0 0,0 0 0 0 0,0 0 0 0 0,1 0 0 0 0,0-1 0 0 0,0 0 0 0 0,0 0 0 0 0,1 0 0 0 0,-1-1 0 0 0,1 0 0 0 0,-1-1 0 0 0,1 1 0 0 0,0-1 0 0 0,15 2 0 0 0,7 0 642 0 0,1-1 0 0 0,0-1 0 0 0,40-4 0 0 0,-39 1-219 0 0,402 5 1062 0 0,164-7 643 0 0,65-41-2190 0 0,186-26 0 0 0,-529 56 697 0 0,-33 4-106 0 0,-180 1-583 0 0,305-38 56 0 0,-336 34-64 0 0,140-6 0 0 0,-159 19 0 0 0,1 2 0 0 0,-1 2 0 0 0,65 15 0 0 0,101 25 0 0 0,-209-41 0 0 0,1 1 0 0 0,-1 0 0 0 0,0 1 0 0 0,0 0 0 0 0,0 1 0 0 0,-1 1 0 0 0,0 0 0 0 0,19 15 0 0 0,-30-22 0 0 0,0 1 0 0 0,-1-1 0 0 0,1 1 0 0 0,0-1 0 0 0,-1 1 0 0 0,1-1 0 0 0,-1 1 0 0 0,1-1 0 0 0,-1 1 0 0 0,1-1 0 0 0,-1 1 0 0 0,0 0 0 0 0,1-1 0 0 0,-1 1 0 0 0,0 0 0 0 0,1-1 0 0 0,-1 1 0 0 0,0 0 0 0 0,0-1 0 0 0,0 1 0 0 0,1 0 0 0 0,-1 0 0 0 0,0-1 0 0 0,0 1 0 0 0,0 1 0 0 0,-1-1 0 0 0,1 0 0 0 0,-1 0 0 0 0,0 0 0 0 0,1-1 0 0 0,-1 1 0 0 0,1 0 0 0 0,-1 0 0 0 0,0-1 0 0 0,0 1 0 0 0,0 0 0 0 0,1-1 0 0 0,-1 1 0 0 0,0 0 0 0 0,0-1 0 0 0,0 0 0 0 0,-1 1 0 0 0,-6 3 0 0 0,-1-1 0 0 0,0-1 0 0 0,-11 3 0 0 0,13-4 0 0 0,-33 6 0 0 0,1-1 0 0 0,-47 0 0 0 0,-159-10 40 0 0,69-1-16 0 0,-113 24-24 0 0,0 0 0 0 0,-429 11 0 0 0,-146 32 0 0 0,697-51-458 0 0,96-1-4908 0 0,18 1-1226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9T11:30:49.979"/>
    </inkml:context>
    <inkml:brush xml:id="br0">
      <inkml:brushProperty name="width" value="0.3" units="cm"/>
      <inkml:brushProperty name="height" value="0.6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13 108 10135 0 0,'-4'-10'584'0'0,"2"6"-481"0"0,1 1-1 0 0,0-1 1 0 0,0 0 0 0 0,0 1 0 0 0,-1-8-1 0 0,29 11 3386 0 0,246 22-2864 0 0,-238-20-674 0 0,35 1 14 0 0,108-6 0 0 0,30-28 236 0 0,38-2 1556 0 0,313 30-181 0 0,-521 4-1560 0 0,566-9-15 0 0,-434-1 15 0 0,-19 0 80 0 0,179 12 1 0 0,-159 16 303 0 0,14 2 284 0 0,-143-19-563 0 0,1-1 0 0 0,58-7 0 0 0,-8-11-120 0 0,6 0 0 0 0,-83 15 0 0 0,1 1 0 0 0,-1 1 0 0 0,33 3 0 0 0,-47-3 3 0 0,1 1-1 0 0,0-1 1 0 0,0 1-1 0 0,-1 0 0 0 0,1 0 1 0 0,0 0-1 0 0,-1 1 1 0 0,1-1-1 0 0,-1 1 1 0 0,1-1-1 0 0,-1 1 1 0 0,2 2-1 0 0,-3-4-1 0 0,-1 1 0 0 0,1-1 0 0 0,-1 1 0 0 0,0-1 0 0 0,1 1 0 0 0,-1 0 0 0 0,1-1 0 0 0,-1 1 0 0 0,0-1 0 0 0,0 1 0 0 0,1 0 0 0 0,-1-1 0 0 0,0 1 0 0 0,0 0 0 0 0,0-1 0 0 0,0 1 0 0 0,0 0 0 0 0,0-1 0 0 0,0 1 0 0 0,0 0 0 0 0,0 0 0 0 0,-1 0 0 0 0,1 0-1 0 0,-1 0 1 0 0,1 0 0 0 0,-1 0-1 0 0,0 0 1 0 0,1 0-1 0 0,-1 0 1 0 0,0 0-1 0 0,0 0 1 0 0,0-1 0 0 0,1 1-1 0 0,-1 0 1 0 0,0-1-1 0 0,0 1 1 0 0,0 0 0 0 0,-3 0-1 0 0,-10 4 0 0 0,-1 0 0 0 0,0-1 0 0 0,0 0 0 0 0,0-1 0 0 0,0-1 0 0 0,-21 1 0 0 0,-3 0 0 0 0,-591 67 523 0 0,345-43-505 0 0,-1-13-1 0 0,-385-30 1 0 0,549 5-417 0 0,17 1-2347 0 0,-120 4 1 0 0,162 10-3821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9T11:30:59.467"/>
    </inkml:context>
    <inkml:brush xml:id="br0">
      <inkml:brushProperty name="width" value="0.3" units="cm"/>
      <inkml:brushProperty name="height" value="0.6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675 226 1839 0 0,'-1'-1'-126'0'0,"-18"-24"3035"0"0,19 25-2861 0 0,14-3 585 0 0,139 11 1695 0 0,-29-1 96 0 0,-16-3-1198 0 0,190-1-540 0 0,291-42 1372 0 0,-176 29-1168 0 0,-131 8-910 0 0,127-10 20 0 0,-13 12 893 0 0,-152 2-722 0 0,432-16-171 0 0,-375 5 0 0 0,129 6 204 0 0,171-7 568 0 0,-373 2-772 0 0,303 27 0 0 0,-61 9-49 0 0,-192-15 26 0 0,-98 0 23 0 0,340 6 0 0 0,-250-28 19 0 0,373-9 50 0 0,-12 5-69 0 0,-262 1 0 0 0,-11-1 0 0 0,297-41 0 0 0,-559 43 0 0 0,1 5 0 0 0,124 7 0 0 0,-143 0 0 0 0,80-11 0 0 0,28 0 0 0 0,102 7 0 0 0,-275 3-1 0 0,4 0 2 0 0,1 1 0 0 0,18 2-1 0 0,-33-3 0 0 0,1 1-1 0 0,0 0 0 0 0,-1 0 0 0 0,1 0 1 0 0,0 0-1 0 0,-1 0 0 0 0,0 1 0 0 0,1-1 1 0 0,-1 1-1 0 0,0 0 0 0 0,0 0 0 0 0,0 0 1 0 0,0 1-1 0 0,0-1 0 0 0,4 6 1 0 0,-6-7-3 0 0,0 0 1 0 0,-1 0-1 0 0,1 0 1 0 0,-1 0-1 0 0,1 0 1 0 0,-1 0-1 0 0,1 1 1 0 0,-1-1 0 0 0,0 0-1 0 0,0 0 1 0 0,1 0-1 0 0,-1 1 1 0 0,0-1-1 0 0,0 0 1 0 0,0 0-1 0 0,0 1 1 0 0,-1-1-1 0 0,1 0 1 0 0,0 2 0 0 0,-1-1 1 0 0,0 1 0 0 0,0 0-1 0 0,-1-1 1 0 0,1 1 0 0 0,-1-1 0 0 0,1 0 0 0 0,-1 1 0 0 0,-2 1 0 0 0,-4 5 3 0 0,0-1 0 0 0,-1-1 0 0 0,-11 8 0 0 0,16-12-5 0 0,-54 39 3 0 0,-3-2 0 0 0,-118 58 0 0 0,133-80 11 0 0,0-3 1 0 0,-64 12-1 0 0,-20 6 19 0 0,101-24-30 0 0,-65 20 0 0 0,-98 17 0 0 0,17-7 0 0 0,45-9 0 0 0,-35-1 20 0 0,-116 29 24 0 0,-121 31-44 0 0,-5-22 0 0 0,398-65 0 0 0,-242 54 638 0 0,-5 1 20 0 0,172-46-658 0 0,23-3 0 0 0,-1 2 0 0 0,-82 25 0 0 0,-41 16 0 0 0,-18 5 0 0 0,138-32 0 0 0,-228 76 0 0 0,172-67 0 0 0,-17 4 0 0 0,66-5 0 0 0,56-24 0 0 0,0-1 0 0 0,0 0 0 0 0,-1-1 0 0 0,0-1 0 0 0,-20 4 0 0 0,-6-5 12 0 0,0-2 0 0 0,-78-6 0 0 0,69 1 2 0 0,-71 4 0 0 0,42 7-14 0 0,40-2 0 0 0,-1-3 0 0 0,0-1 0 0 0,-53-4 0 0 0,48-5 13 0 0,-52-16 0 0 0,83 19 15 0 0,32 6-25 0 0,-1 0 0 0 0,26-1 1 0 0,-19-1-4 0 0,587-19 149 0 0,-493 12 102 0 0,622-23 165 0 0,115 17-416 0 0,-612 0 0 0 0,-193 10 0 0 0,82-11 0 0 0,56-2 0 0 0,-161 15 0 0 0,0 2 0 0 0,0 1 0 0 0,0 1 0 0 0,0 1 0 0 0,33 10 0 0 0,-57-14 0 0 0,20 8 0 0 0,-20-8 0 0 0,-1 0 0 0 0,1 0 0 0 0,0 1 0 0 0,-1-1 0 0 0,1 0 0 0 0,-1 0 0 0 0,1 1 0 0 0,-1-1 0 0 0,1 0 0 0 0,0 1 0 0 0,-1-1 0 0 0,1 0 0 0 0,-1 1 0 0 0,1-1 0 0 0,-1 1 0 0 0,0-1 0 0 0,1 1 0 0 0,-1-1 0 0 0,1 1 0 0 0,-1 0 0 0 0,0-1 0 0 0,0 1 0 0 0,1-1 0 0 0,-1 1 0 0 0,0 1 0 0 0,0-1-1 0 0,-1-1 0 0 0,0 1 1 0 0,0 0-1 0 0,1-1 0 0 0,-1 1 0 0 0,0 0 0 0 0,0-1 0 0 0,0 1 0 0 0,0-1 0 0 0,0 1 0 0 0,0-1 1 0 0,0 1-1 0 0,0-1 0 0 0,0 0 0 0 0,0 0 0 0 0,0 1 0 0 0,0-1 0 0 0,-1 0 0 0 0,-25 3-33 0 0,23-3 25 0 0,-369 48-5 0 0,165-17 16 0 0,-256 12-2 0 0,347-34 0 0 0,-158 4 0 0 0,20-2 0 0 0,-9 1 63 0 0,-6 0 2 0 0,-56-3-65 0 0,107-5 0 0 0,-38-3 0 0 0,23-2 0 0 0,1-1 0 0 0,33-1 0 0 0,-9 14 0 0 0,65-3 0 0 0,-82 10-25 0 0,-77 1-14 0 0,32-9 39 0 0,151-5 0 0 0,-39-2 0 0 0,-135 11 0 0 0,216-7 0 0 0,0-4 0 0 0,-1-2 0 0 0,0-5 0 0 0,-113-18 0 0 0,-63-35 0 0 0,163 32 0 0 0,-179-21 0 0 0,223 40 7 0 0,-80-19 0 0 0,-46-24 20 0 0,-60-14-4 0 0,137 45-23 0 0,41 9 0 0 0,0-2 0 0 0,-78-27 0 0 0,99 22 0 0 0,1-1 0 0 0,-43-29 0 0 0,37 22 0 0 0,-116-65 68 0 0,67 41-70 0 0,-127-92 0 0 0,190 120 2 0 0,-26-21 0 0 0,-105-62 0 0 0,56 46 0 0 0,31 17 0 0 0,-130-55 0 0 0,86 49 0 0 0,-41-14 0 0 0,-36-12 0 0 0,27 10 0 0 0,160 60 0 0 0,-5-1 0 0 0,0 0 0 0 0,1 0 0 0 0,-1 1 0 0 0,-18-2 0 0 0,80 15-77 0 0,326 35-68 0 0,-171-23 95 0 0,545 33 50 0 0,-560-55-3 0 0,128-1 21 0 0,-10 2 382 0 0,-89 1 265 0 0,129 7-124 0 0,-160-3-336 0 0,69 8 129 0 0,33 0-203 0 0,-72-7-103 0 0,106 1-3 0 0,-147-8-25 0 0,197-7 0 0 0,-331 2 19 0 0,-1 2 0 0 0,1 3-1 0 0,48 6 1 0 0,-73-3 52 0 0,-17-1-33 0 0,-14 0-22 0 0,-19 1 8 0 0,-44-1-1 0 0,21-2-6 0 0,-94 8-100 0 0,-182 6-282 0 0,-366 21-1040 0 0,124 17 1130 0 0,7 52 83 0 0,545-101 192 0 0,-102 27 0 0 0,-129 51 0 0 0,242-80 0 0 0,-33 17 0 0 0,38-18 0 0 0,0 0 0 0 0,0 0 0 0 0,0 0 0 0 0,0 1 0 0 0,0-1 0 0 0,1 0 0 0 0,-1 1 0 0 0,1 0 0 0 0,-1-1 0 0 0,1 1 0 0 0,-1 0 0 0 0,1 0 0 0 0,0 0 0 0 0,0 0 0 0 0,-2 3 0 0 0,3-4 0 0 0,0 0 0 0 0,0 0 0 0 0,0 0 1 0 0,1-1-1 0 0,-1 1 0 0 0,0 0 0 0 0,0 0 0 0 0,0 0 0 0 0,1 0 0 0 0,-1-1 0 0 0,0 1 0 0 0,1 0 0 0 0,-1 0 0 0 0,1 0 1 0 0,-1-1-1 0 0,1 1 0 0 0,-1 0 0 0 0,1-1 0 0 0,0 1 0 0 0,-1 0 0 0 0,1-1 0 0 0,0 1 0 0 0,0-1 0 0 0,-1 1 0 0 0,1-1 1 0 0,0 0-1 0 0,0 1 0 0 0,1 0 0 0 0,28 9-10 0 0,-27-9 7 0 0,37 9-12 0 0,1-2 0 0 0,0-2 0 0 0,48 2 0 0 0,128-8 116 0 0,-116-2 12 0 0,293-2 360 0 0,353 0 640 0 0,-85-3-764 0 0,-346 1-100 0 0,17 10 137 0 0,-172 0-286 0 0,-157-4-98 0 0,18 0 1 0 0,-1 1 0 0 0,24 4-1 0 0,-110 3-67 0 0,-538 29-698 0 0,-122 9 226 0 0,160 20 481 0 0,516-58 88 0 0,-104 20-9 0 0,124-21-23 0 0,0 1-1 0 0,0 2 1 0 0,-29 14-1 0 0,55-22 1 0 0,0-1 0 0 0,0 1 0 0 0,0 0 0 0 0,0 0 0 0 0,-4 4 0 0 0,7-6 0 0 0,-1 0 0 0 0,1 0 0 0 0,0 1 0 0 0,0-1 0 0 0,-1 0 0 0 0,1 1 0 0 0,0-1 0 0 0,0 0 0 0 0,0 0 0 0 0,0 1 0 0 0,-1-1 0 0 0,1 0 0 0 0,0 1 0 0 0,0-1 0 0 0,0 0 0 0 0,0 1 0 0 0,0-1 0 0 0,0 1 0 0 0,0-1 0 0 0,0 0 0 0 0,0 1 0 0 0,0-1 0 0 0,0 0 0 0 0,0 1 0 0 0,1 0 0 0 0,-1-1 0 0 0,1 1 0 0 0,-1-1 0 0 0,1 1 0 0 0,-1-1 0 0 0,1 1 0 0 0,-1-1 0 0 0,1 1 0 0 0,0-1 0 0 0,-1 1 0 0 0,1-1 0 0 0,0 0 0 0 0,-1 1 0 0 0,1-1 0 0 0,0 0 0 0 0,1 0 0 0 0,15 3 0 0 0,-1 0 0 0 0,1-2 0 0 0,0 0 0 0 0,-1-1 0 0 0,28-3 0 0 0,-8 1 0 0 0,609-56 300 0 0,-292 19-129 0 0,110-7 14 0 0,193-18 79 0 0,45 1 9 0 0,154-12-18 0 0,-116 10-133 0 0,-190 16-60 0 0,-449 41-62 0 0,251-25 0 0 0,-6-19 0 0 0,-329 48 0 0 0,0 2 0 0 0,1-2 0 0 0,-1 0 0 0 0,0-1 0 0 0,17-8 0 0 0,-32 12 0 0 0,0 1-1 0 0,0 0 1 0 0,0-1-1 0 0,0 1 1 0 0,0-1-1 0 0,-1 1 1 0 0,1-1-1 0 0,0 0 1 0 0,0 1-1 0 0,-1-1 1 0 0,1 0-1 0 0,-1 0 1 0 0,1 1-1 0 0,0-1 1 0 0,-1 0-1 0 0,1-1 1 0 0,-1 1-1 0 0,0 1 0 0 0,0-1 0 0 0,0 1 0 0 0,0-1 0 0 0,0 1-1 0 0,0-1 1 0 0,0 1 0 0 0,0-1 0 0 0,0 1 0 0 0,0-1 0 0 0,0 1 0 0 0,0-1 0 0 0,-1 1 0 0 0,1 0 0 0 0,0-1-1 0 0,0 1 1 0 0,-1-1 0 0 0,1 1 0 0 0,0-1 0 0 0,0 1 0 0 0,-1 0 0 0 0,0-1 0 0 0,-2-1-12 0 0,0-1 0 0 0,0 1-1 0 0,0 1 1 0 0,0-1 0 0 0,0 0 0 0 0,0 1 0 0 0,-7-2-1 0 0,-27-6-172 0 0,0 2 0 0 0,-56-5 0 0 0,40 7-44 0 0,-608-44-1292 0 0,-3 38 1407 0 0,-89 39 83 0 0,2 37 7 0 0,440-36 22 0 0,-337 5 3 0 0,629-33 3 0 0,8 0 5 0 0,-1 0 1 0 0,0-1-1 0 0,1-1 1 0 0,-1 0-1 0 0,-17-4 1 0 0,29 5-9 0 0,0 0 0 0 0,1 0 0 0 0,-1 0 0 0 0,0 0 1 0 0,0-1-1 0 0,1 1 0 0 0,-1 0 0 0 0,0 0 0 0 0,1 0 1 0 0,-1 0-1 0 0,0-1 0 0 0,0 1 0 0 0,0 0 0 0 0,1 0 1 0 0,-1 0-1 0 0,0-1 0 0 0,0 1 0 0 0,0 0 0 0 0,0 0 1 0 0,1-1-1 0 0,-1 1 0 0 0,0 0 0 0 0,0-1 0 0 0,0 1 1 0 0,0 0-1 0 0,0 0 0 0 0,0-1 0 0 0,0 1 0 0 0,0 0 1 0 0,0-1-1 0 0,0 1 0 0 0,0 0 0 0 0,0-1 0 0 0,0 1 1 0 0,0 0-1 0 0,0 0 0 0 0,0-1 0 0 0,0 1 0 0 0,0 0 1 0 0,0-1-1 0 0,0 1 0 0 0,-1 0 0 0 0,1 0 0 0 0,0-1 1 0 0,0 1-1 0 0,0 0 0 0 0,-1 0 0 0 0,1-1 0 0 0,0 1 0 0 0,0 0 1 0 0,0 0-1 0 0,-1 0 0 0 0,1-1 0 0 0,0 1 0 0 0,0 0 1 0 0,-1 0-1 0 0,1 0 0 0 0,0 0 0 0 0,-1 0 0 0 0,1 0 1 0 0,0 0-1 0 0,0-1 0 0 0,-1 1 0 0 0,1 0 0 0 0,0 0 1 0 0,-1 0-1 0 0,26-11-3 0 0,-24 11 3 0 0,71-22-88 0 0,2 3 0 0 0,0 4 0 0 0,78-6 0 0 0,140 2 88 0 0,-184 15 0 0 0,415 19 172 0 0,-468-12-162 0 0,402 42 1 0 0,-354-33-12 0 0,-25-3 1 0 0,415 43 0 0 0,-379-41 22 0 0,-1 6-1 0 0,113 30 0 0 0,-188-35-21 0 0,-1 2 0 0 0,0 2 0 0 0,-1 1 0 0 0,60 38 0 0 0,-73-42 0 0 0,0-1 0 0 0,1 0 0 0 0,0-2 0 0 0,1-1 0 0 0,27 6 0 0 0,130 19 0 0 0,-140-28 0 0 0,10 3 0 0 0,114 14 0 0 0,-130-20 0 0 0,1-1 0 0 0,57-6 0 0 0,274-40 0 0 0,-72 8 0 0 0,-56 5 0 0 0,218-55 0 0 0,-436 81-4 0 0,57-16-70 0 0,-71 18 54 0 0,0 0 1 0 0,0 0-1 0 0,-1-1 1 0 0,1 0-1 0 0,-1-1 1 0 0,0 0-1 0 0,8-6 1 0 0,-13 9-111 0 0,0 0 0 0 0,-1-1 0 0 0,1 1 0 0 0,0-1 0 0 0,-1 1 0 0 0,1-1 0 0 0,-1 0 1 0 0,0 1-1 0 0,0-1 0 0 0,0 0 0 0 0,1-5 0 0 0,5-13-29 0 0,-6 19 161 0 0,-2 4-7 0 0,-6 7-120 0 0,-15 4-383 0 0,-1-1 0 0 0,0-1 0 0 0,0-1 0 0 0,-31 9 0 0 0,-30 13 232 0 0,-89 52 276 0 0,130-60 0 0 0,-76 57 0 0 0,82-52 14 0 0,-2-1-1 0 0,0-2 0 0 0,-58 27 1 0 0,9-3 70 0 0,58-31-94 0 0,29-19 11 0 0,-5 4 6 0 0,-1-1 0 0 0,1 1 0 0 0,0 1 0 0 0,0-1 0 0 0,0 1 0 0 0,0 0 0 0 0,1 1 0 0 0,-7 7 0 0 0,13-12-7 0 0,-1-1 0 0 0,0 0 0 0 0,0 0 0 0 0,0 0 0 0 0,1 1 0 0 0,-1-1 0 0 0,0 0 0 0 0,0 0 0 0 0,0 0 0 0 0,1 0 0 0 0,-1 1 0 0 0,0-1 0 0 0,0 0 0 0 0,1 0 0 0 0,-1 0 0 0 0,0 0 0 0 0,0 0 0 0 0,1 0 0 0 0,-1 0 0 0 0,0 0 0 0 0,0 0 0 0 0,1 0 0 0 0,-1 0 0 0 0,0 0 0 0 0,0 0 0 0 0,1 0 0 0 0,-1 0 0 0 0,0 0 0 0 0,0 0 0 0 0,1 0 0 0 0,-1 0 0 0 0,0 0 0 0 0,0-1 0 0 0,1 1 0 0 0,-1 0 0 0 0,1 0 0 0 0,12-3 0 0 0,71-26 311 0 0,-47 16 607 0 0,51-12 0 0 0,27 6 992 0 0,-73 14-1825 0 0,-1-2 0 0 0,77-23 0 0 0,43-41-85 0 0,-35 14 0 0 0,-65 31 0 0 0,-3-3 0 0 0,0-2 0 0 0,-2-3 0 0 0,-1-2 0 0 0,-2-3 0 0 0,67-63 0 0 0,-69 55 0 0 0,2 3 0 0 0,2 1 0 0 0,104-60 0 0 0,-123 84-21 0 0,-1-2 0 0 0,36-29-1 0 0,-50 34 22 0 0,2 1 0 0 0,0 1 0 0 0,1 1 0 0 0,0 2 0 0 0,1 0 0 0 0,38-11 0 0 0,120-46-64 0 0,-167 62 64 0 0,55-27 0 0 0,-67 31 0 0 0,0 1 0 0 0,-1-1 0 0 0,1 1 0 0 0,0 1 0 0 0,0-1 0 0 0,1 0 0 0 0,-1 1 0 0 0,0 0 0 0 0,0 0 0 0 0,0 0 0 0 0,0 1 0 0 0,7 0 0 0 0,-6 0 0 0 0,0 0 0 0 0,0-1 0 0 0,0 1 0 0 0,1-2 0 0 0,-1 1 0 0 0,0 0 0 0 0,7-2 0 0 0,24-12 0 0 0,-30 10 0 0 0,0 2 0 0 0,1-1 0 0 0,-1 1 0 0 0,1 0 0 0 0,0 0 0 0 0,-1 0 0 0 0,14 0 0 0 0,-20 2 0 0 0,0 0 0 0 0,0 0 0 0 0,1 0 0 0 0,-1 0 0 0 0,0 0 0 0 0,1 0 0 0 0,-1 0 0 0 0,0 0 0 0 0,1-1 0 0 0,-1 1 0 0 0,0 0 0 0 0,0 0 0 0 0,1 0 0 0 0,-1 0 0 0 0,0 0 0 0 0,0-1 0 0 0,1 1 0 0 0,-1 0 0 0 0,0 0 0 0 0,0 0 0 0 0,0-1 0 0 0,1 1 0 0 0,-1 0 0 0 0,0 0 0 0 0,0-1 0 0 0,0 1 0 0 0,0 0 0 0 0,0 0 0 0 0,1-1 0 0 0,-1 1 0 0 0,0 0 0 0 0,0-1 0 0 0,0 1 0 0 0,0 0 0 0 0,0 0 0 0 0,0-1 0 0 0,0 1 0 0 0,0 0 0 0 0,0-1 0 0 0,0 1 0 0 0,0 0 0 0 0,0-1 0 0 0,0 1 0 0 0,0 0 0 0 0,-1 0 0 0 0,1-1 0 0 0,0 1 0 0 0,0 0 0 0 0,0 0 0 0 0,0-1 0 0 0,0 1 0 0 0,-1 0 0 0 0,1 0 0 0 0,0-1 0 0 0,0 1 0 0 0,0 0 0 0 0,-1 0 0 0 0,1-1 0 0 0,-10-12 0 0 0,5 9 2 0 0,0 0 1 0 0,0 1-1 0 0,0-1 0 0 0,0 1 0 0 0,-1 1 0 0 0,0-1 1 0 0,1 1-1 0 0,-1 0 0 0 0,0 0 0 0 0,0 0 1 0 0,0 1-1 0 0,0 0 0 0 0,-12-1 0 0 0,-8 1 15 0 0,-49 5-1 0 0,72-4-16 0 0,-71 7-22 0 0,-119 6-145 0 0,45-14-193 0 0,-133 2 64 0 0,157 1 231 0 0,40-1 60 0 0,-135 18 0 0 0,-693 95-971 0 0,308-90 649 0 0,-266 19-906 0 0,628-21 1233 0 0,-472 34 0 0 0,-203-24-1640 0 0,913-32 1623 0 0,-1019-5-878 0 0,581 12 939 0 0,379-4-24 0 0,-489 20-20 0 0,498-22-5 0 0,-386 2-134 0 0,-134-13 203 0 0,300 26-26 0 0,62-2-12 0 0,50-4-26 0 0,-65 2 0 0 0,-52-33 0 0 0,129 7 0 0 0,-206-16 11 0 0,209 26 47 0 0,91 4-60 0 0,-91-11-1 0 0,59 0-2 0 0,-143 1 0 0 0,209 9-4 0 0,0-1 0 0 0,1-1 0 0 0,-1-1 0 0 0,1-1 0 0 0,-35-12 0 0 0,-109-25 76 0 0,77 22-70 0 0,35 2 3 0 0,43 14 0 0 0,-1 0 0 0 0,0 1 0 0 0,0 0 0 0 0,0 0 0 0 0,-1 1 0 0 0,-18-1 0 0 0,-45 7-14 0 0,-14 0-36 0 0,78-4 50 0 0,1-1 0 0 0,-1-1 0 0 0,0 1 0 0 0,1-2 0 0 0,-1 0 0 0 0,-12-5 0 0 0,15 5 13 0 0,0 1-1 0 0,0 0 0 0 0,1 0 0 0 0,-1 0 0 0 0,0 1 1 0 0,-1 0-1 0 0,-12 1 0 0 0,-4 2-24 0 0,-28 5 0 0 0,-8 1-14 0 0,58-8 26 0 0,-1 0 0 0 0,1 0 0 0 0,0-1 0 0 0,0 1 0 0 0,-1-1 0 0 0,1 0 0 0 0,0 0 0 0 0,0 0 0 0 0,0 0 0 0 0,0-1 0 0 0,0 1 0 0 0,0-1 0 0 0,1 0 0 0 0,-1 0 0 0 0,-3-3 0 0 0,-15-8 0 0 0,19 12 4 0 0,0 0-1 0 0,0 1 0 0 0,1-1 1 0 0,-1 1-1 0 0,0-1 0 0 0,0 1 0 0 0,0 0 1 0 0,1 0-1 0 0,-1 0 0 0 0,0 0 1 0 0,0 0-1 0 0,0 0 0 0 0,0 0 1 0 0,1 1-1 0 0,-1-1 0 0 0,0 1 1 0 0,0-1-1 0 0,0 1 0 0 0,-1 1 0 0 0,-20 3-15 0 0,22-7-39 0 0,5-3 44 0 0,4-3 11 0 0,-6 7-6 0 0,-1 0 0 0 0,1 0 0 0 0,-1 0 0 0 0,1 0-1 0 0,0 1 1 0 0,-1-1 0 0 0,1 0 0 0 0,0 1 0 0 0,-1-1-1 0 0,1 1 1 0 0,0 0 0 0 0,0 0 0 0 0,-1 0 0 0 0,1 0-1 0 0,0 0 1 0 0,0 0 0 0 0,-1 0 0 0 0,1 0 0 0 0,0 1-1 0 0,0-1 1 0 0,-1 1 0 0 0,1-1 0 0 0,0 1 0 0 0,-1 0 0 0 0,1-1-1 0 0,-1 1 1 0 0,1 0 0 0 0,-1 0 0 0 0,1 0 0 0 0,-1 0-1 0 0,0 1 1 0 0,1-1 0 0 0,-1 0 0 0 0,0 1 0 0 0,0-1-1 0 0,1 2 1 0 0,4 6-21 0 0,-1 0 0 0 0,0 1 0 0 0,0 0 1 0 0,5 19-1 0 0,-2-10 10 0 0,-5-12 13 0 0,0-1 0 0 0,1 1 0 0 0,0-1 0 0 0,0 0 0 0 0,1 0 0 0 0,0-1 0 0 0,0 0 0 0 0,0 0 0 0 0,8 6 0 0 0,9 10 0 0 0,1 9 34 0 0,-19-24-25 0 0,1 1 1 0 0,-1-1 0 0 0,9 8-1 0 0,2-3-14 0 0,-1 0-1 0 0,2-2 1 0 0,-1 1-1 0 0,2-2 1 0 0,-1 0 0 0 0,1-1-1 0 0,18 5 1 0 0,-6-2-6 0 0,33 18 1 0 0,35 19 185 0 0,176 57-1 0 0,-99-42 5 0 0,41 6 114 0 0,-50-17-162 0 0,-129-37-74 0 0,-1 3 0 0 0,0 1-1 0 0,49 34 1 0 0,-26-16-20 0 0,-26-19-33 0 0,0-2-1 0 0,2-1 0 0 0,57 16 0 0 0,-57-20 165 0 0,-1 1 0 0 0,-1 1 1 0 0,60 33-1 0 0,-76-35-366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9T11:33:09.100"/>
    </inkml:context>
    <inkml:brush xml:id="br0">
      <inkml:brushProperty name="width" value="0.3" units="cm"/>
      <inkml:brushProperty name="height" value="0.6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698 489 11975 0 0,'-66'-12'4351'0'0,"10"1"-2520"0"0,20 8-1613 0 0,1 1 1 0 0,-1 2 0 0 0,0 2-1 0 0,-67 11 1 0 0,26-4-414 0 0,110-15 149 0 0,-19 3 8 0 0,34-4 0 0 0,283-32-116 0 0,282 24 62 0 0,141-9 255 0 0,-455 2 438 0 0,182-11 611 0 0,394 21 276 0 0,-569 4-1517 0 0,96 3-14 0 0,-328 12 143 0 0,91 21 0 0 0,-5 0 110 0 0,-123-24-176 0 0,-1-1 0 0 0,53-3 0 0 0,-69-2-27 0 0,96-1 111 0 0,-92 6-107 0 0,8 2-11 0 0,-3 4 0 0 0,-6 1-12 0 0,-19-8-12 0 0,-9 1 0 0 0,0-1 17 0 0,1-1-1 0 0,1 1 1 0 0,-1-1-1 0 0,1 0 0 0 0,-1 0 0 0 0,1 0 1 0 0,-1 0-1 0 0,1-1 0 0 0,-1 0 1 0 0,0 0-1 0 0,-6 0 0 0 0,-279-38-48 0 0,48 4 32 0 0,8 11 24 0 0,-28-4 0 0 0,-908-89-1648 0 0,510 112 1042 0 0,0 50 554 0 0,522-33 9 0 0,-211-6 0 0 0,335-9 71 0 0,-1 0 0 0 0,0-1 0 0 0,0 0 0 0 0,1-1 0 0 0,-19-9 1 0 0,4 3-6 0 0,15 6-23 0 0,1 1 0 0 0,-1 0 0 0 0,0 1 0 0 0,1 0 0 0 0,-1 1 0 0 0,-17 1 0 0 0,-80 11 0 0 0,68-6 0 0 0,11 2 0 0 0,59-3 64 0 0,215-5-278 0 0,-133-2 41 0 0,115 11 0 0 0,273 61 1596 0 0,-301-39-1008 0 0,365 43-48 0 0,2-41-28 0 0,23-46-339 0 0,-311 2 4 0 0,116-6 56 0 0,102-36-60 0 0,-371 39 0 0 0,-88 12-58 0 0,0 1 0 0 0,0 2-1 0 0,-1 2 1 0 0,1 1 0 0 0,0 1-1 0 0,54 15 1 0 0,-13-1-592 0 0,1-4-1 0 0,149 8 0 0 0,-175-20 617 0 0,99-1-210 0 0,-147-1 212 0 0,-1 0 1 0 0,1-1 0 0 0,-1 1-1 0 0,1-1 1 0 0,-1 1 0 0 0,1-1-1 0 0,-1 0 1 0 0,0 0 0 0 0,4-1-1 0 0,-5 1 23 0 0,0 1 0 0 0,0-1 0 0 0,-1 0 0 0 0,1 1 0 0 0,0-1-1 0 0,0 0 1 0 0,-1 0 0 0 0,1 0 0 0 0,-1 1 0 0 0,1-1 0 0 0,0 0 0 0 0,-1 0-1 0 0,1 0 1 0 0,-1 0 0 0 0,0 0 0 0 0,1-1 0 0 0,-1-3 27 0 0,0 1 0 0 0,0 0 0 0 0,0 0 0 0 0,0 0 1 0 0,-1 0-1 0 0,1 0 0 0 0,-1 0 0 0 0,-3-7 0 0 0,2 4 176 0 0,0 0-1 0 0,-1 1 0 0 0,0-1 0 0 0,0 1 1 0 0,-1 0-1 0 0,0 0 0 0 0,0 0 1 0 0,0 1-1 0 0,-9-10 0 0 0,4 7-139 0 0,0 1 0 0 0,0 0 0 0 0,0 0 0 0 0,-1 1 0 0 0,-14-8 0 0 0,-3 3-96 0 0,-1 1 0 0 0,1 1-1 0 0,-55-11 1 0 0,-12 6 26 0 0,0 3 0 0 0,-1 5 0 0 0,-108 6 0 0 0,-184-7 10 0 0,3-22-266 0 0,268 20 105 0 0,-355-19-216 0 0,254 18 368 0 0,-32-2 18 0 0,-180-10-36 0 0,209 15 6 0 0,-162 10-51 0 0,285 0 140 0 0,-196 28-47 0 0,113-7-18 0 0,97-16-3 0 0,-472 27-124 0 0,480-36 130 0 0,1 2 0 0 0,-96 15 0 0 0,101-3-183 0 0,-57 8-665 0 0,111-19 772 0 0,0-2-1 0 0,0 0 0 0 0,0-1 0 0 0,0 0 1 0 0,0-2-1 0 0,-22-5 0 0 0,30 6 97 0 0,0 0 0 0 0,-1 0 0 0 0,1 1 0 0 0,0 0 0 0 0,-1 0 0 0 0,1 1 0 0 0,-1-1 0 0 0,1 2 0 0 0,-1-1 0 0 0,1 1 0 0 0,0 0 0 0 0,-1 1 0 0 0,-6 2 0 0 0,-96 34 19 0 0,63-20-18 0 0,-93 22-1 0 0,130-39-20 0 0,0 0 0 0 0,1 0 0 0 0,-1-1 0 0 0,0 0 0 0 0,0-1 0 0 0,-12-2 0 0 0,18 4-470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9T11:33:17.187"/>
    </inkml:context>
    <inkml:brush xml:id="br0">
      <inkml:brushProperty name="width" value="0.3" units="cm"/>
      <inkml:brushProperty name="height" value="0.6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2084 1855 2759 0 0,'19'4'8721'0'0,"-34"5"-7686"0"0,-34 9 117 0 0,31-13-386 0 0,-27 14 0 0 0,34-15-766 0 0,7-2 0 0 0,0 0 0 0 0,0 0 0 0 0,0 0 0 0 0,0 1 0 0 0,1-1 0 0 0,-1 1 0 0 0,1 0 0 0 0,-1 0 0 0 0,-4 6 0 0 0,-16 18 0 0 0,20-22 0 0 0,0 0 0 0 0,1 0 0 0 0,-1 0 0 0 0,1 1 0 0 0,-3 9 0 0 0,4-12 0 0 0,1 0 0 0 0,0 1 0 0 0,1-1 0 0 0,-1 1 0 0 0,1-1 0 0 0,-1 1 0 0 0,1-1 0 0 0,0 1 0 0 0,0-1 0 0 0,0 1 0 0 0,1-1 0 0 0,1 6 0 0 0,-1-5 0 0 0,1-1 0 0 0,-1 0 0 0 0,1 0 0 0 0,0 0 0 0 0,0 0 0 0 0,0 0 0 0 0,1 0 0 0 0,-1-1 0 0 0,1 1 0 0 0,4 3 0 0 0,-4-4 50 0 0,1 0-1 0 0,0 0 0 0 0,0 0 1 0 0,0-1-1 0 0,0 0 0 0 0,0 0 1 0 0,0 0-1 0 0,0 0 0 0 0,0 0 1 0 0,1-1-1 0 0,-1 0 0 0 0,0 0 1 0 0,0 0-1 0 0,1 0 0 0 0,-1-1 1 0 0,0 1-1 0 0,8-4 0 0 0,-3 2 86 0 0,-1-1-1 0 0,1 0 1 0 0,0 0 0 0 0,-1-1-1 0 0,0 0 1 0 0,0-1 0 0 0,0 0-1 0 0,-1 0 1 0 0,1-1-1 0 0,-1 0 1 0 0,8-9 0 0 0,-11 12-67 0 0,0-1 0 0 0,-1 0 1 0 0,0 0-1 0 0,0 0 1 0 0,0-1-1 0 0,0 1 0 0 0,-1-1 1 0 0,1 1-1 0 0,-1-1 1 0 0,-1 0-1 0 0,1 0 0 0 0,-1 0 1 0 0,1 0-1 0 0,-1 0 0 0 0,-1 0 1 0 0,1 0-1 0 0,-1-1 1 0 0,0 1-1 0 0,0 0 0 0 0,0 0 1 0 0,-2-8-1 0 0,1 10-51 0 0,0 0 1 0 0,0 0-1 0 0,0 0 0 0 0,-1 0 1 0 0,1 0-1 0 0,-1 0 0 0 0,1 1 0 0 0,-1-1 1 0 0,0 0-1 0 0,0 1 0 0 0,0 0 0 0 0,-1-1 1 0 0,1 1-1 0 0,0 0 0 0 0,-6-3 0 0 0,3 2 42 0 0,0 1 0 0 0,1 0 0 0 0,-1 0 0 0 0,0 0 0 0 0,0 1 0 0 0,0 0-1 0 0,-1 0 1 0 0,-9-1 0 0 0,-3 2 90 0 0,0 1 1 0 0,0 0-1 0 0,0 2 0 0 0,-27 6 0 0 0,23-4-149 0 0,1 1 0 0 0,0 1 0 0 0,0 1 0 0 0,-33 17 0 0 0,40-16 0 0 0,14-9 0 0 0,-1 0 0 0 0,0 1 0 0 0,1-1 0 0 0,-1 1 0 0 0,1-1 0 0 0,-1 0 0 0 0,0 1 0 0 0,1-1 0 0 0,-1 1 0 0 0,1-1 0 0 0,-1 1 0 0 0,1 0 0 0 0,0-1 0 0 0,-1 1 0 0 0,1-1 0 0 0,0 1 0 0 0,-1 0 0 0 0,1-1 0 0 0,0 1 0 0 0,0 0 0 0 0,-1-1 0 0 0,1 1 0 0 0,0 0 0 0 0,0 0 0 0 0,0-1 0 0 0,0 2 0 0 0,1-1 0 0 0,-1 0 0 0 0,1-1 0 0 0,0 1 0 0 0,-1 0 0 0 0,1 0 0 0 0,0-1 0 0 0,0 1 0 0 0,0 0 0 0 0,-1-1 0 0 0,1 1 0 0 0,0-1 0 0 0,0 1 0 0 0,0-1 0 0 0,0 0 0 0 0,0 1 0 0 0,0-1 0 0 0,0 0 0 0 0,0 0 0 0 0,0 1 0 0 0,0-1 0 0 0,0 0 0 0 0,0 0 0 0 0,2 0 0 0 0,2-1 0 0 0,-1 1 0 0 0,1-1 0 0 0,0 0 0 0 0,-1 0 0 0 0,8-3 0 0 0,9-5 0 0 0,29-17 0 0 0,-45 23 0 0 0,11-6 51 0 0,-1-1 1 0 0,0 0-1 0 0,0-1 0 0 0,16-17 0 0 0,-27 25-37 0 0,0-1-1 0 0,0 0 1 0 0,0-1-1 0 0,-1 1 1 0 0,0 0-1 0 0,0-1 0 0 0,0 0 1 0 0,0 0-1 0 0,-1 0 1 0 0,0 0-1 0 0,0 0 1 0 0,0-1-1 0 0,-1 1 1 0 0,0 0-1 0 0,0-1 1 0 0,0 1-1 0 0,0-1 1 0 0,-1-6-1 0 0,0 9-11 0 0,-1 1 0 0 0,1 0 0 0 0,-1-1 0 0 0,0 1 0 0 0,0 0 0 0 0,0 0 0 0 0,0 0-1 0 0,0 0 1 0 0,0 0 0 0 0,0 0 0 0 0,-1 0 0 0 0,1 0 0 0 0,-1 0 0 0 0,1 0 0 0 0,-1 1 0 0 0,0-1 0 0 0,0 1 0 0 0,1-1-1 0 0,-1 1 1 0 0,0 0 0 0 0,-1 0 0 0 0,1 0 0 0 0,0 0 0 0 0,0 0 0 0 0,0 0 0 0 0,-1 0 0 0 0,1 1 0 0 0,-4-1-1 0 0,-6-1 23 0 0,0 0 0 0 0,-1 1 0 0 0,1 1 0 0 0,-14 1-1 0 0,22-1-21 0 0,-52 4 18 0 0,0 2-1 0 0,1 3 1 0 0,0 2-1 0 0,0 2 1 0 0,1 3 0 0 0,1 2-1 0 0,1 3 1 0 0,-84 45-1 0 0,112-52-19 0 0,4 2 0 0 0,19-16 0 0 0,0 1 0 0 0,0-1 0 0 0,0 1 0 0 0,1-1 0 0 0,-1 1 0 0 0,0-1 0 0 0,1 1 0 0 0,-1 0 0 0 0,0-1 0 0 0,1 1 0 0 0,-1 0 0 0 0,1 0 0 0 0,-1 0 0 0 0,1-1 0 0 0,0 1 0 0 0,-1 0 0 0 0,1 0 0 0 0,0 0 0 0 0,-1 0 0 0 0,1 0 0 0 0,0 0 0 0 0,0-1 0 0 0,0 1 0 0 0,0 0 0 0 0,0 0 0 0 0,0 0 0 0 0,0 2 0 0 0,2-1 0 0 0,-1 0 0 0 0,1 0 0 0 0,0 0 0 0 0,-1 0 0 0 0,1 0 0 0 0,0-1 0 0 0,0 1 0 0 0,1 0 0 0 0,-1-1 0 0 0,0 0 0 0 0,0 1 0 0 0,1-1 0 0 0,-1 0 0 0 0,1 0 0 0 0,-1-1 0 0 0,1 1 0 0 0,-1 0 0 0 0,1-1 0 0 0,-1 1 0 0 0,1-1 0 0 0,0 0 0 0 0,-1 0 0 0 0,1 0 0 0 0,-1 0 0 0 0,1-1 0 0 0,2 0 0 0 0,50-12 0 0 0,76-30 0 0 0,50-32 0 0 0,-95 38 0 0 0,-75 33 0 0 0,7-3 0 0 0,-1-1 0 0 0,0 0 0 0 0,0-2 0 0 0,25-17 0 0 0,-41 27 0 0 0,0-1 0 0 0,0-1 0 0 0,0 1-1 0 0,1 0 1 0 0,-1 0 0 0 0,0 0 0 0 0,-1-1 0 0 0,1 1-1 0 0,0 0 1 0 0,0-1 0 0 0,-1 1 0 0 0,2-3-1 0 0,-2 4 2 0 0,0-1-1 0 0,0 1 0 0 0,0 0 1 0 0,0-1-1 0 0,0 1 0 0 0,-1-1 1 0 0,1 1-1 0 0,0-1 0 0 0,0 1 1 0 0,0-1-1 0 0,0 1 0 0 0,-1 0 1 0 0,1-1-1 0 0,0 1 0 0 0,0-1 0 0 0,-1 1 1 0 0,1 0-1 0 0,0-1 0 0 0,-1 1 1 0 0,1 0-1 0 0,0-1 0 0 0,-1 1 1 0 0,1 0-1 0 0,-1 0 0 0 0,1-1 1 0 0,0 1-1 0 0,-1 0 0 0 0,1 0 1 0 0,-1 0-1 0 0,1 0 0 0 0,-1-1 0 0 0,1 1 1 0 0,-1 0-1 0 0,1 0 0 0 0,-1 0 1 0 0,1 0-1 0 0,-1 0 0 0 0,1 0 1 0 0,0 0-1 0 0,-1 0 0 0 0,1 1 1 0 0,-1-1-1 0 0,-24 1 60 0 0,1 1 0 0 0,0 1 0 0 0,0 1 0 0 0,-46 15 0 0 0,30-9 2 0 0,-66 21-49 0 0,-55 11-15 0 0,157-41 2 0 0,0 0 0 0 0,0-1 0 0 0,0 1 0 0 0,0-1 0 0 0,0-1 0 0 0,-5 1 0 0 0,8 0 0 0 0,1 0 0 0 0,0 0 0 0 0,0 0 0 0 0,-1-1 0 0 0,1 1 0 0 0,0 0 0 0 0,-1 0 0 0 0,1 0 0 0 0,0 0 0 0 0,0 0 0 0 0,-1 0 0 0 0,1 0 0 0 0,0-1 0 0 0,0 1 0 0 0,-1 0 0 0 0,1 0 0 0 0,0 0 0 0 0,0-1 0 0 0,0 1 0 0 0,-1 0 0 0 0,1 0 0 0 0,0-1 0 0 0,0 1 0 0 0,0 0 0 0 0,0 0 0 0 0,0-1 0 0 0,-1 1 0 0 0,1 0 0 0 0,0 0 0 0 0,0-1 0 0 0,0 1 0 0 0,0-1 0 0 0,0 0 0 0 0,1 0 0 0 0,-1 0 0 0 0,1 0 0 0 0,0 0 0 0 0,-1 0 0 0 0,1 0 0 0 0,0 0 0 0 0,-1 0 0 0 0,1 0 0 0 0,0 0 0 0 0,0 0 0 0 0,0 1 0 0 0,1-2 0 0 0,18-13-11 0 0,0 1 1 0 0,41-22-1 0 0,48-14-21 0 0,-61 33 32 0 0,-35 14 0 0 0,-1-1 0 0 0,0-1 0 0 0,0 0 0 0 0,17-10 0 0 0,-24 10 0 0 0,1 0 0 0 0,-2 0 0 0 0,1 0 0 0 0,0 0 0 0 0,-1-1 0 0 0,5-9 0 0 0,10-11 0 0 0,-17 24 0 0 0,9-12 0 0 0,0 1 0 0 0,10-18 0 0 0,-19 27 0 0 0,1 0 0 0 0,-1 0 0 0 0,-1 0 0 0 0,1 0 0 0 0,-1 0 0 0 0,1 0 0 0 0,-1 0 0 0 0,0 0 0 0 0,-1-1 0 0 0,1 1 0 0 0,-1 0 0 0 0,0-1 0 0 0,0 1 0 0 0,0-6 0 0 0,-2 5 0 0 0,1 1 0 0 0,-1 0 0 0 0,0 0 0 0 0,0 0 0 0 0,0 0 0 0 0,0 0 0 0 0,-6-7 0 0 0,6 9 0 0 0,0-1 0 0 0,-1 0 0 0 0,1 0 0 0 0,0-1 0 0 0,1 1 0 0 0,-1 0 0 0 0,1-1 0 0 0,-1 1 0 0 0,1-1 0 0 0,0 1 0 0 0,0-1 0 0 0,1 0 0 0 0,-1-3 0 0 0,1-2 0 0 0,1 1 0 0 0,0-1 0 0 0,1 0 0 0 0,0 1 0 0 0,0 0 0 0 0,1-1 0 0 0,4-7 0 0 0,31-58 0 0 0,-19 39 0 0 0,-8 14 8 0 0,-1 0 0 0 0,-1-1 0 0 0,9-33 0 0 0,-16 42-4 0 0,1 0 0 0 0,-1 0 0 0 0,-1 0 0 0 0,0 0 0 0 0,-1-1 0 0 0,-1 1 0 0 0,-3-21 0 0 0,-3-1-4 0 0,2 1 0 0 0,1-1 0 0 0,2 0 0 0 0,4-59 0 0 0,0 72 0 0 0,-1 0 0 0 0,-1-27 0 0 0,-1 40 0 0 0,0-1 0 0 0,0 0 0 0 0,-1 1 0 0 0,-1 0 0 0 0,0-1 0 0 0,0 1 0 0 0,-7-14 0 0 0,4 11-1 0 0,-5-7-19 0 0,-9-26 1 0 0,17 38 15 0 0,1 0 0 0 0,0-1 0 0 0,1 1 0 0 0,-1 0 0 0 0,1-1 0 0 0,1 1 0 0 0,0-13 0 0 0,3-10 4 0 0,-1 21 0 0 0,-1 0 0 0 0,0 1 0 0 0,-1-1 0 0 0,0 0 0 0 0,0 0 0 0 0,0 0 0 0 0,-5-17 0 0 0,4 24 0 0 0,0-1 0 0 0,-1 1 0 0 0,1 0 0 0 0,-1-1 0 0 0,1 1 0 0 0,-1 0 0 0 0,0 0 0 0 0,0 0 0 0 0,0 0 0 0 0,0 1 0 0 0,0-1 0 0 0,-1 0 0 0 0,1 1 1 0 0,0 0-1 0 0,-1-1 0 0 0,1 1 0 0 0,-1 0 0 0 0,-5-1 0 0 0,-6-2-1 0 0,0 1 0 0 0,-21-2 0 0 0,12 2-8 0 0,-249-29-796 0 0,198 28 805 0 0,-107 11 0 0 0,-54-2 0 0 0,199-9 0 0 0,0-2 0 0 0,0-1 0 0 0,0-1 0 0 0,-56-22 0 0 0,22 7-37 0 0,-121-24 0 0 0,155 40-52 0 0,16 2-38 0 0,0 1 1 0 0,0 1 0 0 0,0 0-1 0 0,-1 2 1 0 0,1 1 0 0 0,-29 2-1 0 0,33 0 127 0 0,1 1 0 0 0,0 1 0 0 0,-20 7 0 0 0,28-8 0 0 0,1 0 0 0 0,0 0 0 0 0,0 0 0 0 0,0 1 0 0 0,0 0 0 0 0,1 0 0 0 0,-1 1 0 0 0,1-1 0 0 0,-9 11 0 0 0,-1 7 0 0 0,-6 20 0 0 0,0 10 0 0 0,3 6 0 0 0,3 5 0 0 0,3 7 0 0 0,3 4 0 0 0,5-11-10 0 0,4-40-33 0 0,8 36 32 0 0,-5-43 11 0 0,1 0 0 0 0,11 27 0 0 0,-12-37 0 0 0,0-1 0 0 0,0 1 0 0 0,0-1 0 0 0,1 0 0 0 0,-1 0 0 0 0,1 0 0 0 0,6 5 0 0 0,-1-2 0 0 0,0-1 0 0 0,0-1 0 0 0,1 0 0 0 0,0 0 0 0 0,0-1 0 0 0,1 0 0 0 0,0 0 0 0 0,-1-1 0 0 0,1-1 0 0 0,0 0 0 0 0,1-1 0 0 0,-1 0 0 0 0,19 1 0 0 0,6-1 0 0 0,0-2 0 0 0,0-2 0 0 0,38-7 0 0 0,23-9-28 0 0,0-4-1 0 0,106-39 1 0 0,-73 10-11 0 0,27-9 11 0 0,-156 60 28 0 0,27-5 0 0 0,-27 5 0 0 0,-1 0 0 0 0,1 0 0 0 0,-1 0 0 0 0,1 0 0 0 0,-1 0 0 0 0,1 0 0 0 0,-1 0 0 0 0,1 0 0 0 0,-1 0 0 0 0,1 0 0 0 0,-1 0 0 0 0,1 1 0 0 0,-1-1 0 0 0,1 0 0 0 0,-1 0 0 0 0,1 1 0 0 0,-1-1 0 0 0,1 0 0 0 0,-1 1 0 0 0,1 0 0 0 0,-1-1 0 0 0,0 1 0 0 0,0-1 0 0 0,0 1 0 0 0,0-1 0 0 0,0 1 0 0 0,0-1 0 0 0,0 1 0 0 0,0 0 0 0 0,0-1 0 0 0,0 1 0 0 0,0-1 0 0 0,0 1 0 0 0,0-1 0 0 0,0 1 0 0 0,-1-1 0 0 0,1 1 0 0 0,0-1 0 0 0,0 1 0 0 0,-1-1 0 0 0,1 1 0 0 0,-1 0 0 0 0,-9 14 0 0 0,-1-1 0 0 0,0 0 0 0 0,-1-1 0 0 0,-1 0 0 0 0,-14 11 0 0 0,7-6 0 0 0,-177 146 0 0 0,-31 29 0 0 0,226-191 0 0 0,1 0 0 0 0,-1-1 0 0 0,1 1 0 0 0,-1 0 0 0 0,1 0 0 0 0,0 0 0 0 0,0 0 0 0 0,-2 3 0 0 0,3-5 0 0 0,0 0 0 0 0,0 0 0 0 0,0 0 0 0 0,0 0 0 0 0,0 0 0 0 0,0 1 0 0 0,0-1 0 0 0,0 0 0 0 0,0 0 0 0 0,0 0 0 0 0,0 0 0 0 0,0 1 0 0 0,0-1 0 0 0,0 0 0 0 0,0 0 0 0 0,0 0 0 0 0,0 0 0 0 0,0 0 0 0 0,0 1 0 0 0,1-1 0 0 0,-1 0 0 0 0,0 0 0 0 0,0 0 0 0 0,0 0 0 0 0,0 0 0 0 0,0 0 0 0 0,0 1 0 0 0,0-1 0 0 0,0 0 0 0 0,1 0 0 0 0,-1 0 0 0 0,0 0 0 0 0,0 0 0 0 0,0 0 0 0 0,0 0 0 0 0,0 0 0 0 0,0 0 0 0 0,1 0 0 0 0,-1 1 0 0 0,13-4 0 0 0,4-3 0 0 0,-1-1 0 0 0,0-1 0 0 0,0-1 0 0 0,-1 0 0 0 0,22-17 0 0 0,65-63 0 0 0,-87 75 0 0 0,138-144-32 0 0,-130 131 26 0 0,-2 0-1 0 0,-2-2 1 0 0,0 0 0 0 0,19-42-1 0 0,-36 67 7 0 0,0-1 0 0 0,1 1 0 0 0,-1-1 0 0 0,-1 0 0 0 0,1 0 0 0 0,-1 0 0 0 0,0 0 0 0 0,0 0 0 0 0,0 0 0 0 0,0-6 0 0 0,-1 11 0 0 0,0 0 0 0 0,0-1 0 0 0,0 1 0 0 0,0-1 0 0 0,0 1 0 0 0,0 0 0 0 0,-1-1 0 0 0,1 1 0 0 0,0-1 0 0 0,0 1 0 0 0,0 0-1 0 0,0-1 1 0 0,-1 1 0 0 0,1 0 0 0 0,0-1 0 0 0,0 1 0 0 0,-1 0 0 0 0,1 0 0 0 0,0-1 0 0 0,-1 1 0 0 0,1 0 0 0 0,0 0 0 0 0,-1-1 0 0 0,1 1 0 0 0,0 0 0 0 0,-1 0 0 0 0,1 0 0 0 0,0 0 0 0 0,-1-1-1 0 0,1 1 1 0 0,-1 0 0 0 0,1 0 0 0 0,0 0 0 0 0,-1 0 0 0 0,1 0 0 0 0,-1 0 0 0 0,1 0 0 0 0,0 0 0 0 0,-1 0 0 0 0,1 0 0 0 0,-1 0 0 0 0,1 1 0 0 0,0-1 0 0 0,-1 0 0 0 0,-20 8 8 0 0,18-6-3 0 0,-50 26 298 0 0,-49 36 1 0 0,-3 3 25 0 0,-233 108-132 0 0,336-174-197 0 0,-6 3 0 0 0,0 0 0 0 0,0-1 0 0 0,-1 1 0 0 0,1-2 0 0 0,-13 3 0 0 0,20-4 0 0 0,1-1 0 0 0,0 0 0 0 0,0 0 0 0 0,0 0 0 0 0,0 0 0 0 0,0 0 0 0 0,0 0 0 0 0,-1 0 0 0 0,1 0 0 0 0,0 0 0 0 0,0 0 0 0 0,0 0 0 0 0,0 0 0 0 0,0 0 0 0 0,0 0 0 0 0,-1 0 0 0 0,1 0 0 0 0,0 0 0 0 0,0 0 0 0 0,0 0 0 0 0,0 0 0 0 0,0 0 0 0 0,-1 0 0 0 0,1 0 0 0 0,0-1 0 0 0,0 1 0 0 0,0 0 0 0 0,0 0 0 0 0,0 0 0 0 0,0 0 0 0 0,0 0 0 0 0,0 0 0 0 0,-1 0 0 0 0,1 0 0 0 0,0-1 0 0 0,0 1 0 0 0,0 0 0 0 0,0 0 0 0 0,0 0 0 0 0,0 0 0 0 0,0 0 0 0 0,0 0 0 0 0,0-1 0 0 0,0 1 0 0 0,0 0 0 0 0,0 0 0 0 0,0 0 0 0 0,0 0 0 0 0,0 0 0 0 0,0 0 0 0 0,0-1 0 0 0,5-8 0 0 0,11-8 0 0 0,-5 8 0 0 0,1 0 0 0 0,-1 1 0 0 0,2 0 0 0 0,-1 1 0 0 0,1 0 0 0 0,0 1 0 0 0,1 0 0 0 0,0 1 0 0 0,-1 1 0 0 0,1 0 0 0 0,1 1 0 0 0,-1 0 0 0 0,0 2 0 0 0,1-1 0 0 0,-1 2 0 0 0,27 1 0 0 0,-18 2 0 0 0,-1 1 0 0 0,1 1 0 0 0,-1 1 0 0 0,0 0 0 0 0,-1 2 0 0 0,1 1 0 0 0,-1 0 0 0 0,-1 2 0 0 0,38 25 0 0 0,-10 2 0 0 0,61 60 0 0 0,-65-56 0 0 0,81 61 0 0 0,-109-92 0 0 0,-1-2 0 0 0,1 1 0 0 0,0-2 0 0 0,1 0 0 0 0,0-1 0 0 0,1-1 0 0 0,-1-1 0 0 0,1 0 0 0 0,34 4 0 0 0,-49-8 0 0 0,1-1 0 0 0,-1 0 0 0 0,1 0 0 0 0,-1 0 0 0 0,1 0 0 0 0,-1-1 0 0 0,0 1 0 0 0,1-1 0 0 0,-1 0 0 0 0,0 0 0 0 0,1 0 0 0 0,-1 0 0 0 0,0-1 0 0 0,0 1 0 0 0,0-1 0 0 0,0 0 0 0 0,0 0 0 0 0,3-2 0 0 0,-3 0 0 0 0,0 1 0 0 0,-1-1 0 0 0,1 1 0 0 0,-1-1 0 0 0,0 0 0 0 0,0 0 0 0 0,0 0 0 0 0,-1 0 0 0 0,1 0 0 0 0,-1-1 0 0 0,0 1 0 0 0,0 0 0 0 0,0-8 0 0 0,9-133 21 0 0,-9 96-7 0 0,3 1 1 0 0,18-94-1 0 0,-11 101-14 0 0,20-51 0 0 0,-26 81 0 0 0,-1 1 0 0 0,2-1 0 0 0,-1 1 0 0 0,1 0 0 0 0,1 1 0 0 0,0-1 0 0 0,0 1 0 0 0,1 1 0 0 0,16-15 0 0 0,-23 22-2 0 0,0 0 0 0 0,0 1 1 0 0,0-1-1 0 0,0 1 0 0 0,0-1 0 0 0,0 1 0 0 0,0 0 0 0 0,0-1 0 0 0,0 1 0 0 0,0 0 0 0 0,0 0 1 0 0,0 0-1 0 0,0-1 0 0 0,0 1 0 0 0,0 0 0 0 0,1 1 0 0 0,-1-1 1 0 0,-1 0 0 0 0,1 0 1 0 0,-1 1-1 0 0,0-1 0 0 0,1 0 0 0 0,-1 0 0 0 0,0 1 0 0 0,1-1 1 0 0,-1 0-1 0 0,0 1 0 0 0,0-1 0 0 0,1 0 0 0 0,-1 1 0 0 0,0-1 1 0 0,0 1-1 0 0,0-1 0 0 0,1 0 0 0 0,-1 1 0 0 0,0-1 0 0 0,0 1 0 0 0,0-1 1 0 0,0 0-1 0 0,0 1 0 0 0,0-1 0 0 0,0 1 0 0 0,0 3 0 0 0,0-1-1 0 0,0 0 1 0 0,-1 1-1 0 0,0-1 1 0 0,1 0 0 0 0,-3 5-1 0 0,0 4-6 0 0,0-4-2 0 0,1 0-1 0 0,-1 0 1 0 0,0-1 0 0 0,-6 11-1 0 0,-16 31-1 0 0,-15 26-41 0 0,5-10 42 0 0,-7 11 11 0 0,5-7 0 0 0,4-8 0 0 0,10-20-10 0 0,-2 7-104 0 0,34-54 63 0 0,7-11 18 0 0,220-293 266 0 0,-183 238-210 0 0,61-90 46 0 0,-87 119-71 0 0,41-87-1 0 0,-56 105 3 0 0,-9 19 0 0 0,1 0 0 0 0,-1 0 0 0 0,0-1 0 0 0,-1 1 0 0 0,0-1 0 0 0,0 1 0 0 0,2-14 0 0 0,-4 18-2 0 0,0 0-1 0 0,-1 0 0 0 0,1 0 1 0 0,-1 1-1 0 0,1-1 1 0 0,-1 0-1 0 0,0 0 0 0 0,0 1 1 0 0,1-1-1 0 0,-1 1 0 0 0,-1-1 1 0 0,1 1-1 0 0,0-1 1 0 0,0 1-1 0 0,0 0 0 0 0,-1-1 1 0 0,1 1-1 0 0,-1 0 1 0 0,1 0-1 0 0,-1 0 0 0 0,1 0 1 0 0,-1 0-1 0 0,0 0 1 0 0,1 1-1 0 0,-4-2 0 0 0,3 1 4 0 0,0 1-1 0 0,0-1 0 0 0,0 0 0 0 0,0 0 1 0 0,0-1-1 0 0,1 1 0 0 0,-1 0 0 0 0,0 0 0 0 0,1-1 1 0 0,-1 1-1 0 0,1-1 0 0 0,-1 0 0 0 0,1 1 1 0 0,0-1-1 0 0,-2-3 0 0 0,3 3-1 0 0,0 1 0 0 0,0 0-1 0 0,0-1 1 0 0,0 1 0 0 0,0 0 0 0 0,0-1-1 0 0,0 1 1 0 0,1-1 0 0 0,-1 1-1 0 0,1 0 1 0 0,-1 0 0 0 0,1-1 0 0 0,-1 1-1 0 0,1 0 1 0 0,0 0 0 0 0,0 0-1 0 0,0 0 1 0 0,-1-1 0 0 0,1 1 0 0 0,0 0-1 0 0,0 1 1 0 0,0-1 0 0 0,0 0-1 0 0,3-1 1 0 0,1-2-7 0 0,0 0 0 0 0,1 0 0 0 0,9-4 0 0 0,-14 7 8 0 0,1 1 0 0 0,-1-1 0 0 0,0 1 0 0 0,0-1 0 0 0,1 1 0 0 0,-1 0 0 0 0,0 0 0 0 0,0-1 0 0 0,1 1 0 0 0,-1 0 0 0 0,0 0 0 0 0,1 0 0 0 0,-1 0 0 0 0,0 0 0 0 0,1 1 0 0 0,-1-1 0 0 0,0 0 0 0 0,1 1 0 0 0,-1-1 0 0 0,0 0 0 0 0,0 1 0 0 0,0 0 0 0 0,1-1 0 0 0,-1 1 0 0 0,0 0 0 0 0,0-1 0 0 0,0 1 0 0 0,0 0 0 0 0,0 0 0 0 0,1 1 0 0 0,9 16 0 0 0,13 36 0 0 0,3 28 0 0 0,-7 1 0 0 0,-14-58-7 0 0,9 53-39 0 0,-3-3 35 0 0,-1 14 11 0 0,-3-4 0 0 0,-5-59-8 0 0,-1-8-15 0 0,-1 30 1 0 0,-1 8 11 0 0,-1-42 11 0 0,0 0 0 0 0,-4 25 0 0 0,3-34 2 0 0,1 0-1 0 0,-1 0 1 0 0,0 0-1 0 0,0 0 1 0 0,-1 0-1 0 0,-5 7 1 0 0,8-11-1 0 0,-1-1 0 0 0,1 1-1 0 0,0-1 1 0 0,-1 1 0 0 0,1-1 0 0 0,-1 1 0 0 0,1-1 0 0 0,-1 0 0 0 0,1 1 0 0 0,0-1-1 0 0,-1 0 1 0 0,0 1 0 0 0,1-1 0 0 0,-1 0 0 0 0,1 0 0 0 0,-1 0 0 0 0,1 1-1 0 0,-1-1 1 0 0,1 0 0 0 0,-1 0 0 0 0,0 0 0 0 0,1 0 0 0 0,-1 0 0 0 0,1 0 0 0 0,-1 0-1 0 0,0 0 1 0 0,1 0 0 0 0,-1 0 0 0 0,1-1 0 0 0,-1 1 0 0 0,1 0 0 0 0,-1 0-1 0 0,0 0 1 0 0,1-1 0 0 0,-1 1 0 0 0,1 0 0 0 0,-1-1 0 0 0,1 1 0 0 0,-1-1 0 0 0,-13-15 17 0 0,9 6-10 0 0,-1 0 0 0 0,2-1 1 0 0,-1 0-1 0 0,1 0 0 0 0,-2-11 0 0 0,-10-61 62 0 0,11 53-61 0 0,-19-210 61 0 0,21-2-78 0 0,3 224 10 0 0,-1 59 0 0 0,1 17-57 0 0,3-1 34 0 0,-1-27-22 0 0,1 47 32 0 0,-2 0 11 0 0,-3 3 0 0 0,-3 3 0 0 0,0 2 0 0 0,-1-2 0 0 0,1-7 0 0 0,-1-3 0 0 0,-4 11 0 0 0,-3-4 0 0 0,-4-11 0 0 0,-1-18 11 0 0,18-50-9 0 0,0-1 1 0 0,0 1-1 0 0,-1 0 0 0 0,1 0 1 0 0,0 0-1 0 0,-1 0 0 0 0,1-1 1 0 0,0 1-1 0 0,-1 0 1 0 0,1-1-1 0 0,-1 1 0 0 0,0 0 1 0 0,1-1-1 0 0,-1 1 0 0 0,1 0 1 0 0,-1-1-1 0 0,-1 2 1 0 0,-20 13 7 0 0,21-15-9 0 0,0 0 0 0 0,0 1-1 0 0,0-1 1 0 0,0 0 0 0 0,0 0 0 0 0,0 0-1 0 0,1 1 1 0 0,-1-1 0 0 0,0 0 0 0 0,0 0-1 0 0,0 0 1 0 0,0-1 0 0 0,0 1-1 0 0,0 0 1 0 0,0 0 0 0 0,0 0 0 0 0,0-1-1 0 0,1 1 1 0 0,-1 0 0 0 0,0-1 0 0 0,-1 0-1 0 0,-14-12 48 0 0,12 10-48 0 0,-41-37 294 0 0,-60-69 0 0 0,4 2 102 0 0,66 76-404 0 0,-2 1-1 0 0,0 2 1 0 0,-2 1 0 0 0,-1 3-1 0 0,-1 1 1 0 0,-1 1-1 0 0,-1 3 1 0 0,-1 2 0 0 0,-75-20-1 0 0,110 34-8 0 0,-1 1-1 0 0,0 1 1 0 0,0 0-1 0 0,0 0 1 0 0,0 1-1 0 0,-15 1 1 0 0,18 0-14 0 0,0 0 1 0 0,0 1-1 0 0,0 0 0 0 0,1 0 0 0 0,-1 1 1 0 0,1-1-1 0 0,0 1 0 0 0,-1 1 1 0 0,1-1-1 0 0,-6 6 0 0 0,-14 16-78 0 0,-14 24 10 0 0,2 12 19 0 0,29-46 72 0 0,-11 31 0 0 0,18-40 8 0 0,-1 1 0 0 0,1 0 0 0 0,1 0 0 0 0,-1 0 0 0 0,1 1 0 0 0,0-1 0 0 0,1 9 0 0 0,0-13 0 0 0,1 0 0 0 0,-1 0 0 0 0,1 1 0 0 0,0-1 0 0 0,0 0 0 0 0,0 0 0 0 0,0 0 0 0 0,1 0 0 0 0,-1 0 0 0 0,1-1 0 0 0,0 1 0 0 0,4 5 0 0 0,-5-8-1 0 0,0 1-1 0 0,0 0 1 0 0,0 0 0 0 0,0-1-1 0 0,0 1 1 0 0,0-1 0 0 0,0 1-1 0 0,0-1 1 0 0,0 1 0 0 0,0-1-1 0 0,1 0 1 0 0,-1 1 0 0 0,0-1-1 0 0,0 0 1 0 0,1 0-1 0 0,-1 0 1 0 0,0 0 0 0 0,0 0-1 0 0,0 0 1 0 0,3-1 0 0 0,23-8-87 0 0,-22 7 51 0 0,16-7 35 0 0,-1-1 1 0 0,0 0-1 0 0,-1-2 1 0 0,0 0-1 0 0,-1-1 1 0 0,0-1-1 0 0,-1 0 1 0 0,0-1-1 0 0,-2-1 1 0 0,0-1-1 0 0,18-25 1 0 0,-18 19 6 0 0,-1 0 1 0 0,-1 0 0 0 0,-2-1 0 0 0,0-1 0 0 0,-1 0 0 0 0,-1-1 0 0 0,-2 0 0 0 0,-1 0 0 0 0,4-30 0 0 0,-9 51-6 0 0,0 1 0 0 0,-1-1 0 0 0,1 0 0 0 0,-1 0 0 0 0,0 1 0 0 0,-1-1 0 0 0,1 0 0 0 0,-1 0 0 0 0,0 1 0 0 0,0-1 0 0 0,0 1 0 0 0,-1-1 0 0 0,-2-4 0 0 0,4 8 0 0 0,0 1 0 0 0,0 0 0 0 0,-1-1 0 0 0,1 1 0 0 0,0 0 0 0 0,-1-1 0 0 0,1 1 0 0 0,0 0 0 0 0,-1-1 0 0 0,1 1 0 0 0,-1 0 0 0 0,1 0 0 0 0,0-1 0 0 0,-1 1 0 0 0,1 0 0 0 0,-1 0 0 0 0,1 0 0 0 0,-1-1 0 0 0,1 1 0 0 0,0 0 0 0 0,-1 0 0 0 0,1 0 0 0 0,-1 0 0 0 0,1 0 0 0 0,-1 0 0 0 0,1 0 0 0 0,-1 0 0 0 0,1 0 0 0 0,-1 0 0 0 0,1 1 0 0 0,-1-1 0 0 0,-12 9 0 0 0,-1 10 0 0 0,-11 24-10 0 0,14-20-33 0 0,-14 41 32 0 0,-3 25 11 0 0,3 13 0 0 0,3 0 0 0 0,3-5 0 0 0,5-2 0 0 0,5-2 0 0 0,6-6 0 0 0,4-9 0 0 0,1-56 0 0 0,7 36 0 0 0,-6-47 0 0 0,0 0 0 0 0,0-1 0 0 0,1 1 0 0 0,8 13 0 0 0,-10-19 4 0 0,0-1 0 0 0,1 0 0 0 0,0 0 1 0 0,-1 0-1 0 0,1 0 0 0 0,1 0 0 0 0,-1-1 0 0 0,0 1 0 0 0,1-1 0 0 0,0 0 0 0 0,0 0 0 0 0,5 3 1 0 0,-19-13 4 0 0,-1 0 0 0 0,0 1 1 0 0,-1 0-1 0 0,1 1 0 0 0,-1 0 1 0 0,0 0-1 0 0,-20-3 0 0 0,-40 1-9 0 0,56 6 0 0 0,1 0 0 0 0,-1 0 0 0 0,1-2 0 0 0,-1 0 0 0 0,1-1 0 0 0,-23-8 0 0 0,35 11 0 0 0,1-1 0 0 0,-1 0 0 0 0,1 1 0 0 0,-1-1 0 0 0,1 0 0 0 0,0 0 0 0 0,-1 0 0 0 0,1 0 0 0 0,0 0 0 0 0,1-1 0 0 0,-1 1 0 0 0,0-1 0 0 0,1 1 0 0 0,-1-1 0 0 0,1 0 0 0 0,0 1 0 0 0,0-1 0 0 0,0 0 0 0 0,0 0 0 0 0,0 0 0 0 0,1 0 0 0 0,-1 0 0 0 0,1 0 0 0 0,0 0 0 0 0,0 0 0 0 0,0 0 0 0 0,0-4 0 0 0,1 5 0 0 0,-1-1 0 0 0,1 0 0 0 0,0 1 0 0 0,-1-1 0 0 0,1 0 0 0 0,0 1 0 0 0,1-1 0 0 0,-1 1 0 0 0,0 0 0 0 0,1-1 0 0 0,-1 1 0 0 0,1 0 0 0 0,0 0 0 0 0,0 0 0 0 0,0 0 0 0 0,0 0 0 0 0,0 0 0 0 0,0 1 0 0 0,0-1 0 0 0,1 0 0 0 0,-1 1 0 0 0,1 0 0 0 0,-1 0 0 0 0,1 0 0 0 0,-1 0 0 0 0,1 0 0 0 0,-1 0 0 0 0,1 1 0 0 0,0-1 0 0 0,3 1 0 0 0,0 0-3 0 0,0 0-1 0 0,0 0 1 0 0,0 1-1 0 0,-1 0 0 0 0,1 0 1 0 0,0 0-1 0 0,0 1 1 0 0,7 3-1 0 0,1 1-6 0 0,0 1-1 0 0,14 9 0 0 0,-4 1 11 0 0,13 12 0 0 0,-1 8 0 0 0,-29-28 0 0 0,0 0 0 0 0,-1 0 0 0 0,6 12 0 0 0,-10-17 0 0 0,0 0 0 0 0,0 0 0 0 0,0 1 0 0 0,-1-1 0 0 0,1 1 0 0 0,-1-1 0 0 0,-1 1 0 0 0,1-1 0 0 0,0 1 0 0 0,-1 4 0 0 0,0-6 0 0 0,-1 0 0 0 0,0-1 0 0 0,1 1 0 0 0,-1 0 0 0 0,0-1 0 0 0,0 1 0 0 0,0-1 0 0 0,-1 1 0 0 0,1-1 0 0 0,0 1 0 0 0,-1-1 0 0 0,0 0 0 0 0,-1 2 0 0 0,-2 1 0 0 0,0-1 0 0 0,1 0 0 0 0,-1 0 0 0 0,-1 0 0 0 0,-7 4 0 0 0,-6 1 0 0 0,-1 0 0 0 0,-29 8 0 0 0,45-16 0 0 0,-16 6 0 0 0,-1-2 0 0 0,0 0 0 0 0,0-1 0 0 0,-34 1 0 0 0,154 12 0 0 0,-60-14 0 0 0,1-2 0 0 0,47-3 0 0 0,78-17 0 0 0,-9 1 0 0 0,-150 17 1 0 0,2 0 7 0 0,0 1 1 0 0,1 0 0 0 0,16 1-1 0 0,-24-1-7 0 0,1 1 0 0 0,-1-1 0 0 0,0 0 0 0 0,1 0-1 0 0,-1 1 1 0 0,0-1 0 0 0,0 0 0 0 0,1 1 0 0 0,-1 0 0 0 0,0-1 0 0 0,0 1-1 0 0,0 0 1 0 0,0-1 0 0 0,1 1 0 0 0,-1 0 0 0 0,0 0 0 0 0,-1 0 0 0 0,1 0-1 0 0,0 0 1 0 0,0 0 0 0 0,0 0 0 0 0,0 0 0 0 0,-1 0 0 0 0,1 0 0 0 0,-1 1-1 0 0,1-1 1 0 0,-1 0 0 0 0,1 0 0 0 0,-1 1 0 0 0,0-1 0 0 0,1 0-1 0 0,-1 1 1 0 0,0 0 0 0 0,-4-2-1 0 0,-16-1 0 0 0,20 1 0 0 0,-1 0 0 0 0,1 0 0 0 0,0-1 0 0 0,-1 1 0 0 0,1 0 0 0 0,0 0 0 0 0,-1 0 0 0 0,1 0 0 0 0,0 0 0 0 0,-1-1 0 0 0,1 1 0 0 0,0 0 0 0 0,-1 0 0 0 0,1 0 0 0 0,0-1 0 0 0,-1 1 0 0 0,1 0 0 0 0,0 0 0 0 0,0-1 0 0 0,-1 1 0 0 0,1 0 0 0 0,0-1 0 0 0,0 1 0 0 0,0 0 0 0 0,-1-1 0 0 0,1 1 0 0 0,0 0 0 0 0,0-1 0 0 0,0 1 0 0 0,0-1 0 0 0,0 1 0 0 0,0 0 0 0 0,0-1 0 0 0,0 1 0 0 0,0-1 0 0 0,0 1 0 0 0,0 0 0 0 0,0-1 0 0 0,0 1 0 0 0,0 0 0 0 0,0-1 0 0 0,0 1 0 0 0,0 0 0 0 0,1-1 0 0 0,-1 1 0 0 0,0-1 0 0 0,0 1 0 0 0,5-7 0 0 0,0 1 1 0 0,1 0-1 0 0,-1 1 0 0 0,1-1 0 0 0,0 1 1 0 0,1 0-1 0 0,-1 1 0 0 0,13-7 0 0 0,-5 2 9 0 0,31-19 5 0 0,56-23-1 0 0,14-9 5 0 0,-96 49-16 0 0,-1-1 0 0 0,0-1 0 0 0,29-27 0 0 0,-38 30-2 0 0,0 0 0 0 0,0-1 0 0 0,-1 0 0 0 0,-1 0 0 0 0,0-1 0 0 0,9-22 0 0 0,-12 25 0 0 0,-1 1 0 0 0,0-2 0 0 0,0 1 0 0 0,-1 0 0 0 0,0 0 0 0 0,-1-1 0 0 0,0 1 0 0 0,-1-1 0 0 0,0 1 0 0 0,-1-14 0 0 0,0 19 1 0 0,0 0-1 0 0,0 1 1 0 0,0-1-1 0 0,-1 1 1 0 0,-2-8-1 0 0,3 11 0 0 0,1-1 0 0 0,0 1-1 0 0,0-1 1 0 0,-1 1 0 0 0,1-1-1 0 0,0 1 1 0 0,-1-1 0 0 0,1 1-1 0 0,0-1 1 0 0,-1 1 0 0 0,1-1-1 0 0,-1 1 1 0 0,1 0 0 0 0,-1-1-1 0 0,1 1 1 0 0,-1-1 0 0 0,1 1-1 0 0,-1 0 1 0 0,1 0 0 0 0,-1-1-1 0 0,1 1 1 0 0,-1 0-1 0 0,0 0 1 0 0,1 0 0 0 0,-1 0-1 0 0,1 0 1 0 0,-1 0 0 0 0,0 0-1 0 0,1 0 1 0 0,-1 0 0 0 0,1 0-1 0 0,-1 0 1 0 0,0 0 0 0 0,1 0-1 0 0,-1 0 1 0 0,1 0 0 0 0,-1 1-1 0 0,0-1 1 0 0,1 0 0 0 0,-1 0-1 0 0,1 1 1 0 0,-1-1 0 0 0,1 0-1 0 0,-1 1 1 0 0,-8 11-48 0 0,-8 20 26 0 0,9-13-21 0 0,-8 32 32 0 0,-1 5 1 0 0,1-1-33 0 0,-2 4 32 0 0,-11 8 11 0 0,21-50 0 0 0,-18 24 0 0 0,-6-3 0 0 0,-2-7 0 0 0,-3-2 0 0 0,19-17 0 0 0,0-1 0 0 0,-1 0 0 0 0,0-2 0 0 0,-1 0 0 0 0,0-1 0 0 0,0-1 0 0 0,-37 8 0 0 0,29-10 0 0 0,-1-2 0 0 0,1-1 0 0 0,-1-1 0 0 0,0-1 0 0 0,-36-6 0 0 0,-111-29 0 0 0,132 23 0 0 0,0 3 0 0 0,-1 1 0 0 0,0 2 0 0 0,-45 1 0 0 0,25 10 0 0 0,0 2 0 0 0,-75 20 0 0 0,56-10 0 0 0,76-15 0 0 0,4-1 0 0 0,1 0 0 0 0,-1 0 0 0 0,1-1 0 0 0,-1 1 0 0 0,1-1 0 0 0,-1 0 0 0 0,0 0 0 0 0,1 0 0 0 0,-1 0 0 0 0,0 0 0 0 0,-4-2 0 0 0,7 1 0 0 0,1 1 0 0 0,0 0 0 0 0,0-1 0 0 0,-1 1 0 0 0,1-1 0 0 0,0 1 0 0 0,0-1 0 0 0,-1 1 0 0 0,1-1 0 0 0,0 1 0 0 0,0-1 0 0 0,0 1 0 0 0,0-1 0 0 0,0 1 0 0 0,0-1 0 0 0,0 1 0 0 0,0-1 0 0 0,0 1 0 0 0,0-1 0 0 0,0 1 0 0 0,0-1 0 0 0,0 1 0 0 0,0-1 0 0 0,0 1 0 0 0,1-1 0 0 0,-1 1 0 0 0,0-1 0 0 0,0 1 0 0 0,1-1 0 0 0,-1 1 0 0 0,0 0 0 0 0,1-1 0 0 0,-1 1 0 0 0,0-1 0 0 0,1 1 0 0 0,-1 0 0 0 0,1-1 0 0 0,16-17 0 0 0,-15 17 0 0 0,11-10-53 0 0,0 0-1 0 0,1 1 0 0 0,1 1 1 0 0,-1 0-1 0 0,1 2 0 0 0,1-1 1 0 0,0 2-1 0 0,0 0 0 0 0,0 0 1 0 0,0 2-1 0 0,1 0 0 0 0,0 1 1 0 0,0 1-1 0 0,0 0 0 0 0,0 1 1 0 0,21 2-1 0 0,-28 0 55 0 0,-7-1-2 0 0,0 1 0 0 0,0-1 0 0 0,0 1 0 0 0,0-1 0 0 0,-1 1 0 0 0,1 0 0 0 0,0 0 1 0 0,0 0-1 0 0,0 1 0 0 0,-1-1 0 0 0,4 3 0 0 0,-4-1-21 0 0,-3 6 1 0 0,-9 33 10 0 0,9-39 11 0 0,0-1 0 0 0,-1 0 0 0 0,0 1 0 0 0,1-1 0 0 0,-1 0 0 0 0,0 0 0 0 0,0-1 0 0 0,0 1 0 0 0,-1 0 0 0 0,1-1 0 0 0,0 1 0 0 0,-1-1 0 0 0,1 1 0 0 0,-1-1 0 0 0,1 0 0 0 0,-1 0 0 0 0,1 0 0 0 0,-1-1 0 0 0,-4 1 0 0 0,-2 2 0 0 0,-29 11-20 0 0,0-2-1 0 0,-70 11 1 0 0,84-20 28 0 0,-1-1 1 0 0,0-1-1 0 0,0-1 1 0 0,0-1-1 0 0,-40-7 1 0 0,45 4 9 0 0,-1-1 1 0 0,-26-9-1 0 0,42 12-13 0 0,0 0 0 0 0,0 0 0 0 0,0-1-1 0 0,1 1 1 0 0,-1-1 0 0 0,1 0 0 0 0,-1 0 0 0 0,1-1 0 0 0,0 1-1 0 0,0-1 1 0 0,1 0 0 0 0,-1 0 0 0 0,1 0 0 0 0,-5-9 0 0 0,6 8-2 0 0,0 0 1 0 0,1 0-1 0 0,-1 0 1 0 0,1 0 0 0 0,1 0-1 0 0,-1-1 1 0 0,1 1 0 0 0,0 0-1 0 0,0-1 1 0 0,0 1 0 0 0,2-10-1 0 0,3-6 13 0 0,9-31-1 0 0,-12 47-15 0 0,26-79 12 0 0,-8 26 19 0 0,18-88 1 0 0,-35 128 8 0 0,-3 13-38 0 0,0 0-1 0 0,1 0 0 0 0,0 0 0 0 0,0 1 0 0 0,0-1 0 0 0,0 0 1 0 0,1 1-1 0 0,-1-1 0 0 0,1 1 0 0 0,4-6 0 0 0,-5 8 0 0 0,2 24-12 0 0,-4 42-32 0 0,-2 11 22 0 0,-2 8-22 0 0,0 5 32 0 0,-3 2 1 0 0,-2-3-44 0 0,-4-8 1 0 0,-3-11 42 0 0,-3-12 11 0 0,17-49 0 0 0,-1 0 0 0 0,0-1 0 0 0,-8 12 0 0 0,10-15 0 0 0,0-1 0 0 0,-1 0 0 0 0,1 1 0 0 0,-1-1-1 0 0,1 0 1 0 0,-1-1 0 0 0,1 1 0 0 0,-1 0 0 0 0,0-1 0 0 0,0 1-1 0 0,0-1 1 0 0,0 0 0 0 0,0 0 0 0 0,0 0 0 0 0,-4 0 0 0 0,4-1 0 0 0,1 0 1 0 0,-1 0-1 0 0,1 0 1 0 0,0 0 0 0 0,-1 0-1 0 0,1-1 1 0 0,0 1-1 0 0,-1-1 1 0 0,1 1 0 0 0,0-1-1 0 0,0 0 1 0 0,-1 0-1 0 0,1 0 1 0 0,0 0 0 0 0,0-1-1 0 0,0 1 1 0 0,0 0-1 0 0,0-1 1 0 0,1 0 0 0 0,-1 1-1 0 0,-1-3 1 0 0,-3-4 10 0 0,1 0 1 0 0,0 0-1 0 0,0 0 1 0 0,1-1-1 0 0,0 1 1 0 0,1-1-1 0 0,0 0 1 0 0,0 0-1 0 0,-2-16 1 0 0,0-8 126 0 0,0-45 1 0 0,11-208 996 0 0,0 186-1104 0 0,-10-159 0 0 0,-3 220-51 0 0,5 28 5 0 0,0 1-1 0 0,1 0 1 0 0,0 0-1 0 0,0-1 1 0 0,1 1 0 0 0,2-19-1 0 0,-2 28 16 0 0,0 1 0 0 0,0-1 1 0 0,0 0-1 0 0,1 1 0 0 0,-1-1 0 0 0,0 1 0 0 0,0-1 0 0 0,0 0 1 0 0,0 1-1 0 0,1-1 0 0 0,-1 1 0 0 0,0-1 0 0 0,1 1 0 0 0,-1-1 1 0 0,0 1-1 0 0,1-1 0 0 0,-1 1 0 0 0,1-1 0 0 0,-1 1 0 0 0,1-1 0 0 0,-1 1 1 0 0,1-1-1 0 0,-1 1 0 0 0,1 0 0 0 0,-1 0 0 0 0,1-1 0 0 0,0 1-2 0 0,0 0 0 0 0,-1 1-1 0 0,1-1 1 0 0,-1 0-1 0 0,1 1 1 0 0,0-1 0 0 0,-1 1-1 0 0,1-1 1 0 0,-1 0-1 0 0,1 1 1 0 0,-1-1 0 0 0,0 1-1 0 0,1 0 1 0 0,-1-1-1 0 0,1 1 1 0 0,-1-1 0 0 0,0 1-1 0 0,0-1 1 0 0,1 1-1 0 0,-1 0 1 0 0,0-1 0 0 0,0 1-1 0 0,1 1 1 0 0,0 0-6 0 0,3 17 5 0 0,-2-10 3 0 0,6 38-10 0 0,-6-35-34 0 0,1 0 1 0 0,5 19 0 0 0,-4-18 6 0 0,-1-2-82 0 0,0 2-118 0 0,9 37 130 0 0,-9-37 3 0 0,-7-8-300 0 0,-12 16 392 0 0,16-21 12 0 0,0 0 0 0 0,0 0 0 0 0,0 0 0 0 0,0 1 0 0 0,-1-1 0 0 0,1 0 0 0 0,0 0 0 0 0,0 0 0 0 0,0 0 0 0 0,0 0 0 0 0,0 0 0 0 0,-1 0 0 0 0,1 0 0 0 0,0 0 0 0 0,0 0 0 0 0,0 0 0 0 0,0 0 0 0 0,0 0 0 0 0,-1 0 0 0 0,1 0 0 0 0,0 0 0 0 0,0 0 0 0 0,0 0 0 0 0,0 0 0 0 0,0 0 0 0 0,-1 0 0 0 0,1 0 0 0 0,0 0 0 0 0,0 0 0 0 0,0 0 0 0 0,0 0 0 0 0,0 0 0 0 0,0-1 0 0 0,-1 1 0 0 0,1 0 0 0 0,0 0 0 0 0,0 0 0 0 0,0 0 0 0 0,0 0 0 0 0,0 0 0 0 0,0 0 0 0 0,0-1 0 0 0,-5-8 0 0 0,1-14 0 0 0,4 21 0 0 0,-10-48 59 0 0,-31-93 0 0 0,32 112-49 0 0,7 21 3 0 0,-1 0 0 0 0,0 0 0 0 0,0 1-1 0 0,-8-13 1 0 0,11 22-13 0 0,0 0 0 0 0,0 0 0 0 0,0 0 0 0 0,0 0 0 0 0,0 0 0 0 0,0 0 0 0 0,0 1 0 0 0,0-1 0 0 0,0 0 0 0 0,0 0 0 0 0,0 0 0 0 0,0 0 0 0 0,0 0 0 0 0,0 0 0 0 0,0 0 0 0 0,0 0 0 0 0,0 1 0 0 0,-1-1 0 0 0,1 0 0 0 0,0 0 0 0 0,0 0 0 0 0,0 0 0 0 0,0 0 0 0 0,0 0 0 0 0,0 0 0 0 0,0 0 0 0 0,0 0 0 0 0,-1 0 0 0 0,1 0 0 0 0,0 0 0 0 0,0 0 0 0 0,0 0 0 0 0,0 0 0 0 0,0 0 0 0 0,0 0 0 0 0,-1 0 0 0 0,1 0 0 0 0,0 0 0 0 0,0 0 0 0 0,0 0 0 0 0,0 0 0 0 0,0 0 0 0 0,0 0 0 0 0,0 0 0 0 0,-1 0 0 0 0,1 0 0 0 0,0 0 0 0 0,0 0 0 0 0,0 0 0 0 0,0 0 0 0 0,0-1 0 0 0,0 1 0 0 0,0 0 0 0 0,0 0 0 0 0,0 0 0 0 0,0 0 0 0 0,-1 0 0 0 0,1 0 0 0 0,0 0 0 0 0,0 0 0 0 0,0 0 0 0 0,0-1 0 0 0,0 1 0 0 0,0 0 0 0 0,-1 11 0 0 0,1-11 0 0 0,0 23 0 0 0,4 38-12 0 0,-1-34-36 0 0,6 24 24 0 0,-4-26-24 0 0,7 28 24 0 0,-5-29-24 0 0,19 30 36 0 0,5-7 2 0 0,-17-31-33 0 0,22 19 32 0 0,-28-29 13 0 0,1 0 0 0 0,0-1 0 0 0,0 0-1 0 0,0 0 1 0 0,1-1 0 0 0,-1 0 0 0 0,1-1-1 0 0,0 0 1 0 0,0-1 0 0 0,0 0 0 0 0,0 0 0 0 0,1-1-1 0 0,-1 0 1 0 0,0-1 0 0 0,1 0 0 0 0,-1-1-1 0 0,14-2 1 0 0,1-2 3 0 0,-1-1-1 0 0,0-1 1 0 0,-1 0-1 0 0,1-2 1 0 0,-2-1 0 0 0,23-13-1 0 0,-24 11-4 0 0,0 0 0 0 0,1 0 0 0 0,0 1 0 0 0,0 1 0 0 0,1 2 0 0 0,28-8 0 0 0,-51 16 0 0 0,10 0 0 0 0,-8 4 0 0 0,-9 8 0 0 0,-15 13 0 0 0,-1-1 0 0 0,-5 1 0 0 0,-15 8 14 0 0,-3-2-1 0 0,-50 26 1 0 0,53-33-234 0 0,1 1 0 0 0,1 3-1 0 0,-39 33 1 0 0,61-42-164 0 0,-3 7 224 0 0,-1 6 114 0 0,16-17-13 0 0,-4 22 11 0 0,8-28-119 0 0,8-1-557 0 0,16 22 616 0 0,-21-29 102 0 0,1-1 0 0 0,-1 1 0 0 0,0 0 0 0 0,1-1 0 0 0,-1 1 0 0 0,1-1-1 0 0,-1 1 1 0 0,1-1 0 0 0,-1 1 0 0 0,1-1 0 0 0,-1 1 0 0 0,1-1 0 0 0,-1 1 0 0 0,1-1-1 0 0,0 0 1 0 0,0 1 0 0 0,28 10-10 0 0,1-2 1 0 0,42 9-1 0 0,70 4 836 0 0,-22-3 38 0 0,51 7-326 0 0,-143-24-440 0 0,1-1 0 0 0,-1-1 1 0 0,1-1-1 0 0,29-6 0 0 0,88-21-92 0 0,-107 26 72 0 0,-29 5-61 0 0,15 11 32 0 0,6 10-33 0 0,1-7-10 0 0,-24-14 3 0 0,0-1 1 0 0,1 0-1 0 0,-1 0 0 0 0,1 0 1 0 0,-1-1-1 0 0,16-1 0 0 0,53-5 363 0 0,-25 0 268 0 0,-44 5-626 0 0,23-2-1 0 0,1 2-1 0 0,0 1 0 0 0,33 5 0 0 0,-56-4-6 0 0,11 3 0 0 0,-18-5 0 0 0,-1 1 0 0 0,1-1 0 0 0,0 1 0 0 0,-1-1 0 0 0,1 1 0 0 0,0-1 0 0 0,0 0 0 0 0,-1 0 0 0 0,1 0 0 0 0,0 0 0 0 0,0 0 0 0 0,-1 0 0 0 0,1-1 0 0 0,3 0 0 0 0,-4 1 0 0 0,-1 0 0 0 0,0 0 0 0 0,0 0-1 0 0,1 0 1 0 0,-1 0 0 0 0,0 0 0 0 0,0-1-1 0 0,1 1 1 0 0,-1 0 0 0 0,0 0 0 0 0,0 0-1 0 0,0 0 1 0 0,1 0 0 0 0,-1 0 0 0 0,0 0-1 0 0,0-1 1 0 0,0 1 0 0 0,0 0 0 0 0,1 0-1 0 0,-1 0 1 0 0,0 0 0 0 0,0-1 0 0 0,0 1-1 0 0,0 0 1 0 0,0 0 0 0 0,0-1-1 0 0,0 1 1 0 0,1 0 0 0 0,-1 0 0 0 0,0 0-1 0 0,0-1 1 0 0,0 1 0 0 0,0 0 0 0 0,0 0-1 0 0,0-1 1 0 0,0 1 0 0 0,0 0 0 0 0,0 0-1 0 0,0 0 1 0 0,0-1 0 0 0,0 1 0 0 0,-1 0-1 0 0,1 0 1 0 0,0-1 0 0 0,0 1 0 0 0,0 0-1 0 0,0 0 1 0 0,0 0 0 0 0,0-1 0 0 0,0 1-1 0 0,-1 0 1 0 0,1 0 0 0 0,0 0 0 0 0,0 0-1 0 0,0-1 1 0 0,0 1 0 0 0,-1 0-1 0 0,1 0 1 0 0,0 0 0 0 0,0 0 0 0 0,0 0-1 0 0,-1 0 1 0 0,1 0 0 0 0,0 0 0 0 0,0-1-1 0 0,-1 1 1 0 0,-13-8-151 0 0,1 5 85 0 0,0 1 0 0 0,0 0-1 0 0,-1 1 1 0 0,1 0 0 0 0,-18 2-1 0 0,-70 11-614 0 0,6-1 336 0 0,-231-12-862 0 0,125-4 630 0 0,173 7 576 0 0,1 1 0 0 0,-1 2 0 0 0,-45 12 0 0 0,-25 5 59 0 0,82-20-49 0 0,-20 4 286 0 0,35-6-256 0 0,-4 4 43 0 0,5-3-64 0 0,0 1 0 0 0,1-1 0 0 0,-1 0 0 0 0,0 0 0 0 0,0 0 0 0 0,1 1 0 0 0,-1-1 0 0 0,0 0 0 0 0,1 0 0 0 0,-1 0 0 0 0,1 0 0 0 0,0 0 0 0 0,1 2 0 0 0,18 31 102 0 0,-15-25 21 0 0,1-7 3 0 0,7 4-80 0 0,1-1 0 0 0,1-1 0 0 0,-1 0 0 0 0,29 4 0 0 0,-9-6 19 0 0,1-1 1 0 0,59-7-1 0 0,68-19 20 0 0,61-5 363 0 0,140 1-442 0 0,-273 25 32 0 0,-63 4-56 0 0,-1-1-1 0 0,0-1 1 0 0,0-1-1 0 0,40-11 0 0 0,40-24 5 0 0,-95 33-10 0 0,0-1-1 0 0,0 0 1 0 0,-1 0-1 0 0,0-1 1 0 0,0 0-1 0 0,0-1 1 0 0,9-10-1 0 0,-18 17-50 0 0,0 1 1 0 0,-1-1-1 0 0,1 1 0 0 0,0-1 0 0 0,-1 0 0 0 0,1 1 0 0 0,-1-1 1 0 0,1 0-1 0 0,-1 1 0 0 0,0-1 0 0 0,1 0 0 0 0,-1 1 1 0 0,0-1-1 0 0,1 0 0 0 0,-1 0 0 0 0,0 1 0 0 0,0-1 1 0 0,1 0-1 0 0,-1 0 0 0 0,0 0 0 0 0,0 1 0 0 0,0-1 0 0 0,0 0 1 0 0,0 0-1 0 0,0 0 0 0 0,-1-1 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9T09:08:19.967"/>
    </inkml:context>
    <inkml:brush xml:id="br0">
      <inkml:brushProperty name="width" value="0.3" units="cm"/>
      <inkml:brushProperty name="height" value="0.6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299 469 4607 0 0,'-5'0'240'0'0,"0"1"0"0"0,0 0-1 0 0,0 0 1 0 0,0 0-1 0 0,-36-7 5507 0 0,124-160-290 0 0,-65 133-5457 0 0,6-11 9 0 0,54-74 0 0 0,-120 193 931 0 0,6 0-758 0 0,-33 94 0 0 0,56-136-169 0 0,-15 49 24 0 0,25-71-30 0 0,1 0 0 0 0,0 0 0 0 0,0 0 0 0 0,1 0 0 0 0,1 20 0 0 0,0-31-6 0 0,0 1 0 0 0,0-1 0 0 0,0 1 0 0 0,0-1 0 0 0,0 1 0 0 0,0 0 0 0 0,0-1 0 0 0,0 1 0 0 0,0-1 0 0 0,0 1 0 0 0,0-1 0 0 0,0 1 0 0 0,1-1 0 0 0,-1 1 0 0 0,0-1 0 0 0,0 1 0 0 0,1-1 0 0 0,-1 1 0 0 0,0-1 0 0 0,1 1 0 0 0,-1-1 0 0 0,1 1 0 0 0,-1-1 0 0 0,0 0 0 0 0,1 1 0 0 0,-1-1 0 0 0,1 0 0 0 0,0 1 0 0 0,0-1 0 0 0,0 0 0 0 0,0 0 0 0 0,0-1 0 0 0,0 1 0 0 0,0 0 0 0 0,0 0 0 0 0,-1-1 0 0 0,1 1 0 0 0,0 0 0 0 0,0-1 0 0 0,0 1 0 0 0,-1-1 0 0 0,1 1 0 0 0,0-1 0 0 0,1-1 0 0 0,25-30 0 0 0,-25 30 0 0 0,143-211-449 0 0,-136 200 382 0 0,-1-1 0 0 0,-1-1 0 0 0,0 0 0 0 0,6-19 0 0 0,-13 34 68 0 0,0 0 0 0 0,0 0-1 0 0,0 0 1 0 0,0 0 0 0 0,0 0 0 0 0,0 0-1 0 0,0 0 1 0 0,0 0 0 0 0,0 0 0 0 0,0 0-1 0 0,0 0 1 0 0,0 0 0 0 0,0 0 0 0 0,0 0-1 0 0,0 0 1 0 0,0 0 0 0 0,0 0 0 0 0,0 0-1 0 0,-1 0 1 0 0,1 0 0 0 0,0 0 0 0 0,0 0-1 0 0,0 0 1 0 0,0 0 0 0 0,0 0 0 0 0,0 0-1 0 0,0 0 1 0 0,0 0 0 0 0,0 0 0 0 0,0-1-1 0 0,0 1 1 0 0,0 0 0 0 0,0 0 0 0 0,0 0-1 0 0,0 0 1 0 0,0 0 0 0 0,0 0 0 0 0,0 0-1 0 0,0 0 1 0 0,0 0 0 0 0,0 0 0 0 0,0 0-1 0 0,0 0 1 0 0,0 0 0 0 0,0 0 0 0 0,0 0-1 0 0,0 0 1 0 0,0 0 0 0 0,0 0 0 0 0,0 0-1 0 0,0 0 1 0 0,0 0 0 0 0,0-1 0 0 0,-6 7 94 0 0,-5 9 107 0 0,-66 112 593 0 0,-43 77-513 0 0,101-168-223 0 0,2 1 0 0 0,2 1 0 0 0,-18 69 0 0 0,32-104-45 0 0,0 0 0 0 0,1 1 0 0 0,0-1 1 0 0,0 0-1 0 0,0 1 0 0 0,0 5 0 0 0,0-9-12 0 0,0 1 0 0 0,0-1 0 0 0,1 1-1 0 0,-1-1 1 0 0,0 1 0 0 0,0-1 0 0 0,0 1-1 0 0,0-1 1 0 0,1 1 0 0 0,-1-1 0 0 0,0 1 0 0 0,0-1-1 0 0,1 0 1 0 0,-1 1 0 0 0,0-1 0 0 0,1 1-1 0 0,-1-1 1 0 0,1 0 0 0 0,-1 1 0 0 0,0-1-1 0 0,1 0 1 0 0,-1 0 0 0 0,1 1 0 0 0,-1-1 0 0 0,1 0-1 0 0,-1 0 1 0 0,1 0 0 0 0,-1 1 0 0 0,1-1-1 0 0,-1 0 1 0 0,1 0 0 0 0,-1 0 0 0 0,1 0 0 0 0,-1 0-1 0 0,1 0 1 0 0,-1 0 0 0 0,1 0 0 0 0,-1 0-1 0 0,1-1 1 0 0,-1 1 0 0 0,1 0 0 0 0,-1 0-1 0 0,1 0 1 0 0,-1 0 0 0 0,1-1 0 0 0,-1 1 0 0 0,1 0-1 0 0,-1 0 1 0 0,0-1 0 0 0,1 1 0 0 0,-1 0-1 0 0,1-2 1 0 0,9-5 16 0 0,0-1 0 0 0,0-1 1 0 0,-1 0-1 0 0,0 0 0 0 0,0-1 0 0 0,-1 0 0 0 0,8-13 0 0 0,17-20 257 0 0,-22 30-185 0 0,21-25 116 0 0,1 2 0 0 0,2 1 1 0 0,51-40-1 0 0,-85 74-204 0 0,0 1 0 0 0,-1-1 1 0 0,1 1-1 0 0,-1-1 0 0 0,1 1 0 0 0,0-1 0 0 0,0 1 1 0 0,-1-1-1 0 0,1 1 0 0 0,0 0 0 0 0,-1-1 1 0 0,1 1-1 0 0,0 0 0 0 0,0 0 0 0 0,0-1 1 0 0,-1 1-1 0 0,1 0 0 0 0,0 0 0 0 0,0 0 0 0 0,0 0 1 0 0,0 0-1 0 0,1 1 0 0 0,-2-1-2 0 0,0 1 1 0 0,1-1-1 0 0,-1 1 0 0 0,0-1 0 0 0,0 1 0 0 0,1 0 0 0 0,-1-1 1 0 0,0 1-1 0 0,0-1 0 0 0,0 1 0 0 0,0 0 0 0 0,0-1 1 0 0,0 1-1 0 0,0 0 0 0 0,0-1 0 0 0,0 1 0 0 0,0 0 0 0 0,0-1 1 0 0,0 1-1 0 0,0-1 0 0 0,-1 2 0 0 0,-13 39 57 0 0,13-38-36 0 0,-146 288 481 0 0,97-202-429 0 0,2-5 50 0 0,-45 111 1 0 0,90-188-119 0 0,1-1-4 0 0,-1-1-1 0 0,1 1 1 0 0,0 0-1 0 0,1 0 1 0 0,-1 0-1 0 0,1 0 1 0 0,0 0-1 0 0,1 0 1 0 0,-1 7-1 0 0,1-13 1 0 0,0 1-1 0 0,1-1 1 0 0,-1 0 0 0 0,0 1-1 0 0,0-1 1 0 0,0 1 0 0 0,0-1-1 0 0,1 0 1 0 0,-1 1 0 0 0,0-1-1 0 0,1 1 1 0 0,-1-1 0 0 0,0 0-1 0 0,0 1 1 0 0,1-1 0 0 0,-1 0-1 0 0,1 0 1 0 0,-1 1 0 0 0,0-1-1 0 0,1 0 1 0 0,-1 0 0 0 0,1 1-1 0 0,-1-1 1 0 0,0 0-1 0 0,1 0 1 0 0,-1 0 0 0 0,1 0-1 0 0,-1 0 1 0 0,1 0 0 0 0,-1 0-1 0 0,1 0 1 0 0,-1 0 0 0 0,0 0-1 0 0,1 0 1 0 0,-1 0 0 0 0,1 0-1 0 0,-1 0 1 0 0,1 0 0 0 0,-1 0-1 0 0,1-1 1 0 0,-1 1 0 0 0,0 0-1 0 0,1 0 1 0 0,-1 0 0 0 0,1-1-1 0 0,-1 1 1 0 0,0 0-1 0 0,1-1 1 0 0,19-12 31 0 0,2-8-30 0 0,-2 0 1 0 0,-1-1-1 0 0,17-25 0 0 0,-15 19 63 0 0,38-40 0 0 0,-49 59-51 0 0,-6 4-8 0 0,1 0-1 0 0,-1 1 1 0 0,1-1 0 0 0,0 1 0 0 0,0 1-1 0 0,0-1 1 0 0,1 1 0 0 0,-1 0 0 0 0,1 0-1 0 0,6-2 1 0 0,-11 4-6 0 0,-1 1 0 0 0,0 0 0 0 0,1 0 0 0 0,-1 0 0 0 0,1 0 0 0 0,-1 0 0 0 0,1 0 0 0 0,-1 0 0 0 0,1 0 0 0 0,-1 0 0 0 0,1 0 0 0 0,-1 0 0 0 0,1 0 0 0 0,-1 0 0 0 0,1 0 0 0 0,-1 0 0 0 0,1 1 0 0 0,-1-1 0 0 0,1 0 0 0 0,-1 0 0 0 0,1 1 0 0 0,-1-1 0 0 0,0 0 0 0 0,1 0 0 0 0,-1 1 0 0 0,1-1 0 0 0,-1 1 0 0 0,0-1 0 0 0,1 0 0 0 0,-1 2 0 0 0,1-1 0 0 0,-1 0 0 0 0,1 1 0 0 0,-1-1 0 0 0,1 1 0 0 0,-1-1 0 0 0,0 1 0 0 0,0-1 0 0 0,0 1 0 0 0,0-1 0 0 0,0 3 0 0 0,-10 36 0 0 0,10-39 0 0 0,-31 81 62 0 0,-61 113-1 0 0,74-158-56 0 0,-37 66 54 0 0,24-49 50 0 0,-33 84 0 0 0,61-131-97 0 0,2-5-8 0 0,1-1 1 0 0,-1 1 0 0 0,0 0-1 0 0,0 0 1 0 0,1 0-1 0 0,-1 0 1 0 0,1-1-1 0 0,0 1 1 0 0,0 0-1 0 0,-1 0 1 0 0,1 0 0 0 0,1 3-1 0 0,-1-5-3 0 0,0 0-1 0 0,0 1 0 0 0,1-1 1 0 0,-1 0-1 0 0,0 0 0 0 0,0 0 1 0 0,1 0-1 0 0,-1 0 0 0 0,0 1 1 0 0,1-1-1 0 0,-1 0 0 0 0,0 0 1 0 0,0 0-1 0 0,1 0 0 0 0,-1 0 1 0 0,0 0-1 0 0,1 0 0 0 0,-1 0 1 0 0,0 0-1 0 0,1 0 0 0 0,-1 0 1 0 0,0 0-1 0 0,0 0 0 0 0,1 0 1 0 0,-1-1-1 0 0,0 1 0 0 0,1 0 1 0 0,-1 0-1 0 0,0 0 0 0 0,0 0 1 0 0,1 0-1 0 0,-1-1 0 0 0,0 1 1 0 0,0 0-1 0 0,1 0 0 0 0,-1 0 1 0 0,0-1-1 0 0,0 1 0 0 0,0 0 1 0 0,0 0-1 0 0,1-1 0 0 0,-1 1 1 0 0,0-1-1 0 0,13-12-3 0 0,-13 12 3 0 0,97-125 42 0 0,-68 85-4 0 0,65-73-1 0 0,-75 95-28 0 0,-8 6-8 0 0,1 2-1 0 0,0-1 0 0 0,0 2 1 0 0,1-1-1 0 0,22-11 0 0 0,-34 21 0 0 0,0 0 0 0 0,0 1 0 0 0,0-1 0 0 0,1 0 0 0 0,-1 1 0 0 0,0 0 0 0 0,0-1 0 0 0,1 1 0 0 0,-1 0 0 0 0,0-1 0 0 0,1 1 0 0 0,-1 0 0 0 0,0 0 0 0 0,1 0 0 0 0,-1 0 0 0 0,0 1 0 0 0,1-1 0 0 0,-1 0 0 0 0,0 0 0 0 0,2 1 0 0 0,-2 0 0 0 0,0 0 0 0 0,0 0 0 0 0,0 0 0 0 0,0-1 0 0 0,0 1 0 0 0,0 0 0 0 0,-1 0 0 0 0,1 0 0 0 0,0 0 0 0 0,-1 1 0 0 0,1-1 0 0 0,-1 0 0 0 0,1 0 0 0 0,-1 0 0 0 0,1 0 0 0 0,-1 1 0 0 0,0 0 0 0 0,1 6 0 0 0,0 1 0 0 0,-1-1 0 0 0,0 0 0 0 0,-2 17 0 0 0,-4 18 4 0 0,-3 0-1 0 0,-13 42 1 0 0,-36 83 19 0 0,13-41-4 0 0,31-86-7 0 0,6-23-12 0 0,2 1 0 0 0,0 0-1 0 0,-3 23 1 0 0,9-42 0 0 0,0 1 0 0 0,0 0 0 0 0,-1-1 0 0 0,1 1 0 0 0,0-1 0 0 0,0 1 0 0 0,0-1 0 0 0,0 1 0 0 0,0-1 0 0 0,0 1 0 0 0,0 0 0 0 0,0-1 0 0 0,0 1 0 0 0,0-1 0 0 0,0 1 0 0 0,0-1 0 0 0,1 1 0 0 0,-1-1 0 0 0,0 1 0 0 0,0-1 0 0 0,1 1 0 0 0,-1-1 0 0 0,0 1 0 0 0,1-1 0 0 0,-1 1 0 0 0,0-1 0 0 0,1 1 0 0 0,0-1 0 0 0,0 0 0 0 0,0 0 0 0 0,-1 0 0 0 0,1 0 0 0 0,0-1 0 0 0,0 1 0 0 0,-1 0 0 0 0,1 0 0 0 0,0-1 0 0 0,-1 1 0 0 0,1-1 0 0 0,0 1 0 0 0,-1-1 0 0 0,1 1 0 0 0,-1-1 0 0 0,2 0 0 0 0,22-29 0 0 0,19-37-54 0 0,-3-3 0 0 0,-3-1 0 0 0,31-87 0 0 0,-62 145 54 0 0,-2 4 0 0 0,0-1 0 0 0,0 1 0 0 0,-1 0 0 0 0,-1-1 0 0 0,1 0 0 0 0,1-16 0 0 0,-4 26 0 0 0,0 0 0 0 0,0 0 0 0 0,0 0 0 0 0,0 0 0 0 0,0 0 0 0 0,0 0 0 0 0,0 0 0 0 0,0-1 0 0 0,0 1 0 0 0,0 0 0 0 0,0 0 0 0 0,0 0 0 0 0,0 0 0 0 0,0 0 0 0 0,0 0 0 0 0,0 0 0 0 0,0 0 0 0 0,0 0 0 0 0,0 0 0 0 0,0-1 0 0 0,0 1 0 0 0,0 0 0 0 0,0 0 0 0 0,0 0 0 0 0,0 0 0 0 0,0 0 0 0 0,0 0 0 0 0,0 0 0 0 0,0 0 0 0 0,0 0 0 0 0,0 0 0 0 0,0 0 0 0 0,0-1 0 0 0,0 1 0 0 0,0 0 0 0 0,0 0 0 0 0,0 0 0 0 0,0 0 0 0 0,0 0 0 0 0,-1 0 0 0 0,1 0 0 0 0,0 0 0 0 0,0 0 0 0 0,0 0 0 0 0,0 0 0 0 0,0 0 0 0 0,0 0 0 0 0,0 0 0 0 0,0 0 0 0 0,0 0 0 0 0,0 0 0 0 0,0 0 0 0 0,-1 0 0 0 0,1 0 0 0 0,0 0 0 0 0,0 0 0 0 0,0 0 0 0 0,0 0 0 0 0,0 0 0 0 0,0 0 0 0 0,0 0 0 0 0,0 0 0 0 0,0 0 0 0 0,0 0 0 0 0,-1 0 0 0 0,1 0 0 0 0,-5 7 0 0 0,-4 13 0 0 0,-10 38 21 0 0,3 0 0 0 0,-16 105 0 0 0,28-140-20 0 0,-11 59 3 0 0,-23 151 31 0 0,19 3-10 0 0,19-181-25 0 0,4 0 0 0 0,1 0 0 0 0,22 90 0 0 0,66 153 0 0 0,-91-292-6 0 0,1 1-48 0 0,0 1 0 0 0,0 0 1 0 0,-1 0-1 0 0,0 0 1 0 0,1 15-1 0 0,-10-72-174 0 0,11-245 248 0 0,0 640 646 0 0,24 2-540 0 0,-9-164-36 0 0,2 17 12 0 0,-6-117-87 0 0,-7-42 1 0 0,-2 1 1 0 0,2 56-1 0 0,-9-56-16 0 0,-2 0 0 0 0,-2 0 0 0 0,-19 73 0 0 0,4-16 0 0 0,-8 31 0 0 0,23-116 0 0 0,0-1 0 0 0,1 1 0 0 0,0 0 0 0 0,1 1 0 0 0,-2 23 0 0 0,0-43 61 0 0,-1-6 17 0 0,-9-29-45 0 0,2 0 1 0 0,2-1 0 0 0,-9-65-1 0 0,-1-126 86 0 0,20-163-119 0 0,1 384 0 0 0,0 6 0 0 0,0-1 0 0 0,0 0 0 0 0,1 1 0 0 0,0-1 0 0 0,0 1 0 0 0,0-1 0 0 0,0 1 0 0 0,3-7 0 0 0,0 35 0 0 0,-12 244-288 0 0,5-217 259 0 0,3-41 28 0 0,-24 247-77 0 0,18-216 66 0 0,-2-1 0 0 0,-2 0 0 0 0,-1-1 0 0 0,-22 49 0 0 0,27-74 12 0 0,0-1 0 0 0,-12 16 0 0 0,16-25 0 0 0,0-1 0 0 0,-1 0 0 0 0,1 0 0 0 0,-1-1 0 0 0,1 1 0 0 0,-1 0 0 0 0,0-1 0 0 0,0 0 0 0 0,0 1 0 0 0,0-1 0 0 0,-1-1 0 0 0,1 1 0 0 0,-1 0 0 0 0,-4 1 0 0 0,6-3 1 0 0,1 1 0 0 0,-1-1-1 0 0,1 0 1 0 0,-1 0 0 0 0,1 0 0 0 0,-1 0-1 0 0,1 0 1 0 0,-1 0 0 0 0,1-1 0 0 0,-1 1-1 0 0,1-1 1 0 0,-1 1 0 0 0,1-1-1 0 0,-1 1 1 0 0,1-1 0 0 0,0 1 0 0 0,-1-1-1 0 0,0-1 1 0 0,-1 0 3 0 0,0-1 1 0 0,0 1-1 0 0,1-1 0 0 0,0 0 0 0 0,-1 0 1 0 0,1 0-1 0 0,-3-4 0 0 0,-1-4 16 0 0,1-1 0 0 0,0 0 0 0 0,-4-17 0 0 0,-5-24 29 0 0,2-1 0 0 0,3 0-1 0 0,-3-76 1 0 0,10-168 178 0 0,4 210-209 0 0,1 5-18 0 0,17-115 0 0 0,-23 305 0 0 0,-2 21-16 0 0,-12 172-94 0 0,-24-1 36 0 0,39-287 74 0 0,-9 34 0 0 0,10-42 0 0 0,0 0 0 0 0,-1 0 0 0 0,0 0 0 0 0,0 0 0 0 0,0-1 0 0 0,0 1 0 0 0,0-1 0 0 0,-5 6 0 0 0,7-9 0 0 0,-1 1 0 0 0,1-1 0 0 0,0 1 0 0 0,-1-1 0 0 0,1 0 0 0 0,0 0 0 0 0,-1 1 0 0 0,1-1 0 0 0,-1 0 0 0 0,1 1 0 0 0,0-1 0 0 0,-1 0 0 0 0,1 0 0 0 0,-1 0 0 0 0,1 0 0 0 0,-1 0 0 0 0,1 1 0 0 0,0-1 0 0 0,-1 0 0 0 0,1 0 0 0 0,-1 0 0 0 0,1 0 0 0 0,-1 0 0 0 0,1 0 0 0 0,-1 0 0 0 0,1 0 0 0 0,-1-1 0 0 0,1 1 0 0 0,-1 0 0 0 0,1 0 0 0 0,0 0 0 0 0,-1 0 0 0 0,0-1 0 0 0,0 0 0 0 0,0 0 0 0 0,-1-1 0 0 0,1 1 0 0 0,0 0 0 0 0,0-1 0 0 0,0 1 0 0 0,1 0 0 0 0,-1-1 0 0 0,0 1 0 0 0,0-3 0 0 0,-10-36 0 0 0,-14-202 109 0 0,17-3-57 0 0,7 160-24 0 0,20-545-17 0 0,-14 572-11 0 0,2 1 0 0 0,4 0 0 0 0,23-76 0 0 0,-33 132-3 0 0,0 4-4 0 0,0 11-15 0 0,0 18-10 0 0,23 584-319 0 0,-20-553 342 0 0,7 64 9 0 0,4 217 0 0 0,-16-330 0 0 0,-3 49 0 0 0,3-57 0 0 0,0 0 0 0 0,-1 0 0 0 0,1 0 0 0 0,-1-1 0 0 0,0 1 0 0 0,-1 0 0 0 0,-5 9 0 0 0,8-14 0 0 0,0-1 0 0 0,0 1 0 0 0,-1-1 0 0 0,1 1 0 0 0,0-1 0 0 0,-1 1 0 0 0,1-1 0 0 0,-1 1 0 0 0,1-1 0 0 0,0 0 0 0 0,-1 1 0 0 0,1-1 0 0 0,-1 0 0 0 0,1 1 0 0 0,-1-1 0 0 0,1 0 0 0 0,-1 0 0 0 0,1 1 0 0 0,-1-1 0 0 0,0 0 0 0 0,1 0 0 0 0,-1 0 0 0 0,1 0 0 0 0,-1 0 0 0 0,1 0 0 0 0,-1 0 0 0 0,-1 0 0 0 0,1 0 0 0 0,0-1 0 0 0,0 1 0 0 0,0-1 0 0 0,1 1 0 0 0,-1-1 0 0 0,0 0 0 0 0,0 1 0 0 0,0-1 0 0 0,0 0 0 0 0,1 0 0 0 0,-1 1 0 0 0,0-1 0 0 0,0-1 0 0 0,-3-4 0 0 0,1 0 0 0 0,0 0 0 0 0,-4-10 0 0 0,-7-29-25 0 0,1 0 0 0 0,-9-69-1 0 0,-2-97-57 0 0,22 197 82 0 0,-15-399 1 0 0,27 1 0 0 0,-19 214 0 0 0,4 131 0 0 0,4 34 0 0 0,2-1 0 0 0,7-47 0 0 0,0 1 0 0 0,-2 11 0 0 0,1-44 0 0 0,1-30 0 0 0,0 10 0 0 0,-8 106 0 0 0,-1 0 0 0 0,-9-53 0 0 0,-5 17 0 0 0,8 38 0 0 0,1 0 0 0 0,1 0 0 0 0,2-1 0 0 0,-1-46 0 0 0,7-14 0 0 0,-9-90 0 0 0,4 129 0 0 0,3-1 0 0 0,9-71 0 0 0,-4 74 0 0 0,-2-1 0 0 0,-4-79 0 0 0,-3 106 15 0 0,-7-26 0 0 0,6 31-5 0 0,1 0 1 0 0,1-1-1 0 0,-2-23 1 0 0,1-27 18 0 0,-19-104 1 0 0,15 125-25 0 0,6 32 5 0 0,0 1-1 0 0,1-1 1 0 0,0 1-1 0 0,1-1 1 0 0,0 1-1 0 0,4-16 1 0 0,24-69-16 0 0,-10 35 9 0 0,-12 34-16 0 0,0-1-1 0 0,-2 0 1 0 0,-1 0 0 0 0,-1 0-1 0 0,-2-56 1 0 0,-4-16-176 0 0,4 99 188 0 0,-1-1 0 0 0,0 1 0 0 0,1 0 1 0 0,-1 0-1 0 0,1 0 0 0 0,-1 0 0 0 0,1 0 0 0 0,-1 0 1 0 0,1 0-1 0 0,0 0 0 0 0,-1 1 0 0 0,1-1 0 0 0,0 0 1 0 0,0 0-1 0 0,2-1 0 0 0,18-13 2 0 0,-10 7 0 0 0,17-17-1 0 0,-20 17 0 0 0,0 0 0 0 0,18-12 0 0 0,-23 18 0 0 0,0 0 0 0 0,0 1 0 0 0,0-1 0 0 0,0 1 0 0 0,0 0 0 0 0,1 0 0 0 0,-1 0 0 0 0,0 0 0 0 0,1 0 0 0 0,-1 1 0 0 0,1 0 0 0 0,-1-1 0 0 0,6 2 0 0 0,16 0 0 0 0,-1 0 0 0 0,1-2 0 0 0,29-5 0 0 0,-49 6-3 0 0,1-1 0 0 0,-1 1 0 0 0,0 0-1 0 0,1 0 1 0 0,-1 0 0 0 0,1 1 0 0 0,-1-1 0 0 0,0 2-1 0 0,7 1 1 0 0,-9-2 2 0 0,-1 0-1 0 0,1 1 0 0 0,-1-1 1 0 0,1 1-1 0 0,-1 0 1 0 0,0-1-1 0 0,0 1 0 0 0,0 0 1 0 0,0 0-1 0 0,0 0 1 0 0,0 1-1 0 0,-1-1 0 0 0,1 0 1 0 0,-1 1-1 0 0,1-1 1 0 0,-1 1-1 0 0,0-1 0 0 0,0 1 1 0 0,1 4-1 0 0,1 1 2 0 0,1 0 0 0 0,-1 0 0 0 0,2 0 0 0 0,-1-1 0 0 0,1 1 0 0 0,9 9 0 0 0,-9-11 0 0 0,0 1 0 0 0,0-1 0 0 0,-1 1 0 0 0,0 0 0 0 0,0 0 0 0 0,-1 0 0 0 0,1 1 0 0 0,2 11 0 0 0,-3-2 0 0 0,-2-1 0 0 0,0 1 0 0 0,-2 28 0 0 0,1-26 0 0 0,-1-1 0 0 0,5 34 0 0 0,15 36 0 0 0,-12-59 0 0 0,0 0 0 0 0,-2 0 0 0 0,-2 0 0 0 0,0 1 0 0 0,-3 43 0 0 0,-2-22 0 0 0,7 87 0 0 0,1-15 0 0 0,-6-98 0 0 0,5 132 0 0 0,13-40 0 0 0,-14-76 0 0 0,-1 1 0 0 0,-3 0 0 0 0,-9 79 0 0 0,0 27 0 0 0,16 126 0 0 0,-19-107-13 0 0,5-113-183 0 0,3 95 0 0 0,17 10 79 0 0,-5-80-65 0 0,-3 1-1 0 0,-7 89 1 0 0,1-134 156 0 0,2 0 0 0 0,2 0 0 0 0,9 55 1 0 0,-5-53-1 0 0,-2 1 1 0 0,0 64 0 0 0,-19 11 25 0 0,8-75 0 0 0,-2 59 0 0 0,23 111 0 0 0,-3-82 0 0 0,-11-79 0 0 0,-10 91 0 0 0,0-21 0 0 0,8-75 0 0 0,-1 26 0 0 0,-12 76 0 0 0,7-114-342 0 0,-17 49-1 0 0,3-11 4 0 0,-14 81 179 0 0,18-70 86 0 0,15-72 65 0 0,0 0 1 0 0,0 0 0 0 0,0 0-1 0 0,-1 0 1 0 0,0-1 0 0 0,-6 11 0 0 0,7-15 8 0 0,1 0 0 0 0,-1 0 0 0 0,0 0 0 0 0,1 0 1 0 0,-1 0-1 0 0,0 0 0 0 0,0-1 0 0 0,-1 1 0 0 0,1-1 1 0 0,0 1-1 0 0,0-1 0 0 0,-1 0 0 0 0,1 0 0 0 0,0 0 1 0 0,-1 0-1 0 0,1 0 0 0 0,-1-1 0 0 0,0 1 1 0 0,1-1-1 0 0,-1 1 0 0 0,-3-1 0 0 0,-6 1 74 0 0,-1 1 0 0 0,0 0 1 0 0,0 1-1 0 0,1 0 0 0 0,-1 1 0 0 0,-14 7 0 0 0,13-5 116 0 0,0 0 0 0 0,-1-2 1 0 0,-29 6-1 0 0,40-10-167 0 0,-1 1 0 0 0,0-1 0 0 0,0 0 0 0 0,0 0 0 0 0,0-1 0 0 0,0 0 0 0 0,1 0 0 0 0,-1 0 1 0 0,0 0-1 0 0,1-1 0 0 0,-1 1 0 0 0,1-1 0 0 0,-1-1 0 0 0,1 1 0 0 0,0 0 0 0 0,-6-6 0 0 0,9 8-164 0 0,-1-1 0 0 0,1 0 0 0 0,0 0 0 0 0,0 0 0 0 0,0 0 1 0 0,1 0-1 0 0,-1-1 0 0 0,0 1 0 0 0,0 0 0 0 0,1 0 0 0 0,-1-1 0 0 0,0 1 0 0 0,1 0 0 0 0,-1-1 0 0 0,1 1 0 0 0,-1-3 0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9T11:33:33.54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292 14 2303 0 0,'-19'-13'10237'0'0,"19"13"-10149"0"0,8 9 2269 0 0,-4-4-2003 0 0,0 0 1 0 0,0 0 0 0 0,-1 0 0 0 0,0 1 0 0 0,0 0-1 0 0,0-1 1 0 0,-1 1 0 0 0,1 0 0 0 0,-1 0 0 0 0,1 9-1 0 0,0 0 172 0 0,-1 0 0 0 0,0 0-1 0 0,0 18 1 0 0,-2-2-197 0 0,0-15-185 0 0,-1 0 0 0 0,-3 18 0 0 0,-5 45 215 0 0,1-20-262 0 0,6-45-1 0 0,-1 1-5 0 0,1-4-71 0 0,-5 22 41 0 0,-17 49 0 0 0,18-66-50 0 0,-2 0 0 0 0,0-1 0 0 0,-1 0 0 0 0,0-1 0 0 0,-1 1 0 0 0,0-2 0 0 0,-1 0 0 0 0,-1 0 0 0 0,0-1 0 0 0,-1 0 0 0 0,0-1 0 0 0,-24 14 0 0 0,25-18-108 0 0,0 0-1 0 0,0-1 1 0 0,-1 0 0 0 0,0-1-1 0 0,0-1 1 0 0,-15 3 0 0 0,25-6-654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9T11:33:35.12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120 251 3679 0 0,'-8'-1'2354'0'0,"9"0"-2113"0"0,0 1 1 0 0,0 0-1 0 0,0-1 1 0 0,0 1-1 0 0,0-1 0 0 0,0 1 1 0 0,0-1-1 0 0,0 1 1 0 0,0-1-1 0 0,0 0 1 0 0,0 0-1 0 0,1 0 0 0 0,9-10 799 0 0,0 1 0 0 0,-1-1-1 0 0,-1-1 1 0 0,1 0-1 0 0,-2 0 1 0 0,10-18 0 0 0,-14 23-751 0 0,-1-1 0 0 0,1 0 0 0 0,-1 0 0 0 0,-1 0 0 0 0,1 0 0 0 0,-1-1 0 0 0,-1 1 0 0 0,0-1 0 0 0,0 1 0 0 0,0-1 0 0 0,-1 0 0 0 0,-2-11 0 0 0,2 18-257 0 0,0 1 0 0 0,0 0 0 0 0,0 0 0 0 0,-1 0-1 0 0,1 0 1 0 0,0 0 0 0 0,-1 0 0 0 0,1 0 0 0 0,0 0 0 0 0,-1 0 0 0 0,0 0 0 0 0,1 0 0 0 0,-1 0 0 0 0,1 0 0 0 0,-1 0-1 0 0,0 0 1 0 0,0 1 0 0 0,0-1 0 0 0,1 0 0 0 0,-1 0 0 0 0,0 1 0 0 0,0-1 0 0 0,0 1 0 0 0,0-1 0 0 0,-2 0 0 0 0,3 1-14 0 0,0 0 1 0 0,-1 0 0 0 0,1 0 0 0 0,-1 0-1 0 0,1 0 1 0 0,0 0 0 0 0,-1 0 0 0 0,1 0-1 0 0,-1 0 1 0 0,1 0 0 0 0,0 1 0 0 0,-1-1 0 0 0,1 0-1 0 0,-1 0 1 0 0,1 0 0 0 0,0 1 0 0 0,-1-1-1 0 0,1 0 1 0 0,0 0 0 0 0,-1 1 0 0 0,1-1 0 0 0,0 0-1 0 0,0 1 1 0 0,-1-1 0 0 0,0 2-2 0 0,1-1 0 0 0,-1 0 0 0 0,1 0 1 0 0,-1 1-1 0 0,1-1 0 0 0,0 0 0 0 0,-1 1 0 0 0,1-1 1 0 0,0 0-1 0 0,0 1 0 0 0,0 1 0 0 0,0 6 24 0 0,1 0 0 0 0,0 0 1 0 0,1 1-1 0 0,0-2 0 0 0,0 1 0 0 0,1 0 0 0 0,0 0 0 0 0,0-1 0 0 0,1 0 1 0 0,0 1-1 0 0,1-1 0 0 0,0-1 0 0 0,0 1 0 0 0,0-1 0 0 0,1 0 0 0 0,0 0 1 0 0,1-1-1 0 0,-1 1 0 0 0,1-1 0 0 0,15 9 0 0 0,-18-12-37 0 0,1 0-1 0 0,0 1 1 0 0,-1 0-1 0 0,0 0 1 0 0,0 0-1 0 0,0 0 1 0 0,-1 1 0 0 0,4 5-1 0 0,-6-9-2 0 0,-1 0 0 0 0,1 0 1 0 0,-1 0-1 0 0,1 0 0 0 0,-1 0 0 0 0,1 0 0 0 0,-1 1 0 0 0,0-1 1 0 0,0 0-1 0 0,0 0 0 0 0,0 0 0 0 0,0 1 0 0 0,0-1 0 0 0,0 0 1 0 0,0 0-1 0 0,0 0 0 0 0,-1 0 0 0 0,1 2 0 0 0,-1-2 0 0 0,0 1-1 0 0,0-1 1 0 0,0 1 0 0 0,0-1-1 0 0,0 1 1 0 0,-1-1-1 0 0,1 0 1 0 0,0 0-1 0 0,-1 0 1 0 0,1 0 0 0 0,0 0-1 0 0,-1 0 1 0 0,0 0-1 0 0,1 0 1 0 0,-1 0 0 0 0,-1 0-1 0 0,-7 2 0 0 0,1 0 0 0 0,-1 0 0 0 0,0-1 0 0 0,0 0 0 0 0,-15 0 0 0 0,-53-2 0 0 0,41 0 0 0 0,13 0 0 0 0,2 0 0 0 0,1 0 0 0 0,-36-6 0 0 0,106-2 0 0 0,-38 6-3 0 0,-1 0-1 0 0,0-1 0 0 0,0 0 1 0 0,0-1-1 0 0,-1 0 1 0 0,1 0-1 0 0,-1-1 1 0 0,17-12-1 0 0,-19 12 1 0 0,1 0 0 0 0,-2-1 0 0 0,1 0 1 0 0,-1-1-1 0 0,0 0 0 0 0,0 0 0 0 0,-1 0 0 0 0,0 0 0 0 0,0-1 0 0 0,7-14 0 0 0,-12 20 3 0 0,1-1 0 0 0,0 1 0 0 0,-1 0 0 0 0,1-1 0 0 0,-1 1 0 0 0,0-1 0 0 0,0 1 0 0 0,0-3 0 0 0,0 4 0 0 0,0 1 0 0 0,0-1 0 0 0,0 1 0 0 0,0 0 0 0 0,0-1 0 0 0,0 1 0 0 0,0-1 0 0 0,0 1 0 0 0,-1 0 0 0 0,1-1 0 0 0,0 1 0 0 0,0 0 0 0 0,0-1 0 0 0,0 1 0 0 0,-1 0 0 0 0,1-1 0 0 0,0 1 0 0 0,0 0 0 0 0,-1-1 0 0 0,1 1 0 0 0,0 0 0 0 0,-1-1 0 0 0,1 1 0 0 0,0 0 0 0 0,-1 0 0 0 0,1 0 0 0 0,0-1 0 0 0,-1 1 0 0 0,1 0 0 0 0,0 0 0 0 0,-1 0 0 0 0,1 0 0 0 0,-1 0 0 0 0,1 0 0 0 0,0 0 0 0 0,-1 0 0 0 0,1 0 0 0 0,-1 0 0 0 0,1 0 0 0 0,0 0 0 0 0,-1 0 0 0 0,1 0 0 0 0,-1 0 0 0 0,1 0 0 0 0,0 0 0 0 0,-1 0 0 0 0,1 0 0 0 0,0 0 0 0 0,-1 1 0 0 0,1-1 0 0 0,0 0 0 0 0,-1 0 0 0 0,1 1 0 0 0,0-1 0 0 0,-1 1 0 0 0,-6 4 0 0 0,0 0 0 0 0,1 1 0 0 0,-1 0 0 0 0,1 1 0 0 0,1-1 0 0 0,-1 1 0 0 0,1 0 0 0 0,-6 12 0 0 0,-16 19 0 0 0,18-28 0 0 0,5-6 0 0 0,1 0 0 0 0,-1 0 0 0 0,1 1 0 0 0,-4 5 0 0 0,51-83-64 0 0,-53 76 64 0 0,-5 6 0 0 0,-19 21 0 0 0,31-28 0 0 0,0 1 0 0 0,-1 0 0 0 0,1 0 0 0 0,0 0 0 0 0,1 0 0 0 0,-1 0 0 0 0,0 0 0 0 0,1 0 0 0 0,0 1 0 0 0,-2 4 0 0 0,3-8 0 0 0,0 1 0 0 0,1 0 0 0 0,-1 0 0 0 0,0 0 0 0 0,0-1 0 0 0,0 1 0 0 0,0 0 0 0 0,1 0 0 0 0,-1-1 0 0 0,0 1 0 0 0,1 0 0 0 0,-1 0 0 0 0,1-1 0 0 0,-1 1 0 0 0,1 0 0 0 0,-1-1 0 0 0,1 1 0 0 0,-1-1 0 0 0,1 1 0 0 0,-1-1 0 0 0,1 1 0 0 0,0-1 0 0 0,-1 1 0 0 0,1-1 0 0 0,0 1 0 0 0,0-1 0 0 0,-1 0 0 0 0,1 1 0 0 0,0-1 0 0 0,0 0 0 0 0,0 0 0 0 0,-1 0 0 0 0,1 0 0 0 0,0 0 0 0 0,0 0 0 0 0,0 0 0 0 0,0 0 0 0 0,35 1 0 0 0,-34-1 0 0 0,11-2 0 0 0,-1 0 0 0 0,0-1 0 0 0,19-6 0 0 0,-21 5 0 0 0,1 1 0 0 0,0 0 0 0 0,-1 1 0 0 0,1 0 0 0 0,13 0 0 0 0,-29-2 0 0 0,0-1 0 0 0,1 0 0 0 0,-1 0 0 0 0,-3-7 0 0 0,0 2 0 0 0,3 1 0 0 0,-1 0 0 0 0,1 0 0 0 0,0-1 0 0 0,1 0 0 0 0,0 1 0 0 0,1-2 0 0 0,0 1 0 0 0,-3-18 0 0 0,6 28 0 0 0,0 0 0 0 0,0 0 0 0 0,0-1 0 0 0,0 1 0 0 0,0 0 0 0 0,0-1 0 0 0,-1 1 0 0 0,1 0 0 0 0,0-1 0 0 0,0 1 0 0 0,0 0 0 0 0,0 0 0 0 0,0-1 0 0 0,0 1 0 0 0,0 0 0 0 0,0-1 0 0 0,0 1 0 0 0,1 0 0 0 0,-1-1 0 0 0,0 1 0 0 0,0 0 0 0 0,0 0 0 0 0,0-1 0 0 0,0 1 0 0 0,0 0 0 0 0,1 0 0 0 0,-1-1 0 0 0,0 1 0 0 0,0 0 0 0 0,1-1 0 0 0,7 7 0 0 0,13 23 0 0 0,-15-20 0 0 0,5 3 0 0 0,-4-3 0 0 0,1 1 0 0 0,7 12 0 0 0,-14-20 0 0 0,0 0 0 0 0,0 0 0 0 0,0 1 0 0 0,0-1 0 0 0,0 0 0 0 0,0 0 0 0 0,-1 1 0 0 0,1-1 0 0 0,-1 1 0 0 0,1-1 0 0 0,-1 0 0 0 0,0 1 0 0 0,0-1 0 0 0,0 1 0 0 0,0-1 0 0 0,-1 0 0 0 0,0 3 0 0 0,1-3 1 0 0,-1-1 1 0 0,0 1-1 0 0,0-1 0 0 0,1 1 1 0 0,-1-1-1 0 0,0 0 0 0 0,-1 1 1 0 0,1-1-1 0 0,0 0 0 0 0,0 0 1 0 0,0 0-1 0 0,-1 0 0 0 0,1 0 1 0 0,0 0-1 0 0,-1 0 0 0 0,-1 0 1 0 0,-28 10-136 0 0,18-7-331 0 0,2-1-175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9T11:33:45.37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548 107 7367 0 0,'11'0'907'0'0,"-5"0"-339"0"0,1 1 0 0 0,-1-1-1 0 0,1 0 1 0 0,-1-1 0 0 0,1 0 0 0 0,-1 0-1 0 0,1 0 1 0 0,-1-1 0 0 0,0 0 0 0 0,8-4-1 0 0,-13 6-439 0 0,0-1 0 0 0,-1 1 0 0 0,1-1 0 0 0,0 0 0 0 0,-1 1 0 0 0,1-1 0 0 0,-1 0 1 0 0,1 0-1 0 0,-1 0 0 0 0,1 1 0 0 0,-1-1 0 0 0,1 0 0 0 0,-1 0 0 0 0,0 0 0 0 0,1 0 0 0 0,-1 0 0 0 0,0 0 0 0 0,0 0 0 0 0,0 1 0 0 0,0-1 0 0 0,0 0 0 0 0,0 0 0 0 0,0 0 0 0 0,0 0 0 0 0,0 0 0 0 0,0 0 0 0 0,-1 0 0 0 0,1 0 0 0 0,0 0 0 0 0,-1 0 0 0 0,1 1 0 0 0,0-1 0 0 0,-1 0 0 0 0,0-1 0 0 0,-1-2 16 0 0,0 1-1 0 0,0 1 0 0 0,0-1 0 0 0,-1 0 1 0 0,1 0-1 0 0,-1 1 0 0 0,1 0 1 0 0,-5-3-1 0 0,-2-1-134 0 0,-1 1 1 0 0,0 0-1 0 0,0 1 0 0 0,0 0 1 0 0,-1 1-1 0 0,0 0 0 0 0,1 1 1 0 0,-1 0-1 0 0,0 1 0 0 0,0 0 1 0 0,0 0-1 0 0,0 1 0 0 0,0 1 1 0 0,0 0-1 0 0,0 0 0 0 0,-15 4 1 0 0,4 1 4 0 0,0 0 1 0 0,0 2 0 0 0,1 0-1 0 0,0 2 1 0 0,0 0 0 0 0,-35 24-1 0 0,42-25-8 0 0,-18 13 185 0 0,0 2 0 0 0,-52 48 0 0 0,77-64-158 0 0,0 0-1 0 0,0 0 1 0 0,1 0 0 0 0,0 0-1 0 0,0 1 1 0 0,1 0 0 0 0,0 1-1 0 0,0-1 1 0 0,1 1 0 0 0,1 0-1 0 0,-1 0 1 0 0,2 0 0 0 0,-1 0-1 0 0,1 1 1 0 0,0 17 0 0 0,2-24-32 0 0,0-1 1 0 0,0 1 0 0 0,1-1-1 0 0,-1 1 1 0 0,1-1 0 0 0,0 1-1 0 0,0-1 1 0 0,1 1 0 0 0,-1-1 0 0 0,1 0-1 0 0,-1 0 1 0 0,1 0 0 0 0,0 0-1 0 0,3 3 1 0 0,-1-1 3 0 0,0-1-1 0 0,1 1 1 0 0,-1-2-1 0 0,1 1 0 0 0,0 0 1 0 0,0-1-1 0 0,9 5 1 0 0,5 0 4 0 0,-1-2 0 0 0,1 1 0 0 0,0-2 0 0 0,20 3 0 0 0,-13-3-9 0 0,0-2 0 0 0,-1-1 0 0 0,1-1 0 0 0,0-1 0 0 0,0-1 0 0 0,0-1 0 0 0,-1-1 0 0 0,43-12 0 0 0,-54 12 0 0 0,-1-2 0 0 0,21-9 0 0 0,-33 15 5 0 0,1-1 0 0 0,0 0-1 0 0,-1 0 1 0 0,1 1 0 0 0,0-1 0 0 0,-1 1-1 0 0,1 0 1 0 0,-1-1 0 0 0,1 1 0 0 0,-1 0-1 0 0,0 0 1 0 0,1 0 0 0 0,-1 0 0 0 0,0 0-1 0 0,1 0 1 0 0,-1 0 0 0 0,1 2 0 0 0,5 3 57 0 0,5 1 39 0 0,0 0-1 0 0,0-1 1 0 0,0 0-1 0 0,0-1 1 0 0,1-1-1 0 0,0 0 1 0 0,0 0 0 0 0,14 1-1 0 0,-21-4-103 0 0,-1 0 1 0 0,1-1-1 0 0,-1 1 0 0 0,1-1 1 0 0,-1-1-1 0 0,1 1 1 0 0,-1-1-1 0 0,1 0 0 0 0,-1 0 1 0 0,0 0-1 0 0,1-1 0 0 0,-1 0 1 0 0,0 0-1 0 0,0 0 0 0 0,0 0 1 0 0,0-1-1 0 0,0 0 0 0 0,-1 0 1 0 0,1-1-1 0 0,-1 1 0 0 0,0-1 1 0 0,4-4-1 0 0,-6 6 3 0 0,0-1 0 0 0,0 1 0 0 0,-1-1 0 0 0,1 1 0 0 0,-1-1 0 0 0,0 0 0 0 0,0 0 0 0 0,0 1 0 0 0,0-1 0 0 0,0 0 0 0 0,0 0 0 0 0,-1 0 0 0 0,0 0 0 0 0,1 0 0 0 0,-1 0 0 0 0,-1-4 0 0 0,1 3 0 0 0,-1-1 0 0 0,0 1 0 0 0,-1-1 0 0 0,1 1 0 0 0,-1 0 0 0 0,0-1 0 0 0,0 1 0 0 0,0 0 0 0 0,-5-6 0 0 0,-1 0 0 0 0,0 1 0 0 0,0 0 0 0 0,-1 0 0 0 0,0 1 0 0 0,-1 0 0 0 0,-20-12 0 0 0,22 15 0 0 0,-1 1 0 0 0,1 0 0 0 0,-1 0 0 0 0,0 1 0 0 0,-1 0 0 0 0,1 0 0 0 0,0 1 0 0 0,-1 1 0 0 0,1 0 0 0 0,-1 0 0 0 0,0 0 0 0 0,-17 3 0 0 0,19-1 0 0 0,1 0 0 0 0,-1 0 0 0 0,0 1 0 0 0,0 1 0 0 0,1-1 0 0 0,-1 1 0 0 0,1 1 0 0 0,0-1 0 0 0,0 1 0 0 0,0 1 0 0 0,0-1 0 0 0,1 1 0 0 0,0 0 0 0 0,0 0 0 0 0,-9 11 0 0 0,13-15 11 0 0,1 1 0 0 0,0-1 0 0 0,0 1 0 0 0,0-1 0 0 0,0 1 0 0 0,0 0 0 0 0,0-1 0 0 0,0 1 0 0 0,0 0 0 0 0,1 0 0 0 0,-1-1 0 0 0,1 1 1 0 0,-1 0-1 0 0,1 0 0 0 0,0 0 0 0 0,-1 0 0 0 0,1 0 0 0 0,0 0 0 0 0,0-1 0 0 0,1 1 0 0 0,-1 0 0 0 0,0 0 0 0 0,1 0 0 0 0,-1 0 0 0 0,1 0 0 0 0,-1-1 0 0 0,1 1 0 0 0,0 0 0 0 0,0 0 0 0 0,0-1 0 0 0,0 1 0 0 0,0-1 0 0 0,0 1 0 0 0,0-1 0 0 0,0 1 0 0 0,1-1 0 0 0,1 2 0 0 0,2 2-301 0 0,1-1-1 0 0,-1 0 0 0 0,12 6 1 0 0,16 7-5671 0 0,-11-7-943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9T11:33:46.16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70 13 1839 0 0,'-4'-5'-400'0'0,"-3"-3"2383"0"0,7 8-1763 0 0,-1 1 0 0 0,1-1 0 0 0,-1 0 1 0 0,1 0-1 0 0,-1 0 0 0 0,1 0 0 0 0,0 1 0 0 0,-1-1 0 0 0,1 0 0 0 0,0 0 0 0 0,-1 1 0 0 0,1-1 0 0 0,0 0 1 0 0,-1 1-1 0 0,1-1 0 0 0,0 0 0 0 0,-1 1 0 0 0,1-1 0 0 0,0 0 0 0 0,0 1 0 0 0,-1-1 0 0 0,1 0 0 0 0,0 1 1 0 0,0 0-1 0 0,-7 11 284 0 0,2-5 201 0 0,0 1 1 0 0,1 0-1 0 0,0 1 1 0 0,0-1 0 0 0,1 1-1 0 0,0-1 1 0 0,0 1-1 0 0,1 0 1 0 0,-2 15 0 0 0,2-1-98 0 0,0-13-367 0 0,1 0-1 0 0,0 0 1 0 0,1 12-1 0 0,0-20-212 0 0,0 0-1 0 0,0 0 0 0 0,1 0 0 0 0,-1 0 1 0 0,1 0-1 0 0,-1 0 0 0 0,1 0 0 0 0,0 0 1 0 0,-1-1-1 0 0,1 1 0 0 0,0 0 1 0 0,0 0-1 0 0,0-1 0 0 0,1 1 0 0 0,-1 0 1 0 0,0-1-1 0 0,1 1 0 0 0,-1-1 0 0 0,1 0 1 0 0,-1 1-1 0 0,3 0 0 0 0,-3-1-27 0 0,1-1 0 0 0,0 1 0 0 0,0-1 0 0 0,0 1 0 0 0,-1-1 0 0 0,1 0 0 0 0,0 0 0 0 0,0 0 0 0 0,0 0 0 0 0,0 0 0 0 0,0 0 0 0 0,-1 0 0 0 0,1-1 0 0 0,0 1 0 0 0,0-1 0 0 0,0 1 0 0 0,-1-1 0 0 0,1 0 0 0 0,0 0 0 0 0,-1 0 0 0 0,1 0 0 0 0,-1 0 0 0 0,1 0 0 0 0,-1 0 0 0 0,3-2 0 0 0,4-4 0 0 0,-1 0 0 0 0,0 0 0 0 0,7-10 0 0 0,42-61 0 0 0,-3 4 0 0 0,-53 74 0 0 0,0 0 0 0 0,0-1 0 0 0,0 1 0 0 0,0 0 0 0 0,0 0 0 0 0,0 0 0 0 0,0 0 0 0 0,0 0 0 0 0,0 0 0 0 0,0-1 0 0 0,0 1 0 0 0,0 0 0 0 0,0 0 0 0 0,1 0 0 0 0,-1 0 0 0 0,0 0 0 0 0,0 0 0 0 0,0 0 0 0 0,0 0 0 0 0,0-1 0 0 0,0 1 0 0 0,1 0 0 0 0,-1 0 0 0 0,0 0 0 0 0,0 0 0 0 0,0 0 0 0 0,0 0 0 0 0,0 0 0 0 0,1 0 0 0 0,-1 0 0 0 0,0 0 0 0 0,0 0 0 0 0,0 0 0 0 0,0 0 0 0 0,0 0 0 0 0,1 0 0 0 0,-1 0 0 0 0,0 0 0 0 0,0 0 0 0 0,0 0 0 0 0,0 1 0 0 0,0-1 0 0 0,1 0 0 0 0,-1 0 0 0 0,0 0 0 0 0,0 0 0 0 0,0 0 0 0 0,0 0 0 0 0,0 0 0 0 0,0 0 0 0 0,0 1 0 0 0,3 9 0 0 0,-3 14 0 0 0,0-20-7 0 0,-1 1 0 0 0,1 0 0 0 0,0-1 0 0 0,1 1 0 0 0,-1 0 0 0 0,1-1-1 0 0,-1 1 1 0 0,3 6 0 0 0,-2-9 5 0 0,0-1 0 0 0,0 0 0 0 0,-1 1 0 0 0,1-1 0 0 0,0 0-1 0 0,0 0 1 0 0,0 0 0 0 0,0 0 0 0 0,0 0 0 0 0,1 0 0 0 0,-1 0 0 0 0,0 0-1 0 0,0 0 1 0 0,1 0 0 0 0,-1-1 0 0 0,0 1 0 0 0,1 0 0 0 0,-1-1 0 0 0,1 1 0 0 0,-1-1-1 0 0,1 0 1 0 0,-1 1 0 0 0,1-1 0 0 0,-1 0 0 0 0,1 0 0 0 0,-1 0 0 0 0,1 0-1 0 0,-1 0 1 0 0,3-1 0 0 0,0 1 99 0 0,0-1-1 0 0,-1 1 1 0 0,1-1-1 0 0,-1 0 1 0 0,1 0-1 0 0,0-1 1 0 0,-1 1-1 0 0,0-1 1 0 0,1 0-1 0 0,-1 1 1 0 0,0-2-1 0 0,0 1 1 0 0,0 0-1 0 0,0 0 1 0 0,-1-1-1 0 0,1 0 1 0 0,-1 1-1 0 0,1-1 1 0 0,-1 0 0 0 0,0 0-1 0 0,0-1 1 0 0,0 1-1 0 0,0 0 1 0 0,-1 0-1 0 0,1-1 1 0 0,-1 1-1 0 0,0-1 1 0 0,0 0-1 0 0,-1 1 1 0 0,2-6-1 0 0,-7 55 1090 0 0,2-36-1244 0 0,2 1 0 0 0,0 0 1 0 0,0-1-1 0 0,1 1 0 0 0,1 13 0 0 0,2-11-817 0 0,0 2-281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9T11:33:46.82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83 194 9215 0 0,'-1'1'68'0'0,"0"-1"0"0"0,0 1 0 0 0,0-1 0 0 0,0 1 0 0 0,0-1 0 0 0,0 1 0 0 0,1 0-1 0 0,-1 0 1 0 0,0-1 0 0 0,0 1 0 0 0,1 0 0 0 0,-1 0 0 0 0,0 0 0 0 0,1 0 0 0 0,-1 0-1 0 0,1 0 1 0 0,-1 0 0 0 0,1 0 0 0 0,-1 0 0 0 0,1 0 0 0 0,0 0 0 0 0,-1 0 0 0 0,1 2-1 0 0,-4 30 1348 0 0,3-23-1103 0 0,-14 76 284 0 0,9-41-440 0 0,4-33 83 0 0,1 1 32 0 0,-13 106 1785 0 0,14-117-1982 0 0,-2 12 1062 0 0,0-15-655 0 0,-1-8-414 0 0,0-5-27 0 0,1-1 0 0 0,0 0 0 0 0,1-26 0 0 0,0-9 16 0 0,-1 37-56 0 0,-2-25-9 0 0,2 0 0 0 0,5-73 1 0 0,-2 101 7 0 0,0 0 1 0 0,1-1-1 0 0,1 1 1 0 0,-1 0-1 0 0,2 0 1 0 0,-1 1-1 0 0,1-1 1 0 0,1 1-1 0 0,0 0 1 0 0,0 0-1 0 0,0 0 1 0 0,1 1-1 0 0,1-1 1 0 0,0 2-1 0 0,13-14 1 0 0,-13 16 171 0 0,0-1 1 0 0,0 1 0 0 0,0 1 0 0 0,0-1 0 0 0,1 1 0 0 0,0 1-1 0 0,0-1 1 0 0,9-1 0 0 0,-15 4-136 0 0,0 1 0 0 0,1-1 0 0 0,-1 1 0 0 0,0 0 0 0 0,1-1-1 0 0,-1 1 1 0 0,0 0 0 0 0,1 1 0 0 0,-1-1 0 0 0,0 0 0 0 0,1 1 0 0 0,-1-1 0 0 0,0 1-1 0 0,0 0 1 0 0,1 0 0 0 0,-1-1 0 0 0,0 2 0 0 0,0-1 0 0 0,0 0 0 0 0,0 0 0 0 0,0 1 0 0 0,0-1-1 0 0,-1 1 1 0 0,1-1 0 0 0,0 1 0 0 0,-1 0 0 0 0,1 0 0 0 0,-1 0 0 0 0,0 0 0 0 0,1 0 0 0 0,-1 0-1 0 0,0 0 1 0 0,1 3 0 0 0,0 1 7 0 0,0 1-1 0 0,-1-1 0 0 0,1 0 1 0 0,-1 0-1 0 0,-1 1 0 0 0,1-1 1 0 0,-1 0-1 0 0,0 1 0 0 0,0-1 1 0 0,-1 1-1 0 0,0-1 1 0 0,0 0-1 0 0,-1 0 0 0 0,0 1 1 0 0,0-1-1 0 0,0 0 0 0 0,0-1 1 0 0,-6 10-1 0 0,0-1 54 0 0,-1 0 0 0 0,0-1 0 0 0,0-1 0 0 0,-1 1-1 0 0,-1-1 1 0 0,-16 13 0 0 0,22-20-802 0 0,-1 0-1 0 0,0-1 1 0 0,-1 0-1 0 0,1 0 1 0 0,-10 4 0 0 0,10-6-5880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9T11:33:47.56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1 132 1375 0 0,'9'-13'821'0'0,"1"1"-1"0"0,1 0 0 0 0,0 1 0 0 0,0 0 1 0 0,24-17-1 0 0,-29 22-274 0 0,1 1 0 0 0,0 1 0 0 0,0 0 0 0 0,0 0 0 0 0,1 0 0 0 0,-1 1 0 0 0,1-1 0 0 0,0 2 0 0 0,0-1 0 0 0,0 2 0 0 0,0-1 0 0 0,1 1 0 0 0,15-1 0 0 0,-17 2-222 0 0,0 1 0 0 0,0 0 0 0 0,0 0 0 0 0,-1 1 0 0 0,1 0 0 0 0,0 0 0 0 0,-1 0 0 0 0,0 1 0 0 0,1 0 0 0 0,-1 0 0 0 0,0 0 0 0 0,-1 1 0 0 0,1 0 0 0 0,-1 0 0 0 0,1 1 0 0 0,-1-1 0 0 0,6 9 0 0 0,-7-9-197 0 0,9 10 160 0 0,19 30 1 0 0,-29-40-282 0 0,-1 0 0 0 0,1 0-1 0 0,-1 0 1 0 0,-1 0 0 0 0,1 0 0 0 0,0 1 0 0 0,-1-1 0 0 0,0 1-1 0 0,0-1 1 0 0,0 1 0 0 0,-1-1 0 0 0,1 1 0 0 0,-1 7 0 0 0,-1-11-6 0 0,1-1 0 0 0,0 1 1 0 0,0 0-1 0 0,0 0 1 0 0,0-1-1 0 0,-1 1 0 0 0,1 0 1 0 0,0-1-1 0 0,0 1 1 0 0,-1-1-1 0 0,1 1 1 0 0,-1 0-1 0 0,1-1 0 0 0,-1 1 1 0 0,1-1-1 0 0,-1 1 1 0 0,1-1-1 0 0,-1 1 0 0 0,1-1 1 0 0,-1 1-1 0 0,1-1 1 0 0,-1 0-1 0 0,0 1 1 0 0,0-1-1 0 0,-1 1 0 0 0,1-1 1 0 0,-1 0-1 0 0,0 1 0 0 0,0-1 0 0 0,1 0 1 0 0,-1 0-1 0 0,0 0 0 0 0,1 0 1 0 0,-4-1-1 0 0,-4-1-1 0 0,1 0 1 0 0,1-1-1 0 0,-11-4 0 0 0,16 6 1 0 0,-47-27-2 0 0,-1 0 3 0 0,45 25 0 0 0,0 1 1 0 0,0 0-1 0 0,-1 1 1 0 0,1-1-1 0 0,0 1 1 0 0,-1 0-1 0 0,-10 0 1 0 0,14 1 14 0 0,-1 0 1 0 0,1 0-1 0 0,-1 0 1 0 0,1 1-1 0 0,-1-1 1 0 0,1 1-1 0 0,-1 0 1 0 0,1 0-1 0 0,0 0 1 0 0,0 0-1 0 0,-1 0 1 0 0,1 0-1 0 0,0 0 1 0 0,0 1-1 0 0,0-1 1 0 0,0 1-1 0 0,0 0 1 0 0,0 0-1 0 0,-1 2 1 0 0,0 0 47 0 0,1 0 0 0 0,-1-1 0 0 0,1 1 0 0 0,0 0 0 0 0,1 0 0 0 0,-1 1 0 0 0,1-1 0 0 0,0 0 0 0 0,0 1 0 0 0,-1 6 0 0 0,1-5 24 0 0,1 0 0 0 0,0 0-1 0 0,0 0 1 0 0,1 0 0 0 0,0 0-1 0 0,0 0 1 0 0,3 11-1 0 0,-3-14-64 0 0,0 0 0 0 0,1 0-1 0 0,-1 0 1 0 0,1 0 0 0 0,-1 0 0 0 0,1 0-1 0 0,0 0 1 0 0,0 0 0 0 0,0-1-1 0 0,1 1 1 0 0,-1-1 0 0 0,0 0-1 0 0,6 4 1 0 0,-4-4-96 0 0,1 0 0 0 0,-1 0-1 0 0,0 0 1 0 0,1 0 0 0 0,-1-1 0 0 0,1 0-1 0 0,0 0 1 0 0,-1 0 0 0 0,1 0 0 0 0,0-1 0 0 0,7 0-1 0 0,-4-1-212 0 0,0 0 0 0 0,1 0 0 0 0,-1-1 0 0 0,-1 0 0 0 0,1 0 1 0 0,9-5-1 0 0,1-2-427 0 0,-1 0 0 0 0,0-1 0 0 0,-1-1 0 0 0,28-23 0 0 0,-27 18-1868 0 0,30-33 0 0 0,-38 38 2960 0 0,-1-1 0 0 0,9-14 0 0 0,-17 26-146 0 0,0-1 1 0 0,0 1-1 0 0,0-1 1 0 0,0 1-1 0 0,1 0 1 0 0,-1-1-1 0 0,0 1 1 0 0,0-1 0 0 0,1 1-1 0 0,-1 0 1 0 0,0-1-1 0 0,0 1 1 0 0,1 0-1 0 0,-1 0 1 0 0,0-1-1 0 0,1 1 1 0 0,-1 0-1 0 0,0 0 1 0 0,1-1-1 0 0,-1 1 1 0 0,1 0 0 0 0,0 0-1 0 0,2 8 2168 0 0,-4 26-1965 0 0,0-22-160 0 0,-7 89-41 0 0,5-76-244 0 0,3-24 9 0 0,0-1 0 0 0,0 0 0 0 0,0 1 0 0 0,0-1 0 0 0,0 1 0 0 0,0-1 0 0 0,0 1 0 0 0,-1-1 0 0 0,1 0 0 0 0,0 1 0 0 0,0-1 0 0 0,1 1 0 0 0,-1-1 0 0 0,0 1 0 0 0,0-1 0 0 0,0 0 0 0 0,0 1 0 0 0,0-1 0 0 0,0 1 0 0 0,0-1 0 0 0,1 0 0 0 0,-1 1 0 0 0,0-1 0 0 0,0 0 0 0 0,1 1 0 0 0,-1-1 0 0 0,0 0 0 0 0,0 1 0 0 0,1-1 0 0 0,-1 0 0 0 0,0 0 0 0 0,1 1 0 0 0,0-1 0 0 0,0 0 0 0 0,0 0 0 0 0,0-1 0 0 0,0 1 0 0 0,-1 0 0 0 0,1 0 0 0 0,0-1 0 0 0,0 1 0 0 0,0 0 0 0 0,-1-1 0 0 0,1 1 0 0 0,0-1 0 0 0,0 1 0 0 0,0-2 0 0 0,29-27 0 0 0,-27 25 0 0 0,28-31-15 0 0,36-35 81 0 0,-57 60-83 0 0,1 1 0 0 0,0 0 0 0 0,1 1 0 0 0,20-12 0 0 0,-27 18-499 0 0,0 0 1 0 0,0 0-1 0 0,0 0 1 0 0,0 1-1 0 0,0 0 1 0 0,9-1 0 0 0,-4 2-5819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9T11:33:48.17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51 408 6447 0 0,'-1'-1'48'0'0,"1"0"0"0"0,-1 0-1 0 0,1 0 1 0 0,0 0-1 0 0,0 0 1 0 0,0 0-1 0 0,-1 1 1 0 0,1-1 0 0 0,0 0-1 0 0,0 0 1 0 0,0 0-1 0 0,0 0 1 0 0,1 0-1 0 0,-1 0 1 0 0,0 0 0 0 0,0 0-1 0 0,1 0 1 0 0,-1 0-1 0 0,0 0 1 0 0,1 1-1 0 0,-1-1 1 0 0,2-2 0 0 0,0 1 220 0 0,0 1 0 0 0,0-1 0 0 0,0 0 0 0 0,0 1 0 0 0,1-1 1 0 0,4-1-1 0 0,-2 0 98 0 0,3-1 247 0 0,-1 1 0 0 0,1-1 0 0 0,0 1 0 0 0,-1 1 0 0 0,1 0 1 0 0,1 0-1 0 0,-1 0 0 0 0,0 1 0 0 0,9 0 0 0 0,-12 1-345 0 0,-1 0 0 0 0,1 1 0 0 0,0-1 0 0 0,0 1 0 0 0,0 0 0 0 0,0 1 0 0 0,-1-1 0 0 0,1 1 0 0 0,0 0 0 0 0,-1 0 0 0 0,0 0-1 0 0,1 1 1 0 0,-1-1 0 0 0,0 1 0 0 0,0 0 0 0 0,5 6 0 0 0,-6-5-198 0 0,0 0 1 0 0,0 0-1 0 0,-1 0 0 0 0,0 0 1 0 0,1 0-1 0 0,-2 1 0 0 0,1-1 1 0 0,0 1-1 0 0,-1 0 0 0 0,0-1 1 0 0,0 1-1 0 0,0 8 0 0 0,0-5 44 0 0,0 0 0 0 0,-1 1 0 0 0,0-1 0 0 0,-1 1 0 0 0,0-1 0 0 0,-3 11 0 0 0,4-17-114 0 0,0 0 0 0 0,-1-1 0 0 0,1 1 0 0 0,-1 0 0 0 0,1-1 0 0 0,-1 1-1 0 0,0-1 1 0 0,0 1 0 0 0,0-1 0 0 0,0 1 0 0 0,0-1 0 0 0,0 0 0 0 0,0 1 0 0 0,0-1 0 0 0,0 0-1 0 0,0 0 1 0 0,-1 0 0 0 0,1 0 0 0 0,-1 0 0 0 0,1 0 0 0 0,-1 0 0 0 0,1 0 0 0 0,-1-1 0 0 0,-2 2-1 0 0,2-2 2 0 0,0 0 0 0 0,0-1-1 0 0,0 1 1 0 0,0 0 0 0 0,0-1-1 0 0,0 1 1 0 0,0-1-1 0 0,0 1 1 0 0,1-1 0 0 0,-1 0-1 0 0,0 0 1 0 0,0 0-1 0 0,1 0 1 0 0,-1 0 0 0 0,0 0-1 0 0,1-1 1 0 0,-1 1-1 0 0,1 0 1 0 0,0-1 0 0 0,-1 1-1 0 0,0-3 1 0 0,-4-3 60 0 0,1 1 0 0 0,-1 0-1 0 0,0 0 1 0 0,-1 1 0 0 0,1 0 0 0 0,-1 0 0 0 0,0 0 0 0 0,-1 1-1 0 0,1 0 1 0 0,-15-5 0 0 0,18 8-61 0 0,0-1-1 0 0,0 2 1 0 0,0-1 0 0 0,1 0 0 0 0,-1 1-1 0 0,0 0 1 0 0,0 0 0 0 0,0 0-1 0 0,0 0 1 0 0,0 0 0 0 0,0 1-1 0 0,0 0 1 0 0,1 0 0 0 0,-1 0-1 0 0,0 0 1 0 0,0 1 0 0 0,1-1 0 0 0,-1 1-1 0 0,1 0 1 0 0,0 0 0 0 0,-1 0-1 0 0,1 1 1 0 0,0-1 0 0 0,0 1-1 0 0,-4 4 1 0 0,5-4 0 0 0,0-1 0 0 0,1 0 0 0 0,-1 1 0 0 0,1 0 0 0 0,0-1 0 0 0,-1 1 0 0 0,1 0 0 0 0,0 0 0 0 0,0-1 0 0 0,1 1 0 0 0,-1 0 0 0 0,1 0 0 0 0,-1 0 0 0 0,1 0 0 0 0,0 0 0 0 0,0 0 0 0 0,0 0 0 0 0,1 0 0 0 0,-1 0 0 0 0,1 0 0 0 0,-1 0 0 0 0,1 0 0 0 0,0-1 0 0 0,0 1 0 0 0,0 0 0 0 0,1 0 0 0 0,-1-1 0 0 0,1 1 0 0 0,-1-1 0 0 0,1 1 0 0 0,0-1 0 0 0,0 0 0 0 0,0 0 0 0 0,0 0 0 0 0,0 0 0 0 0,0 0 0 0 0,1 0 0 0 0,-1 0 0 0 0,1-1 0 0 0,0 1 0 0 0,-1-1 0 0 0,1 0 0 0 0,0 0 0 0 0,-1 0 0 0 0,1 0 0 0 0,3 0 0 0 0,6 1 5 0 0,-1-1 0 0 0,1 0 0 0 0,0-1 0 0 0,-1-1 0 0 0,1 0 0 0 0,-1 0 0 0 0,0-1 0 0 0,1 0 0 0 0,-1-1 0 0 0,0-1 0 0 0,0 0 0 0 0,0 0 0 0 0,-1-1 0 0 0,17-10 0 0 0,-5 1-271 0 0,0-1 0 0 0,-1-1 0 0 0,-1-1 1 0 0,-1-1-1 0 0,23-26 0 0 0,-8 4-568 0 0,-1-1 0 0 0,-3-2 0 0 0,-2-1 0 0 0,-1-1 0 0 0,-3-1 0 0 0,-1-1 0 0 0,17-55 0 0 0,-39 100 900 0 0,-1-1 0 0 0,1 1 0 0 0,-1 0-1 0 0,1-1 1 0 0,-1 1 0 0 0,0 0-1 0 0,0 0 1 0 0,-1-5 0 0 0,1 7-52 0 0,0 0-1 0 0,0 0 1 0 0,0-1-1 0 0,0 1 1 0 0,0 0-1 0 0,0 0 1 0 0,0 0 0 0 0,0-1-1 0 0,0 1 1 0 0,-1 0-1 0 0,1 0 1 0 0,0 0-1 0 0,0-1 1 0 0,0 1-1 0 0,0 0 1 0 0,0 0 0 0 0,0 0-1 0 0,-1 0 1 0 0,1-1-1 0 0,0 1 1 0 0,0 0-1 0 0,0 0 1 0 0,-1 0 0 0 0,1 0-1 0 0,0 0 1 0 0,0 0-1 0 0,0 0 1 0 0,-1 0-1 0 0,1-1 1 0 0,0 1 0 0 0,0 0-1 0 0,-1 0 1 0 0,-9 9 276 0 0,7-3-150 0 0,0 0 0 0 0,1 0 1 0 0,-1 1-1 0 0,1-1 1 0 0,-2 13-1 0 0,2-12-85 0 0,-6 29-18 0 0,-8 48-37 0 0,4 12 0 0 0,7-19-13 0 0,2 62-283 0 0,3-130-58 0 0,0-2-280 0 0,0 0 0 0 0,-1 0 0 0 0,0 0 0 0 0,0 0-1 0 0,-3 7 1 0 0,1-7-594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9T11:33:48.52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25 263 4607 0 0,'-6'-17'3056'0'0,"1"0"-1"0"0,-6-31 1 0 0,10 39-2382 0 0,0 1 0 0 0,0 0 0 0 0,1-1 1 0 0,0 1-1 0 0,1 0 0 0 0,0-1 0 0 0,0 1 1 0 0,3-10-1 0 0,-2 14-524 0 0,0 0-1 0 0,0 0 1 0 0,0 0 0 0 0,1 0 0 0 0,0 0-1 0 0,-1 1 1 0 0,1-1 0 0 0,1 1-1 0 0,-1 0 1 0 0,0 0 0 0 0,1 0 0 0 0,0 0-1 0 0,0 0 1 0 0,-1 1 0 0 0,1 0 0 0 0,8-4-1 0 0,4-1-114 0 0,1 1 0 0 0,0 1 0 0 0,17-4 0 0 0,-19 6-29 0 0,1 0 0 0 0,0 1 1 0 0,0 1-1 0 0,-1 1 0 0 0,1 0 0 0 0,19 3 0 0 0,-26-2-292 0 0,0 1-1 0 0,1 0 1 0 0,-1 0-1 0 0,0 1 1 0 0,0 0-1 0 0,0 1 1 0 0,-1 0-1 0 0,1 0 1 0 0,-1 1 0 0 0,0 0-1 0 0,11 10 1 0 0,-7-3-1592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9T11:33:48.84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48 117 5063 0 0,'-7'8'351'0'0,"1"0"0"0"0,-1 1 0 0 0,1 0 0 0 0,-8 16-1 0 0,13-22-225 0 0,0 0-1 0 0,0-1 0 0 0,0 1 0 0 0,0 0 0 0 0,0 0 0 0 0,1 0 0 0 0,-1-1 0 0 0,1 1 0 0 0,0 0 0 0 0,0 0 0 0 0,0 0 0 0 0,0 0 1 0 0,0 0-1 0 0,1 0 0 0 0,-1 0 0 0 0,1 0 0 0 0,0 0 0 0 0,-1-1 0 0 0,2 1 0 0 0,-1 0 0 0 0,0-1 0 0 0,3 5 0 0 0,-2-4 87 0 0,1-1 0 0 0,0 1 0 0 0,0 0-1 0 0,0-1 1 0 0,0 0 0 0 0,0 1-1 0 0,1-1 1 0 0,-1 0 0 0 0,1-1 0 0 0,-1 1-1 0 0,1-1 1 0 0,0 1 0 0 0,-1-1-1 0 0,1 0 1 0 0,0-1 0 0 0,0 1 0 0 0,0-1-1 0 0,0 1 1 0 0,7-2 0 0 0,1 1 303 0 0,0-1 1 0 0,0 0-1 0 0,0-1 1 0 0,0-1-1 0 0,14-4 1 0 0,-16 4-265 0 0,0-1 0 0 0,0 0 1 0 0,-1-1-1 0 0,1 0 1 0 0,-1 0-1 0 0,0-1 1 0 0,12-10-1 0 0,-18 13-234 0 0,0 1 0 0 0,0-1 0 0 0,-1 0 0 0 0,1 0 0 0 0,-1 0 0 0 0,0 0 0 0 0,0 0 0 0 0,0-1 0 0 0,0 1 0 0 0,0-1 0 0 0,-1 1 0 0 0,1-1 0 0 0,-1 0 0 0 0,0 1 0 0 0,0-1-1 0 0,-1 0 1 0 0,1 0 0 0 0,-1 0 0 0 0,0 1 0 0 0,0-1 0 0 0,0 0 0 0 0,0 0 0 0 0,-2-7 0 0 0,-1 4-5 0 0,1 0 0 0 0,-1 0 0 0 0,0 0-1 0 0,0 1 1 0 0,-1 0 0 0 0,0-1 0 0 0,0 1 0 0 0,-1 1 0 0 0,1-1-1 0 0,-1 1 1 0 0,0-1 0 0 0,-1 1 0 0 0,-10-7 0 0 0,11 8 59 0 0,-1 0 1 0 0,0 1-1 0 0,0-1 0 0 0,0 1 1 0 0,0 1-1 0 0,-1-1 1 0 0,1 1-1 0 0,-1 0 1 0 0,0 0-1 0 0,1 1 0 0 0,-1 0 1 0 0,0 0-1 0 0,0 1 1 0 0,-13 1-1 0 0,16-1-50 0 0,0 1-1 0 0,0 1 1 0 0,0-1 0 0 0,1 0-1 0 0,-1 1 1 0 0,0 0 0 0 0,1 0-1 0 0,-1 0 1 0 0,1 0-1 0 0,-1 1 1 0 0,1-1 0 0 0,0 1-1 0 0,0 0 1 0 0,0 0 0 0 0,1 0-1 0 0,-1 0 1 0 0,1 0-1 0 0,-1 1 1 0 0,-2 6 0 0 0,3-6-282 0 0,0 0 1 0 0,0 0-1 0 0,0 0 1 0 0,1 1-1 0 0,0-1 1 0 0,0 0-1 0 0,0 1 1 0 0,0-1-1 0 0,1 1 1 0 0,0-1-1 0 0,0 1 1 0 0,0-1-1 0 0,0 1 1 0 0,1-1-1 0 0,-1 0 1 0 0,1 1-1 0 0,3 7 1 0 0,2 0-5769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9T11:33:49.21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1 132 10135 0 0,'0'-6'78'0'0,"1"3"161"0"0,0-1 0 0 0,-1 0 0 0 0,1 0 0 0 0,1 1 0 0 0,2-7 1 0 0,-4 9-148 0 0,0 0-1 0 0,1 0 1 0 0,-1 1 0 0 0,1-1 0 0 0,0 0 0 0 0,-1 1 0 0 0,1-1 0 0 0,-1 1 0 0 0,1-1 0 0 0,0 0 0 0 0,0 1-1 0 0,-1 0 1 0 0,1-1 0 0 0,0 1 0 0 0,0-1 0 0 0,-1 1 0 0 0,1 0 0 0 0,0-1 0 0 0,0 1 0 0 0,0 0 0 0 0,0 0 0 0 0,0 0-1 0 0,-1 0 1 0 0,1 0 0 0 0,0 0 0 0 0,0 0 0 0 0,0 0 0 0 0,0 0 0 0 0,0 0 0 0 0,0 0 0 0 0,0 1 0 0 0,0 0 129 0 0,0 1 1 0 0,-1-1-1 0 0,1 1 1 0 0,-1-1 0 0 0,1 1-1 0 0,-1-1 1 0 0,1 1-1 0 0,-1-1 1 0 0,0 1-1 0 0,0 0 1 0 0,0-1 0 0 0,0 1-1 0 0,0-1 1 0 0,-1 4-1 0 0,1-1 424 0 0,-4 27 1084 0 0,3-26-1389 0 0,0 1 0 0 0,1 0 0 0 0,-1 0 0 0 0,1 0 0 0 0,1 11 0 0 0,-1-17-337 0 0,0 0-1 0 0,1 1 1 0 0,-1-1 0 0 0,0 0-1 0 0,0 1 1 0 0,0-1 0 0 0,0 0-1 0 0,0 1 1 0 0,0-1 0 0 0,1 0 0 0 0,-1 0-1 0 0,0 1 1 0 0,0-1 0 0 0,0 0-1 0 0,1 1 1 0 0,-1-1 0 0 0,0 0 0 0 0,0 0-1 0 0,1 0 1 0 0,-1 1 0 0 0,0-1-1 0 0,0 0 1 0 0,1 0 0 0 0,-1 0 0 0 0,0 0-1 0 0,1 0 1 0 0,-1 1 0 0 0,0-1-1 0 0,1 0 1 0 0,-1 0 0 0 0,0 0-1 0 0,1 0 1 0 0,12-4 97 0 0,10-13 16 0 0,19-28-40 0 0,25-24 189 0 0,-57 61-236 0 0,0 0 0 0 0,0 0 0 0 0,1 1 0 0 0,0 0 0 0 0,15-7 0 0 0,-19 11-1 0 0,1 0 0 0 0,-1 1 1 0 0,0 0-1 0 0,1 1 0 0 0,-1-1 1 0 0,16 0-1 0 0,-20 2-120 0 0,0 0 1 0 0,0 0-1 0 0,0 0 0 0 0,1 1 0 0 0,-1-1 1 0 0,0 1-1 0 0,0 0 0 0 0,0 0 1 0 0,0 0-1 0 0,0 0 0 0 0,0 0 1 0 0,0 1-1 0 0,0-1 0 0 0,-1 1 1 0 0,1 0-1 0 0,0 0 0 0 0,-1 0 1 0 0,5 4-1 0 0,-2 1-7639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9T09:08:19.967"/>
    </inkml:context>
    <inkml:brush xml:id="br0">
      <inkml:brushProperty name="width" value="0.3" units="cm"/>
      <inkml:brushProperty name="height" value="0.6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299 469 4607 0 0,'-5'0'240'0'0,"0"1"0"0"0,0 0-1 0 0,0 0 1 0 0,0 0-1 0 0,-36-7 5507 0 0,124-160-290 0 0,-65 133-5457 0 0,6-11 9 0 0,54-74 0 0 0,-120 193 931 0 0,6 0-758 0 0,-33 94 0 0 0,56-136-169 0 0,-15 49 24 0 0,25-71-30 0 0,1 0 0 0 0,0 0 0 0 0,0 0 0 0 0,1 0 0 0 0,1 20 0 0 0,0-31-6 0 0,0 1 0 0 0,0-1 0 0 0,0 1 0 0 0,0-1 0 0 0,0 1 0 0 0,0 0 0 0 0,0-1 0 0 0,0 1 0 0 0,0-1 0 0 0,0 1 0 0 0,0-1 0 0 0,0 1 0 0 0,1-1 0 0 0,-1 1 0 0 0,0-1 0 0 0,0 1 0 0 0,1-1 0 0 0,-1 1 0 0 0,0-1 0 0 0,1 1 0 0 0,-1-1 0 0 0,1 1 0 0 0,-1-1 0 0 0,0 0 0 0 0,1 1 0 0 0,-1-1 0 0 0,1 0 0 0 0,0 1 0 0 0,0-1 0 0 0,0 0 0 0 0,0 0 0 0 0,0-1 0 0 0,0 1 0 0 0,0 0 0 0 0,0 0 0 0 0,-1-1 0 0 0,1 1 0 0 0,0 0 0 0 0,0-1 0 0 0,0 1 0 0 0,-1-1 0 0 0,1 1 0 0 0,0-1 0 0 0,1-1 0 0 0,25-30 0 0 0,-25 30 0 0 0,143-211-449 0 0,-136 200 382 0 0,-1-1 0 0 0,-1-1 0 0 0,0 0 0 0 0,6-19 0 0 0,-13 34 68 0 0,0 0 0 0 0,0 0-1 0 0,0 0 1 0 0,0 0 0 0 0,0 0 0 0 0,0 0-1 0 0,0 0 1 0 0,0 0 0 0 0,0 0 0 0 0,0 0-1 0 0,0 0 1 0 0,0 0 0 0 0,0 0 0 0 0,0 0-1 0 0,0 0 1 0 0,0 0 0 0 0,0 0 0 0 0,0 0-1 0 0,-1 0 1 0 0,1 0 0 0 0,0 0 0 0 0,0 0-1 0 0,0 0 1 0 0,0 0 0 0 0,0 0 0 0 0,0 0-1 0 0,0 0 1 0 0,0 0 0 0 0,0 0 0 0 0,0-1-1 0 0,0 1 1 0 0,0 0 0 0 0,0 0 0 0 0,0 0-1 0 0,0 0 1 0 0,0 0 0 0 0,0 0 0 0 0,0 0-1 0 0,0 0 1 0 0,0 0 0 0 0,0 0 0 0 0,0 0-1 0 0,0 0 1 0 0,0 0 0 0 0,0 0 0 0 0,0 0-1 0 0,0 0 1 0 0,0 0 0 0 0,0 0 0 0 0,0 0-1 0 0,0 0 1 0 0,0 0 0 0 0,0-1 0 0 0,-6 7 94 0 0,-5 9 107 0 0,-66 112 593 0 0,-43 77-513 0 0,101-168-223 0 0,2 1 0 0 0,2 1 0 0 0,-18 69 0 0 0,32-104-45 0 0,0 0 0 0 0,1 1 0 0 0,0-1 1 0 0,0 0-1 0 0,0 1 0 0 0,0 5 0 0 0,0-9-12 0 0,0 1 0 0 0,0-1 0 0 0,1 1-1 0 0,-1-1 1 0 0,0 1 0 0 0,0-1 0 0 0,0 1-1 0 0,0-1 1 0 0,1 1 0 0 0,-1-1 0 0 0,0 1 0 0 0,0-1-1 0 0,1 0 1 0 0,-1 1 0 0 0,0-1 0 0 0,1 1-1 0 0,-1-1 1 0 0,1 0 0 0 0,-1 1 0 0 0,0-1-1 0 0,1 0 1 0 0,-1 0 0 0 0,1 1 0 0 0,-1-1 0 0 0,1 0-1 0 0,-1 0 1 0 0,1 0 0 0 0,-1 1 0 0 0,1-1-1 0 0,-1 0 1 0 0,1 0 0 0 0,-1 0 0 0 0,1 0 0 0 0,-1 0-1 0 0,1 0 1 0 0,-1 0 0 0 0,1 0 0 0 0,-1 0-1 0 0,1-1 1 0 0,-1 1 0 0 0,1 0 0 0 0,-1 0-1 0 0,1 0 1 0 0,-1 0 0 0 0,1-1 0 0 0,-1 1 0 0 0,1 0-1 0 0,-1 0 1 0 0,0-1 0 0 0,1 1 0 0 0,-1 0-1 0 0,1-2 1 0 0,9-5 16 0 0,0-1 0 0 0,0-1 1 0 0,-1 0-1 0 0,0 0 0 0 0,0-1 0 0 0,-1 0 0 0 0,8-13 0 0 0,17-20 257 0 0,-22 30-185 0 0,21-25 116 0 0,1 2 0 0 0,2 1 1 0 0,51-40-1 0 0,-85 74-204 0 0,0 1 0 0 0,-1-1 1 0 0,1 1-1 0 0,-1-1 0 0 0,1 1 0 0 0,0-1 0 0 0,0 1 1 0 0,-1-1-1 0 0,1 1 0 0 0,0 0 0 0 0,-1-1 1 0 0,1 1-1 0 0,0 0 0 0 0,0 0 0 0 0,0-1 1 0 0,-1 1-1 0 0,1 0 0 0 0,0 0 0 0 0,0 0 0 0 0,0 0 1 0 0,0 0-1 0 0,1 1 0 0 0,-2-1-2 0 0,0 1 1 0 0,1-1-1 0 0,-1 1 0 0 0,0-1 0 0 0,0 1 0 0 0,1 0 0 0 0,-1-1 1 0 0,0 1-1 0 0,0-1 0 0 0,0 1 0 0 0,0 0 0 0 0,0-1 1 0 0,0 1-1 0 0,0 0 0 0 0,0-1 0 0 0,0 1 0 0 0,0 0 0 0 0,0-1 1 0 0,0 1-1 0 0,0-1 0 0 0,-1 2 0 0 0,-13 39 57 0 0,13-38-36 0 0,-146 288 481 0 0,97-202-429 0 0,2-5 50 0 0,-45 111 1 0 0,90-188-119 0 0,1-1-4 0 0,-1-1-1 0 0,1 1 1 0 0,0 0-1 0 0,1 0 1 0 0,-1 0-1 0 0,1 0 1 0 0,0 0-1 0 0,1 0 1 0 0,-1 7-1 0 0,1-13 1 0 0,0 1-1 0 0,1-1 1 0 0,-1 0 0 0 0,0 1-1 0 0,0-1 1 0 0,0 1 0 0 0,0-1-1 0 0,1 0 1 0 0,-1 1 0 0 0,0-1-1 0 0,1 1 1 0 0,-1-1 0 0 0,0 0-1 0 0,0 1 1 0 0,1-1 0 0 0,-1 0-1 0 0,1 0 1 0 0,-1 1 0 0 0,0-1-1 0 0,1 0 1 0 0,-1 0 0 0 0,1 1-1 0 0,-1-1 1 0 0,0 0-1 0 0,1 0 1 0 0,-1 0 0 0 0,1 0-1 0 0,-1 0 1 0 0,1 0 0 0 0,-1 0-1 0 0,1 0 1 0 0,-1 0 0 0 0,0 0-1 0 0,1 0 1 0 0,-1 0 0 0 0,1 0-1 0 0,-1 0 1 0 0,1 0 0 0 0,-1 0-1 0 0,1-1 1 0 0,-1 1 0 0 0,0 0-1 0 0,1 0 1 0 0,-1 0 0 0 0,1-1-1 0 0,-1 1 1 0 0,0 0-1 0 0,1-1 1 0 0,19-12 31 0 0,2-8-30 0 0,-2 0 1 0 0,-1-1-1 0 0,17-25 0 0 0,-15 19 63 0 0,38-40 0 0 0,-49 59-51 0 0,-6 4-8 0 0,1 0-1 0 0,-1 1 1 0 0,1-1 0 0 0,0 1 0 0 0,0 1-1 0 0,0-1 1 0 0,1 1 0 0 0,-1 0 0 0 0,1 0-1 0 0,6-2 1 0 0,-11 4-6 0 0,-1 1 0 0 0,0 0 0 0 0,1 0 0 0 0,-1 0 0 0 0,1 0 0 0 0,-1 0 0 0 0,1 0 0 0 0,-1 0 0 0 0,1 0 0 0 0,-1 0 0 0 0,1 0 0 0 0,-1 0 0 0 0,1 0 0 0 0,-1 0 0 0 0,1 0 0 0 0,-1 0 0 0 0,1 1 0 0 0,-1-1 0 0 0,1 0 0 0 0,-1 0 0 0 0,1 1 0 0 0,-1-1 0 0 0,0 0 0 0 0,1 0 0 0 0,-1 1 0 0 0,1-1 0 0 0,-1 1 0 0 0,0-1 0 0 0,1 0 0 0 0,-1 2 0 0 0,1-1 0 0 0,-1 0 0 0 0,1 1 0 0 0,-1-1 0 0 0,1 1 0 0 0,-1-1 0 0 0,0 1 0 0 0,0-1 0 0 0,0 1 0 0 0,0-1 0 0 0,0 3 0 0 0,-10 36 0 0 0,10-39 0 0 0,-31 81 62 0 0,-61 113-1 0 0,74-158-56 0 0,-37 66 54 0 0,24-49 50 0 0,-33 84 0 0 0,61-131-97 0 0,2-5-8 0 0,1-1 1 0 0,-1 1 0 0 0,0 0-1 0 0,0 0 1 0 0,1 0-1 0 0,-1 0 1 0 0,1-1-1 0 0,0 1 1 0 0,0 0-1 0 0,-1 0 1 0 0,1 0 0 0 0,1 3-1 0 0,-1-5-3 0 0,0 0-1 0 0,0 1 0 0 0,1-1 1 0 0,-1 0-1 0 0,0 0 0 0 0,0 0 1 0 0,1 0-1 0 0,-1 0 0 0 0,0 1 1 0 0,1-1-1 0 0,-1 0 0 0 0,0 0 1 0 0,0 0-1 0 0,1 0 0 0 0,-1 0 1 0 0,0 0-1 0 0,1 0 0 0 0,-1 0 1 0 0,0 0-1 0 0,1 0 0 0 0,-1 0 1 0 0,0 0-1 0 0,0 0 0 0 0,1 0 1 0 0,-1-1-1 0 0,0 1 0 0 0,1 0 1 0 0,-1 0-1 0 0,0 0 0 0 0,0 0 1 0 0,1 0-1 0 0,-1-1 0 0 0,0 1 1 0 0,0 0-1 0 0,1 0 0 0 0,-1 0 1 0 0,0-1-1 0 0,0 1 0 0 0,0 0 1 0 0,0 0-1 0 0,1-1 0 0 0,-1 1 1 0 0,0-1-1 0 0,13-12-3 0 0,-13 12 3 0 0,97-125 42 0 0,-68 85-4 0 0,65-73-1 0 0,-75 95-28 0 0,-8 6-8 0 0,1 2-1 0 0,0-1 0 0 0,0 2 1 0 0,1-1-1 0 0,22-11 0 0 0,-34 21 0 0 0,0 0 0 0 0,0 1 0 0 0,0-1 0 0 0,1 0 0 0 0,-1 1 0 0 0,0 0 0 0 0,0-1 0 0 0,1 1 0 0 0,-1 0 0 0 0,0-1 0 0 0,1 1 0 0 0,-1 0 0 0 0,0 0 0 0 0,1 0 0 0 0,-1 0 0 0 0,0 1 0 0 0,1-1 0 0 0,-1 0 0 0 0,0 0 0 0 0,2 1 0 0 0,-2 0 0 0 0,0 0 0 0 0,0 0 0 0 0,0 0 0 0 0,0-1 0 0 0,0 1 0 0 0,0 0 0 0 0,-1 0 0 0 0,1 0 0 0 0,0 0 0 0 0,-1 1 0 0 0,1-1 0 0 0,-1 0 0 0 0,1 0 0 0 0,-1 0 0 0 0,1 0 0 0 0,-1 1 0 0 0,0 0 0 0 0,1 6 0 0 0,0 1 0 0 0,-1-1 0 0 0,0 0 0 0 0,-2 17 0 0 0,-4 18 4 0 0,-3 0-1 0 0,-13 42 1 0 0,-36 83 19 0 0,13-41-4 0 0,31-86-7 0 0,6-23-12 0 0,2 1 0 0 0,0 0-1 0 0,-3 23 1 0 0,9-42 0 0 0,0 1 0 0 0,0 0 0 0 0,-1-1 0 0 0,1 1 0 0 0,0-1 0 0 0,0 1 0 0 0,0-1 0 0 0,0 1 0 0 0,0-1 0 0 0,0 1 0 0 0,0 0 0 0 0,0-1 0 0 0,0 1 0 0 0,0-1 0 0 0,0 1 0 0 0,0-1 0 0 0,1 1 0 0 0,-1-1 0 0 0,0 1 0 0 0,0-1 0 0 0,1 1 0 0 0,-1-1 0 0 0,0 1 0 0 0,1-1 0 0 0,-1 1 0 0 0,0-1 0 0 0,1 1 0 0 0,0-1 0 0 0,0 0 0 0 0,0 0 0 0 0,-1 0 0 0 0,1 0 0 0 0,0-1 0 0 0,0 1 0 0 0,-1 0 0 0 0,1 0 0 0 0,0-1 0 0 0,-1 1 0 0 0,1-1 0 0 0,0 1 0 0 0,-1-1 0 0 0,1 1 0 0 0,-1-1 0 0 0,2 0 0 0 0,22-29 0 0 0,19-37-54 0 0,-3-3 0 0 0,-3-1 0 0 0,31-87 0 0 0,-62 145 54 0 0,-2 4 0 0 0,0-1 0 0 0,0 1 0 0 0,-1 0 0 0 0,-1-1 0 0 0,1 0 0 0 0,1-16 0 0 0,-4 26 0 0 0,0 0 0 0 0,0 0 0 0 0,0 0 0 0 0,0 0 0 0 0,0 0 0 0 0,0 0 0 0 0,0 0 0 0 0,0-1 0 0 0,0 1 0 0 0,0 0 0 0 0,0 0 0 0 0,0 0 0 0 0,0 0 0 0 0,0 0 0 0 0,0 0 0 0 0,0 0 0 0 0,0 0 0 0 0,0 0 0 0 0,0 0 0 0 0,0-1 0 0 0,0 1 0 0 0,0 0 0 0 0,0 0 0 0 0,0 0 0 0 0,0 0 0 0 0,0 0 0 0 0,0 0 0 0 0,0 0 0 0 0,0 0 0 0 0,0 0 0 0 0,0 0 0 0 0,0 0 0 0 0,0-1 0 0 0,0 1 0 0 0,0 0 0 0 0,0 0 0 0 0,0 0 0 0 0,0 0 0 0 0,0 0 0 0 0,-1 0 0 0 0,1 0 0 0 0,0 0 0 0 0,0 0 0 0 0,0 0 0 0 0,0 0 0 0 0,0 0 0 0 0,0 0 0 0 0,0 0 0 0 0,0 0 0 0 0,0 0 0 0 0,0 0 0 0 0,0 0 0 0 0,-1 0 0 0 0,1 0 0 0 0,0 0 0 0 0,0 0 0 0 0,0 0 0 0 0,0 0 0 0 0,0 0 0 0 0,0 0 0 0 0,0 0 0 0 0,0 0 0 0 0,0 0 0 0 0,0 0 0 0 0,-1 0 0 0 0,1 0 0 0 0,-5 7 0 0 0,-4 13 0 0 0,-10 38 21 0 0,3 0 0 0 0,-16 105 0 0 0,28-140-20 0 0,-11 59 3 0 0,-23 151 31 0 0,19 3-10 0 0,19-181-25 0 0,4 0 0 0 0,1 0 0 0 0,22 90 0 0 0,66 153 0 0 0,-91-292-6 0 0,1 1-48 0 0,0 1 0 0 0,0 0 1 0 0,-1 0-1 0 0,0 0 1 0 0,1 15-1 0 0,-10-72-174 0 0,11-245 248 0 0,0 640 646 0 0,24 2-540 0 0,-9-164-36 0 0,2 17 12 0 0,-6-117-87 0 0,-7-42 1 0 0,-2 1 1 0 0,2 56-1 0 0,-9-56-16 0 0,-2 0 0 0 0,-2 0 0 0 0,-19 73 0 0 0,4-16 0 0 0,-8 31 0 0 0,23-116 0 0 0,0-1 0 0 0,1 1 0 0 0,0 0 0 0 0,1 1 0 0 0,-2 23 0 0 0,0-43 61 0 0,-1-6 17 0 0,-9-29-45 0 0,2 0 1 0 0,2-1 0 0 0,-9-65-1 0 0,-1-126 86 0 0,20-163-119 0 0,1 384 0 0 0,0 6 0 0 0,0-1 0 0 0,0 0 0 0 0,1 1 0 0 0,0-1 0 0 0,0 1 0 0 0,0-1 0 0 0,0 1 0 0 0,3-7 0 0 0,0 35 0 0 0,-12 244-288 0 0,5-217 259 0 0,3-41 28 0 0,-24 247-77 0 0,18-216 66 0 0,-2-1 0 0 0,-2 0 0 0 0,-1-1 0 0 0,-22 49 0 0 0,27-74 12 0 0,0-1 0 0 0,-12 16 0 0 0,16-25 0 0 0,0-1 0 0 0,-1 0 0 0 0,1 0 0 0 0,-1-1 0 0 0,1 1 0 0 0,-1 0 0 0 0,0-1 0 0 0,0 0 0 0 0,0 1 0 0 0,0-1 0 0 0,-1-1 0 0 0,1 1 0 0 0,-1 0 0 0 0,-4 1 0 0 0,6-3 1 0 0,1 1 0 0 0,-1-1-1 0 0,1 0 1 0 0,-1 0 0 0 0,1 0 0 0 0,-1 0-1 0 0,1 0 1 0 0,-1 0 0 0 0,1-1 0 0 0,-1 1-1 0 0,1-1 1 0 0,-1 1 0 0 0,1-1-1 0 0,-1 1 1 0 0,1-1 0 0 0,0 1 0 0 0,-1-1-1 0 0,0-1 1 0 0,-1 0 3 0 0,0-1 1 0 0,0 1-1 0 0,1-1 0 0 0,0 0 0 0 0,-1 0 1 0 0,1 0-1 0 0,-3-4 0 0 0,-1-4 16 0 0,1-1 0 0 0,0 0 0 0 0,-4-17 0 0 0,-5-24 29 0 0,2-1 0 0 0,3 0-1 0 0,-3-76 1 0 0,10-168 178 0 0,4 210-209 0 0,1 5-18 0 0,17-115 0 0 0,-23 305 0 0 0,-2 21-16 0 0,-12 172-94 0 0,-24-1 36 0 0,39-287 74 0 0,-9 34 0 0 0,10-42 0 0 0,0 0 0 0 0,-1 0 0 0 0,0 0 0 0 0,0 0 0 0 0,0-1 0 0 0,0 1 0 0 0,0-1 0 0 0,-5 6 0 0 0,7-9 0 0 0,-1 1 0 0 0,1-1 0 0 0,0 1 0 0 0,-1-1 0 0 0,1 0 0 0 0,0 0 0 0 0,-1 1 0 0 0,1-1 0 0 0,-1 0 0 0 0,1 1 0 0 0,0-1 0 0 0,-1 0 0 0 0,1 0 0 0 0,-1 0 0 0 0,1 0 0 0 0,-1 0 0 0 0,1 1 0 0 0,0-1 0 0 0,-1 0 0 0 0,1 0 0 0 0,-1 0 0 0 0,1 0 0 0 0,-1 0 0 0 0,1 0 0 0 0,-1 0 0 0 0,1 0 0 0 0,-1-1 0 0 0,1 1 0 0 0,-1 0 0 0 0,1 0 0 0 0,0 0 0 0 0,-1 0 0 0 0,0-1 0 0 0,0 0 0 0 0,0 0 0 0 0,-1-1 0 0 0,1 1 0 0 0,0 0 0 0 0,0-1 0 0 0,0 1 0 0 0,1 0 0 0 0,-1-1 0 0 0,0 1 0 0 0,0-3 0 0 0,-10-36 0 0 0,-14-202 109 0 0,17-3-57 0 0,7 160-24 0 0,20-545-17 0 0,-14 572-11 0 0,2 1 0 0 0,4 0 0 0 0,23-76 0 0 0,-33 132-3 0 0,0 4-4 0 0,0 11-15 0 0,0 18-10 0 0,23 584-319 0 0,-20-553 342 0 0,7 64 9 0 0,4 217 0 0 0,-16-330 0 0 0,-3 49 0 0 0,3-57 0 0 0,0 0 0 0 0,-1 0 0 0 0,1 0 0 0 0,-1-1 0 0 0,0 1 0 0 0,-1 0 0 0 0,-5 9 0 0 0,8-14 0 0 0,0-1 0 0 0,0 1 0 0 0,-1-1 0 0 0,1 1 0 0 0,0-1 0 0 0,-1 1 0 0 0,1-1 0 0 0,-1 1 0 0 0,1-1 0 0 0,0 0 0 0 0,-1 1 0 0 0,1-1 0 0 0,-1 0 0 0 0,1 1 0 0 0,-1-1 0 0 0,1 0 0 0 0,-1 0 0 0 0,1 1 0 0 0,-1-1 0 0 0,0 0 0 0 0,1 0 0 0 0,-1 0 0 0 0,1 0 0 0 0,-1 0 0 0 0,1 0 0 0 0,-1 0 0 0 0,-1 0 0 0 0,1 0 0 0 0,0-1 0 0 0,0 1 0 0 0,0-1 0 0 0,1 1 0 0 0,-1-1 0 0 0,0 0 0 0 0,0 1 0 0 0,0-1 0 0 0,0 0 0 0 0,1 0 0 0 0,-1 1 0 0 0,0-1 0 0 0,0-1 0 0 0,-3-4 0 0 0,1 0 0 0 0,0 0 0 0 0,-4-10 0 0 0,-7-29-25 0 0,1 0 0 0 0,-9-69-1 0 0,-2-97-57 0 0,22 197 82 0 0,-15-399 1 0 0,27 1 0 0 0,-19 214 0 0 0,4 131 0 0 0,4 34 0 0 0,2-1 0 0 0,7-47 0 0 0,0 1 0 0 0,-2 11 0 0 0,1-44 0 0 0,1-30 0 0 0,0 10 0 0 0,-8 106 0 0 0,-1 0 0 0 0,-9-53 0 0 0,-5 17 0 0 0,8 38 0 0 0,1 0 0 0 0,1 0 0 0 0,2-1 0 0 0,-1-46 0 0 0,7-14 0 0 0,-9-90 0 0 0,4 129 0 0 0,3-1 0 0 0,9-71 0 0 0,-4 74 0 0 0,-2-1 0 0 0,-4-79 0 0 0,-3 106 15 0 0,-7-26 0 0 0,6 31-5 0 0,1 0 1 0 0,1-1-1 0 0,-2-23 1 0 0,1-27 18 0 0,-19-104 1 0 0,15 125-25 0 0,6 32 5 0 0,0 1-1 0 0,1-1 1 0 0,0 1-1 0 0,1-1 1 0 0,0 1-1 0 0,4-16 1 0 0,24-69-16 0 0,-10 35 9 0 0,-12 34-16 0 0,0-1-1 0 0,-2 0 1 0 0,-1 0 0 0 0,-1 0-1 0 0,-2-56 1 0 0,-4-16-176 0 0,4 99 188 0 0,-1-1 0 0 0,0 1 0 0 0,1 0 1 0 0,-1 0-1 0 0,1 0 0 0 0,-1 0 0 0 0,1 0 0 0 0,-1 0 1 0 0,1 0-1 0 0,0 0 0 0 0,-1 1 0 0 0,1-1 0 0 0,0 0 1 0 0,0 0-1 0 0,2-1 0 0 0,18-13 2 0 0,-10 7 0 0 0,17-17-1 0 0,-20 17 0 0 0,0 0 0 0 0,18-12 0 0 0,-23 18 0 0 0,0 0 0 0 0,0 1 0 0 0,0-1 0 0 0,0 1 0 0 0,0 0 0 0 0,1 0 0 0 0,-1 0 0 0 0,0 0 0 0 0,1 0 0 0 0,-1 1 0 0 0,1 0 0 0 0,-1-1 0 0 0,6 2 0 0 0,16 0 0 0 0,-1 0 0 0 0,1-2 0 0 0,29-5 0 0 0,-49 6-3 0 0,1-1 0 0 0,-1 1 0 0 0,0 0-1 0 0,1 0 1 0 0,-1 0 0 0 0,1 1 0 0 0,-1-1 0 0 0,0 2-1 0 0,7 1 1 0 0,-9-2 2 0 0,-1 0-1 0 0,1 1 0 0 0,-1-1 1 0 0,1 1-1 0 0,-1 0 1 0 0,0-1-1 0 0,0 1 0 0 0,0 0 1 0 0,0 0-1 0 0,0 0 1 0 0,0 1-1 0 0,-1-1 0 0 0,1 0 1 0 0,-1 1-1 0 0,1-1 1 0 0,-1 1-1 0 0,0-1 0 0 0,0 1 1 0 0,1 4-1 0 0,1 1 2 0 0,1 0 0 0 0,-1 0 0 0 0,2 0 0 0 0,-1-1 0 0 0,1 1 0 0 0,9 9 0 0 0,-9-11 0 0 0,0 1 0 0 0,0-1 0 0 0,-1 1 0 0 0,0 0 0 0 0,0 0 0 0 0,-1 0 0 0 0,1 1 0 0 0,2 11 0 0 0,-3-2 0 0 0,-2-1 0 0 0,0 1 0 0 0,-2 28 0 0 0,1-26 0 0 0,-1-1 0 0 0,5 34 0 0 0,15 36 0 0 0,-12-59 0 0 0,0 0 0 0 0,-2 0 0 0 0,-2 0 0 0 0,0 1 0 0 0,-3 43 0 0 0,-2-22 0 0 0,7 87 0 0 0,1-15 0 0 0,-6-98 0 0 0,5 132 0 0 0,13-40 0 0 0,-14-76 0 0 0,-1 1 0 0 0,-3 0 0 0 0,-9 79 0 0 0,0 27 0 0 0,16 126 0 0 0,-19-107-13 0 0,5-113-183 0 0,3 95 0 0 0,17 10 79 0 0,-5-80-65 0 0,-3 1-1 0 0,-7 89 1 0 0,1-134 156 0 0,2 0 0 0 0,2 0 0 0 0,9 55 1 0 0,-5-53-1 0 0,-2 1 1 0 0,0 64 0 0 0,-19 11 25 0 0,8-75 0 0 0,-2 59 0 0 0,23 111 0 0 0,-3-82 0 0 0,-11-79 0 0 0,-10 91 0 0 0,0-21 0 0 0,8-75 0 0 0,-1 26 0 0 0,-12 76 0 0 0,7-114-342 0 0,-17 49-1 0 0,3-11 4 0 0,-14 81 179 0 0,18-70 86 0 0,15-72 65 0 0,0 0 1 0 0,0 0 0 0 0,0 0-1 0 0,-1 0 1 0 0,0-1 0 0 0,-6 11 0 0 0,7-15 8 0 0,1 0 0 0 0,-1 0 0 0 0,0 0 0 0 0,1 0 1 0 0,-1 0-1 0 0,0 0 0 0 0,0-1 0 0 0,-1 1 0 0 0,1-1 1 0 0,0 1-1 0 0,0-1 0 0 0,-1 0 0 0 0,1 0 0 0 0,0 0 1 0 0,-1 0-1 0 0,1 0 0 0 0,-1-1 0 0 0,0 1 1 0 0,1-1-1 0 0,-1 1 0 0 0,-3-1 0 0 0,-6 1 74 0 0,-1 1 0 0 0,0 0 1 0 0,0 1-1 0 0,1 0 0 0 0,-1 1 0 0 0,-14 7 0 0 0,13-5 116 0 0,0 0 0 0 0,-1-2 1 0 0,-29 6-1 0 0,40-10-167 0 0,-1 1 0 0 0,0-1 0 0 0,0 0 0 0 0,0 0 0 0 0,0-1 0 0 0,0 0 0 0 0,1 0 0 0 0,-1 0 1 0 0,0 0-1 0 0,1-1 0 0 0,-1 1 0 0 0,1-1 0 0 0,-1-1 0 0 0,1 1 0 0 0,0 0 0 0 0,-6-6 0 0 0,9 8-164 0 0,-1-1 0 0 0,1 0 0 0 0,0 0 0 0 0,0 0 0 0 0,0 0 1 0 0,1 0-1 0 0,-1-1 0 0 0,0 1 0 0 0,0 0 0 0 0,1 0 0 0 0,-1-1 0 0 0,0 1 0 0 0,1 0 0 0 0,-1-1 0 0 0,1 1 0 0 0,-1-3 0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9T11:33:49.94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212 86 5527 0 0,'14'-12'1383'0'0,"-10"10"-1168"0"0,-1 0-1 0 0,0-1 0 0 0,0 1 1 0 0,0-1-1 0 0,0 0 1 0 0,3-5-1 0 0,-5 7-84 0 0,-1 1 0 0 0,0-1 0 0 0,1 0 1 0 0,-1 0-1 0 0,0 0 0 0 0,0 1 0 0 0,1-1 0 0 0,-1 0 0 0 0,0 0 0 0 0,0 0 0 0 0,0 0 1 0 0,0 0-1 0 0,0 1 0 0 0,0-1 0 0 0,-1 0 0 0 0,1 0 0 0 0,0 0 0 0 0,0 0 0 0 0,0 0 0 0 0,-1 1 1 0 0,1-1-1 0 0,-1 0 0 0 0,1 0 0 0 0,0 1 0 0 0,-1-1 0 0 0,1 0 0 0 0,-1 1 0 0 0,0-1 0 0 0,1 0 1 0 0,-1 1-1 0 0,1-1 0 0 0,-1 1 0 0 0,0-1 0 0 0,0 1 0 0 0,-1-1 0 0 0,-2-3 245 0 0,-2 1-1 0 0,1 1 0 0 0,0-1 0 0 0,0 1 1 0 0,-1 0-1 0 0,1 0 0 0 0,-1 1 0 0 0,0-1 1 0 0,1 1-1 0 0,-1 0 0 0 0,0 1 0 0 0,0 0 0 0 0,0-1 1 0 0,1 2-1 0 0,-1-1 0 0 0,0 1 0 0 0,0 0 1 0 0,1 0-1 0 0,-1 1 0 0 0,-8 2 0 0 0,6-1-280 0 0,0 0-1 0 0,1 0 0 0 0,-1 1 0 0 0,1 0 0 0 0,0 0 0 0 0,0 1 0 0 0,1 0 0 0 0,-1 0 0 0 0,1 0 1 0 0,0 1-1 0 0,0 0 0 0 0,1 0 0 0 0,0 1 0 0 0,-5 7 0 0 0,8-11-76 0 0,0 1 0 0 0,0-1 1 0 0,1 1-1 0 0,0-1 0 0 0,-1 1 0 0 0,1-1 0 0 0,0 1 0 0 0,1 0 1 0 0,-1-1-1 0 0,1 1 0 0 0,0 0 0 0 0,0 0 0 0 0,0 0 0 0 0,0-1 0 0 0,0 1 1 0 0,1 0-1 0 0,0-1 0 0 0,0 1 0 0 0,0 0 0 0 0,0-1 0 0 0,0 1 1 0 0,1-1-1 0 0,0 1 0 0 0,3 5 0 0 0,0-3-7 0 0,0 0 0 0 0,0 0 0 0 0,1-1-1 0 0,0 0 1 0 0,0 0 0 0 0,0-1 0 0 0,0 1 0 0 0,1-1-1 0 0,-1-1 1 0 0,1 1 0 0 0,11 3 0 0 0,0 0-122 0 0,1-1 0 0 0,-1-1 0 0 0,1-1 0 0 0,0 0 0 0 0,0-2 1 0 0,0 0-1 0 0,1-1 0 0 0,-1-1 0 0 0,37-4 0 0 0,-34 0-988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9T11:33:50.65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98 118 7743 0 0,'3'-38'441'0'0,"-3"31"295"0"0,0 0-1 0 0,0 0 0 0 0,1-1 1 0 0,0 1-1 0 0,0 0 1 0 0,1 0-1 0 0,3-8 0 0 0,-5 14-600 0 0,1 0-1 0 0,0 0 1 0 0,-1 0 0 0 0,1 0-1 0 0,0 0 1 0 0,0 1 0 0 0,-1-1-1 0 0,1 0 1 0 0,0 0-1 0 0,0 1 1 0 0,0-1 0 0 0,0 0-1 0 0,0 1 1 0 0,0-1-1 0 0,0 1 1 0 0,0-1 0 0 0,1 1-1 0 0,-1-1 1 0 0,0 1-1 0 0,0 0 1 0 0,0 0 0 0 0,0 0-1 0 0,1-1 1 0 0,-1 1-1 0 0,0 0 1 0 0,0 0 0 0 0,0 1-1 0 0,0-1 1 0 0,1 0-1 0 0,-1 0 1 0 0,0 1 0 0 0,0-1-1 0 0,0 0 1 0 0,2 2 0 0 0,4 1 324 0 0,1 0 0 0 0,-1 0 0 0 0,13 9 1 0 0,-17-10-329 0 0,-2-1-128 0 0,93 60 759 0 0,-78-49-606 0 0,0 1-1 0 0,-1 0 1 0 0,20 25 0 0 0,-34-38-156 0 0,-1 0 0 0 0,1 1 0 0 0,-1-1 0 0 0,0 0 0 0 0,0 1 0 0 0,1-1 0 0 0,-1 0 0 0 0,0 1 0 0 0,1-1 0 0 0,-1 1 0 0 0,0-1 0 0 0,0 1 0 0 0,0-1 0 0 0,0 1 0 0 0,1-1 0 0 0,-1 1 0 0 0,0-1 0 0 0,0 1 0 0 0,0-1 0 0 0,0 1 0 0 0,0-1 0 0 0,0 1 0 0 0,0-1 0 0 0,0 1 0 0 0,-1-1 0 0 0,1 1 0 0 0,0 0 0 0 0,-1-1 0 0 0,1 1 0 0 0,-1-1 0 0 0,1 1 0 0 0,-1-1 0 0 0,0 1 0 0 0,1-1 0 0 0,-1 1 0 0 0,0-1 0 0 0,1 1 0 0 0,-1-1 0 0 0,0 0 0 0 0,0 1 0 0 0,0-1 0 0 0,1 0 0 0 0,-2 0 0 0 0,-34 3 0 0 0,32-3 0 0 0,-71-3 0 0 0,48 1 0 0 0,1 0 0 0 0,-1 3 0 0 0,1 0 0 0 0,-45 8 0 0 0,67-8 5 0 0,0 0 1 0 0,0 1-1 0 0,0-1 0 0 0,0 1 1 0 0,0 0-1 0 0,0 0 0 0 0,1 1 1 0 0,-1-1-1 0 0,1 1 0 0 0,-1 0 1 0 0,1 0-1 0 0,0 0 1 0 0,0 0-1 0 0,1 0 0 0 0,-1 0 1 0 0,1 1-1 0 0,-4 6 0 0 0,5-8-2 0 0,0 0 0 0 0,0 1 0 0 0,0-1-1 0 0,1 0 1 0 0,-1 0 0 0 0,1 1 0 0 0,0-1 0 0 0,0 0 0 0 0,0 1-1 0 0,0-1 1 0 0,0 0 0 0 0,0 1 0 0 0,0-1 0 0 0,1 0 0 0 0,-1 1-1 0 0,1-1 1 0 0,0 0 0 0 0,-1 0 0 0 0,1 1 0 0 0,0-1-1 0 0,0 0 1 0 0,1 0 0 0 0,-1 0 0 0 0,0 0 0 0 0,1 0 0 0 0,-1-1-1 0 0,1 1 1 0 0,0 0 0 0 0,-1-1 0 0 0,1 1 0 0 0,0-1 0 0 0,0 0-1 0 0,3 2 1 0 0,1 0-3 0 0,0 1 0 0 0,0-2 0 0 0,1 1 0 0 0,-1-1 0 0 0,1 0 0 0 0,0 0 0 0 0,-1-1 0 0 0,1 0 0 0 0,0 0 0 0 0,0-1 0 0 0,0 0 0 0 0,9-1 0 0 0,6-1 0 0 0,1-1 0 0 0,31-8 0 0 0,-34 5-363 0 0,0 0-1 0 0,0-2 1 0 0,0 0-1 0 0,-1-1 1 0 0,-1-1 0 0 0,1-1-1 0 0,-2 0 1 0 0,1-2-1 0 0,-2 0 1 0 0,0 0 0 0 0,0-2-1 0 0,-1 0 1 0 0,18-25-1 0 0,-29 34 155 0 0,2-1 1111 0 0,-7 16 629 0 0,-1-1-1413 0 0,-7 32 489 0 0,9-38-585 0 0,0 1 0 0 0,-1-1 1 0 0,1 0-1 0 0,0 0 0 0 0,0 0 0 0 0,1 1 0 0 0,-1-1 1 0 0,0 0-1 0 0,1 0 0 0 0,-1 0 0 0 0,1 0 0 0 0,0 0 1 0 0,0 0-1 0 0,0 0 0 0 0,1 2 0 0 0,-1-3-22 0 0,-1 0 0 0 0,1-1 0 0 0,0 1 0 0 0,0-1 0 0 0,-1 1 0 0 0,1-1 0 0 0,0 0 0 0 0,0 1 0 0 0,0-1 0 0 0,0 0 0 0 0,-1 1 0 0 0,1-1 0 0 0,0 0 0 0 0,0 0 0 0 0,0 0 0 0 0,0 0 0 0 0,0 0 0 0 0,0 0 0 0 0,0 0 0 0 0,0 0 0 0 0,0 0 0 0 0,-1-1 0 0 0,1 1 0 0 0,0 0 0 0 0,1-1 0 0 0,26-11 0 0 0,-20 8 0 0 0,89-47 14 0 0,-69 35-1 0 0,1 1 0 0 0,46-18 1 0 0,-69 31-65 0 0,-1 0 99 0 0,1 0-1 0 0,0 0 1 0 0,0 1 0 0 0,8-2 0 0 0,-14 3-27 0 0,1 0 0 0 0,0 0 0 0 0,-1 0 1 0 0,1 0-1 0 0,-1 0 0 0 0,1 0 0 0 0,-1 0 1 0 0,1 1-1 0 0,0-1 0 0 0,-1 0 0 0 0,1 0 0 0 0,-1 0 1 0 0,1 0-1 0 0,-1 1 0 0 0,1-1 0 0 0,-1 0 0 0 0,1 1 1 0 0,-1-1-1 0 0,1 0 0 0 0,-1 1 0 0 0,1 0 1 0 0,-1 0 14 0 0,1 0 1 0 0,-1-1-1 0 0,0 1 1 0 0,0 0-1 0 0,0 0 1 0 0,0 0-1 0 0,0 0 1 0 0,0 0-1 0 0,0 0 1 0 0,0-1-1 0 0,0 1 1 0 0,0 0-1 0 0,0 0 1 0 0,-1 0-1 0 0,1 0 1 0 0,0-1-1 0 0,-1 1 1 0 0,1 0-1 0 0,-1 1 1 0 0,-20 34 170 0 0,17-31-399 0 0,1-1-1 0 0,0 1 1 0 0,0-1 0 0 0,1 1 0 0 0,-1 0 0 0 0,1 0 0 0 0,0 0 0 0 0,0 0 0 0 0,1 1 0 0 0,-1-1 0 0 0,1 1-1 0 0,0-1 1 0 0,0 9 0 0 0,3-6-6868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9T11:33:51.61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173 6 11975 0 0,'-2'-5'1076'0'0,"1"12"-680"0"0,0 19-416 0 0,1-20 184 0 0,0-3-58 0 0,-2 11 4 0 0,-6 40 2 0 0,6-41 0 0 0,-3 1 90 0 0,3-7-125 0 0,-38 99 1942 0 0,22-68-312 0 0,-16 58 0 0 0,34-95-1707 0 0,-1-1 0 0 0,1 0 0 0 0,0 0 0 0 0,0 1 0 0 0,0-1 0 0 0,0 0 0 0 0,0 0 0 0 0,0 0 0 0 0,0 1 0 0 0,0-1 0 0 0,0 0 0 0 0,0 0 0 0 0,0 1 0 0 0,0-1 0 0 0,0 0 0 0 0,0 0 0 0 0,0 1 0 0 0,0-1 0 0 0,0 0 0 0 0,0 0 0 0 0,0 1 0 0 0,0-1 0 0 0,0 0 0 0 0,0 0 0 0 0,0 0 0 0 0,1 1 0 0 0,-1-1 0 0 0,0 0 0 0 0,0 0 0 0 0,0 0 0 0 0,0 1 0 0 0,0-1 0 0 0,1 0 0 0 0,-1 0 0 0 0,9-2 0 0 0,13-11 0 0 0,-20 12 0 0 0,31-22 46 0 0,-6 5 213 0 0,54-29 1 0 0,-70 42-218 0 0,-1 0-1 0 0,1 2 1 0 0,0-1 0 0 0,0 1 0 0 0,0 1 0 0 0,1 0-1 0 0,-1 0 1 0 0,0 1 0 0 0,15 1 0 0 0,-21 0-20 0 0,0 1 0 0 0,0-1 0 0 0,0 1 0 0 0,0 0 1 0 0,0 1-1 0 0,0-1 0 0 0,7 4 0 0 0,-11-5-22 0 0,0 1 0 0 0,0-1 0 0 0,0 1 0 0 0,0-1 0 0 0,0 1 0 0 0,0 0 0 0 0,-1-1 0 0 0,1 1 0 0 0,0 0 0 0 0,0 0 0 0 0,-1 0 0 0 0,1-1 0 0 0,0 1 0 0 0,-1 0 0 0 0,1 0 0 0 0,-1 0 0 0 0,1 0 0 0 0,-1 0 0 0 0,0 0 0 0 0,1 0 0 0 0,-1 0 0 0 0,0 0 0 0 0,0 0 0 0 0,0 0 0 0 0,0 0 0 0 0,0 0 0 0 0,0 0 0 0 0,0 1 0 0 0,0-1 0 0 0,0 0 0 0 0,0 0 0 0 0,0 0 0 0 0,-1 0 0 0 0,1 0 0 0 0,0 0 0 0 0,-1 0 0 0 0,1 0 0 0 0,-1 0 0 0 0,1 0 0 0 0,-1 0 0 0 0,0-1 0 0 0,-1 3 0 0 0,-2 3 66 0 0,-1-1 1 0 0,1 1-1 0 0,-1-1 0 0 0,-1 0 1 0 0,1 0-1 0 0,-1-1 0 0 0,0 1 1 0 0,-8 4-1 0 0,-56 25 481 0 0,65-32-507 0 0,-47 20-50 0 0,0-3 1 0 0,-84 20-1 0 0,136-39-4 0 0,-22 4-166 0 0,20-4-10 0 0,1 0 0 0 0,0 1 0 0 0,0-1-1 0 0,-1 0 1 0 0,1 0 0 0 0,0 0-1 0 0,-1 0 1 0 0,1-1 0 0 0,0 1-1 0 0,0 0 1 0 0,-1 0 0 0 0,1-1-1 0 0,0 1 1 0 0,-2-1 0 0 0,24-9-5581 0 0,156-44-1116 0 0,-63 22 8630 0 0,-2-7 4972 0 0,-86 30-5521 0 0,1 2 0 0 0,0 0 0 0 0,0 2 0 0 0,45-3 0 0 0,-26 3-953 0 0,-40 5-217 0 0,0-1 0 0 0,-1 0 0 0 0,1 0 0 0 0,0-1 0 0 0,-1 0 0 0 0,1 0 0 0 0,-1 0 0 0 0,10-6 0 0 0,-13 7-21 0 0,-1 0-1 0 0,1-1 1 0 0,-1 1 0 0 0,0 0-1 0 0,1-1 1 0 0,-1 1-1 0 0,0-1 1 0 0,0 1 0 0 0,0-1-1 0 0,0 1 1 0 0,0-1 0 0 0,0 0-1 0 0,0 0 1 0 0,-1 1 0 0 0,1-1-1 0 0,0 0 1 0 0,-1 0 0 0 0,0 0-1 0 0,1 0 1 0 0,-1 0 0 0 0,0 0-1 0 0,0 1 1 0 0,0-1 0 0 0,0 0-1 0 0,-1 0 1 0 0,1 0 0 0 0,0 0-1 0 0,-1 0 1 0 0,1 0 0 0 0,-2-3-1 0 0,-1 0-2 0 0,1-1 0 0 0,-1 1 0 0 0,0 0 0 0 0,-1 0 0 0 0,1 0 0 0 0,-1 1 0 0 0,0-1 0 0 0,0 1 0 0 0,0 0 0 0 0,-1 0 0 0 0,1 0 0 0 0,-1 1 0 0 0,0-1 0 0 0,0 1 0 0 0,-1 0 0 0 0,1 1 0 0 0,0-1 0 0 0,-1 1 0 0 0,-9-2 0 0 0,9 2 0 0 0,-1 0 0 0 0,1 1 0 0 0,-1 0 0 0 0,1 0 0 0 0,-1 1 0 0 0,0 0 0 0 0,1 0 0 0 0,-1 0 0 0 0,0 1 0 0 0,1 0 0 0 0,-1 0 0 0 0,1 1 0 0 0,-1 0 0 0 0,1 0 0 0 0,0 0 0 0 0,0 1 0 0 0,-8 4 0 0 0,7-2-2 0 0,1 0 0 0 0,0 0 0 0 0,0 0 0 0 0,1 1 0 0 0,-1-1-1 0 0,1 2 1 0 0,0-1 0 0 0,1 0 0 0 0,-1 1 0 0 0,1 0 0 0 0,1 0 0 0 0,-1 0 0 0 0,-3 12-1 0 0,5-13 23 0 0,1-1-1 0 0,0 1 1 0 0,0 0-1 0 0,0 0 0 0 0,1 0 1 0 0,-1 0-1 0 0,1 0 1 0 0,1 0-1 0 0,-1 0 0 0 0,1 0 1 0 0,0 0-1 0 0,1 0 1 0 0,-1 0-1 0 0,1 0 0 0 0,0-1 1 0 0,1 1-1 0 0,-1-1 0 0 0,6 8 1 0 0,-3-6 79 0 0,1 0-1 0 0,0-1 1 0 0,0 1 0 0 0,1-1-1 0 0,-1 0 1 0 0,1-1 0 0 0,1 0 0 0 0,-1 0-1 0 0,1-1 1 0 0,0 1 0 0 0,0-2-1 0 0,0 1 1 0 0,16 3 0 0 0,-8-2-39 0 0,1-1 1 0 0,0-1-1 0 0,0-1 1 0 0,0 0-1 0 0,0-1 1 0 0,21-2-1 0 0,-2-7-1856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9T11:33:52.63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27 1 7367 0 0,'-7'23'1073'0'0,"1"1"-1"0"0,2 0 0 0 0,0 0 0 0 0,1 1 0 0 0,1 24 1 0 0,4-24-904 0 0,-2-24-196 0 0,0 0 0 0 0,0-1 0 0 0,1 1 0 0 0,-1 0 1 0 0,0 0-1 0 0,0 0 0 0 0,0-1 0 0 0,1 1 0 0 0,-1 0 0 0 0,0 0 0 0 0,1 0 1 0 0,-1-1-1 0 0,0 1 0 0 0,1 0 0 0 0,-1-1 0 0 0,1 1 0 0 0,-1 0 1 0 0,1-1-1 0 0,0 1 0 0 0,-1-1 0 0 0,1 1 0 0 0,0-1 0 0 0,-1 1 0 0 0,1-1 1 0 0,0 1-1 0 0,0-1 0 0 0,0 1 0 0 0,2-3-3194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9T11:33:52.96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0 200 8751 0 0,'0'-26'384'0'0,"0"7"88"0"0,2 1-376 0 0,-2 4-96 0 0,1 7 0 0 0,0 3 0 0 0,2-1 856 0 0,0-6 152 0 0,2-6 32 0 0,2-4 8 0 0,1 2-664 0 0,-1 4-136 0 0,0 4-24 0 0,-1 4-8 0 0,-1 3-408 0 0,-1 3-88 0 0,-1 2-8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9T11:33:53.44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21 68 3679 0 0,'-2'2'189'0'0,"1"0"-1"0"0,0 0 0 0 0,0 0 0 0 0,0 0 0 0 0,0 1 0 0 0,0-1 0 0 0,0 0 0 0 0,1 1 0 0 0,-1-1 0 0 0,1 0 0 0 0,0 1 0 0 0,-1-1 1 0 0,1 0-1 0 0,1 5 0 0 0,-3 6-50 0 0,0 2 74 0 0,0-7 685 0 0,0-1 0 0 0,1 0 0 0 0,0 1 0 0 0,0 0 1 0 0,1-1-1 0 0,0 1 0 0 0,0-1 0 0 0,1 1 0 0 0,2 11 0 0 0,-3-19-889 0 0,1 0 0 0 0,-1 1 0 0 0,0-1 0 0 0,0 1-1 0 0,0-1 1 0 0,1 0 0 0 0,-1 1 0 0 0,0-1 0 0 0,0 0 0 0 0,1 1 0 0 0,-1-1 0 0 0,0 0 0 0 0,1 1-1 0 0,-1-1 1 0 0,0 0 0 0 0,1 0 0 0 0,-1 0 0 0 0,0 1 0 0 0,1-1 0 0 0,-1 0 0 0 0,1 0 0 0 0,-1 0 0 0 0,1 0-1 0 0,-1 1 1 0 0,0-1 0 0 0,1 0 0 0 0,-1 0 0 0 0,1 0 0 0 0,0 0 0 0 0,14-6 308 0 0,13-17 139 0 0,-27 21-446 0 0,164-175 441 0 0,-164 176-410 0 0,0 0 0 0 0,-1 0 0 0 0,1 0 1 0 0,0 0-1 0 0,0 1 0 0 0,-1-1 1 0 0,1 0-1 0 0,0 0 0 0 0,0 0 0 0 0,0 1 1 0 0,0-1-1 0 0,0 1 0 0 0,0-1 1 0 0,0 1-1 0 0,1-1 0 0 0,-1 1 0 0 0,0-1 1 0 0,0 1-1 0 0,0 0 0 0 0,0 0 1 0 0,3-1-1 0 0,-3 2-12 0 0,-1-1-1 0 0,1 1 1 0 0,0 0 0 0 0,-1-1 0 0 0,1 1-1 0 0,0 0 1 0 0,-1 0 0 0 0,1-1-1 0 0,-1 1 1 0 0,1 0 0 0 0,-1 0 0 0 0,0 0-1 0 0,1 0 1 0 0,-1-1 0 0 0,0 1-1 0 0,0 0 1 0 0,1 0 0 0 0,-1 0 0 0 0,0 0-1 0 0,0 0 1 0 0,0 0 0 0 0,0 0 0 0 0,0 0-1 0 0,0 0 1 0 0,0 0 0 0 0,-1 0-1 0 0,1 1 1 0 0,-5 30-43 0 0,3-25 10 0 0,1-1 0 0 0,-1 0 1 0 0,2 1-1 0 0,-1-1 0 0 0,1 1 0 0 0,0-1 0 0 0,0 1 0 0 0,1-1 0 0 0,1 9 0 0 0,-2-14 5 0 0,0 0 0 0 0,1 0 0 0 0,-1-1 0 0 0,0 1 0 0 0,1 0 0 0 0,-1-1 0 0 0,1 1 0 0 0,-1 0 0 0 0,1-1 0 0 0,-1 1 0 0 0,1-1 0 0 0,-1 1 0 0 0,1-1 0 0 0,-1 1 0 0 0,1-1 0 0 0,0 1 0 0 0,-1-1 0 0 0,1 1 0 0 0,0-1 0 0 0,-1 0 0 0 0,1 1 0 0 0,0-1 0 0 0,0 0 0 0 0,-1 0 0 0 0,1 0 0 0 0,0 1 0 0 0,0-1 0 0 0,-1 0 0 0 0,1 0 0 0 0,0 0 0 0 0,0 0 0 0 0,-1 0 0 0 0,1-1 0 0 0,0 1 0 0 0,0 0 0 0 0,-1 0 0 0 0,1 0 0 0 0,0-1 0 0 0,0 1 0 0 0,-1 0 0 0 0,1-1 0 0 0,0 1 0 0 0,-1-1 0 0 0,2 0 0 0 0,4-3 0 0 0,0 0 0 0 0,-1 0 0 0 0,10-10 0 0 0,-10 10 0 0 0,36-41 650 0 0,-31 33-347 0 0,0 1 0 0 0,1 0 0 0 0,1 0 0 0 0,14-10 1 0 0,-26 21-278 0 0,0-1 1 0 0,1 1 0 0 0,-1 0 0 0 0,0-1 0 0 0,1 1 0 0 0,-1 0-1 0 0,0 0 1 0 0,1 0 0 0 0,-1-1 0 0 0,0 1 0 0 0,1 0 0 0 0,-1 0-1 0 0,1 0 1 0 0,-1 0 0 0 0,0 0 0 0 0,1 0 0 0 0,-1 0 0 0 0,1 0-1 0 0,-1 0 1 0 0,0 0 0 0 0,1 0 0 0 0,-1 0 0 0 0,1 0 0 0 0,-1 0-1 0 0,1 0 1 0 0,-1 0 0 0 0,0 0 0 0 0,1 1 0 0 0,-1-1 0 0 0,1 0 0 0 0,-1 1-11 0 0,1 0 1 0 0,-1 0 0 0 0,1-1 0 0 0,-1 1 0 0 0,1 0 0 0 0,-1 0 0 0 0,0 0 0 0 0,1 0 0 0 0,-1-1-1 0 0,0 1 1 0 0,0 0 0 0 0,0 0 0 0 0,0 2 0 0 0,-3 35-151 0 0,2-32 202 0 0,-1 17-129 0 0,-2 4-823 0 0,1 48 1 0 0,4-61-537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9T11:33:53.78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4 395 6911 0 0,'0'0'64'0'0,"0"0"-1"0"0,0 0 1 0 0,-1 1-1 0 0,1-1 1 0 0,0 0-1 0 0,0 0 1 0 0,-1 0-1 0 0,1 1 1 0 0,0-1-1 0 0,0 0 1 0 0,0 1-1 0 0,0-1 1 0 0,-1 0-1 0 0,1 0 1 0 0,0 1-1 0 0,0-1 1 0 0,0 0-1 0 0,0 1 1 0 0,0-1-1 0 0,0 0 1 0 0,0 1-1 0 0,0-1 1 0 0,0 0-1 0 0,0 1 1 0 0,0-1-1 0 0,0 0 0 0 0,0 1 1 0 0,0-1-1 0 0,0 0 1 0 0,0 1-1 0 0,0-1 1 0 0,1 0-1 0 0,-1 0 1 0 0,0 1-1 0 0,3 20 2568 0 0,-2-16-2628 0 0,5 23 780 0 0,-5-28-750 0 0,-1 0 0 0 0,0 0 1 0 0,0 0-1 0 0,0 0 0 0 0,0 0 0 0 0,1 0 1 0 0,-1 0-1 0 0,0 0 0 0 0,0 0 0 0 0,0 0 1 0 0,1 0-1 0 0,-1 0 0 0 0,0 0 0 0 0,0-1 1 0 0,0 1-1 0 0,0 0 0 0 0,1 0 0 0 0,-1 0 1 0 0,0 0-1 0 0,0 0 0 0 0,0 0 0 0 0,0 0 1 0 0,0-1-1 0 0,1 1 0 0 0,-1 0 0 0 0,0 0 0 0 0,0 0 1 0 0,0 0-1 0 0,0-1 0 0 0,0 1 0 0 0,0 0 1 0 0,0 0-1 0 0,0 0 0 0 0,0-1 0 0 0,0 1 1 0 0,0 0-1 0 0,0 0 0 0 0,0 0 0 0 0,0-1 1 0 0,0 1-1 0 0,0 0 0 0 0,0 0 0 0 0,5-12 709 0 0,5-19-378 0 0,-3 0 0 0 0,0-1 0 0 0,3-55 0 0 0,-1 6-342 0 0,-7 68 5 0 0,1 0 0 0 0,0 0 0 0 0,1 0 0 0 0,0 1 0 0 0,1-1-1 0 0,10-17 1 0 0,-12 25 148 0 0,0-1 0 0 0,0 1 1 0 0,1 0-1 0 0,0 1 0 0 0,0-1 0 0 0,0 1 0 0 0,0-1 0 0 0,1 1 0 0 0,0 0 0 0 0,0 1 0 0 0,0-1 0 0 0,0 1 0 0 0,0 0 0 0 0,1 1 0 0 0,-1-1 0 0 0,10-2 0 0 0,-13 4-127 0 0,0 1 1 0 0,0-1-1 0 0,0 1 0 0 0,0 0 0 0 0,0 0 0 0 0,0 0 0 0 0,1 0 1 0 0,-1 0-1 0 0,0 0 0 0 0,0 0 0 0 0,0 0 0 0 0,0 1 1 0 0,0 0-1 0 0,0-1 0 0 0,0 1 0 0 0,0 0 0 0 0,0 0 0 0 0,0 0 1 0 0,0 0-1 0 0,-1 0 0 0 0,1 0 0 0 0,0 0 0 0 0,0 1 1 0 0,-1-1-1 0 0,1 1 0 0 0,-1-1 0 0 0,0 1 0 0 0,1-1 0 0 0,0 4 1 0 0,0-2-18 0 0,-1-1 0 0 0,0 1 1 0 0,0 1-1 0 0,0-1 0 0 0,0 0 1 0 0,0 0-1 0 0,-1 0 1 0 0,1 0-1 0 0,-1 1 0 0 0,0-1 1 0 0,0 0-1 0 0,0 0 0 0 0,0 1 1 0 0,-1-1-1 0 0,1 0 0 0 0,-1 0 1 0 0,0 0-1 0 0,-2 6 1 0 0,-3 4-18 0 0,-1 1 0 0 0,-1-1 1 0 0,0 0-1 0 0,-1-1 0 0 0,0 0 1 0 0,-1 0-1 0 0,-11 10 1 0 0,-23 17-2538 0 0,37-33-4347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9T11:33:54.41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99 63 11055 0 0,'4'-12'289'0'0,"-4"8"-206"0"0,1 1 0 0 0,0-1 0 0 0,0 0 0 0 0,0 0-1 0 0,0 1 1 0 0,1-1 0 0 0,0 1 0 0 0,-1 0 0 0 0,1-1-1 0 0,4-4 1 0 0,-5 7 59 0 0,0 1 0 0 0,0-1 0 0 0,0 0 0 0 0,-1 1 0 0 0,1-1 0 0 0,0 1 0 0 0,0 0 0 0 0,0-1 0 0 0,0 1 0 0 0,0 0 0 0 0,0-1 0 0 0,0 1 0 0 0,0 0 0 0 0,0 0 0 0 0,0 0 0 0 0,1 0 0 0 0,-1 0-85 0 0,-1 0 0 0 0,0 0 0 0 0,1 1 0 0 0,-1-1-1 0 0,0 0 1 0 0,1 0 0 0 0,-1 1 0 0 0,0-1 0 0 0,0 0 0 0 0,1 0 0 0 0,-1 1 0 0 0,0-1 0 0 0,0 0 0 0 0,0 1 0 0 0,1-1 0 0 0,-1 0 0 0 0,0 1 0 0 0,0-1 0 0 0,0 1 0 0 0,0-1 0 0 0,0 0 0 0 0,0 1 0 0 0,0-1 0 0 0,0 1 0 0 0,0-1 0 0 0,0 0 0 0 0,0 1 0 0 0,0-1 0 0 0,-1 7 353 0 0,0-1 1 0 0,0 1-1 0 0,-5 11 0 0 0,4-11-229 0 0,-49 143 1255 0 0,-5 15-2228 0 0,46-129-2664 0 0,-5 40-1 0 0,15-64 316 0 0,1-12 3072 0 0,-1 0-1 0 0,0 0 1 0 0,0 0 0 0 0,0 1-1 0 0,0-1 1 0 0,0 0-1 0 0,0 0 1 0 0,0 0 0 0 0,0 0-1 0 0,0 0 1 0 0,0 0-1 0 0,0 0 1 0 0,1 0 0 0 0,-1 0-1 0 0,0 0 1 0 0,0 1-1 0 0,0-1 1 0 0,0 0 0 0 0,0 0-1 0 0,0 0 1 0 0,0 0-1 0 0,1 0 1 0 0,-1 0 0 0 0,0 0-1 0 0,0 0 1 0 0,0 0-1 0 0,0 0 1 0 0,0 0-1 0 0,0 0 1 0 0,0 0 0 0 0,1 0-1 0 0,-1 0 1 0 0,0 0-1 0 0,0 0 1 0 0,0 0 0 0 0,0 0-1 0 0,0 0 1 0 0,0-1-1 0 0,0 1 1 0 0,1 0 0 0 0,-1 0-1 0 0,0 0 1 0 0,15-15-2689 0 0,-12 12 3094 0 0,0 0-413 0 0,13-16 831 0 0,25-23 0 0 0,-33 37-192 0 0,-1-1 0 0 0,1 1 0 0 0,-1 0 0 0 0,1 0 0 0 0,1 1 0 0 0,-1 0 0 0 0,10-2 0 0 0,5-1 1186 0 0,42-5 0 0 0,-44 8-706 0 0,1 0-1 0 0,28-9 1 0 0,-48 12-952 0 0,0 1 0 0 0,0-1 0 0 0,-1 0 0 0 0,1 0 0 0 0,0 1 0 0 0,-1-1-1 0 0,1 0 1 0 0,0 0 0 0 0,-1-1 0 0 0,0 1 0 0 0,1 0 0 0 0,1-3 0 0 0,-2 3-69 0 0,-1 0-1 0 0,0 0 1 0 0,0 0 0 0 0,1 0 0 0 0,-1 0 0 0 0,0 0 0 0 0,0 0 0 0 0,0 0 0 0 0,0 0-1 0 0,0 0 1 0 0,0 0 0 0 0,-1 0 0 0 0,1 0 0 0 0,0 0 0 0 0,0 0 0 0 0,-1 0-1 0 0,1 0 1 0 0,-1 0 0 0 0,1 0 0 0 0,-1 0 0 0 0,1 0 0 0 0,-1 0 0 0 0,-1-2 0 0 0,-3-3 2 0 0,0-1 0 0 0,-1 1 1 0 0,0 0-1 0 0,0 0 0 0 0,0 1 1 0 0,-1-1-1 0 0,-11-6 1 0 0,-54-27 171 0 0,68 38-96 0 0,0-1-1 0 0,0 0 0 0 0,0 1 0 0 0,1 0 1 0 0,-1 0-1 0 0,0 0 0 0 0,0 0 0 0 0,0 1 1 0 0,-1 0-1 0 0,1 0 0 0 0,0 0 0 0 0,0 0 1 0 0,0 0-1 0 0,0 1 0 0 0,0 0 1 0 0,-4 1-1 0 0,5-1-54 0 0,1 0-1 0 0,-1 0 1 0 0,1 1 0 0 0,0-1-1 0 0,-1 1 1 0 0,1 0 0 0 0,0 0-1 0 0,0 0 1 0 0,0 0 0 0 0,0 0-1 0 0,0 0 1 0 0,1 0 0 0 0,-1 0-1 0 0,1 1 1 0 0,-1-1 0 0 0,1 1-1 0 0,0-1 1 0 0,0 1 0 0 0,0-1-1 0 0,0 1 1 0 0,0 0 0 0 0,1 0-1 0 0,-1-1 1 0 0,1 5 0 0 0,0 3 47 0 0,0 0 1 0 0,0-1 0 0 0,1 1-1 0 0,1 0 1 0 0,0 0 0 0 0,0-1-1 0 0,1 1 1 0 0,0-1 0 0 0,0 0-1 0 0,1 0 1 0 0,0 0-1 0 0,1 0 1 0 0,0-1 0 0 0,1 1-1 0 0,-1-1 1 0 0,2-1 0 0 0,-1 1-1 0 0,1-1 1 0 0,0 0 0 0 0,0 0-1 0 0,14 8 1 0 0,-16-12-77 0 0,0 0 0 0 0,1-1 1 0 0,-1 0-1 0 0,1 0 0 0 0,-1-1 0 0 0,1 1 1 0 0,0-1-1 0 0,-1 0 0 0 0,1-1 0 0 0,0 1 1 0 0,0-1-1 0 0,0-1 0 0 0,-1 1 0 0 0,1-1 1 0 0,0 0-1 0 0,0 0 0 0 0,-1 0 0 0 0,7-3 0 0 0,-1 0-334 0 0,-1-1-1 0 0,0 0 0 0 0,0-1 1 0 0,0 0-1 0 0,-1 0 0 0 0,1-1 0 0 0,-2 0 1 0 0,11-11-1 0 0,-13 12-6959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9T11:33:54.98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16 6911 0 0,'2'-14'943'0'0,"1"13"380"0"0,1 8 811 0 0,-3-2-1380 0 0,0-1-1 0 0,-1 0 0 0 0,1 1 1 0 0,-1-1-1 0 0,0 0 0 0 0,-1 1 1 0 0,1-1-1 0 0,-1 1 0 0 0,0-1 1 0 0,-2 7-1 0 0,1-5-845 0 0,1 0 0 0 0,0 0 0 0 0,0 0 0 0 0,0 0 0 0 0,1 9 0 0 0,0-14 60 0 0,0 0 1 0 0,0 1-1 0 0,0-1 1 0 0,0 0-1 0 0,0 0 0 0 0,0 0 1 0 0,1 0-1 0 0,-1 0 1 0 0,0 1-1 0 0,1-1 0 0 0,-1 0 1 0 0,1 0-1 0 0,-1 0 1 0 0,1 0-1 0 0,0 0 1 0 0,-1 0-1 0 0,1-1 0 0 0,0 1 1 0 0,-1 0-1 0 0,1 0 1 0 0,0 0-1 0 0,0 0 1 0 0,0-1-1 0 0,0 1 0 0 0,0-1 1 0 0,0 1-1 0 0,0 0 1 0 0,0-1-1 0 0,0 0 0 0 0,0 1 1 0 0,0-1-1 0 0,1 1 1 0 0,2-1 38 0 0,-1 0 0 0 0,0-1 0 0 0,0 1 0 0 0,0-1-1 0 0,0 0 1 0 0,0 1 0 0 0,0-1 0 0 0,0 0 0 0 0,0-1 0 0 0,0 1 0 0 0,3-2 0 0 0,13-10-7 0 0,0 0 0 0 0,-1-1 0 0 0,0 0 0 0 0,-1-2 0 0 0,16-17 0 0 0,-16 15 0 0 0,-25 51 0 0 0,6-26-4 0 0,0 1-1 0 0,0-1 1 0 0,1 0-1 0 0,0 1 1 0 0,0-1-1 0 0,1 0 1 0 0,0 10-1 0 0,0-15 4 0 0,0-1 0 0 0,0 1 1 0 0,1-1-1 0 0,-1 1 0 0 0,1 0 0 0 0,-1-1 0 0 0,1 1 0 0 0,-1-1 0 0 0,1 0 0 0 0,0 1 0 0 0,0-1 0 0 0,0 1 1 0 0,0-1-1 0 0,0 0 0 0 0,0 0 0 0 0,0 0 0 0 0,0 1 0 0 0,0-1 0 0 0,0 0 0 0 0,1 0 0 0 0,-1-1 0 0 0,0 1 1 0 0,1 0-1 0 0,-1 0 0 0 0,1-1 0 0 0,-1 1 0 0 0,1-1 0 0 0,-1 1 0 0 0,1-1 0 0 0,-1 1 0 0 0,1-1 0 0 0,0 0 1 0 0,-1 0-1 0 0,1 0 0 0 0,-1 0 0 0 0,1 0 0 0 0,0 0 0 0 0,-1-1 0 0 0,4 0 0 0 0,1 0 115 0 0,1 0-1 0 0,-1-1 1 0 0,1 0 0 0 0,-1 0-1 0 0,0-1 1 0 0,0 1 0 0 0,0-1-1 0 0,0-1 1 0 0,9-6 0 0 0,1-2 857 0 0,25-28 1 0 0,-3 3-310 0 0,-38 37-640 0 0,1-1 1 0 0,-1 1-1 0 0,1-1 1 0 0,-1 1-1 0 0,1-1 1 0 0,0 1 0 0 0,-1-1-1 0 0,1 1 1 0 0,0 0-1 0 0,-1-1 1 0 0,1 1-1 0 0,0 0 1 0 0,-1 0 0 0 0,1 0-1 0 0,0-1 1 0 0,0 1-1 0 0,-1 0 1 0 0,1 0-1 0 0,0 0 1 0 0,1 0 0 0 0,-2 0-13 0 0,1 1 1 0 0,-1-1 0 0 0,1 0 0 0 0,-1 1 0 0 0,1-1 0 0 0,-1 0 0 0 0,0 1 0 0 0,1-1 0 0 0,-1 1 0 0 0,1-1 0 0 0,-1 1 0 0 0,0-1 0 0 0,0 1 0 0 0,1-1 0 0 0,-1 1-1 0 0,0-1 1 0 0,0 1 0 0 0,1-1 0 0 0,-1 1 0 0 0,0 0 0 0 0,1 6-234 0 0,0 1-1 0 0,0-1 1 0 0,-2 12 0 0 0,2-3-1259 0 0,0-3-3488 0 0,-1 1-1546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9T11:33:55.39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1 230 5063 0 0,'2'-3'525'0'0,"0"0"-1"0"0,1 0 0 0 0,0 0 0 0 0,-1 0 0 0 0,1 0 1 0 0,0 1-1 0 0,0-1 0 0 0,0 1 0 0 0,1 0 0 0 0,-1 0 0 0 0,6-2 1 0 0,3-2 314 0 0,0 1 0 0 0,15-5 0 0 0,-7 6 408 0 0,0 0-1 0 0,34-2 1 0 0,-38 5-713 0 0,-1 0-1 0 0,1-2 1 0 0,-1 1-1 0 0,1-2 1 0 0,25-9 0 0 0,-40 13-528 0 0,0-1 0 0 0,0 1 1 0 0,0-1-1 0 0,0 1 1 0 0,0-1-1 0 0,0 0 0 0 0,0 1 1 0 0,0-1-1 0 0,0 0 1 0 0,0 0-1 0 0,0 1 1 0 0,-1-1-1 0 0,1 0 0 0 0,0 0 1 0 0,0 0-1 0 0,-1 0 1 0 0,1 0-1 0 0,-1 0 0 0 0,1-1 1 0 0,-1 1-1 0 0,1 0 1 0 0,-1 0-1 0 0,0 0 1 0 0,1-2-1 0 0,-2 0 10 0 0,1 1 1 0 0,0 0-1 0 0,-1-1 1 0 0,1 1-1 0 0,-1 0 0 0 0,0 0 1 0 0,1-1-1 0 0,-1 1 1 0 0,0 0-1 0 0,0 0 0 0 0,-3-4 1 0 0,-3-3 30 0 0,-1 0 1 0 0,1 1-1 0 0,-1 0 1 0 0,-10-7-1 0 0,13 11-47 0 0,0 0 0 0 0,0 0 0 0 0,0 1 0 0 0,-1 0 0 0 0,1 0 0 0 0,-1 1 0 0 0,0 0 0 0 0,1 0 0 0 0,-1 0 0 0 0,0 0 0 0 0,0 1 0 0 0,-13-1 0 0 0,15 2 0 0 0,0 0 0 0 0,-1 0 0 0 0,1 1 0 0 0,-1-1 0 0 0,1 1 0 0 0,0 0 0 0 0,-1 0 0 0 0,1 1 0 0 0,0-1 0 0 0,0 1 0 0 0,0 0 0 0 0,0 0 0 0 0,0 0 0 0 0,1 1 0 0 0,-1-1 0 0 0,1 1 0 0 0,-1 0 0 0 0,-5 6 0 0 0,4-2 50 0 0,0-1-1 0 0,1 1 0 0 0,-1 0 0 0 0,1 0 1 0 0,0 1-1 0 0,1-1 0 0 0,0 1 1 0 0,0 0-1 0 0,1-1 0 0 0,0 1 1 0 0,0 1-1 0 0,-1 12 0 0 0,3-16-17 0 0,0 1-1 0 0,0-1 0 0 0,0 0 1 0 0,1 0-1 0 0,0 1 0 0 0,0-1 1 0 0,0 0-1 0 0,0 0 0 0 0,1 0 1 0 0,0 0-1 0 0,0 0 0 0 0,0 0 0 0 0,1-1 1 0 0,-1 1-1 0 0,1-1 0 0 0,0 0 1 0 0,1 1-1 0 0,-1-1 0 0 0,1-1 1 0 0,7 7-1 0 0,-4-4-12 0 0,1-1 1 0 0,0 0 0 0 0,0-1-1 0 0,0 0 1 0 0,0 0-1 0 0,1-1 1 0 0,0 0 0 0 0,-1 0-1 0 0,1-1 1 0 0,0 0-1 0 0,1-1 1 0 0,-1 0-1 0 0,0 0 1 0 0,0-1 0 0 0,0 0-1 0 0,16-2 1 0 0,-8-1-640 0 0,0-1 0 0 0,0-1 0 0 0,-1 0 0 0 0,1-1 0 0 0,-1-1 0 0 0,0 0 0 0 0,27-19 0 0 0,-29 17-1236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9T09:08:34.39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1097 508 2759 0 0,'-10'-13'601'0'0,"-1"-1"-1"0"0,0 1 1 0 0,-2 1-1 0 0,-17-15 1 0 0,29 25-536 0 0,-7-4 128 0 0,0 1 1 0 0,0-1-1 0 0,-1 1 0 0 0,0 1 0 0 0,0 0 0 0 0,0 0 0 0 0,0 0 0 0 0,0 1 0 0 0,-1 1 0 0 0,1-1 0 0 0,-1 2 0 0 0,0-1 0 0 0,0 1 0 0 0,1 1 0 0 0,-1 0 0 0 0,-17 2 0 0 0,-5 2 282 0 0,2 1-1 0 0,-1 2 0 0 0,-57 21 0 0 0,44-10-331 0 0,2 1 1 0 0,0 2-1 0 0,1 2 0 0 0,-62 46 1 0 0,40-20 644 0 0,-106 110 0 0 0,147-134-708 0 0,1 0 0 0 0,2 2-1 0 0,-27 47 1 0 0,42-67-69 0 0,0 1 0 0 0,0 0 0 0 0,1-1 0 0 0,-4 13 0 0 0,3-6-2 0 0,-3 10 34 0 0,-6 37-33 0 0,9-37-10 0 0,0 29 0 0 0,4-27 11 0 0,4 48 0 0 0,15 16 95 0 0,-18-86-84 0 0,0 0-1 0 0,0 0 1 0 0,0 0 0 0 0,1 0-1 0 0,3 6 1 0 0,21 41 112 0 0,-10-26 49 0 0,22 28 194 0 0,-16-28 82 0 0,19 17-116 0 0,2-3 0 0 0,73 53 0 0 0,-68-64-369 0 0,84 37 0 0 0,57 8-50 0 0,-112-48 88 0 0,152 27 0 0 0,83-13 535 0 0,75-5 986 0 0,200 22-165 0 0,-527-49-1357 0 0,297 33 35 0 0,1-18-31 0 0,627-49 744 0 0,-720 14-646 0 0,406-29 39 0 0,-4-39-24 0 0,-182-18-128 0 0,-367 67 300 0 0,199-81 0 0 0,-260 88-212 0 0,-1-3 0 0 0,-1-2 0 0 0,83-61 0 0 0,-73 40 86 0 0,-3-2 0 0 0,73-80-1 0 0,-119 116-112 0 0,-1 0 0 0 0,-1-1 0 0 0,-1-1-1 0 0,-1 0 1 0 0,0-1 0 0 0,-2-1 0 0 0,13-32 0 0 0,-19 42-53 0 0,-1 0 1 0 0,0 0 0 0 0,-1 0 0 0 0,0 0 0 0 0,-1 0 0 0 0,0 0 0 0 0,0-1 0 0 0,-2 1 0 0 0,1 0 0 0 0,-1-1 0 0 0,-1 1 0 0 0,0 0 0 0 0,-1 0-1 0 0,0 0 1 0 0,0 1 0 0 0,-2-1 0 0 0,-6-13 0 0 0,-1 3-9 0 0,-2 1 0 0 0,0 0 0 0 0,-1 1 0 0 0,-26-25 0 0 0,-78-60 0 0 0,56 58 0 0 0,-2 2 0 0 0,-2 3 0 0 0,-98-45 0 0 0,66 44 0 0 0,-200-55 0 0 0,-465-66-48 0 0,-8 48 32 0 0,-109 46 16 0 0,636 69 0 0 0,-391 51 0 0 0,72 49 0 0 0,500-86-8 0 0,-393 100-163 0 0,395-96 32 0 0,-38 12-525 0 0,-136 59 1 0 0,158-50-300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9T11:33:55.72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54 97 4143 0 0,'0'0'33'0'0,"0"0"1"0"0,0 0-1 0 0,0 0 0 0 0,0 0 0 0 0,0 0 0 0 0,0 0 0 0 0,0 0 0 0 0,-1 0 0 0 0,1 0 0 0 0,0 0 0 0 0,0 0 0 0 0,0 0 0 0 0,0 0 0 0 0,0 0 0 0 0,0 0 0 0 0,0 0 0 0 0,0 0 0 0 0,0 0 0 0 0,-1 0 0 0 0,1 0 0 0 0,0 0 0 0 0,0 0 0 0 0,0 0 0 0 0,0 0 0 0 0,0-1 0 0 0,0 1 0 0 0,0 0 0 0 0,0 0 0 0 0,0 0 1 0 0,0 0-1 0 0,0 0 0 0 0,0 0 0 0 0,0 0 0 0 0,0 0 0 0 0,0 0 0 0 0,0-1 0 0 0,0 1 0 0 0,0 0 0 0 0,0 0 0 0 0,0 0 0 0 0,0 0 0 0 0,0 0 0 0 0,0 0 0 0 0,0 0 0 0 0,0 0 0 0 0,0-1 0 0 0,0 1 0 0 0,0 0 0 0 0,0 0 0 0 0,0 0 0 0 0,0 0 0 0 0,0 0 0 0 0,0 0 0 0 0,0 0 0 0 0,0 0 0 0 0,0 0 1 0 0,0 0-1 0 0,0-1 0 0 0,1 1 0 0 0,-1 0 0 0 0,0 0 0 0 0,0 0 0 0 0,0 0 0 0 0,-12 6 2244 0 0,-15 14 2531 0 0,26-18-4542 0 0,-1 0 0 0 0,1 0 0 0 0,-1 0 0 0 0,1 0-1 0 0,0 0 1 0 0,0 0 0 0 0,0 0 0 0 0,0 0 0 0 0,0 0-1 0 0,0 4 1 0 0,1-6-217 0 0,-1 1-1 0 0,1-1 0 0 0,0 0 1 0 0,0 0-1 0 0,0 1 1 0 0,0-1-1 0 0,0 0 0 0 0,1 1 1 0 0,-1-1-1 0 0,0 0 0 0 0,0 0 1 0 0,0 1-1 0 0,0-1 1 0 0,0 0-1 0 0,0 0 0 0 0,0 1 1 0 0,0-1-1 0 0,1 0 1 0 0,-1 0-1 0 0,0 1 0 0 0,0-1 1 0 0,0 0-1 0 0,0 0 0 0 0,1 0 1 0 0,-1 1-1 0 0,0-1 1 0 0,0 0-1 0 0,1 0 0 0 0,-1 0 1 0 0,0 0-1 0 0,1 1 0 0 0,0-1 4 0 0,0 0 0 0 0,0 0-1 0 0,0 0 1 0 0,1 0 0 0 0,-1 0 0 0 0,0 0-1 0 0,0-1 1 0 0,0 1 0 0 0,0 0-1 0 0,0-1 1 0 0,1 1 0 0 0,0-1-1 0 0,20-9 297 0 0,-1-2-1 0 0,-1 0 1 0 0,30-22-1 0 0,-36 22-63 0 0,2 1 0 0 0,-1 1-1 0 0,2 0 1 0 0,-1 1 0 0 0,1 1-1 0 0,31-10 1 0 0,-46 17-279 0 0,0 1-1 0 0,0-1 1 0 0,-1 1-1 0 0,1-1 1 0 0,0 1-1 0 0,0 0 1 0 0,0 0-1 0 0,0 0 1 0 0,0 0-1 0 0,1 0 1 0 0,-2 0-1 0 0,1 1 1 0 0,0-1-1 0 0,0 1 1 0 0,0-1 0 0 0,0 1-1 0 0,0 0 1 0 0,0 0-1 0 0,0 0 1 0 0,-1 0-1 0 0,1 0 1 0 0,2 2-1 0 0,-2-1-1 0 0,-1 0 0 0 0,0 0 0 0 0,0 0-1 0 0,0 0 1 0 0,0 0 0 0 0,0 0 0 0 0,0 0 0 0 0,-1 0-1 0 0,1 0 1 0 0,-1 1 0 0 0,1-1 0 0 0,-1 0 0 0 0,0 0-1 0 0,0 1 1 0 0,0-1 0 0 0,0 0 0 0 0,0 1 0 0 0,0-1-1 0 0,-2 4 1 0 0,-2 9-126 0 0,0 0 1 0 0,-9 18-1 0 0,-5 19-1611 0 0,16-45-3177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9T11:33:56.07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90 14 6447 0 0,'0'-14'1971'0'0,"-3"16"-1737"0"0,1 1 1 0 0,0-1-1 0 0,0 1 0 0 0,1 0 0 0 0,-1 0 0 0 0,0-1 1 0 0,1 1-1 0 0,-2 6 0 0 0,-9 40 318 0 0,2 0-149 0 0,7-36 86 0 0,1 1 20 0 0,-13 72 489 0 0,1-2-614 0 0,12-70-364 0 0,-11 86-22 0 0,13-88-984 0 0,-1 0-3644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9T11:33:56.87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69 500 1375 0 0,'-3'-7'-5'0'0,"-18"-30"2439"0"0,-6-24 5743 0 0,23 50-6263 0 0,1 0 1 0 0,0 0-1 0 0,-3-19 1 0 0,5 23-1537 0 0,1-1-1 0 0,0 0 1 0 0,1-11 0 0 0,0 15-224 0 0,0 1 0 0 0,0-1 0 0 0,0 0 0 0 0,0 1 1 0 0,0-1-1 0 0,1 1 0 0 0,0 0 0 0 0,-1-1 0 0 0,1 1 0 0 0,0 0 0 0 0,1 0 1 0 0,2-3-1 0 0,0 1-81 0 0,1 0 1 0 0,-1 0 0 0 0,1 1 0 0 0,-1 0-1 0 0,1 0 1 0 0,7-3 0 0 0,3 1-87 0 0,-1-1 1 0 0,2 2-1 0 0,-1 0 1 0 0,27-5-1 0 0,-27 8-26 0 0,0 0 1 0 0,0 1-1 0 0,0 0 0 0 0,0 2 0 0 0,0 0 0 0 0,0 0 1 0 0,26 7-1 0 0,-36-6-366 0 0,1 0 1 0 0,0 1 0 0 0,0-1-1 0 0,-1 2 1 0 0,0-1 0 0 0,1 1-1 0 0,-1-1 1 0 0,8 9 0 0 0,-10-9-319 0 0,-1 1 1 0 0,1-1 0 0 0,-1 1 0 0 0,0 0-1 0 0,0 1 1 0 0,-1-1 0 0 0,1 0 0 0 0,-1 1-1 0 0,0-1 1 0 0,0 1 0 0 0,0 0 0 0 0,-1 0-1 0 0,2 6 1 0 0,-3-7 280 0 0,1 0 1 0 0,-1 0-1 0 0,0 0 0 0 0,0 0 0 0 0,0 0 1 0 0,0 0-1 0 0,-1 0 0 0 0,0 0 0 0 0,0 0 1 0 0,0 0-1 0 0,0 0 0 0 0,0-1 0 0 0,-1 1 1 0 0,1 0-1 0 0,-1-1 0 0 0,-3 5 1 0 0,-18 19-333 0 0,-4-2 3368 0 0,24-21-1938 0 0,1-3-257 0 0,1 0-1 0 0,0 0 1 0 0,0 0 0 0 0,-1 1 0 0 0,1-1 0 0 0,0 0-1 0 0,0 1 1 0 0,0-1 0 0 0,0 1 0 0 0,1-1 0 0 0,-1 1 0 0 0,0-1-1 0 0,1 1 1 0 0,-1 0 0 0 0,1-1 0 0 0,-1 1 0 0 0,1 2-1 0 0,0-3-242 0 0,0 0-1 0 0,0 0 0 0 0,1 0 0 0 0,-1 0 0 0 0,1 0 0 0 0,-1 0 0 0 0,1-1 0 0 0,-1 1 0 0 0,1 0 1 0 0,-1 0-1 0 0,1 0 0 0 0,0-1 0 0 0,-1 1 0 0 0,1 0 0 0 0,0-1 0 0 0,0 1 0 0 0,-1-1 1 0 0,1 1-1 0 0,0-1 0 0 0,0 1 0 0 0,0-1 0 0 0,0 1 0 0 0,0-1 0 0 0,0 0 0 0 0,0 0 1 0 0,0 1-1 0 0,0-1 0 0 0,0 0 0 0 0,0 0 0 0 0,0 0 0 0 0,1 0 0 0 0,9 1-36 0 0,0-1-1 0 0,0 0 1 0 0,1-1-1 0 0,-1 0 1 0 0,0 0 0 0 0,0-1-1 0 0,0-1 1 0 0,0 0-1 0 0,0 0 1 0 0,11-6-1 0 0,-6 2 24 0 0,-1-1 0 0 0,0-1-1 0 0,-1 0 1 0 0,0 0 0 0 0,-1-2 0 0 0,14-11-1 0 0,-23 18-138 0 0,0-1-1 0 0,0 1 1 0 0,0-1-1 0 0,-1 0 0 0 0,0 1 1 0 0,0-1-1 0 0,0-1 1 0 0,0 1-1 0 0,-1 0 1 0 0,0-1-1 0 0,2-5 1 0 0,-4 8-2 0 0,1 1 0 0 0,-1 0 1 0 0,0 0-1 0 0,0-1 1 0 0,0 1-1 0 0,0 0 1 0 0,0-1-1 0 0,0 1 1 0 0,0 0-1 0 0,-1 0 1 0 0,1 0-1 0 0,-1-1 1 0 0,0 1-1 0 0,0 0 0 0 0,0 0 1 0 0,0 0-1 0 0,0 0 1 0 0,0 0-1 0 0,0 0 1 0 0,-1 0-1 0 0,1 1 1 0 0,0-1-1 0 0,-1 0 1 0 0,0 1-1 0 0,1-1 1 0 0,-1 1-1 0 0,0-1 1 0 0,0 1-1 0 0,0 0 0 0 0,-4-2 1 0 0,-1 0 94 0 0,0 1-1 0 0,-1-1 1 0 0,1 1 0 0 0,-1 1-1 0 0,1 0 1 0 0,-1 0 0 0 0,1 0 0 0 0,-1 1-1 0 0,0 0 1 0 0,1 0 0 0 0,-1 1 0 0 0,1 0-1 0 0,-1 1 1 0 0,1-1 0 0 0,-12 5-1 0 0,6-1 20 0 0,1-1 0 0 0,0 2 0 0 0,1 0-1 0 0,-1 0 1 0 0,1 1 0 0 0,1 0-1 0 0,-1 1 1 0 0,-13 12 0 0 0,18-13-108 0 0,0 0 0 0 0,0 1 0 0 0,0 0 0 0 0,1 0 0 0 0,0 0 0 0 0,0 0 0 0 0,1 1 0 0 0,0 0 0 0 0,1 0 0 0 0,0 0 0 0 0,0 0 0 0 0,-2 17 0 0 0,5-22-5 0 0,-1 1 0 0 0,1 0 0 0 0,0-1 0 0 0,0 1 0 0 0,0 0 0 0 0,1-1 0 0 0,0 1 0 0 0,-1 0 0 0 0,2-1 0 0 0,-1 1 0 0 0,0-1 0 0 0,1 0-1 0 0,0 1 1 0 0,0-1 0 0 0,0 0 0 0 0,1 0 0 0 0,0 0 0 0 0,-1-1 0 0 0,1 1 0 0 0,0 0 0 0 0,1-1 0 0 0,-1 0 0 0 0,0 0 0 0 0,1 0-1 0 0,0 0 1 0 0,0-1 0 0 0,7 4 0 0 0,-1-1-17 0 0,1-1 0 0 0,0-1 1 0 0,0 0-1 0 0,0 0 0 0 0,0-1 0 0 0,0-1 0 0 0,1 0 0 0 0,-1 0 0 0 0,0-1 0 0 0,1-1 1 0 0,-1 0-1 0 0,0 0 0 0 0,0-1 0 0 0,0-1 0 0 0,19-6 0 0 0,-1-1-67 0 0,0-2 0 0 0,-1-1 0 0 0,0-2 0 0 0,39-26 0 0 0,-29 13-843 0 0,0-1 1 0 0,54-57-1 0 0,53-82-710 0 0,-141 163 1586 0 0,10-14 918 0 0,13-19-1 0 0,-24 33-507 0 0,0 0 0 0 0,-1 0 0 0 0,1 0 0 0 0,-1-1 0 0 0,0 1-1 0 0,-1-1 1 0 0,1 1 0 0 0,-1-1 0 0 0,1-10 0 0 0,-2 16-346 0 0,0-1 1 0 0,0 1-1 0 0,1-1 0 0 0,-1 1 0 0 0,0-1 1 0 0,0 0-1 0 0,0 1 0 0 0,0-1 0 0 0,-1 1 1 0 0,1-1-1 0 0,0 1 0 0 0,0-1 0 0 0,0 1 1 0 0,0-1-1 0 0,0 1 0 0 0,-1-1 0 0 0,1 1 1 0 0,0-1-1 0 0,0 1 0 0 0,-1 0 0 0 0,1-1 1 0 0,0 1-1 0 0,-1-1 0 0 0,0 0 0 0 0,1 2 9 0 0,-1-1-1 0 0,1 0 0 0 0,-1 0 1 0 0,1 0-1 0 0,-1 0 0 0 0,1 1 1 0 0,-1-1-1 0 0,1 0 1 0 0,0 0-1 0 0,-1 1 0 0 0,1-1 1 0 0,-1 0-1 0 0,1 1 0 0 0,0-1 1 0 0,-1 0-1 0 0,1 1 0 0 0,0-1 1 0 0,-1 1-1 0 0,1 0 0 0 0,-16 25 575 0 0,15-26-596 0 0,-5 13-2 0 0,1 1 0 0 0,0-1 0 0 0,0 0 0 0 0,-2 18 0 0 0,4-4 0 0 0,2-16 0 0 0,0 6 0 0 0,0 0 0 0 0,1 0 0 0 0,4 29 0 0 0,-3-39 0 0 0,1 0 0 0 0,0 0 0 0 0,0 0 0 0 0,0 0 0 0 0,1-1 0 0 0,0 1 0 0 0,1-1 0 0 0,-1 1 0 0 0,1-1 0 0 0,0 0 0 0 0,1 0 0 0 0,-1-1 0 0 0,1 1 0 0 0,0-1 0 0 0,0 0 0 0 0,12 8 0 0 0,-55-45 0 0 0,22 22-5 0 0,0 2 1 0 0,0-1-1 0 0,-19-5 0 0 0,26 10 1 0 0,-1 1 0 0 0,0 1-1 0 0,0-1 1 0 0,0 1 0 0 0,0 1-1 0 0,0 0 1 0 0,-11 1 0 0 0,18 0 3 0 0,0 0 1 0 0,0 0 0 0 0,0 1-1 0 0,0 0 1 0 0,0-1-1 0 0,0 1 1 0 0,0 0-1 0 0,1 1 1 0 0,-1-1 0 0 0,0 0-1 0 0,1 1 1 0 0,-1-1-1 0 0,1 1 1 0 0,-1 0-1 0 0,1 0 1 0 0,0 0 0 0 0,0 0-1 0 0,0 0 1 0 0,0 1-1 0 0,0-1 1 0 0,0 1-1 0 0,1-1 1 0 0,-1 1 0 0 0,1-1-1 0 0,0 1 1 0 0,0 0-1 0 0,0 0 1 0 0,0 0-1 0 0,0-1 1 0 0,0 5-1 0 0,0-2 2 0 0,1-1-1 0 0,-1 0 0 0 0,1 0 0 0 0,0 0 0 0 0,0 1 0 0 0,1-1 0 0 0,0 0 0 0 0,-1 0 1 0 0,1 0-1 0 0,0 0 0 0 0,1 0 0 0 0,-1 0 0 0 0,1 0 0 0 0,0 0 0 0 0,0-1 0 0 0,0 1 1 0 0,0 0-1 0 0,1-1 0 0 0,-1 0 0 0 0,1 0 0 0 0,4 4 0 0 0,-2-3-79 0 0,0 0 0 0 0,0-1-1 0 0,1 0 1 0 0,-1 0 0 0 0,1 0 0 0 0,-1-1-1 0 0,1 0 1 0 0,0 0 0 0 0,0 0 0 0 0,0-1-1 0 0,0 1 1 0 0,0-1 0 0 0,0-1-1 0 0,1 0 1 0 0,-1 1 0 0 0,0-2 0 0 0,0 1-1 0 0,8-2 1 0 0,-3 0-414 0 0,-1-1-1 0 0,0 0 1 0 0,0 0 0 0 0,0-1-1 0 0,-1-1 1 0 0,1 1-1 0 0,-1-1 1 0 0,0-1 0 0 0,16-12-1 0 0,-13 8-6778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9T11:33:57.81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219 26 7831 0 0,'-1'-1'160'0'0,"0"-1"-1"0"0,0 0 0 0 0,-1 1 0 0 0,1-1 0 0 0,0 1 0 0 0,-1 0 0 0 0,1-1 1 0 0,-1 1-1 0 0,1 0 0 0 0,-1 0 0 0 0,0 0 0 0 0,1 0 0 0 0,-1 0 1 0 0,0 0-1 0 0,0 1 0 0 0,0-1 0 0 0,0 1 0 0 0,-3-1 0 0 0,0-1 85 0 0,0 1 0 0 0,0 1 0 0 0,0-1 0 0 0,0 1-1 0 0,0-1 1 0 0,-6 2 0 0 0,4 0 135 0 0,0 1-1 0 0,0 0 1 0 0,0 1-1 0 0,1 0 1 0 0,-1 0 0 0 0,1 0-1 0 0,-1 1 1 0 0,1 0-1 0 0,0 0 1 0 0,1 0 0 0 0,-1 1-1 0 0,1 0 1 0 0,0 0-1 0 0,0 0 1 0 0,-6 10 0 0 0,5-8-138 0 0,2 0 0 0 0,-1 0 1 0 0,1 0-1 0 0,0 0 1 0 0,1 1-1 0 0,0 0 0 0 0,0 0 1 0 0,1 0-1 0 0,0 0 1 0 0,0 0-1 0 0,0 0 0 0 0,1 0 1 0 0,0 11-1 0 0,2-16-200 0 0,-1 1 1 0 0,0 0-1 0 0,1 0 0 0 0,0-1 0 0 0,0 1 0 0 0,0 0 1 0 0,0-1-1 0 0,1 1 0 0 0,-1-1 0 0 0,1 0 0 0 0,0 1 1 0 0,0-1-1 0 0,0 0 0 0 0,0 0 0 0 0,5 5 0 0 0,-2-4-25 0 0,0-1 0 0 0,0 1 0 0 0,0-1-1 0 0,0 0 1 0 0,0 0 0 0 0,1 0 0 0 0,-1-1-1 0 0,1 1 1 0 0,6 0 0 0 0,5 1-22 0 0,0-1 1 0 0,1 0 0 0 0,0-1-1 0 0,-1-2 1 0 0,31-1-1 0 0,43-9-1934 0 0,-76 6-5544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9T11:33:58.25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1 107 5063 0 0,'1'-5'251'0'0,"1"0"0"0"0,-1 1 0 0 0,1-1 0 0 0,0 1 0 0 0,0 0 0 0 0,1-1 0 0 0,-1 1 0 0 0,1 0 0 0 0,0 0 0 0 0,0 1 0 0 0,0-1 0 0 0,1 0 0 0 0,5-4 0 0 0,-1 2 699 0 0,0 0 0 0 0,0 0 0 0 0,1 1 0 0 0,0 0 0 0 0,14-6 0 0 0,-20 10-652 0 0,1 0 1 0 0,-1 0 0 0 0,0 1 0 0 0,0-1 0 0 0,0 1 0 0 0,1-1-1 0 0,-1 1 1 0 0,0 0 0 0 0,1 0 0 0 0,-1 1 0 0 0,0-1-1 0 0,0 1 1 0 0,1-1 0 0 0,3 3 0 0 0,-1-1-29 0 0,-1 0 1 0 0,0 1 0 0 0,1 0-1 0 0,-1 0 1 0 0,0 0-1 0 0,0 1 1 0 0,6 6-1 0 0,-3-2-160 0 0,-1 0 0 0 0,0 0 0 0 0,0 1-1 0 0,-1 0 1 0 0,0 0 0 0 0,0 0 0 0 0,-1 1-1 0 0,5 12 1 0 0,-8-15-110 0 0,7 18 0 0 0,-9-24 0 0 0,1 0 0 0 0,-1 0 0 0 0,0 0 0 0 0,1 1 0 0 0,-1-1 0 0 0,0 0 0 0 0,0 0 0 0 0,0 1 0 0 0,0-1 0 0 0,0 0 0 0 0,0 0 0 0 0,-1 1 0 0 0,1-1 0 0 0,-1 2 0 0 0,1-2 0 0 0,-1-1 0 0 0,1 1 0 0 0,-1-1 0 0 0,0 1 0 0 0,1-1 0 0 0,-1 0 0 0 0,1 1 0 0 0,-1-1 0 0 0,0 0 0 0 0,1 0 0 0 0,-1 0 0 0 0,0 1 0 0 0,1-1 0 0 0,-1 0 0 0 0,0 0 0 0 0,1 0 0 0 0,-1 0 0 0 0,0 0 0 0 0,1 0 0 0 0,-1 0 0 0 0,0 0 0 0 0,1-1 0 0 0,-1 1 0 0 0,0 0 0 0 0,-22-7 0 0 0,15 4 0 0 0,-27-9 2 0 0,-35-8 51 0 0,62 18-52 0 0,0 1 1 0 0,0 0-1 0 0,0 0 0 0 0,0 1 1 0 0,0 0-1 0 0,-13 2 0 0 0,20-2 12 0 0,-1 0-1 0 0,1 0 1 0 0,-1 0-1 0 0,1 0 1 0 0,0 1-1 0 0,-1-1 1 0 0,1 1-1 0 0,0-1 1 0 0,0 1-1 0 0,-1 0 1 0 0,1-1-1 0 0,0 1 1 0 0,0 0-1 0 0,0 0 1 0 0,0 0-1 0 0,0 0 1 0 0,0 0-1 0 0,0 0 1 0 0,-1 1-1 0 0,2-1 6 0 0,-1 0-1 0 0,1 0 1 0 0,0 0 0 0 0,0 0-1 0 0,-1 0 1 0 0,1-1 0 0 0,0 1-1 0 0,0 0 1 0 0,0 0-1 0 0,0 0 1 0 0,0 0 0 0 0,1 0-1 0 0,-1 0 1 0 0,0 0 0 0 0,0 0-1 0 0,1 0 1 0 0,-1 0 0 0 0,0 0-1 0 0,1 0 1 0 0,0 1-1 0 0,1 2 26 0 0,1-1-1 0 0,0 1 1 0 0,0-1-1 0 0,0 0 1 0 0,0 0 0 0 0,0 0-1 0 0,0 0 1 0 0,1 0-1 0 0,0 0 1 0 0,4 2-1 0 0,2-1-14 0 0,1 0-1 0 0,-1-1 0 0 0,1 0 1 0 0,0 0-1 0 0,0-1 1 0 0,19 1-1 0 0,-5-2 49 0 0,47-4 0 0 0,-66 3-245 0 0,1-1 0 0 0,-1 0 0 0 0,1 0 0 0 0,-1 0 0 0 0,0-1 0 0 0,0 0 0 0 0,8-4 0 0 0,-8 2-1023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9T11:33:58.63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93 111 8751 0 0,'3'-7'307'0'0,"-1"-1"1"0"0,0 0-1 0 0,0 0 0 0 0,-1 0 0 0 0,0 0 0 0 0,0-9 0 0 0,-1 15-230 0 0,0 0 0 0 0,0 0 0 0 0,0 0-1 0 0,-1 1 1 0 0,1-1 0 0 0,0 0 0 0 0,-1 0 0 0 0,1 0-1 0 0,-1 1 1 0 0,0-1 0 0 0,0 0 0 0 0,0 0-1 0 0,0 1 1 0 0,0-1 0 0 0,0 1 0 0 0,0-1 0 0 0,0 1-1 0 0,0-1 1 0 0,-1 1 0 0 0,1 0 0 0 0,-1 0 0 0 0,1 0-1 0 0,-1-1 1 0 0,1 2 0 0 0,-1-1 0 0 0,0 0 0 0 0,1 0-1 0 0,-1 0 1 0 0,0 1 0 0 0,0-1 0 0 0,0 1-1 0 0,-2-1 1 0 0,3 1 8 0 0,1-1 0 0 0,-1 1 0 0 0,0 0 0 0 0,0 0 0 0 0,1 0 0 0 0,-1 0 0 0 0,0 0 0 0 0,0 0 0 0 0,1 0 0 0 0,-1 0 0 0 0,0 0 0 0 0,0 0 0 0 0,1 0 0 0 0,-1 0 0 0 0,0 1 0 0 0,0-1 0 0 0,1 0 0 0 0,-1 0 0 0 0,0 1 0 0 0,1-1 0 0 0,-1 1 0 0 0,0-1 0 0 0,1 1 0 0 0,-1-1 0 0 0,1 1 0 0 0,-1-1 0 0 0,0 1 0 0 0,0 1 15 0 0,1-1 0 0 0,0 0 0 0 0,-1 0 1 0 0,1 1-1 0 0,0-1 0 0 0,0 0 1 0 0,0 0-1 0 0,0 1 0 0 0,0-1 1 0 0,0 0-1 0 0,0 1 0 0 0,0-1 0 0 0,0 0 1 0 0,1 2-1 0 0,1 4 235 0 0,0-1 0 0 0,0 1 0 0 0,1-1 0 0 0,6 11 0 0 0,-2-8 72 0 0,0 0 0 0 0,1 0 1 0 0,0-1-1 0 0,0-1 0 0 0,12 9 1 0 0,-13-11-226 0 0,1 1 0 0 0,-1 0 0 0 0,0 1 0 0 0,-1 0 0 0 0,0 0 0 0 0,0 0 0 0 0,9 14 0 0 0,-14-19-169 0 0,0 0-1 0 0,0 1 1 0 0,0-1 0 0 0,-1 0-1 0 0,1 0 1 0 0,0 0 0 0 0,-1 1 0 0 0,1-1-1 0 0,-1 0 1 0 0,0 1 0 0 0,0-1 0 0 0,0 0-1 0 0,0 0 1 0 0,0 1 0 0 0,-1-1 0 0 0,1 0-1 0 0,-1 1 1 0 0,1-1 0 0 0,-1 0-1 0 0,-1 3 1 0 0,0-2-6 0 0,0 0 0 0 0,0 0-1 0 0,0 0 1 0 0,0-1 0 0 0,-1 1-1 0 0,1-1 1 0 0,-1 1 0 0 0,0-1 0 0 0,0 0-1 0 0,0 0 1 0 0,0 0 0 0 0,-3 1 0 0 0,-5 2-35 0 0,0-1 1 0 0,-1 0 0 0 0,1 0-1 0 0,-1-2 1 0 0,1 1-1 0 0,-1-1 1 0 0,-12 0 0 0 0,21-2-29 0 0,-2 0-222 0 0,-1 1 1 0 0,1-2-1 0 0,0 1 0 0 0,-8-1 1 0 0,5-2-1094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9T11:33:58.98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199 98 5983 0 0,'7'-5'225'0'0,"0"-1"-59"0"0,0 1 1 0 0,0-1-1 0 0,0 0 1 0 0,7-11-1 0 0,-13 17-100 0 0,0-1 1 0 0,-1 0-1 0 0,1 0 0 0 0,0 0 1 0 0,-1 0-1 0 0,1 0 1 0 0,0 0-1 0 0,-1 0 0 0 0,0 0 1 0 0,1 0-1 0 0,-1 0 1 0 0,1 0-1 0 0,-1 0 0 0 0,0-1 1 0 0,0 1-1 0 0,0 0 0 0 0,0 0 1 0 0,0 0-1 0 0,0 0 1 0 0,0 0-1 0 0,0-1 0 0 0,0 1 1 0 0,0 0-1 0 0,-1 0 0 0 0,1 0 1 0 0,0 0-1 0 0,-1 0 1 0 0,1 0-1 0 0,-1 0 0 0 0,1 0 1 0 0,-1 0-1 0 0,0 0 0 0 0,1 0 1 0 0,-1 0-1 0 0,0 0 1 0 0,0 1-1 0 0,0-1 0 0 0,1 0 1 0 0,-1 0-1 0 0,0 1 1 0 0,0-1-1 0 0,0 0 0 0 0,-2 0 1 0 0,-2-1 210 0 0,1 1 0 0 0,0-1 0 0 0,-1 1 0 0 0,1 0 0 0 0,-1 0 1 0 0,0 0-1 0 0,1 1 0 0 0,-1-1 0 0 0,0 1 0 0 0,1 0 0 0 0,-10 2 0 0 0,-3 0 999 0 0,-30 10 0 0 0,39-10-920 0 0,1 1 1 0 0,0 0 0 0 0,0 0-1 0 0,0 1 1 0 0,0 0-1 0 0,0 0 1 0 0,1 0-1 0 0,-1 1 1 0 0,1 0 0 0 0,1 0-1 0 0,-11 12 1 0 0,13-14-277 0 0,1 0 0 0 0,0 0 0 0 0,0 1 0 0 0,0-1 0 0 0,0 0 0 0 0,1 1 0 0 0,-1-1 0 0 0,1 1 0 0 0,0-1 0 0 0,0 1 0 0 0,0 0 0 0 0,1-1 0 0 0,-1 1 0 0 0,1 0 0 0 0,0-1 0 0 0,0 1 0 0 0,0 0 0 0 0,0 0 0 0 0,1-1 1 0 0,0 1-1 0 0,0 0 0 0 0,0-1 0 0 0,0 1 0 0 0,0-1 0 0 0,1 1 0 0 0,3 6 0 0 0,0-3-46 0 0,0 1 1 0 0,0-1-1 0 0,1 0 1 0 0,1 0-1 0 0,-1-1 0 0 0,1 0 1 0 0,0 0-1 0 0,0 0 1 0 0,1-1-1 0 0,-1 0 1 0 0,1 0-1 0 0,0-1 1 0 0,17 6-1 0 0,-9-5-360 0 0,0 0 0 0 0,0-1 1 0 0,1-1-1 0 0,-1-1 0 0 0,1-1 0 0 0,29 0 0 0 0,-25-3-1282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9T11:33:59.86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19 370 4607 0 0,'0'-3'139'0'0,"-1"-2"-21"0"0,1 1 0 0 0,-1 0 0 0 0,1-1-1 0 0,1 1 1 0 0,-1 0 0 0 0,1-5 0 0 0,0 6 414 0 0,0 1-1 0 0,0 0 1 0 0,0 0-1 0 0,0 0 1 0 0,0 0-1 0 0,0 0 1 0 0,0 0-1 0 0,1 1 1 0 0,1-3-1 0 0,2-2 42 0 0,1 0 1 0 0,0 0-1 0 0,1 1 0 0 0,-1 0 1 0 0,1 0-1 0 0,0 1 0 0 0,0-1 0 0 0,8-2 1 0 0,-12 5-380 0 0,1 1 0 0 0,-1 0 1 0 0,1 0-1 0 0,-1 0 0 0 0,1 1 1 0 0,0-1-1 0 0,-1 1 1 0 0,1 0-1 0 0,0 0 0 0 0,-1 0 1 0 0,1 0-1 0 0,0 1 0 0 0,-1 0 1 0 0,1-1-1 0 0,-1 1 0 0 0,1 0 1 0 0,-1 1-1 0 0,0-1 0 0 0,1 1 1 0 0,5 3-1 0 0,-3-1-9 0 0,0 1-1 0 0,0-1 1 0 0,0 1-1 0 0,-1 1 1 0 0,1-1-1 0 0,-1 1 1 0 0,-1 0-1 0 0,1 0 1 0 0,4 8-1 0 0,-3-2-105 0 0,-1 1 0 0 0,0-1 0 0 0,0 1 0 0 0,3 16 0 0 0,-8-28-77 0 0,1 0 0 0 0,-1-1 1 0 0,0 1-1 0 0,0 0 0 0 0,0-1 0 0 0,0 1 0 0 0,0 0 0 0 0,0 0 0 0 0,0-1 0 0 0,0 1 0 0 0,0 0 1 0 0,0-1-1 0 0,0 1 0 0 0,-1 0 0 0 0,1 0 0 0 0,0-1 0 0 0,0 1 0 0 0,-1-1 0 0 0,1 1 1 0 0,0 0-1 0 0,-1-1 0 0 0,1 1 0 0 0,-1 0 0 0 0,1-1 0 0 0,-1 1 0 0 0,1-1 0 0 0,-1 1 0 0 0,1-1 1 0 0,-1 0-1 0 0,1 1 0 0 0,-1-1 0 0 0,0 1 0 0 0,1-1 0 0 0,-1 0 0 0 0,0 1 0 0 0,1-1 1 0 0,-1 0-1 0 0,0 0 0 0 0,1 0 0 0 0,-1 0 0 0 0,0 1 0 0 0,1-1 0 0 0,-1 0 0 0 0,0 0 1 0 0,0 0-1 0 0,1-1 0 0 0,-2 1 0 0 0,-6 0 38 0 0,0-1 1 0 0,1 0-1 0 0,-13-3 0 0 0,13 2 64 0 0,5 2-91 0 0,-23-6 118 0 0,-38-2 0 0 0,56 7-131 0 0,0 1 0 0 0,0 0-1 0 0,0 1 1 0 0,0-1 0 0 0,0 1 0 0 0,1 1 0 0 0,-1-1 0 0 0,0 1-1 0 0,0 0 1 0 0,-10 5 0 0 0,16-6 0 0 0,0-1 0 0 0,0 1 0 0 0,0 0 0 0 0,-1-1 0 0 0,1 1 0 0 0,0 0 0 0 0,0 0 0 0 0,0 0 0 0 0,0 0 0 0 0,0 0 0 0 0,0 0 0 0 0,1 0 0 0 0,-1 0 0 0 0,0 0 0 0 0,0 0 0 0 0,1 0 0 0 0,-1 0 0 0 0,1 1 0 0 0,-1-1 0 0 0,1 0 0 0 0,-1 0 0 0 0,1 1 0 0 0,0-1 0 0 0,0 0 0 0 0,-1 1 0 0 0,1-1 0 0 0,0 0 0 0 0,0 1 0 0 0,1-1 0 0 0,-1 0 0 0 0,0 1 0 0 0,0-1 0 0 0,0 0 0 0 0,1 1 0 0 0,-1-1 0 0 0,1 0 0 0 0,-1 0 0 0 0,1 1 0 0 0,0-1 0 0 0,-1 0 0 0 0,1 0 0 0 0,1 2 0 0 0,2 1 0 0 0,0 1 0 0 0,0 0 0 0 0,0-1 0 0 0,1 0 0 0 0,-1 0 0 0 0,1 0 0 0 0,10 6 0 0 0,-7-6 8 0 0,1 0-1 0 0,-1 0 1 0 0,1-1 0 0 0,-1 0-1 0 0,1 0 1 0 0,0-1 0 0 0,0 0-1 0 0,0-1 1 0 0,1 0 0 0 0,-1 0-1 0 0,16-2 1 0 0,-12 0-161 0 0,0-1 1 0 0,0-1-1 0 0,0 0 0 0 0,0-1 1 0 0,-1-1-1 0 0,0 0 0 0 0,18-9 0 0 0,-5-2-501 0 0,0 0-1 0 0,-1-2 1 0 0,-1-1-1 0 0,-1 0 0 0 0,0-2 1 0 0,29-37-1 0 0,-18 16-64 0 0,-2-2 0 0 0,26-49 0 0 0,5-37 3362 0 0,-61 129-2463 0 0,0-1 0 0 0,-1 0 0 0 0,1 1 0 0 0,-1-1 0 0 0,1 0 1 0 0,-1 1-1 0 0,0-1 0 0 0,1 0 0 0 0,-1 0 0 0 0,0 0 0 0 0,0 1 1 0 0,-1-4-1 0 0,1 5-147 0 0,0 0 0 0 0,0 0 0 0 0,0 0 0 0 0,0 0 1 0 0,0 0-1 0 0,0 0 0 0 0,0-1 0 0 0,0 1 0 0 0,-1 0 0 0 0,1 0 1 0 0,0 0-1 0 0,0 0 0 0 0,0 0 0 0 0,0 0 0 0 0,0 0 0 0 0,0 0 1 0 0,0 0-1 0 0,0 0 0 0 0,-1 0 0 0 0,1-1 0 0 0,0 1 0 0 0,0 0 1 0 0,0 0-1 0 0,0 0 0 0 0,0 0 0 0 0,0 0 0 0 0,-1 0 0 0 0,1 0 1 0 0,0 0-1 0 0,0 0 0 0 0,0 0 0 0 0,0 0 0 0 0,0 0 0 0 0,0 0 1 0 0,-1 0-1 0 0,1 0 0 0 0,0 1 0 0 0,0-1 0 0 0,0 0 0 0 0,0 0 1 0 0,0 0-1 0 0,0 0 0 0 0,-1 0 0 0 0,1 0 0 0 0,0 0 0 0 0,0 0 1 0 0,-10 13 520 0 0,5-3-480 0 0,0 0 0 0 0,1 0 0 0 0,0 0 0 0 0,0 1 0 0 0,-3 18 0 0 0,-6 72 38 0 0,7-46-33 0 0,2-13 32 0 0,2 11-6 0 0,2-41-65 0 0,0 10 22 0 0,2 1 0 0 0,1-1 0 0 0,10 37 0 0 0,-14-58-61 0 0,1-1 0 0 0,0 0 0 0 0,-1 0 0 0 0,1 1 0 0 0,0-1-1 0 0,0 0 1 0 0,-1 0 0 0 0,1 0 0 0 0,0 0 0 0 0,-1 0 0 0 0,1 1 0 0 0,-1-1 0 0 0,1 0-1 0 0,0 0 1 0 0,-1 0 0 0 0,1 0 0 0 0,0 0 0 0 0,-1 0 0 0 0,1 0 0 0 0,-1 0 0 0 0,1 0-1 0 0,0 0 1 0 0,-1 0 0 0 0,1-1 0 0 0,0 1 0 0 0,-1 0 0 0 0,1 0 0 0 0,0 0 0 0 0,-1 0-1 0 0,1-1 1 0 0,0 1 0 0 0,-1 0 0 0 0,1-1 0 0 0,-18-5 33 0 0,17 6-34 0 0,-9-4 0 0 0,-23-10 0 0 0,-1 1 0 0 0,0 2 0 0 0,-47-9 0 0 0,75 20 0 0 0,1-1 0 0 0,0 1 0 0 0,-1 0 0 0 0,1 0 0 0 0,0 1 0 0 0,0 0 0 0 0,-1 0 0 0 0,1 0 0 0 0,-10 4 0 0 0,14-5 0 0 0,0 1 0 0 0,0 0 0 0 0,-1-1 0 0 0,1 1 0 0 0,0 0 0 0 0,0 0 0 0 0,0-1 0 0 0,0 1 0 0 0,0 0 0 0 0,0 0 0 0 0,0 0 0 0 0,1 0 0 0 0,-1 1 0 0 0,0-1 0 0 0,0 0 0 0 0,1 0 0 0 0,-2 2 0 0 0,2-1 0 0 0,0 0 0 0 0,0-1 0 0 0,0 1 0 0 0,0 0 0 0 0,0-1 0 0 0,0 1 0 0 0,0 0 0 0 0,1-1 0 0 0,-1 1 0 0 0,1-1 0 0 0,-1 1 0 0 0,1 0 0 0 0,-1-1 0 0 0,1 1 0 0 0,0-1 0 0 0,0 0 0 0 0,0 1 0 0 0,1 1 0 0 0,4 4-16 0 0,0 0 1 0 0,1-1-1 0 0,-1 1 0 0 0,1-1 1 0 0,1-1-1 0 0,-1 1 0 0 0,1-1 1 0 0,0-1-1 0 0,0 0 0 0 0,0 0 1 0 0,0 0-1 0 0,1-1 0 0 0,11 3 0 0 0,-8-3-19 0 0,0 0-1 0 0,0-1 0 0 0,0 0 0 0 0,0-1 1 0 0,1 0-1 0 0,-1-1 0 0 0,0-1 0 0 0,1 0 1 0 0,17-4-1 0 0,-21 3-272 0 0,-1-1 1 0 0,1 0-1 0 0,-1-1 1 0 0,10-5-1 0 0,-10 4-884 0 0,1 0 0 0 0,-1-1-1 0 0,0-1 1 0 0,0 1 0 0 0,-1-2-1 0 0,10-10 1 0 0,-12 11 423 0 0,0 0 0 0 0,0 0 1 0 0,-1 0-1 0 0,0 0 0 0 0,0-1 0 0 0,0 0 1 0 0,-1 0-1 0 0,2-8 0 0 0,-4 9 912 0 0,0 1 0 0 0,0-1 0 0 0,0 1 0 0 0,-1-1 0 0 0,0 0-1 0 0,-1-9 1 0 0,1 15 78 0 0,0 1 0 0 0,0-1 0 0 0,0 1 0 0 0,0 0 0 0 0,0-1 0 0 0,0 1 0 0 0,0-1 0 0 0,0 1 0 0 0,0-1 0 0 0,0 1 0 0 0,0-1-1 0 0,0 1 1 0 0,-1-1 0 0 0,1 1 0 0 0,0-1 0 0 0,0 1 0 0 0,0 0 0 0 0,-1-1 0 0 0,1 1 0 0 0,0 0 0 0 0,-1-1 0 0 0,1 1 0 0 0,0 0-1 0 0,-1-1 1 0 0,1 1 0 0 0,0 0 0 0 0,-2-1 0 0 0,2 1 90 0 0,-1 0 0 0 0,1 1 1 0 0,-1-1-1 0 0,0 0 0 0 0,1 0 0 0 0,-1 1 0 0 0,1-1 1 0 0,-1 0-1 0 0,1 1 0 0 0,-1-1 0 0 0,1 1 0 0 0,0-1 0 0 0,-1 1 1 0 0,1-1-1 0 0,-1 1 0 0 0,1-1 0 0 0,-1 1 0 0 0,-7 15 3289 0 0,3-4-3419 0 0,3-4-109 0 0,1 0-1 0 0,0 1 0 0 0,0-1 1 0 0,1 0-1 0 0,1 14 0 0 0,-1-18-201 0 0,1-1 0 0 0,-1 0 0 0 0,1 1 0 0 0,-1-1 0 0 0,1 0 0 0 0,0 0 0 0 0,1 0 0 0 0,-1 0 0 0 0,0 0 0 0 0,1 0 0 0 0,0 0 0 0 0,-1 0 0 0 0,1 0 0 0 0,0-1 0 0 0,1 1 0 0 0,2 3 0 0 0,5-4-3298 0 0,-4-3-3030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9T11:34:00.24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 19 5063 0 0,'0'-5'27'0'0,"1"-8"311"0"0,2 12-161 0 0,2 9-95 0 0,-3-2 146 0 0,0-1 0 0 0,-1 1 0 0 0,1-1 0 0 0,-1 1 0 0 0,0 0 0 0 0,0-1 0 0 0,-1 1 0 0 0,0 7 0 0 0,-4 49 3235 0 0,3-54-3107 0 0,-19 147 5380 0 0,20-154-5724 0 0,-1 0 1 0 0,1 0 0 0 0,0-1-1 0 0,0 1 1 0 0,0 0-1 0 0,0 0 1 0 0,0 0-1 0 0,0 0 1 0 0,0 0-1 0 0,0 0 1 0 0,0 0-1 0 0,1 0 1 0 0,-1 0 0 0 0,0 0-1 0 0,1 0 1 0 0,-1-1-1 0 0,0 1 1 0 0,1 0-1 0 0,-1 0 1 0 0,1 0-1 0 0,0-1 1 0 0,-1 1-1 0 0,1 0 1 0 0,-1 0-1 0 0,2 0 1 0 0,-1-1-11 0 0,1 1-1 0 0,-1-1 1 0 0,0 0 0 0 0,0 0-1 0 0,0 1 1 0 0,1-1-1 0 0,-1 0 1 0 0,0 0 0 0 0,0 0-1 0 0,1-1 1 0 0,-1 1 0 0 0,0 0-1 0 0,0 0 1 0 0,0-1-1 0 0,1 1 1 0 0,0-1 0 0 0,7-3 64 0 0,-1 0-1 0 0,1-1 1 0 0,12-9 0 0 0,73-67 2540 0 0,-36 29-861 0 0,-41 39-1340 0 0,-16 13-392 0 0,0-1 1 0 0,0 1-1 0 0,-1-1 0 0 0,1 1 1 0 0,0-1-1 0 0,0 1 1 0 0,0 0-1 0 0,0-1 1 0 0,0 1-1 0 0,0 0 0 0 0,0 0 1 0 0,0 0-1 0 0,0 0 1 0 0,0 0-1 0 0,0 0 1 0 0,0 0-1 0 0,0 0 0 0 0,2 0 1 0 0,-3 1-12 0 0,0-1 1 0 0,1 1 0 0 0,-1-1-1 0 0,0 1 1 0 0,0-1 0 0 0,1 1-1 0 0,-1-1 1 0 0,0 1 0 0 0,0-1-1 0 0,0 1 1 0 0,0-1 0 0 0,1 1-1 0 0,-1 0 1 0 0,0-1 0 0 0,0 1-1 0 0,0-1 1 0 0,0 1 0 0 0,-1-1-1 0 0,1 1 1 0 0,0-1 0 0 0,0 2-1 0 0,-4 15-11 0 0,3-12 13 0 0,-7 28 17 0 0,-2 6-953 0 0,8-11-5659 0 0,2-17-75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9T11:34:00.88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248 77 4143 0 0,'10'-51'675'0'0,"-10"50"-338"0"0,0 0 0 0 0,0 1 0 0 0,0-1 0 0 0,0 1 0 0 0,0-1 0 0 0,0 1 1 0 0,-1-1-1 0 0,1 1 0 0 0,0-1 0 0 0,0 1 0 0 0,0-1 0 0 0,0 1 0 0 0,-1-1 0 0 0,1 1 0 0 0,0-1 0 0 0,-1 1 0 0 0,1-1 0 0 0,-1 1 0 0 0,-9-8 1492 0 0,8 6-1694 0 0,0 1 0 0 0,0 0 0 0 0,-1 0 0 0 0,1 1 0 0 0,0-1 0 0 0,-1 0 0 0 0,-3 0 0 0 0,1 2 102 0 0,-1 0 0 0 0,1-1 0 0 0,0 2 0 0 0,0-1 0 0 0,0 1 0 0 0,0-1 0 0 0,1 2 0 0 0,-1-1 0 0 0,0 0 0 0 0,1 1 0 0 0,0 0-1 0 0,-1 0 1 0 0,1 0 0 0 0,0 0 0 0 0,-6 8 0 0 0,5-6 44 0 0,0 0-1 0 0,1 1 0 0 0,0-1 1 0 0,0 1-1 0 0,1 0 1 0 0,-1 0-1 0 0,1 0 1 0 0,1 0-1 0 0,-1 0 0 0 0,1 1 1 0 0,-3 11-1 0 0,5-16-281 0 0,0 0-1 0 0,-1-1 0 0 0,1 1 1 0 0,0-1-1 0 0,0 1 0 0 0,0 0 1 0 0,0-1-1 0 0,0 1 1 0 0,1-1-1 0 0,-1 1 0 0 0,0 0 1 0 0,1-1-1 0 0,-1 1 1 0 0,1-1-1 0 0,-1 1 0 0 0,1-1 1 0 0,0 0-1 0 0,0 1 0 0 0,0-1 1 0 0,-1 1-1 0 0,1-1 1 0 0,1 0-1 0 0,0 1 0 0 0,0 0-4 0 0,0-1 1 0 0,0 0-1 0 0,0-1 0 0 0,0 1 0 0 0,0 0 0 0 0,0-1 0 0 0,0 1 0 0 0,0-1 0 0 0,1 1 0 0 0,-1-1 0 0 0,0 0 0 0 0,0 0 0 0 0,0 0 0 0 0,4-1 0 0 0,4 0-18 0 0,0-2 0 0 0,0 1 0 0 0,-1-1 0 0 0,1 0 0 0 0,-1-1 0 0 0,11-6 0 0 0,-13 6-17 0 0,12-6-486 0 0,24-18 0 0 0,-39 24 439 0 0,1 1-1 0 0,-1-1 1 0 0,0 0-1 0 0,0 0 1 0 0,0 0-1 0 0,-1 0 1 0 0,0-1 0 0 0,1 1-1 0 0,-2-1 1 0 0,5-9-1 0 0,-6 14 99 0 0,-1-1 0 0 0,0 1 0 0 0,1-1-1 0 0,-1 1 1 0 0,0-1 0 0 0,0 0 0 0 0,0 1-1 0 0,0-1 1 0 0,0 1 0 0 0,0-1 0 0 0,0 1 0 0 0,0-1-1 0 0,0 0 1 0 0,0 1 0 0 0,0-1 0 0 0,0 1-1 0 0,0-1 1 0 0,0 1 0 0 0,0-1 0 0 0,0 0-1 0 0,-1 1 1 0 0,1-1 0 0 0,0 1 0 0 0,0-1 0 0 0,-1 1-1 0 0,1-1 1 0 0,-1 0 0 0 0,1 1 28 0 0,-1 0 1 0 0,1 0-1 0 0,-1 0 0 0 0,1 0 1 0 0,-1 0-1 0 0,1 0 0 0 0,-1 0 1 0 0,1 1-1 0 0,-1-1 0 0 0,1 0 1 0 0,0 0-1 0 0,-1 0 0 0 0,1 0 1 0 0,-1 1-1 0 0,1-1 0 0 0,-1 0 1 0 0,1 0-1 0 0,0 1 0 0 0,-1-1 1 0 0,1 0-1 0 0,0 1 0 0 0,-1-1 1 0 0,1 0-1 0 0,0 1 0 0 0,0-1 1 0 0,-1 1-1 0 0,1-1 0 0 0,0 0 1 0 0,0 1-1 0 0,0-1 0 0 0,-1 1 1 0 0,1-1-1 0 0,0 1 1 0 0,-12 26 422 0 0,-10 38 1 0 0,14-41-280 0 0,8-22-11 0 0,-3 11-42 0 0,-1 5-73 0 0,2-7 5 0 0,-1 1 0 0 0,2-1 1 0 0,-1 19-1 0 0,1-15 79 0 0,1-12-51 0 0,2 9-33 0 0,-2-7-48 0 0,1 7 1 0 0,1 1 1 0 0,0-1 0 0 0,1 0-1 0 0,0 0 1 0 0,1 0 0 0 0,9 19-1 0 0,-13-30-9 0 0,0 0 0 0 0,1 0 0 0 0,-1 0 0 0 0,1-1 0 0 0,-1 1 0 0 0,1 0 0 0 0,0 0 0 0 0,-1 0 0 0 0,1-1 0 0 0,0 1 0 0 0,-1 0 0 0 0,1-1 0 0 0,0 1 0 0 0,1 0 0 0 0,-2-2 0 0 0,0 1 0 0 0,-1-1 0 0 0,1 1 0 0 0,0-1 0 0 0,0 0 0 0 0,-1 1 0 0 0,1-1 0 0 0,-1 1 0 0 0,1-1 0 0 0,0 1 0 0 0,-1-1 0 0 0,1 1 0 0 0,-1-1 0 0 0,1 1 0 0 0,-1-1 0 0 0,0 1 0 0 0,1 0 0 0 0,-1-1 0 0 0,0 1 0 0 0,-16-13 0 0 0,-1 1 0 0 0,0 1 0 0 0,0 1 0 0 0,-28-12 0 0 0,38 19 0 0 0,0 1 0 0 0,0 0 0 0 0,0 0 0 0 0,0 0 0 0 0,0 1 0 0 0,-11 0 0 0 0,15 1 0 0 0,-1 1 0 0 0,0-1 0 0 0,1 1 0 0 0,-1 0 0 0 0,1 0 0 0 0,-1 0 0 0 0,1 0 0 0 0,-1 1 0 0 0,1 0 0 0 0,0 0 0 0 0,-8 5 0 0 0,8-4 0 0 0,0 0 0 0 0,0 0 0 0 0,1 1 0 0 0,-1-1 0 0 0,1 1 0 0 0,0 0 0 0 0,0 0 0 0 0,0 0 0 0 0,1 1 0 0 0,-1-1 0 0 0,1 1 0 0 0,0-1 0 0 0,0 1 0 0 0,1 0 0 0 0,-1-1 0 0 0,0 6 0 0 0,2-6 0 0 0,-1-1 0 0 0,1 1 0 0 0,0-1 0 0 0,0 1 0 0 0,0 0 0 0 0,0-1 0 0 0,1 1 0 0 0,-1-1 0 0 0,1 1 0 0 0,0-1 0 0 0,0 0 0 0 0,0 1 0 0 0,1-1 0 0 0,-1 0 0 0 0,1 0 0 0 0,0 1 0 0 0,-1-1 0 0 0,2 0 0 0 0,-1-1 0 0 0,0 1 0 0 0,0 0 0 0 0,6 4 0 0 0,-4-4 36 0 0,1 0 0 0 0,-1 0 1 0 0,1 0-1 0 0,0 0 0 0 0,0-1 0 0 0,0 0 0 0 0,0 0 0 0 0,0 0 0 0 0,0-1 1 0 0,1 1-1 0 0,-1-1 0 0 0,1-1 0 0 0,-1 1 0 0 0,11-1 0 0 0,-8 0-56 0 0,0-2 0 0 0,0 1 0 0 0,0-1 0 0 0,0 0 1 0 0,0 0-1 0 0,-1-1 0 0 0,1 0 0 0 0,-1-1 0 0 0,10-5 0 0 0,-7 2-379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9T09:08:34.39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80 138 8287 0 0,'0'0'122'0'0,"0"0"0"0"0,0 0-1 0 0,0 0 1 0 0,-1 0 0 0 0,1 0-1 0 0,0 0 1 0 0,0 0 0 0 0,-1 0-1 0 0,1 1 1 0 0,0-1 0 0 0,0 0-1 0 0,0 0 1 0 0,-1 0 0 0 0,1 0-1 0 0,0 0 1 0 0,0 1-1 0 0,0-1 1 0 0,0 0 0 0 0,0 0-1 0 0,-1 0 1 0 0,1 0 0 0 0,0 1-1 0 0,0-1 1 0 0,0 0 0 0 0,0 0-1 0 0,0 0 1 0 0,0 1 0 0 0,0-1-1 0 0,0 0 1 0 0,0 0 0 0 0,0 1-1 0 0,0-1 1 0 0,0 0 0 0 0,0 0-1 0 0,0 0 1 0 0,0 1 0 0 0,0-1-1 0 0,-7 22 1862 0 0,-4 18-331 0 0,-5 31 34 0 0,3-6-794 0 0,-1 0-176 0 0,11-52-599 0 0,-4 37 428 0 0,5-39-438 0 0,1-3 45 0 0,0 0 0 0 0,0-1 0 0 0,1 1 0 0 0,1 11 1 0 0,0 26 24 0 0,-1-33 188 0 0,4-1-297 0 0,11 33-45 0 0,-15-43-20 0 0,1 0 0 0 0,-1 0 0 0 0,0-1 0 0 0,1 1 0 0 0,-1 0 0 0 0,1 0 0 0 0,-1 0 0 0 0,1-1 0 0 0,-1 1 0 0 0,1 0 0 0 0,0-1 0 0 0,-1 1 0 0 0,1-1 0 0 0,0 1 0 0 0,0 0 0 0 0,0-1-2 0 0,-1 0-1 0 0,1 1 1 0 0,-1-1-1 0 0,0 0 0 0 0,1 0 1 0 0,-1 0-1 0 0,1 0 1 0 0,-1 0-1 0 0,0 0 0 0 0,1 0 1 0 0,-1 0-1 0 0,1 0 1 0 0,-1-1-1 0 0,0 1 1 0 0,1 0-1 0 0,-1 0 0 0 0,0 0 1 0 0,1 0-1 0 0,-1 0 1 0 0,0-1-1 0 0,1 1 0 0 0,0 0 1 0 0,10-15-8 0 0,-10 14 9 0 0,3-7-2 0 0,-1-1 0 0 0,1 0 0 0 0,-1 0 0 0 0,-1 0 0 0 0,0 0 0 0 0,0 0 0 0 0,0-1 0 0 0,-1-9 0 0 0,-2-77 0 0 0,1 95 0 0 0,-21-168-26 0 0,12 116 228 0 0,-4-95-1 0 0,13 143-152 0 0,0 0 0 0 0,1 0-1 0 0,-1 0 1 0 0,1 0 0 0 0,0 0-1 0 0,0 1 1 0 0,1-1-1 0 0,-1 0 1 0 0,5-9 0 0 0,-5 13-25 0 0,0-1 0 0 0,1 1 0 0 0,-1-1 0 0 0,0 1 0 0 0,0-1 0 0 0,1 1 0 0 0,-1 0 0 0 0,1 0 0 0 0,-1-1 0 0 0,1 1 0 0 0,-1 0 0 0 0,1 0 0 0 0,0 1 0 0 0,0-1 0 0 0,-1 0 0 0 0,1 1 0 0 0,0-1 0 0 0,0 1 0 0 0,0-1 0 0 0,0 1 0 0 0,-1 0 0 0 0,1 0 0 0 0,0-1 0 0 0,0 2 0 0 0,0-1 0 0 0,0 0 0 0 0,0 0 0 0 0,3 1 0 0 0,-1-1 21 0 0,15 9 270 0 0,18 11-211 0 0,-28-15 0 0 0,2 3 0 0 0,31 25 0 0 0,-31-24 0 0 0,-1 1 0 0 0,32 31 0 0 0,-31-30 0 0 0,-1 0 0 0 0,33 36 0 0 0,-33-35-1 0 0,0 0-7 0 0,31 37-7 0 0,-31-37-1 0 0,-2 0 4 0 0,23 39 17 0 0,-24-39 10 0 0,-2 1 1 0 0,12 40 1 0 0,-12-40 7 0 0,-5-2 7 0 0,3 35 1 0 0,-4-28-4 0 0,-1-12-99 0 0,0 0-1 0 0,0 0 1 0 0,-1 0 0 0 0,0 0-1 0 0,0 0 1 0 0,-1-1-1 0 0,1 1 1 0 0,-1-1 0 0 0,0 0-1 0 0,-1 0 1 0 0,1 0-1 0 0,-7 4 1 0 0,-2 0 4 0 0,0-1 0 0 0,0 0 1 0 0,-1-1-1 0 0,-1 0 0 0 0,1-2 0 0 0,-1 1 0 0 0,0-2 1 0 0,0 0-1 0 0,0-1 0 0 0,-22 2 0 0 0,-18-1-303 0 0,-87-5 0 0 0,116 0 25 0 0,23 1 108 0 0,0 0 1 0 0,-1 0-1 0 0,1 1 0 0 0,0-1 1 0 0,-1 1-1 0 0,-4 1 0 0 0,8-2 98 0 0,0 0 0 0 0,0 0 0 0 0,-1 0 0 0 0,1 1 0 0 0,0-1 0 0 0,0 0 0 0 0,-1 0 0 0 0,1 0 0 0 0,0 0 0 0 0,0 0-1 0 0,-1 0 1 0 0,1 1 0 0 0,0-1 0 0 0,0 0 0 0 0,0 0 0 0 0,0 0 0 0 0,-1 1 0 0 0,1-1 0 0 0,0 0 0 0 0,0 0 0 0 0,0 0 0 0 0,0 1 0 0 0,0-1 0 0 0,0 0-1 0 0,0 0 1 0 0,-1 1 0 0 0,1-1 0 0 0,0 0 0 0 0,0 0 0 0 0,0 1 0 0 0,0-1 0 0 0,0 0 0 0 0,1 1-48 0 0,-1 0 0 0 0,1 0 1 0 0,0-1-1 0 0,-1 1 0 0 0,1-1 0 0 0,0 1 0 0 0,-1 0 1 0 0,1-1-1 0 0,0 1 0 0 0,0-1 0 0 0,-1 0 1 0 0,1 1-1 0 0,0-1 0 0 0,0 1 0 0 0,1-1 0 0 0,31 9-3171 0 0,-10-4-4049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9T11:34:15.72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 8 6447 0 0,'-2'-8'5431'0'0,"8"10"-2338"0"0,15 14-678 0 0,-12-8-1102 0 0,41 23 1637 0 0,90 63-1225 0 0,-119-76-1626 0 0,0 1 1 0 0,-1 1 0 0 0,-1 1-1 0 0,0 0 1 0 0,-2 1 0 0 0,23 38-1 0 0,-35-51-69 0 0,0 0 0 0 0,1-1 0 0 0,0 0 0 0 0,1 0 0 0 0,-1-1 0 0 0,12 10 0 0 0,-14-14-247 0 0,1 1 0 0 0,0-1 0 0 0,1 0 0 0 0,-1 0 0 0 0,0 0 0 0 0,1-1 1 0 0,0 0-1 0 0,-1 0 0 0 0,1 0 0 0 0,0-1 0 0 0,11 2 0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9T11:34:16.16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64 406 455 0 0,'-4'1'389'0'0,"1"-1"0"0"0,0 1 0 0 0,0 0 0 0 0,0 0 0 0 0,1 0 0 0 0,-1 0 0 0 0,0 0 0 0 0,-5 4 0 0 0,6-3 85 0 0,-1-1 1 0 0,0 1-1 0 0,0-1 1 0 0,0 0-1 0 0,0 0 1 0 0,0 0-1 0 0,0 0 1 0 0,-5-2 3854 0 0,20-9-1805 0 0,63-30 2917 0 0,38-22-2888 0 0,-59 29-2265 0 0,52-42 0 0 0,-80 54-160 0 0,-1-2 0 0 0,-2 0 0 0 0,39-48 0 0 0,-59 67-337 0 0,0 0-1 0 0,0 0 1 0 0,0-1-1 0 0,0 1 1 0 0,-1-1 0 0 0,0 0-1 0 0,0 0 1 0 0,0 0-1 0 0,0 0 1 0 0,-1 0-1 0 0,0 0 1 0 0,1-7 0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9T11:34:16.63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137 98 4175 0 0,'-1'0'86'0'0,"-1"0"-1"0"0,0-1 0 0 0,0 1 0 0 0,0 0 0 0 0,0 0 1 0 0,0 0-1 0 0,0 0 0 0 0,0 1 0 0 0,0-1 0 0 0,0 0 1 0 0,1 1-1 0 0,-1-1 0 0 0,-3 2 0 0 0,-25 11 2542 0 0,29-12-2461 0 0,-5 1 411 0 0,1 1 1 0 0,-1 1-1 0 0,1-1 1 0 0,0 1-1 0 0,0 0 0 0 0,0 0 1 0 0,1 0-1 0 0,0 0 1 0 0,-1 1-1 0 0,2 0 1 0 0,-1 0-1 0 0,0 0 1 0 0,-4 10-1 0 0,6-12-387 0 0,1 0 0 0 0,0 1-1 0 0,0-1 1 0 0,0 0 0 0 0,1 0 0 0 0,-1 1 0 0 0,1-1-1 0 0,0 0 1 0 0,0 1 0 0 0,0-1 0 0 0,0 0 0 0 0,0 1-1 0 0,1-1 1 0 0,0 0 0 0 0,-1 0 0 0 0,1 1-1 0 0,0-1 1 0 0,1 0 0 0 0,-1 0 0 0 0,0 0 0 0 0,1 0-1 0 0,0 0 1 0 0,0-1 0 0 0,0 1 0 0 0,0 0 0 0 0,0-1-1 0 0,3 4 1 0 0,-1-3-141 0 0,0 0 0 0 0,0 0 0 0 0,0-1 0 0 0,0 1 0 0 0,0-1 0 0 0,0 0 0 0 0,1 0 0 0 0,-1 0 0 0 0,1-1 0 0 0,-1 0 0 0 0,1 0 0 0 0,0 0 0 0 0,-1 0 0 0 0,1 0 0 0 0,0-1 0 0 0,0 0 0 0 0,-1 0 0 0 0,1-1 0 0 0,0 1-1 0 0,0-1 1 0 0,-1 0 0 0 0,1 0 0 0 0,0 0 0 0 0,-1-1 0 0 0,5-2 0 0 0,-2 2-47 0 0,-1-1-1 0 0,0 0 0 0 0,0 0 0 0 0,-1-1 1 0 0,1 0-1 0 0,-1 0 0 0 0,0 0 0 0 0,0 0 1 0 0,0-1-1 0 0,0 0 0 0 0,-1 0 1 0 0,0 0-1 0 0,0 0 0 0 0,0-1 0 0 0,-1 0 1 0 0,0 1-1 0 0,5-13 0 0 0,-6 11-1 0 0,-1-1 0 0 0,0 1 0 0 0,0-1 0 0 0,-1 0 0 0 0,0 0 0 0 0,0 1 0 0 0,0-1 0 0 0,-1 0 0 0 0,-1 1 0 0 0,1-1 0 0 0,-1 1 0 0 0,0-1 0 0 0,-1 1 0 0 0,0 0 0 0 0,-4-8 0 0 0,5 11 0 0 0,0-1 0 0 0,-1 1 0 0 0,0-1 0 0 0,0 1 0 0 0,0 0 0 0 0,0 0 0 0 0,-1 0 0 0 0,0 1 0 0 0,0-1 0 0 0,0 1 0 0 0,0 0 0 0 0,0 0 0 0 0,0 0 0 0 0,-1 1 0 0 0,0 0 0 0 0,1-1 0 0 0,-1 1 0 0 0,0 1 0 0 0,0-1 0 0 0,0 1 0 0 0,0 0 0 0 0,0 0 0 0 0,-8 0 0 0 0,11 1-24 0 0,0 0 0 0 0,-1 0 0 0 0,1 0 0 0 0,-1 0 0 0 0,1 1 0 0 0,0-1-1 0 0,-1 1 1 0 0,1 0 0 0 0,0-1 0 0 0,0 1 0 0 0,-1 0 0 0 0,1 0 0 0 0,0 0 0 0 0,0 1 0 0 0,0-1-1 0 0,0 1 1 0 0,0-1 0 0 0,1 1 0 0 0,-1-1 0 0 0,0 1 0 0 0,1 0 0 0 0,-1 0 0 0 0,1 0 0 0 0,0 0-1 0 0,-1 0 1 0 0,1 0 0 0 0,0 0 0 0 0,0 0 0 0 0,0 0 0 0 0,1 1 0 0 0,-1-1 0 0 0,0 0 0 0 0,1 1-1 0 0,0-1 1 0 0,-1 0 0 0 0,1 1 0 0 0,0-1 0 0 0,0 1 0 0 0,1-1 0 0 0,-1 0 0 0 0,0 1 0 0 0,1-1-1 0 0,-1 0 1 0 0,1 1 0 0 0,0-1 0 0 0,0 0 0 0 0,0 0 0 0 0,1 4 0 0 0,5 6-1292 0 0,1-1-371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9T11:34:17.31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68 268 3679 0 0,'-1'0'18'0'0,"0"0"-1"0"0,0 0 0 0 0,1 1 0 0 0,-1-1 1 0 0,0 0-1 0 0,0 1 0 0 0,0-1 0 0 0,0 1 0 0 0,0-1 1 0 0,1 1-1 0 0,-1-1 0 0 0,0 1 0 0 0,1 0 1 0 0,-1-1-1 0 0,0 1 0 0 0,1 0 0 0 0,-1 0 1 0 0,1-1-1 0 0,-1 1 0 0 0,1 0 0 0 0,-1 0 0 0 0,1 0 1 0 0,-1 1-1 0 0,-4 31 266 0 0,2-7 296 0 0,-16 94 1657 0 0,18-71 5664 0 0,-1-83-7093 0 0,-7-39-1 0 0,4 37-122 0 0,-1-45-1 0 0,6 60-380 0 0,0 0 0 0 0,2 0 1 0 0,0 1-1 0 0,2-1 0 0 0,10-37 0 0 0,-11 50-197 0 0,0 0 1 0 0,1 0-1 0 0,0 1 0 0 0,0 0 1 0 0,0-1-1 0 0,1 1 0 0 0,0 1 1 0 0,1-1-1 0 0,-1 1 1 0 0,1 0-1 0 0,1 0 0 0 0,-1 0 1 0 0,1 1-1 0 0,0 0 0 0 0,0 1 1 0 0,0-1-1 0 0,10-3 1 0 0,-12 6-91 0 0,1 1 0 0 0,-1-1 1 0 0,1 1-1 0 0,0 0 1 0 0,-1 1-1 0 0,1-1 0 0 0,0 1 1 0 0,-1 0-1 0 0,1 0 1 0 0,-1 1-1 0 0,1 0 1 0 0,0 0-1 0 0,-1 0 0 0 0,1 1 1 0 0,-1 0-1 0 0,0 0 1 0 0,0 0-1 0 0,1 1 1 0 0,-1-1-1 0 0,-1 1 0 0 0,9 6 1 0 0,-10-7-9 0 0,0 1 0 0 0,0-1 0 0 0,0 1 0 0 0,0-1 0 0 0,-1 1 0 0 0,1 0 0 0 0,-1 0 0 0 0,1 0 0 0 0,-1 0 0 0 0,0 1 0 0 0,0-1 0 0 0,-1 1 0 0 0,1-1 0 0 0,-1 1 0 0 0,0-1 0 0 0,0 1 1 0 0,0 0-1 0 0,0 0 0 0 0,0 0 0 0 0,-1-1 0 0 0,0 1 0 0 0,0 0 0 0 0,0 0 0 0 0,0 0 0 0 0,0 0 0 0 0,-1 0 0 0 0,0-1 0 0 0,0 1 0 0 0,0 0 0 0 0,0 0 0 0 0,-1-1 0 0 0,-1 4 0 0 0,0-1-8 0 0,-1-1 0 0 0,1 1 0 0 0,-1-1 0 0 0,0 0 0 0 0,-1-1 0 0 0,1 1 0 0 0,-1-1 0 0 0,0 0 0 0 0,0 0 0 0 0,-10 6 0 0 0,-3-1 0 0 0,0 0 0 0 0,-21 6 0 0 0,-5 2 0 0 0,35-11 0 0 0,9-2 0 0 0,14 3 0 0 0,-8-5 0 0 0,31 13 489 0 0,-1 1 0 0 0,-1 2 0 0 0,-1 2 0 0 0,40 29 0 0 0,-71-47-476 0 0,5 4-51 0 0,0 0 0 0 0,0 0 0 0 0,-1 0 0 0 0,0 1 0 0 0,10 12-1 0 0,-12-12-326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9T11:34:22.98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200 69 1375 0 0,'1'-15'1329'0'0,"0"10"-765"0"0,-1 1 0 0 0,0-1 0 0 0,0 1 0 0 0,0 0 0 0 0,0-1 1 0 0,-2-4-1 0 0,2 8-395 0 0,0 0 0 0 0,-1 0 0 0 0,1 0 0 0 0,-1 0 0 0 0,1 0 0 0 0,-1 0 1 0 0,1 1-1 0 0,-1-1 0 0 0,0 0 0 0 0,1 0 0 0 0,-1 0 0 0 0,0 1 0 0 0,0-1 0 0 0,1 0 0 0 0,-1 1 1 0 0,0-1-1 0 0,0 1 0 0 0,0-1 0 0 0,0 1 0 0 0,0-1 0 0 0,0 1 0 0 0,0-1 0 0 0,0 1 0 0 0,0 0 1 0 0,0 0-1 0 0,0 0 0 0 0,0-1 0 0 0,0 1 0 0 0,0 0 0 0 0,-2 1 0 0 0,-3-1 132 0 0,1 1-1 0 0,0 0 0 0 0,0 0 1 0 0,0 0-1 0 0,-1 1 0 0 0,1 0 1 0 0,0 0-1 0 0,1 0 0 0 0,-1 0 0 0 0,0 1 1 0 0,1 0-1 0 0,-1 0 0 0 0,1 0 1 0 0,0 1-1 0 0,0-1 0 0 0,0 1 1 0 0,1 0-1 0 0,-1 0 0 0 0,1 0 1 0 0,0 0-1 0 0,-3 7 0 0 0,0-2-46 0 0,1 1 0 0 0,0 0-1 0 0,0 0 1 0 0,2 0 0 0 0,-1 0-1 0 0,1 1 1 0 0,0-1 0 0 0,1 1-1 0 0,-1 15 1 0 0,3-22-209 0 0,0 0-1 0 0,0 0 0 0 0,0 0 1 0 0,1 0-1 0 0,-1 0 0 0 0,1 0 1 0 0,0 0-1 0 0,0 0 1 0 0,0 0-1 0 0,1-1 0 0 0,-1 1 1 0 0,1 0-1 0 0,4 5 1 0 0,-4-7-42 0 0,-1 0 1 0 0,1-1 0 0 0,-1 1-1 0 0,1 0 1 0 0,0-1 0 0 0,0 1 0 0 0,0-1-1 0 0,0 0 1 0 0,0 0 0 0 0,0 0 0 0 0,0 0-1 0 0,1 0 1 0 0,-1 0 0 0 0,0-1 0 0 0,0 1-1 0 0,1-1 1 0 0,-1 1 0 0 0,0-1-1 0 0,1 0 1 0 0,-1 0 0 0 0,1 0 0 0 0,-1 0-1 0 0,0 0 1 0 0,3-1 0 0 0,3-1-2 0 0,-1 0 0 0 0,1-1 1 0 0,-1 0-1 0 0,0 0 0 0 0,0-1 1 0 0,0 1-1 0 0,0-2 0 0 0,-1 1 1 0 0,0-1-1 0 0,0 0 0 0 0,0 0 1 0 0,0 0-1 0 0,-1-1 0 0 0,7-8 1 0 0,-5 5-2 0 0,-1 0 1 0 0,0 0 0 0 0,-1 0-1 0 0,0 0 1 0 0,0-1 0 0 0,-1 0-1 0 0,0 0 1 0 0,-1 0 0 0 0,0 0-1 0 0,1-11 1 0 0,-3 15 30 0 0,-1 0 0 0 0,-1 1 0 0 0,1-1 0 0 0,-3-11-1 0 0,3 16-18 0 0,0-1-1 0 0,-1 1 0 0 0,1 0 0 0 0,-1-1 0 0 0,0 1 0 0 0,1-1 0 0 0,-1 1 0 0 0,0 0 0 0 0,0 0 1 0 0,-1-3-1 0 0,1 4-9 0 0,1 0 1 0 0,-1-1-1 0 0,1 1 1 0 0,0 0-1 0 0,-1 0 1 0 0,1-1 0 0 0,-1 1-1 0 0,1 0 1 0 0,-1 0-1 0 0,1 0 1 0 0,-1 0-1 0 0,1-1 1 0 0,-1 1-1 0 0,0 0 1 0 0,1 0 0 0 0,-1 0-1 0 0,1 0 1 0 0,-1 0-1 0 0,1 0 1 0 0,-1 1-1 0 0,1-1 1 0 0,-1 0-1 0 0,1 0 1 0 0,-1 0-1 0 0,1 0 1 0 0,-1 1 0 0 0,1-1-1 0 0,-1 0 1 0 0,1 0-1 0 0,-1 1 1 0 0,-1 0 13 0 0,1 0 0 0 0,0 1 0 0 0,-1-1 0 0 0,1 0 0 0 0,0 1-1 0 0,0-1 1 0 0,-1 1 0 0 0,1-1 0 0 0,0 1 0 0 0,1 0 0 0 0,-1-1 0 0 0,0 1 0 0 0,-1 3 0 0 0,-5 27 232 0 0,5-19-210 0 0,-1 0 0 0 0,2-1 1 0 0,0 1-1 0 0,0-1 0 0 0,2 1 0 0 0,-1-1 1 0 0,3 15-1 0 0,19 75 261 0 0,-20-96-299 0 0,11 30 27 0 0,-9-28-19 0 0,-1 0 0 0 0,0-1 0 0 0,2 14 0 0 0,-5-20-9 0 0,1-1 0 0 0,-1 1 0 0 0,0-1 0 0 0,0 1 0 0 0,0-1 0 0 0,0 1 0 0 0,0-1 0 0 0,0 1 0 0 0,0 0 0 0 0,0-1 0 0 0,-1 1 0 0 0,1-1 0 0 0,0 1 0 0 0,0-1 0 0 0,0 1 0 0 0,-1-1 0 0 0,1 1 0 0 0,0-1 0 0 0,0 1 0 0 0,-1-1 0 0 0,1 1 0 0 0,-1-1 0 0 0,1 1 0 0 0,0-1 0 0 0,-1 0 0 0 0,0 1 0 0 0,0 0 0 0 0,0-1 0 0 0,0 1 0 0 0,-1-1 0 0 0,1 1 0 0 0,0-1 0 0 0,0 0 0 0 0,-1 1 0 0 0,1-1 0 0 0,0 0 0 0 0,-1 0 0 0 0,0 0 0 0 0,-6-1 0 0 0,0 1 0 0 0,1-2 0 0 0,-9-1 0 0 0,12 2 0 0 0,-9-2 1 0 0,-3-1 6 0 0,0 0 0 0 0,0 1 0 0 0,0 1 0 0 0,-28 0-1 0 0,41 2-5 0 0,0 0 0 0 0,0 0 0 0 0,0 1 0 0 0,0-1 0 0 0,0 1 0 0 0,0 0 0 0 0,0-1 0 0 0,0 1-1 0 0,0 1 1 0 0,0-1 0 0 0,0 0 0 0 0,1 1 0 0 0,-1-1 0 0 0,0 1 0 0 0,1 0 0 0 0,-1 0 0 0 0,1 0 0 0 0,0 0-1 0 0,0 0 1 0 0,0 1 0 0 0,0-1 0 0 0,0 0 0 0 0,0 1 0 0 0,1 0 0 0 0,-1-1 0 0 0,1 1 0 0 0,-1 0 0 0 0,1 0-1 0 0,0 0 1 0 0,0 0 0 0 0,0 5 0 0 0,0-5 14 0 0,1 0 0 0 0,0 0 0 0 0,-1 1 0 0 0,2-1-1 0 0,-1 0 1 0 0,0 0 0 0 0,0 0 0 0 0,1 1 0 0 0,0-1 0 0 0,0 0-1 0 0,-1 0 1 0 0,2 0 0 0 0,-1 0 0 0 0,0 0 0 0 0,1 0 0 0 0,-1-1 0 0 0,1 1-1 0 0,0 0 1 0 0,0-1 0 0 0,0 1 0 0 0,0-1 0 0 0,0 0 0 0 0,1 0 0 0 0,-1 0-1 0 0,1 0 1 0 0,-1 0 0 0 0,1 0 0 0 0,3 1 0 0 0,0 0 17 0 0,-1 0 0 0 0,1-1 0 0 0,0 0-1 0 0,-1 0 1 0 0,1-1 0 0 0,0 1 0 0 0,0-1 0 0 0,0-1 0 0 0,0 1 0 0 0,1-1 0 0 0,-1 0 0 0 0,0 0 0 0 0,12-2-1 0 0,-6-1-21 0 0,-1-1 0 0 0,1 0 0 0 0,-1 0 0 0 0,20-10 0 0 0,-27 11-39 0 0,0 1-1 0 0,0-1 1 0 0,0 1-1 0 0,0-1 1 0 0,-1 0-1 0 0,1-1 1 0 0,-1 1 0 0 0,0 0-1 0 0,0-1 1 0 0,0 0-1 0 0,0 0 1 0 0,0 0-1 0 0,-1 0 1 0 0,0 0 0 0 0,2-5-1 0 0,0-19-2362 0 0,-3 18-3381 0 0,0 2-1006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9T11:34:23.79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33 314 919 0 0,'0'-3'362'0'0,"-1"1"0"0"0,1 0 0 0 0,0 0 0 0 0,0-1 0 0 0,0 1 0 0 0,0 0-1 0 0,1 0 1 0 0,-1-1 0 0 0,0 1 0 0 0,1 0 0 0 0,0 0 0 0 0,-1 0-1 0 0,1 0 1 0 0,0-1 0 0 0,0 1 0 0 0,0 0 0 0 0,0 0 0 0 0,1 1 0 0 0,-1-1-1 0 0,0 0 1 0 0,1 0 0 0 0,0 1 0 0 0,-1-1 0 0 0,1 1 0 0 0,0-1-1 0 0,0 1 1 0 0,-1 0 0 0 0,1 0 0 0 0,0-1 0 0 0,3 1 0 0 0,-3 0 199 0 0,0 0 0 0 0,1 1 0 0 0,-1 0 0 0 0,0 0 0 0 0,1-1 0 0 0,-1 2 0 0 0,1-1 0 0 0,-1 0 0 0 0,0 0 0 0 0,1 1 0 0 0,-1-1 0 0 0,1 1 0 0 0,2 1 0 0 0,-1 0-237 0 0,0 0 0 0 0,0 0 0 0 0,0 1 0 0 0,-1-1 1 0 0,1 1-1 0 0,-1 0 0 0 0,4 3 0 0 0,-1 0-283 0 0,-1 1 0 0 0,1 0 0 0 0,-1 0 0 0 0,0 1 0 0 0,-1-1 0 0 0,7 17 0 0 0,-5-6-41 0 0,-1 0 0 0 0,4 26 0 0 0,-4-18 0 0 0,-5-25 0 0 0,0-1 0 0 0,0 0 0 0 0,0 0 0 0 0,0 1 0 0 0,0-1 0 0 0,1 0 0 0 0,-1 0 0 0 0,0 1 0 0 0,0-1 0 0 0,0 0 0 0 0,0 0 0 0 0,0 1 0 0 0,0-1 0 0 0,0 0 0 0 0,0 0 0 0 0,0 1 0 0 0,0-1 0 0 0,-1 0 0 0 0,1 0 0 0 0,0 1 0 0 0,0-1 0 0 0,0 0 0 0 0,0 0 0 0 0,0 1 0 0 0,0-1 0 0 0,0 0 0 0 0,-1 0 0 0 0,1 1 0 0 0,0-1 0 0 0,0 0 0 0 0,0 0 0 0 0,-1 0 0 0 0,1 0 0 0 0,0 1 0 0 0,0-1 0 0 0,-1 0 0 0 0,-10-3 0 0 0,-16-16 0 0 0,22 15 0 0 0,0-1 0 0 0,-1 1 0 0 0,0 1 0 0 0,-1-1 0 0 0,1 1 0 0 0,-1 0 0 0 0,1 0 0 0 0,-1 1 0 0 0,0 0 0 0 0,-10-2 0 0 0,14 3 0 0 0,0 1 0 0 0,0 0 0 0 0,-1 0 0 0 0,1 0 0 0 0,0 1 0 0 0,0-1 0 0 0,0 1 0 0 0,0-1 0 0 0,0 1 0 0 0,1 0 0 0 0,-1 0 0 0 0,0 1 0 0 0,0-1 0 0 0,1 1 0 0 0,-1-1 0 0 0,0 1 0 0 0,1 0 0 0 0,0 0 0 0 0,-1 0 0 0 0,1 0 0 0 0,0 0 0 0 0,0 0 0 0 0,0 1 0 0 0,-3 4 0 0 0,4-6 0 0 0,0 1 0 0 0,0-1 0 0 0,0 1 0 0 0,0 0 0 0 0,0-1 0 0 0,0 1 0 0 0,1 0 0 0 0,-1 0 0 0 0,0 0 0 0 0,1-1 0 0 0,0 1 0 0 0,-1 0 0 0 0,1 0 0 0 0,0 0 0 0 0,0 0 0 0 0,0 0 0 0 0,0 0 0 0 0,0 0 0 0 0,1 0 0 0 0,-1-1 0 0 0,0 1 0 0 0,1 0 0 0 0,0 0 0 0 0,-1 0 0 0 0,1-1 0 0 0,0 1 0 0 0,0 0 0 0 0,0-1 0 0 0,0 1 0 0 0,0 0 0 0 0,0-1 0 0 0,0 0 0 0 0,1 1 0 0 0,-1-1 0 0 0,1 0 0 0 0,2 2 0 0 0,-1 0 0 0 0,1-1 0 0 0,0 1 0 0 0,0-1 0 0 0,1 0 0 0 0,-1-1 0 0 0,0 1 0 0 0,1-1 0 0 0,-1 1 0 0 0,1-1 0 0 0,-1-1 0 0 0,1 1 0 0 0,-1-1 0 0 0,1 0 0 0 0,5 0 0 0 0,0-1-6 0 0,-1-1-1 0 0,1 0 1 0 0,-1 0-1 0 0,1-1 1 0 0,-1-1-1 0 0,0 1 1 0 0,0-1 0 0 0,-1-1-1 0 0,1 0 1 0 0,-1 0-1 0 0,0 0 1 0 0,0-1-1 0 0,-1 0 1 0 0,0-1 0 0 0,10-11-1 0 0,0-3-498 0 0,-1-1 1 0 0,-1-1-1 0 0,-1-1 0 0 0,14-31 1 0 0,-2 3-339 0 0,3-6-1463 0 0,36-101 1 0 0,-64 156 2305 0 0,3-11-3 0 0,-4 13 4 0 0,1 1-1 0 0,-1 0 1 0 0,0-1-1 0 0,0 1 1 0 0,0 0-1 0 0,0-1 1 0 0,0 1-1 0 0,0-1 1 0 0,0 1-1 0 0,0 0 1 0 0,0-1-1 0 0,0 1 1 0 0,0 0-1 0 0,0-1 1 0 0,0 1-1 0 0,-1-1 1 0 0,1 1-1 0 0,0 0 1 0 0,0-1-1 0 0,0 1 1 0 0,0 0-1 0 0,-1-1 1 0 0,1 1-1 0 0,0 0 1 0 0,0 0-1 0 0,0-1 1 0 0,-1 1-1 0 0,1 0 1 0 0,-1-1-1 0 0,1 1 20 0 0,-1 1 0 0 0,0-1-1 0 0,1 0 1 0 0,-1 1-1 0 0,0-1 1 0 0,1 0 0 0 0,-1 1-1 0 0,1-1 1 0 0,-1 0 0 0 0,1 1-1 0 0,-1-1 1 0 0,1 1 0 0 0,-1-1-1 0 0,1 1 1 0 0,-1 0 0 0 0,1-1-1 0 0,0 1 1 0 0,-1-1 0 0 0,1 1-1 0 0,-1 1 1 0 0,-7 14 436 0 0,8-16-449 0 0,-12 29 572 0 0,-13 53-1 0 0,22-71-479 0 0,2-7 60 0 0,-2 10-6 0 0,-12 57-15 0 0,2 15-70 0 0,3-4-58 0 0,5 43-651 0 0,6-117-534 0 0,0-2-2546 0 0,0-1-1414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9T11:34:24.13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21 277 4919 0 0,'-13'-47'286'0'0,"6"-5"3614"0"0,7 46-3021 0 0,-1-1 1 0 0,2 0-1 0 0,-1 1 0 0 0,0-1 1 0 0,1 0-1 0 0,1 1 0 0 0,-1-1 1 0 0,1 0-1 0 0,0 1 0 0 0,0 0 1 0 0,1 0-1 0 0,5-11 1 0 0,-3 11-687 0 0,0 1 0 0 0,0 0 0 0 0,0 0 0 0 0,1 1 0 0 0,-1 0 0 0 0,1-1 0 0 0,0 2 0 0 0,0-1 0 0 0,1 1 0 0 0,-1 0 0 0 0,1 0 1 0 0,9-2-1 0 0,11-3-257 0 0,47-6 0 0 0,-60 11-431 0 0,0 2-1 0 0,0 0 1 0 0,0 0-1 0 0,0 1 1 0 0,0 1-1 0 0,0 0 1 0 0,14 4-1 0 0,-14-1-1556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9T11:34:24.50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69 34 1375 0 0,'-4'5'802'0'0,"0"-1"0"0"0,0 1 0 0 0,1 0 0 0 0,-6 9-1 0 0,8-11-506 0 0,0-1 0 0 0,0 0 0 0 0,0 1 0 0 0,0-1-1 0 0,0 0 1 0 0,0 1 0 0 0,1-1 0 0 0,-1 1 0 0 0,1-1-1 0 0,0 1 1 0 0,0 0 0 0 0,0 4 0 0 0,0-6-119 0 0,1 0 0 0 0,0 0 0 0 0,-1 0 0 0 0,1 0 0 0 0,0 0 0 0 0,0 0 0 0 0,0 0 0 0 0,0 0 0 0 0,-1 0 0 0 0,1 0 0 0 0,0 0 0 0 0,1-1 0 0 0,-1 1 0 0 0,0 0 0 0 0,0-1 0 0 0,0 1 0 0 0,0-1 0 0 0,0 1 0 0 0,1-1 0 0 0,-1 0 0 0 0,0 1 0 0 0,0-1 0 0 0,1 0 0 0 0,-1 0 0 0 0,0 0 0 0 0,2 0 0 0 0,35-1 2411 0 0,-38 1-2569 0 0,2 0 98 0 0,20-2 1033 0 0,24-6 1 0 0,-40 7-1082 0 0,-1-1 1 0 0,0 1-1 0 0,0-1 0 0 0,1 0 0 0 0,-1 0 0 0 0,0-1 0 0 0,-1 1 1 0 0,1-1-1 0 0,0 0 0 0 0,4-5 0 0 0,-8 7-67 0 0,0 1-1 0 0,-1-1 1 0 0,1 0-1 0 0,0 1 0 0 0,-1-1 1 0 0,1 0-1 0 0,-1 0 1 0 0,1 0-1 0 0,-1 1 1 0 0,1-1-1 0 0,-1 0 0 0 0,0 0 1 0 0,0 0-1 0 0,1 0 1 0 0,-1 0-1 0 0,0 0 1 0 0,0 0-1 0 0,0 0 0 0 0,0 0 1 0 0,0 0-1 0 0,0 1 1 0 0,0-1-1 0 0,0 0 1 0 0,0 0-1 0 0,-1-1 0 0 0,0 0 1 0 0,0 0-1 0 0,0 0 0 0 0,0 0 0 0 0,0 0 0 0 0,-1 0 0 0 0,1 0 1 0 0,0 1-1 0 0,-1-1 0 0 0,0 1 0 0 0,-2-3 0 0 0,-3-1 0 0 0,0 1 0 0 0,1 0 0 0 0,-2 0 0 0 0,1 1-1 0 0,-10-4 1 0 0,11 5-4 0 0,0 0 0 0 0,-1 1 0 0 0,1 0 1 0 0,-1 0-1 0 0,0 0 0 0 0,1 1 0 0 0,-1-1 0 0 0,1 2 0 0 0,-1-1 0 0 0,0 1 0 0 0,1 0 0 0 0,-12 3 0 0 0,14-2 38 0 0,-1 0 0 0 0,1 0 0 0 0,0 0 0 0 0,0 1-1 0 0,0-1 1 0 0,0 1 0 0 0,1 0 0 0 0,-1 0 0 0 0,1 1-1 0 0,0-1 1 0 0,0 0 0 0 0,0 1 0 0 0,0 0 0 0 0,0 0-1 0 0,1 0 1 0 0,0 0 0 0 0,0 0 0 0 0,0 0 0 0 0,-2 6 0 0 0,2-4 108 0 0,0 0 0 0 0,1 1 0 0 0,-1-1 0 0 0,1 0 0 0 0,0 1 0 0 0,1-1 0 0 0,0 1 0 0 0,0-1 0 0 0,0 1 1 0 0,1-1-1 0 0,0 1 0 0 0,0-1 0 0 0,0 0 0 0 0,1 1 0 0 0,3 7 0 0 0,-2-9-108 0 0,-1 0 1 0 0,1-1-1 0 0,0 1 0 0 0,0-1 0 0 0,0 0 1 0 0,0 0-1 0 0,1 0 0 0 0,0-1 0 0 0,0 1 1 0 0,0-1-1 0 0,0 0 0 0 0,0 0 0 0 0,1 0 1 0 0,-1 0-1 0 0,1-1 0 0 0,0 0 0 0 0,0 0 1 0 0,-1 0-1 0 0,9 1 0 0 0,1 0-18 0 0,0-1 0 0 0,0-1 1 0 0,0 0-1 0 0,0-1 0 0 0,0 0 0 0 0,0-2 0 0 0,0 1 0 0 0,0-2 0 0 0,0 0 1 0 0,-1 0-1 0 0,1-1 0 0 0,-1-1 0 0 0,25-12 0 0 0,-28 11-707 0 0,0 0 0 0 0,0 0 0 0 0,0-2-1 0 0,-1 1 1 0 0,16-17 0 0 0,-18 16-6420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9T11:34:24.89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156 52 455 0 0,'3'-1'430'0'0,"-1"0"-1"0"0,0 0 1 0 0,0-1-1 0 0,0 1 1 0 0,0 0-1 0 0,0-1 0 0 0,0 0 1 0 0,0 1-1 0 0,0-1 1 0 0,-1 0-1 0 0,1 0 0 0 0,2-4 1 0 0,-4 6-314 0 0,0-1 1 0 0,1 1 0 0 0,-1-1-1 0 0,0 1 1 0 0,1-1-1 0 0,-1 0 1 0 0,0 1 0 0 0,0-1-1 0 0,0 0 1 0 0,1 1 0 0 0,-1-1-1 0 0,0 0 1 0 0,0 1-1 0 0,0-1 1 0 0,0 0 0 0 0,0 1-1 0 0,0-1 1 0 0,0 0 0 0 0,-1 1-1 0 0,1-1 1 0 0,0 1-1 0 0,0-1 1 0 0,0 0 0 0 0,-1 1-1 0 0,1-1 1 0 0,0 0-1 0 0,-1 1 1 0 0,1-1 0 0 0,0 1-1 0 0,-1-1 1 0 0,1 1 0 0 0,-1-1-1 0 0,1 1 1 0 0,-1-1-1 0 0,1 1 1 0 0,-1 0 0 0 0,1-1-1 0 0,-1 1 1 0 0,1 0 0 0 0,-1-1-1 0 0,0 1 1 0 0,1 0-1 0 0,-1 0 1 0 0,1-1 0 0 0,-1 1-1 0 0,0 0 1 0 0,1 0 0 0 0,-1 0-1 0 0,0 0 1 0 0,1 0-1 0 0,-2 0 1 0 0,-6-1 538 0 0,0 0-1 0 0,0 0 1 0 0,0 1 0 0 0,0 0 0 0 0,0 0-1 0 0,-16 3 1 0 0,19-2-576 0 0,1 1 0 0 0,-1-1 0 0 0,0 0 0 0 0,0 1 0 0 0,1 0 0 0 0,-1 0 0 0 0,1 1 0 0 0,0-1 0 0 0,0 1 0 0 0,0 0 0 0 0,0 0 1 0 0,-5 5-1 0 0,8-7-30 0 0,0 0 1 0 0,0 1-1 0 0,0-1 1 0 0,0 0-1 0 0,0 1 1 0 0,0-1-1 0 0,1 1 1 0 0,-1-1-1 0 0,1 1 1 0 0,-1-1-1 0 0,1 1 1 0 0,-1-1-1 0 0,1 1 1 0 0,0-1 0 0 0,0 1-1 0 0,0-1 1 0 0,0 1-1 0 0,0 0 1 0 0,0-1-1 0 0,0 3 1 0 0,1 0-26 0 0,1-1 1 0 0,-1 0-1 0 0,0 0 0 0 0,1 0 1 0 0,-1 0-1 0 0,1 0 1 0 0,0 0-1 0 0,0 0 0 0 0,3 3 1 0 0,4 3 171 0 0,0-1-1 0 0,1 0 1 0 0,0 0 0 0 0,13 7-1 0 0,21 10 1033 0 0,-29-17-892 0 0,0 1 1 0 0,0 0-1 0 0,14 12 0 0 0,-29-21-328 0 0,0 0 0 0 0,1 1-1 0 0,-1-1 1 0 0,0 0-1 0 0,1 0 1 0 0,-1 1-1 0 0,0-1 1 0 0,1 0 0 0 0,-1 1-1 0 0,0-1 1 0 0,0 0-1 0 0,1 1 1 0 0,-1-1-1 0 0,0 0 1 0 0,0 1-1 0 0,0-1 1 0 0,1 1 0 0 0,-1-1-1 0 0,0 0 1 0 0,0 1-1 0 0,0-1 1 0 0,0 1-1 0 0,0-1 1 0 0,0 0-1 0 0,0 1 1 0 0,0-1 0 0 0,0 1-1 0 0,0-1 1 0 0,0 1-1 0 0,0-1 1 0 0,0 0-1 0 0,0 1 1 0 0,0-1-1 0 0,-1 1 1 0 0,1-1 0 0 0,0 0-1 0 0,0 1 1 0 0,0-1-1 0 0,-1 0 1 0 0,1 1-1 0 0,0-1 1 0 0,0 0 0 0 0,-1 1-1 0 0,1-1 1 0 0,0 0-1 0 0,-1 1 1 0 0,1-1-1 0 0,0 0 1 0 0,-1 0-1 0 0,1 1 1 0 0,0-1 0 0 0,-1 0-1 0 0,1 0 1 0 0,-1 0-1 0 0,1 0 1 0 0,0 0-1 0 0,-1 0 1 0 0,1 1-1 0 0,-2-1 1 0 0,-31 7 183 0 0,25-5-150 0 0,-54 10 44 0 0,-8 2-381 0 0,24-3-6237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9T11:34:45.391"/>
    </inkml:context>
    <inkml:brush xml:id="br0">
      <inkml:brushProperty name="width" value="0.3" units="cm"/>
      <inkml:brushProperty name="height" value="0.6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261 158 5063 0 0,'-9'-5'699'0'0,"-1"-1"-1"0"0,1 2 0 0 0,-1-1 0 0 0,0 1 1 0 0,0 1-1 0 0,0 0 0 0 0,0 0 0 0 0,0 1 1 0 0,-15-2-1 0 0,24 4-640 0 0,1 0 0 0 0,-1 0 0 0 0,0 0 0 0 0,0 0 0 0 0,0 0 0 0 0,1 0 0 0 0,-1 0 0 0 0,0 0 0 0 0,0 0 0 0 0,0 1 0 0 0,1-1 0 0 0,-1 0 0 0 0,0 0 1 0 0,-1 1-1 0 0,2 0-30 0 0,0-1 0 0 0,-1 0 1 0 0,1 0-1 0 0,0 0 1 0 0,0 1-1 0 0,0-1 0 0 0,0 0 1 0 0,0 0-1 0 0,-1 1 0 0 0,1-1 1 0 0,0 0-1 0 0,0 0 1 0 0,0 1-1 0 0,0-1 0 0 0,0 0 1 0 0,0 0-1 0 0,0 1 1 0 0,0-1-1 0 0,0 0 0 0 0,0 1 1 0 0,0-1-1 0 0,0 0 0 0 0,0 0 1 0 0,0 1-1 0 0,0-1 1 0 0,1 0-1 0 0,-1 1 0 0 0,14 17 1748 0 0,-7-12-1392 0 0,24 18 2 0 0,-24-18 4 0 0,3-2 2 0 0,1 2-266 0 0,-5-2-46 0 0,0-1 1 0 0,0 0 0 0 0,1-1-1 0 0,-1 0 1 0 0,10 3 0 0 0,17 4 88 0 0,0-2 0 0 0,1-1 0 0 0,38 2 0 0 0,177-18 572 0 0,-2 0 544 0 0,-99 10-777 0 0,-38-1-86 0 0,161 19 0 0 0,30 14-298 0 0,-235-29-123 0 0,-1-4 1 0 0,105-13-1 0 0,60-27-3 0 0,137-16 325 0 0,-67 37-139 0 0,69-7-65 0 0,-191 10-47 0 0,330 11 0 0 0,-495 6-72 0 0,343 11 37 0 0,-273-13-25 0 0,1-4-1 0 0,103-20 1 0 0,-100 7-5 0 0,163-25 62 0 0,-219 41-58 0 0,1 2-1 0 0,0 0 0 0 0,-1 2 1 0 0,1 2-1 0 0,60 12 1 0 0,-2 7 42 0 0,-6-3-53 0 0,35 7 0 0 0,-89-18 0 0 0,3 1 0 0 0,-2 3 0 0 0,5 6 0 0 0,10 10 0 0 0,4 7 0 0 0,-3-5 0 0 0,-8-9 0 0 0,1-6 0 0 0,-12-9 0 0 0,-1-5 0 0 0,-22-2 0 0 0,-2-1 0 0 0,-3 2 0 0 0,0 0 0 0 0,0 0 0 0 0,0 0 0 0 0,0-1 0 0 0,1 1 0 0 0,-1 0 0 0 0,0 0 0 0 0,0 0 0 0 0,0 0 0 0 0,0 0 0 0 0,0 0 0 0 0,1 0 0 0 0,-1 0 0 0 0,0 0 0 0 0,0 0 0 0 0,0 0 0 0 0,0 0 0 0 0,0-1 0 0 0,0 1 1 0 0,1 0-1 0 0,-1 0 0 0 0,0 0 0 0 0,0 0 0 0 0,0 0 0 0 0,0 0 0 0 0,0-1 0 0 0,0 1 0 0 0,0 0 0 0 0,0 0 0 0 0,0 0 0 0 0,0 0 0 0 0,0-1 0 0 0,0 1 0 0 0,0 0 0 0 0,0 0 0 0 0,0 0 0 0 0,0 0 0 0 0,0 0 0 0 0,0-1 0 0 0,0 1 0 0 0,0 0 0 0 0,-6-6-2 0 0,-9-3 15 0 0,9 7 8 0 0,1 1-1 0 0,-2-1 0 0 0,1 1 1 0 0,0 0-1 0 0,0 0 0 0 0,0 1 1 0 0,0 0-1 0 0,-10 1 0 0 0,-52 10 55 0 0,24-3-65 0 0,-19-1-70 0 0,0-3-1 0 0,-114-7 1 0 0,-123-39-407 0 0,181 18 382 0 0,-164-29 53 0 0,224 46 34 0 0,0 2-1 0 0,-112 6 1 0 0,65 8-2 0 0,-312 11 0 0 0,272-27 0 0 0,-177 0 0 0 0,269 10 0 0 0,1 1 0 0 0,0 3 0 0 0,0 3 0 0 0,-53 16 0 0 0,-172 67 0 0 0,222-77-24 0 0,0-3 0 0 0,-69 6 0 0 0,-116-6-32 0 0,39-23 87 0 0,127 4-20 0 0,0 2 0 0 0,-86 9 0 0 0,139-3-11 0 0,-318 27 0 0 0,223-21 0 0 0,44-2 0 0 0,-140-6 0 0 0,145-6 0 0 0,0 3 0 0 0,-122 11 0 0 0,156-6-1 0 0,1 0 0 0 0,-49-5 0 0 0,-66-15-54 0 0,71 8 49 0 0,51 8 29 0 0,-29 1 0 0 0,35 2-226 0 0,0-2 1 0 0,0 0 0 0 0,-22-4-1 0 0,37 4 152 0 0,0-1 0 0 0,0 1 0 0 0,0-1-1 0 0,1 0 1 0 0,-1 0 0 0 0,1-1 0 0 0,-1 1 0 0 0,1-1 0 0 0,0 0-1 0 0,0 0 1 0 0,0-1 0 0 0,0 1 0 0 0,1-1 0 0 0,0 1 0 0 0,-5-7-1 0 0,7 7 91 0 0,-1 1 0 0 0,1 0 0 0 0,0-1 0 0 0,0 1 0 0 0,0 0 0 0 0,0-1 0 0 0,1 1 0 0 0,-1-1 0 0 0,1 0 0 0 0,-1 1 0 0 0,1-1-1 0 0,0 1 1 0 0,0-1 0 0 0,0 0 0 0 0,0 1 0 0 0,0-1 0 0 0,1 1 0 0 0,-1-1 0 0 0,1 0 0 0 0,0 1 0 0 0,0 0 0 0 0,0-1 0 0 0,0 1-1 0 0,0-1 1 0 0,0 1 0 0 0,1 0 0 0 0,-1 0 0 0 0,1 0 0 0 0,0 0 0 0 0,-1 0 0 0 0,4-3 0 0 0,-2 3 31 0 0,0-1-1 0 0,1 1 1 0 0,-1 0 0 0 0,0 0-1 0 0,6-2 1 0 0,14-10-79 0 0,-17 8 9 0 0,0 0 0 0 0,-1 0 0 0 0,0 0 0 0 0,5-9 0 0 0,-7 10 0 0 0,1 0 0 0 0,0-1 0 0 0,0 2 0 0 0,0-1 0 0 0,0 0 0 0 0,0 1 0 0 0,9-6 0 0 0,-12 9-1 0 0,-1 1 0 0 0,0 0 0 0 0,1-1 0 0 0,-1 1 0 0 0,1 0-1 0 0,-1 0 1 0 0,0 0 0 0 0,1-1 0 0 0,-1 1 0 0 0,1 0 0 0 0,-1 0 0 0 0,1 0 0 0 0,-1 0-1 0 0,1 0 1 0 0,-1 0 0 0 0,1 0 0 0 0,-1 0 0 0 0,1 0 0 0 0,-1 0 0 0 0,1 0 0 0 0,-1 0-1 0 0,1 0 1 0 0,-1 0 0 0 0,0 0 0 0 0,1 1 0 0 0,-1-1 0 0 0,1 0 0 0 0,-1 0 0 0 0,1 1-1 0 0,-1-1 1 0 0,0 0 0 0 0,1 0 0 0 0,-1 1 0 0 0,0-1 0 0 0,1 0 0 0 0,-1 1 0 0 0,0-1-1 0 0,1 1 1 0 0,-1-1 0 0 0,0 1 0 0 0,1 0-8 0 0,-1-1-1 0 0,0 1 1 0 0,0 0 0 0 0,1 0 0 0 0,-1-1-1 0 0,0 1 1 0 0,0 0 0 0 0,0 0-1 0 0,0-1 1 0 0,0 1 0 0 0,0 0-1 0 0,0 0 1 0 0,-1 0 0 0 0,1-1 0 0 0,0 1-1 0 0,0 0 1 0 0,0-1 0 0 0,-1 1-1 0 0,1 0 1 0 0,0 0 0 0 0,-1-1-1 0 0,1 1 1 0 0,-1-1 0 0 0,1 1-1 0 0,-2 1 1 0 0,-3 2-110 0 0,0 0-1 0 0,-1 0 1 0 0,0 0-1 0 0,0 0 1 0 0,0-1-1 0 0,0 0 1 0 0,-12 4 0 0 0,1-2-115 0 0,-32 6 1 0 0,-48-1-43 0 0,63-7 253 0 0,1 0 0 0 0,-43 12-1 0 0,60-6 109 0 0,12-6-84 0 0,6-6-159 0 0,16-20-49 0 0,-14 18 156 0 0,-1 1-1 0 0,1-1 1 0 0,0 0 0 0 0,7-5-1 0 0,-8 8 57 0 0,0 0 0 0 0,0 1 0 0 0,0 0 0 0 0,0-1 1 0 0,0 1-1 0 0,0 0 0 0 0,0 0 0 0 0,0 1 0 0 0,0-1 0 0 0,0 1 0 0 0,1-1 0 0 0,-1 1 0 0 0,0 0 0 0 0,0 0 0 0 0,1 0 0 0 0,3 2 0 0 0,-3-2 0 0 0,-1 1-1 0 0,0-1 0 0 0,1 0 0 0 0,-1 0 1 0 0,1 0-1 0 0,-1 0 0 0 0,0-1 1 0 0,1 1-1 0 0,-1-1 0 0 0,0 0 0 0 0,1 0 1 0 0,-1 0-1 0 0,0 0 0 0 0,0-1 1 0 0,4-2-1 0 0,17-14-11 0 0,-13 8 6 0 0,0 1 0 0 0,1 1 0 0 0,1 0 0 0 0,14-8 1 0 0,-23 15 0 0 0,-1-1 0 0 0,1 1 0 0 0,-1 0 0 0 0,1 0 0 0 0,0 0 0 0 0,0 0 0 0 0,-1 1 0 0 0,1 0 0 0 0,0 0 0 0 0,0 0 0 0 0,0 0 0 0 0,-1 0 0 0 0,1 1 0 0 0,0-1 0 0 0,0 1 0 0 0,-1 0 0 0 0,1 0 0 0 0,0 0 0 0 0,-1 1 0 0 0,7 3 0 0 0,-3-1 0 0 0,1-1 0 0 0,-1 1 0 0 0,1-2 0 0 0,0 1 0 0 0,0-1 0 0 0,0 0 0 0 0,0-1 0 0 0,0 0 0 0 0,0 0 0 0 0,0 0 0 0 0,0-1 0 0 0,13-2 0 0 0,9-2 0 0 0,0-2 0 0 0,31-9 0 0 0,-4 0 0 0 0,4 2 0 0 0,1 3 0 0 0,122-4 0 0 0,296 9 0 0 0,-302 12 0 0 0,1-1 0 0 0,-13-10 0 0 0,135 5 0 0 0,145 14 2 0 0,99 9-25 0 0,-421-9-348 0 0,-41-5-4953 0 0,-23-2-760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9T09:08:34.40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0 238 3223 0 0,'11'-2'595'0'0,"0"1"-1"0"0,16 0 1 0 0,-24 1 716 0 0,1 0 1 0 0,-1 1-1 0 0,0-1 1 0 0,1 1-1 0 0,-1 0 1 0 0,0 0 0 0 0,5 2-1 0 0,0 3 4300 0 0,4 3-4114 0 0,0-4-1275 0 0,1 0-1 0 0,0-1 1 0 0,0 0 0 0 0,0-1-1 0 0,1 0 1 0 0,-1-1-1 0 0,1-1 1 0 0,19 0-1 0 0,-15-1-154 0 0,-1-1-1 0 0,1-1 0 0 0,-1-1 1 0 0,0 0-1 0 0,0-1 0 0 0,20-8 1 0 0,-31 10-59 0 0,-1 0-1 0 0,1-1 1 0 0,0 0 0 0 0,-1-1 0 0 0,0 1-1 0 0,0-1 1 0 0,0 0 0 0 0,0 0 0 0 0,0-1-1 0 0,-1 1 1 0 0,0-1 0 0 0,6-9 0 0 0,-8 11-9 0 0,0 0 1 0 0,0 0 0 0 0,-1-1-1 0 0,0 1 1 0 0,1 0 0 0 0,-1-1-1 0 0,-1 1 1 0 0,1-1 0 0 0,0 1 0 0 0,-1-1-1 0 0,0 0 1 0 0,1 1 0 0 0,-2-1-1 0 0,1 1 1 0 0,0-1 0 0 0,-1 1-1 0 0,1-1 1 0 0,-1 1 0 0 0,0-1-1 0 0,0 1 1 0 0,-1-1 0 0 0,1 1-1 0 0,-4-6 1 0 0,-1 0 0 0 0,0 1 0 0 0,0 0 0 0 0,-1 0 0 0 0,0 1 0 0 0,0 0 0 0 0,-1 0 0 0 0,0 1 0 0 0,0-1 0 0 0,-1 2 0 0 0,1-1 0 0 0,-1 1 0 0 0,-1 1 0 0 0,1 0 0 0 0,0 0 0 0 0,-17-4 0 0 0,13 5 0 0 0,1 0 0 0 0,-1 1 0 0 0,0 1 0 0 0,0 0 0 0 0,1 1 0 0 0,-1 0 0 0 0,0 0 0 0 0,0 2 0 0 0,0 0 0 0 0,1 0 0 0 0,-1 1 0 0 0,-13 5 0 0 0,22-6-12 0 0,0-1 0 0 0,1 1-1 0 0,-1-1 1 0 0,1 1 0 0 0,0 1-1 0 0,-1-1 1 0 0,1 0 0 0 0,0 1-1 0 0,0-1 1 0 0,0 1 0 0 0,1 0-1 0 0,-1 0 1 0 0,1 0 0 0 0,0 0 0 0 0,-1 0-1 0 0,1 1 1 0 0,1-1 0 0 0,-1 1-1 0 0,0-1 1 0 0,1 1 0 0 0,-1 5-1 0 0,1-7-100 0 0,7 8-719 0 0,19 31 447 0 0,-25-41 363 0 0,1 1 0 0 0,-1 0 0 0 0,0 0 0 0 0,1-1 1 0 0,-1 1-1 0 0,0 0 0 0 0,1-1 0 0 0,-1 1 0 0 0,1-1 0 0 0,-1 1 0 0 0,1 0 1 0 0,-1-1-1 0 0,1 1 0 0 0,0-1 0 0 0,-1 0 0 0 0,1 1 0 0 0,0-1 0 0 0,-1 1 1 0 0,1-1-1 0 0,0 0 0 0 0,0 0 0 0 0,1 1 0 0 0,17 4-1204 0 0,38 4 1 0 0,1-6-5248 0 0,-25-4 365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9T11:34:51.592"/>
    </inkml:context>
    <inkml:brush xml:id="br0">
      <inkml:brushProperty name="width" value="0.3" units="cm"/>
      <inkml:brushProperty name="height" value="0.6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3404 2392 4143 0 0,'-8'-3'954'0'0,"-4"-17"1676"0"0,13 14-1872 0 0,-1 1 0 0 0,1-1 1 0 0,0 1-1 0 0,0-1 0 0 0,1 1 0 0 0,-1-1 0 0 0,6-10 1516 0 0,0 3-1516 0 0,11-27 1179 0 0,-12 11-1248 0 0,0 0-1 0 0,-2 0 0 0 0,0-52 1 0 0,-12-87 574 0 0,4 116-1008 0 0,1-10-20 0 0,6-99 1 0 0,2-95-188 0 0,-22 0-19 0 0,11 99-29 0 0,5 87 0 0 0,-14-94 0 0 0,-13 42-93 0 0,17 78 16 0 0,-12-85-1 0 0,8 34 2 0 0,4 35 21 0 0,10 55 42 0 0,0 0-1 0 0,0-1 0 0 0,-1 1 0 0 0,0 0 1 0 0,1 0-1 0 0,-2 0 0 0 0,1 0 0 0 0,-1 0 0 0 0,1 0 1 0 0,-1 1-1 0 0,-1 0 0 0 0,1-1 0 0 0,-1 1 1 0 0,1 0-1 0 0,-1 0 0 0 0,-8-5 0 0 0,2 3 16 0 0,0 0 0 0 0,-1 0 0 0 0,0 1 0 0 0,0 0-1 0 0,0 1 1 0 0,-17-4 0 0 0,-23-10-2 0 0,40 13 0 0 0,0 0 0 0 0,0 1 0 0 0,0 1 0 0 0,-1 0 0 0 0,-12-1 0 0 0,-189-17 128 0 0,160 14-145 0 0,0 2 1 0 0,0 3-1 0 0,-73 6 0 0 0,85-1-161 0 0,0-3-1 0 0,0-1 1 0 0,0-2-1 0 0,-58-12 0 0 0,33 7 182 0 0,-78 2-1 0 0,77 4-31 0 0,-77-11 0 0 0,76 4 26 0 0,-1 2 1 0 0,0 4-1 0 0,-115 8 0 0 0,-52 16 3 0 0,170-18-463 0 0,-123-11 0 0 0,18-1 301 0 0,98 8 130 0 0,-139-21 0 0 0,208 21 28 0 0,-151-21 72 0 0,149 21-71 0 0,0 2-1 0 0,-1-1 1 0 0,1 1 0 0 0,0-1-1 0 0,0 2 1 0 0,0-1 0 0 0,0 1-1 0 0,1 0 1 0 0,-1 0 0 0 0,0 0-1 0 0,1 1 1 0 0,-1 0-1 0 0,1 0 1 0 0,0 0 0 0 0,0 1-1 0 0,0 0 1 0 0,0 0 0 0 0,-6 8-1 0 0,0 0-6 0 0,0 1-1 0 0,2 0 0 0 0,0 1 1 0 0,0 0-1 0 0,-12 28 0 0 0,10-2 41 0 0,9-32-21 0 0,0 1-1 0 0,-1-1 1 0 0,-3 10-1 0 0,-28 46-10 0 0,21-41 3 0 0,1 1 0 0 0,-13 34-1 0 0,18-39 0 0 0,-18 33 0 0 0,-3 7 0 0 0,27-56 1 0 0,-3 12 1 0 0,3-5 6 0 0,2 2 35 0 0,4 42-33 0 0,-3-35-10 0 0,9 26 0 0 0,7 11 11 0 0,-14-45 42 0 0,2 1 1 0 0,16 34-33 0 0,-17-34 32 0 0,-2-1 1 0 0,9 33-33 0 0,-7-23 22 0 0,4 30-22 0 0,-1 12 22 0 0,-4-40-35 0 0,-2-8 10 0 0,0-1 1 0 0,-1 24 0 0 0,0 23-9 0 0,-1-39-1 0 0,4 30 36 0 0,2-9-11 0 0,-5-32 248 0 0,3 0-116 0 0,10 31-4 0 0,-10-31 220 0 0,0-1-282 0 0,11 42-80 0 0,-2 10-20 0 0,-3 2 0 0 0,-7-44 2 0 0,8 37 50 0 0,-1-14-31 0 0,-5-22 21 0 0,1 30-31 0 0,-6 4-11 0 0,-4-2 11 0 0,-1-1 46 0 0,0-6 26 0 0,2-27-15 0 0,-7 26-55 0 0,0 4-2 0 0,1-8 42 0 0,7-33 14 0 0,3 1-3 0 0,1 27-38 0 0,-1-27 40 0 0,4-2-5 0 0,-5-7-61 0 0,6 9 4 0 0,0-1 0 0 0,10 11 0 0 0,-11-14-4 0 0,0 0 0 0 0,1 0 0 0 0,0-1 0 0 0,0 0 0 0 0,9 4 0 0 0,-3-1 4 0 0,-7-4 5 0 0,0-1 1 0 0,0 1-1 0 0,0-1 0 0 0,0 0 1 0 0,1-1-1 0 0,10 3 0 0 0,28 6 146 0 0,-13-5-90 0 0,9 0 7 0 0,2-1-6 0 0,3 0-53 0 0,2 0-13 0 0,7 1 53 0 0,-18-2-42 0 0,5 1 0 0 0,2 0 31 0 0,9 1 29 0 0,-10-1-48 0 0,12 2 19 0 0,134 18 33 0 0,-128-15-75 0 0,4-1 0 0 0,259 7 0 0 0,-262-14 0 0 0,38-4 31 0 0,122-18 0 0 0,18-3-29 0 0,-136 15 19 0 0,0-6 1 0 0,102-27-1 0 0,-29 7-21 0 0,-132 27 0 0 0,-11 2 0 0 0,-3 2 0 0 0,-2 0 0 0 0,5 1 0 0 0,-5 1 0 0 0,0 1 0 0 0,1-2 0 0 0,-1-1 0 0 0,-1-3 0 0 0,-2 0 0 0 0,0-1 0 0 0,-19 5 0 0 0,0 1 0 0 0,-1-1 0 0 0,1 0 0 0 0,-1-1 0 0 0,0 1 0 0 0,0-1 0 0 0,0 0 0 0 0,0 0 0 0 0,-1 0 0 0 0,1-1 0 0 0,-1 0 0 0 0,7-10 0 0 0,-5 3 0 0 0,0-1 0 0 0,-1 1 0 0 0,0-1 0 0 0,5-24 0 0 0,-3 18 0 0 0,0 0 0 0 0,1 0 0 0 0,1 0 0 0 0,1 1 0 0 0,21-29 0 0 0,-125 114-840 0 0,-12 10 400 0 0,88-62 440 0 0,-9 12 0 0 0,2 3 0 0 0,23-28-1 0 0,0 1-1 0 0,0-1 1 0 0,1 1 0 0 0,0 0-1 0 0,-1-1 1 0 0,1 1 0 0 0,0 0-1 0 0,0 0 1 0 0,0 0 0 0 0,1 0-1 0 0,-1 4 1 0 0,1-2-10 0 0,1 0-1 0 0,-1 0 0 0 0,1 0 1 0 0,0 0-1 0 0,1 0 0 0 0,1 5 1 0 0,0-2-92 0 0,-2-8-8 0 0,0 0 105 0 0,0 0-1 0 0,0 0 0 0 0,0 0 1 0 0,0 0-1 0 0,0 0 0 0 0,0 0 1 0 0,0 0-1 0 0,-1 1 0 0 0,1-1 1 0 0,0 0-1 0 0,0 1 0 0 0,0-1 1 0 0,0 1-1 0 0,0 0 0 0 0,0-1 3 0 0,1 1 0 0 0,-1 0 0 0 0,0-1-1 0 0,1 1 1 0 0,-1-1 0 0 0,0 0 0 0 0,1 1-1 0 0,-1-1 1 0 0,0 0 0 0 0,1 0 0 0 0,-1 1-1 0 0,1-1 1 0 0,-1-1 0 0 0,1 1 0 0 0,1 0 0 0 0,25-2-51 0 0,-17 0 73 0 0,1-1 0 0 0,-1-1 0 0 0,0 0 0 0 0,0 0-1 0 0,-1-1 1 0 0,1 0 0 0 0,16-11 0 0 0,-14 7 15 0 0,1 2 0 0 0,27-12-1 0 0,-10 9 88 0 0,-30 9-60 0 0,4 3 0 0 0,17 3-64 0 0,-17-3-73 0 0,-10 0-582 0 0,1 0 633 0 0,-1-1-1 0 0,1 1 1 0 0,-1-1 0 0 0,0 1-1 0 0,1-2 1 0 0,-1 1-1 0 0,0 0 1 0 0,0-1 0 0 0,-8 0-1 0 0,3-1-16 0 0,-26-2 79 0 0,-46-9-1 0 0,72 10 36 0 0,0-1 0 0 0,1 0 0 0 0,-1 0-1 0 0,1-1 1 0 0,-1 0 0 0 0,1 0 0 0 0,1-1 0 0 0,-1-1-1 0 0,-12-9 1 0 0,17 10-53 0 0,0 1 0 0 0,0-1 0 0 0,0 0 1 0 0,1 0-1 0 0,0-1 0 0 0,0 1 0 0 0,0-1 0 0 0,0 0 0 0 0,1 1 0 0 0,0-1 0 0 0,1 0 0 0 0,-1 0 1 0 0,1 0-1 0 0,0-1 0 0 0,1 1 0 0 0,-1 0 0 0 0,1-7 0 0 0,1-14 92 0 0,2 0 0 0 0,8-42 0 0 0,-8 54-102 0 0,11-59 33 0 0,4 0 0 0 0,3 2 0 0 0,3 0 0 0 0,3 2 0 0 0,66-123-1 0 0,-89 187-36 0 0,-2 1 8 0 0,1 1 0 0 0,-1-1-1 0 0,1 1 1 0 0,-1-1 0 0 0,2-7 0 0 0,-4 12-12 0 0,-1 0 0 0 0,1 0 0 0 0,0 0 0 0 0,0 0 0 0 0,0-1 0 0 0,0 1 0 0 0,0 0 0 0 0,0 0 0 0 0,0 0 0 0 0,-1 0 0 0 0,1-1 0 0 0,0 1 0 0 0,0 0 0 0 0,0 0 0 0 0,0 0 0 0 0,-1 0 0 0 0,1 0 0 0 0,0 0 0 0 0,0 0 0 0 0,0 0 0 0 0,0 0 0 0 0,-1-1 0 0 0,1 1 0 0 0,0 0 0 0 0,0 0 0 0 0,0 0 0 0 0,-1 0 0 0 0,1 0 0 0 0,0 0 0 0 0,0 0 0 0 0,0 0 0 0 0,-1 0 0 0 0,1 0 0 0 0,0 1 0 0 0,0-1 0 0 0,0 0 0 0 0,-1 0 0 0 0,1 0 0 0 0,0 0 0 0 0,0 0 0 0 0,0 0 0 0 0,0 0 0 0 0,-1 0 0 0 0,1 0 0 0 0,0 1 0 0 0,0-1 0 0 0,0 0 0 0 0,0 0 0 0 0,-1 0 0 0 0,-10 6 0 0 0,-24 16-95 0 0,2 1 0 0 0,-54 50-1 0 0,45-37 46 0 0,-263 208-159 0 0,154-127 186 0 0,150-117 23 0 0,4-6 0 0 0,13-15 0 0 0,23-30 0 0 0,-38 50 0 0 0,266-368 0 0 0,-197 259 199 0 0,90-185-1 0 0,-159 293-194 0 0,0 1-1 0 0,-1 0 0 0 0,1-1 1 0 0,0 1-1 0 0,-1-1 0 0 0,1 0 1 0 0,-1 1-1 0 0,0-1 0 0 0,0 1 0 0 0,0-1 1 0 0,1 0-1 0 0,-1 1 0 0 0,-1-1 1 0 0,1-1-1 0 0,0 3-2 0 0,0-1-1 0 0,0 1 1 0 0,0 0 0 0 0,-1 0 0 0 0,1-1 0 0 0,0 1-1 0 0,0 0 1 0 0,0 0 0 0 0,-1 0 0 0 0,1-1 0 0 0,0 1 0 0 0,0 0-1 0 0,0 0 1 0 0,-1 0 0 0 0,1 0 0 0 0,0 0 0 0 0,0-1-1 0 0,-1 1 1 0 0,1 0 0 0 0,0 0 0 0 0,0 0 0 0 0,-1 0-1 0 0,1 0 1 0 0,0 0 0 0 0,-1 0 0 0 0,1 0 0 0 0,0 0-1 0 0,-1 0 1 0 0,-14 6 9 0 0,-32 24-153 0 0,1 2 0 0 0,-63 59 0 0 0,24-20-28 0 0,-292 202-365 0 0,315-231 488 0 0,-8 6 17 0 0,-64 45-39 0 0,100-66 53 0 0,-55 54-1 0 0,65-53 18 0 0,23-27 0 0 0,0 0 0 0 0,0 0 0 0 0,0 0 0 0 0,0 1 0 0 0,0-1 0 0 0,0 0 0 0 0,0 1 0 0 0,0-1 0 0 0,1 1 0 0 0,-1-1 0 0 0,0 0 0 0 0,1 1 0 0 0,-1 0 0 0 0,1-1 0 0 0,0 1 0 0 0,-1-1 0 0 0,1 1 0 0 0,0 2 0 0 0,0-4 0 0 0,1 1-1 0 0,-1 0 0 0 0,1-1 1 0 0,-1 1-1 0 0,1 0 1 0 0,-1-1-1 0 0,1 1 1 0 0,-1-1-1 0 0,1 1 1 0 0,-1-1-1 0 0,1 1 0 0 0,0-1 1 0 0,-1 1-1 0 0,1-1 1 0 0,0 0-1 0 0,-1 1 1 0 0,1-1-1 0 0,0 0 0 0 0,0 1 1 0 0,-1-1-1 0 0,3 0 1 0 0,-1 0-3 0 0,0 0-1 0 0,1 0 1 0 0,-1 0 0 0 0,0 0 0 0 0,0 0-1 0 0,1-1 1 0 0,-1 1 0 0 0,2-2 0 0 0,5-1-9 0 0,-1 0 1 0 0,0-1-1 0 0,0-1 1 0 0,9-5 0 0 0,35-28 64 0 0,87-82 1 0 0,36-59 113 0 0,-94 90-63 0 0,-3-3-1 0 0,-4-3 0 0 0,99-170 0 0 0,-171 261-99 0 0,28-57 84 0 0,-28 56-83 0 0,0 0 1 0 0,0 0-1 0 0,-1-1 1 0 0,1 1 0 0 0,-1-1-1 0 0,0 1 1 0 0,-1-1-1 0 0,1 1 1 0 0,-2-10-1 0 0,1 13-2 0 0,0 1-1 0 0,0 0 1 0 0,-1 0-1 0 0,1 0 1 0 0,-1 0 0 0 0,1-1-1 0 0,-1 1 1 0 0,1 0-1 0 0,-1 0 1 0 0,1 0 0 0 0,-1 0-1 0 0,0 0 1 0 0,0 0-1 0 0,1 1 1 0 0,-1-1-1 0 0,0 0 1 0 0,0 0 0 0 0,0 0-1 0 0,0 1 1 0 0,0-1-1 0 0,-2 0 1 0 0,1 0-2 0 0,-1 0 1 0 0,0 0-1 0 0,0 0 1 0 0,1 1 0 0 0,-1-1-1 0 0,0 1 1 0 0,0-1-1 0 0,-5 1 1 0 0,-3 1-9 0 0,1 1 0 0 0,-1-1 0 0 0,-17 6 0 0 0,-9 5-77 0 0,1 2 1 0 0,1 1 0 0 0,0 2-1 0 0,-32 21 1 0 0,-123 96-239 0 0,94-57 237 0 0,3 5 0 0 0,-162 184-1 0 0,233-239 86 0 0,1 0 0 0 0,2 2 0 0 0,1 0 0 0 0,1 1 0 0 0,-14 33 0 0 0,27-51 0 0 0,0-1 0 0 0,-3 19 0 0 0,4-15 0 0 0,1 0 0 0 0,0 25 0 0 0,2-36 0 0 0,0 1 0 0 0,0-1 0 0 0,1 0 0 0 0,-1 1 0 0 0,1-1 0 0 0,0 0 0 0 0,1 0 0 0 0,-1 0 0 0 0,1 0 0 0 0,-1 0 0 0 0,1 0 0 0 0,3 4 0 0 0,-2-4 0 0 0,0 0-1 0 0,0 0 0 0 0,0 0 1 0 0,1-1-1 0 0,-1 1 1 0 0,1-1-1 0 0,0 0 1 0 0,0 0-1 0 0,0-1 1 0 0,0 1-1 0 0,0-1 0 0 0,1 0 1 0 0,-1 0-1 0 0,1 0 1 0 0,-1-1-1 0 0,1 1 1 0 0,0-1-1 0 0,8 1 1 0 0,4-2-10 0 0,0-1 0 0 0,0 0 1 0 0,0-1-1 0 0,-1 0 0 0 0,23-8 1 0 0,79-30 13 0 0,-66 16 42 0 0,0-1 0 0 0,-2-3 0 0 0,-1-1-1 0 0,51-42 1 0 0,170-157 107 0 0,-247 208-137 0 0,32-30 65 0 0,96-115 1 0 0,-126 133-59 0 0,-2-1-1 0 0,-1-1 1 0 0,-2-1-1 0 0,-1 0 1 0 0,19-53-1 0 0,-36 82-12 0 0,1-1 0 0 0,-1 0 0 0 0,0-1 1 0 0,-1 1-1 0 0,0 0 0 0 0,0-1 0 0 0,-1-11 0 0 0,0 16 1 0 0,0 1-1 0 0,-1 0 1 0 0,1 0 0 0 0,-1-1-1 0 0,1 1 1 0 0,-1 0 0 0 0,0 0-1 0 0,0 0 1 0 0,0 0 0 0 0,0 0-1 0 0,0 0 1 0 0,0 0 0 0 0,-1 0 0 0 0,1 0-1 0 0,-1 0 1 0 0,1 1 0 0 0,-1-1-1 0 0,0 1 1 0 0,0-1 0 0 0,0 1-1 0 0,0-1 1 0 0,0 1 0 0 0,0 0-1 0 0,0 0 1 0 0,0 0 0 0 0,0 0-1 0 0,-4 0 1 0 0,-3-1 4 0 0,0 0 0 0 0,1 1 0 0 0,-1 0 0 0 0,0 1 0 0 0,0 0 1 0 0,0 0-1 0 0,0 1 0 0 0,0 0 0 0 0,-12 3 0 0 0,-11 4 4 0 0,-36 16 0 0 0,46-16-57 0 0,-63 25-199 0 0,-145 79 0 0 0,-63 76-317 0 0,7 28 340 0 0,204-146 141 0 0,-97 104 1 0 0,157-149 72 0 0,-23 34 0 0 0,21-18 0 0 0,21-35-3 0 0,0 0 0 0 0,0 1 0 0 0,1-1 0 0 0,0 1 0 0 0,0 0 0 0 0,-1 6 0 0 0,3-6-15 0 0,0-1-1 0 0,0 1 1 0 0,0-1 0 0 0,1 0 0 0 0,2 9 0 0 0,-1-6-124 0 0,7-7-2 0 0,-1 0 118 0 0,0 0 0 0 0,0-1 0 0 0,0 0-1 0 0,1-1 1 0 0,-1 1 0 0 0,0-2 0 0 0,0 1 0 0 0,1-1 0 0 0,-1-1-1 0 0,11-2 1 0 0,2-4 52 0 0,0-2-1 0 0,-1 0 1 0 0,0-1-1 0 0,-1 0 1 0 0,0-2-1 0 0,26-22 1 0 0,95-100 525 0 0,-137 131-546 0 0,147-158 426 0 0,-108 112-278 0 0,49-76 0 0 0,-73 94-144 0 0,-1-1 0 0 0,-1-1 0 0 0,-1 0-1 0 0,-3-1 1 0 0,0 0 0 0 0,-3-1 0 0 0,-1 0 0 0 0,-1 0-1 0 0,3-65 1 0 0,-10 93-18 0 0,0 0 0 0 0,0 0 0 0 0,0 0-1 0 0,-1-1 1 0 0,-1 1 0 0 0,1 0 0 0 0,-1 0 0 0 0,0 1-1 0 0,-7-14 1 0 0,7 17 16 0 0,0 1 0 0 0,0 0 1 0 0,0 0-1 0 0,-1 0 0 0 0,1 0 0 0 0,-1 0 0 0 0,0 1 0 0 0,0-1 0 0 0,0 1 0 0 0,0 0 1 0 0,0 0-1 0 0,0 0 0 0 0,-1 0 0 0 0,1 0 0 0 0,-1 1 0 0 0,1-1 0 0 0,-1 1 1 0 0,0 0-1 0 0,0 0 0 0 0,1 1 0 0 0,-1-1 0 0 0,-7 1 0 0 0,-5 0 55 0 0,-1 0 0 0 0,1 1 0 0 0,0 1 0 0 0,0 1 0 0 0,0 1 0 0 0,-19 6 0 0 0,1 1-46 0 0,-58 30 1 0 0,10 4-258 0 0,3 3 0 0 0,1 4 0 0 0,-98 85 0 0 0,78-48-212 0 0,-157 182 1 0 0,144-130 425 0 0,87-107 29 0 0,2 0-1 0 0,-23 51 1 0 0,26-37-2 0 0,17-42 0 0 0,1 1 0 0 0,-1-1 0 0 0,1 1 0 0 0,0 0 0 0 0,1-1 0 0 0,-1 12 0 0 0,2-14 0 0 0,-1 0 0 0 0,1 0 0 0 0,0-1 0 0 0,0 1 0 0 0,0 0 0 0 0,1-1 0 0 0,-1 1 0 0 0,1-1 0 0 0,0 0 0 0 0,0 1 0 0 0,0-1 0 0 0,4 4 0 0 0,-3-4 5 0 0,1 0-1 0 0,0 0 0 0 0,0 0 1 0 0,0-1-1 0 0,1 1 1 0 0,-1-1-1 0 0,0 0 1 0 0,1-1-1 0 0,0 1 0 0 0,-1-1 1 0 0,1 0-1 0 0,0 0 1 0 0,0 0-1 0 0,-1-1 0 0 0,1 0 1 0 0,0 1-1 0 0,0-2 1 0 0,0 1-1 0 0,8-2 1 0 0,5-1 44 0 0,0-1 1 0 0,0-1-1 0 0,31-12 1 0 0,-2-4 174 0 0,-1-2 0 0 0,0-2 1 0 0,79-60-1 0 0,111-112 173 0 0,-178 145-344 0 0,-2-3 0 0 0,89-111-1 0 0,-126 140-50 0 0,-1-1-1 0 0,-1-1 0 0 0,-1 0 1 0 0,-2-1-1 0 0,0-1 0 0 0,-2 0 0 0 0,-2-1 1 0 0,-1 0-1 0 0,9-50 0 0 0,-16 63-44 0 0,-1-1 0 0 0,-1 1-1 0 0,0 0 1 0 0,-1 0 0 0 0,-1 0 0 0 0,-1 0-1 0 0,0 0 1 0 0,-2 0 0 0 0,-11-31 0 0 0,12 40 12 0 0,0 0 1 0 0,-1 1 0 0 0,0-1 0 0 0,0 1 0 0 0,-1 1 0 0 0,0-1-1 0 0,0 1 1 0 0,-14-12 0 0 0,14 14 32 0 0,0 1 0 0 0,0 0-1 0 0,0 0 1 0 0,-1 1 0 0 0,1 0 0 0 0,-1 0-1 0 0,0 0 1 0 0,0 1 0 0 0,0 0 0 0 0,0 0-1 0 0,-1 1 1 0 0,-11-1 0 0 0,1 2 53 0 0,1 0-1 0 0,-1 2 1 0 0,1 0 0 0 0,-1 1-1 0 0,1 0 1 0 0,0 2 0 0 0,-18 6 0 0 0,-113 54 69 0 0,134-59-128 0 0,-58 33-2 0 0,1 3 0 0 0,1 2 0 0 0,3 4 0 0 0,2 2 0 0 0,3 4 0 0 0,1 2 0 0 0,3 2 0 0 0,3 3 0 0 0,3 2 0 0 0,-57 89 0 0 0,90-122 4 0 0,0 2 0 0 0,2 0 0 0 0,2 1 1 0 0,1 0-1 0 0,-17 63 0 0 0,27-80 2 0 0,-2 29 0 0 0,3 23-11 0 0,3-66 7 0 0,0 0-1 0 0,0 0 0 0 0,0-1 0 0 0,0 1 0 0 0,0 0 0 0 0,0 0 0 0 0,1-1 0 0 0,-1 1 1 0 0,1 0-1 0 0,-1 0 0 0 0,2 2 0 0 0,14 34-86 0 0,-16-37 86 0 0,0 0-1 0 0,1 0 1 0 0,-1 0 0 0 0,0 0-1 0 0,1-1 1 0 0,-1 1 0 0 0,1 0-1 0 0,-1 0 1 0 0,1 0 0 0 0,-1-1-1 0 0,1 1 1 0 0,0 0 0 0 0,-1-1-1 0 0,1 1 1 0 0,0 0 0 0 0,0-1-1 0 0,1 1 1 0 0,4 4-12 0 0,1-1-1 0 0,0 0 1 0 0,0-1-1 0 0,0 1 1 0 0,0-1-1 0 0,1-1 1 0 0,-1 1 0 0 0,1-1-1 0 0,0-1 1 0 0,-1 0-1 0 0,11 1 1 0 0,4-3 22 0 0,0 0-1 0 0,-1-2 1 0 0,1-1 0 0 0,0 0 0 0 0,-1-2 0 0 0,0-1-1 0 0,0 0 1 0 0,-1-1 0 0 0,0-1 0 0 0,29-19 0 0 0,-3-1 100 0 0,-1-3 0 0 0,-1-1 0 0 0,40-42 0 0 0,-34 28-130 0 0,85-105 0 0 0,-117 129-16 0 0,-1-2 0 0 0,-2 0 1 0 0,0-1-1 0 0,-2-1 0 0 0,0 0 1 0 0,-2 0-1 0 0,8-33 0 0 0,-12 31-43 0 0,-2-1 0 0 0,-1 0 1 0 0,-1-1-1 0 0,-1 1 0 0 0,-2 0 0 0 0,-6-54 0 0 0,3 63-6 0 0,-1-1 0 0 0,-1 1-1 0 0,-1 1 1 0 0,0-1 0 0 0,-2 1 0 0 0,0 0-1 0 0,-2 0 1 0 0,0 1 0 0 0,-1 1-1 0 0,-17-23 1 0 0,24 36 118 0 0,0 0-1 0 0,-1 0 1 0 0,0 0-1 0 0,0 1 1 0 0,0-1-1 0 0,0 1 1 0 0,0 1-1 0 0,-1-1 1 0 0,0 1-1 0 0,0 0 1 0 0,0 0 0 0 0,0 0-1 0 0,0 1 1 0 0,0 0-1 0 0,-1 1 1 0 0,1-1-1 0 0,-1 1 1 0 0,1 0-1 0 0,-1 1 1 0 0,1-1-1 0 0,-1 1 1 0 0,0 1-1 0 0,1-1 1 0 0,-1 1-1 0 0,1 0 1 0 0,-1 1-1 0 0,1 0 1 0 0,0 0-1 0 0,0 0 1 0 0,-10 5 0 0 0,-2 3 68 0 0,0 0 1 0 0,0 1 0 0 0,1 1 0 0 0,0 0 0 0 0,1 1 0 0 0,-24 26-1 0 0,6 0-9 0 0,-44 65-1 0 0,48-58-84 0 0,1 2 0 0 0,4 1 0 0 0,-23 58 0 0 0,20-33-58 0 0,-26 114 0 0 0,50-172-76 0 0,1 0 0 0 0,-1 17-1 0 0,2-15 46 0 0,0-7-22 0 0,0-1-1 0 0,1 1 1 0 0,0 14-1 0 0,1-12 27 0 0,-1-2-148 0 0,3-1 9 0 0,0 2 149 0 0,0-6 6 0 0,-1 0 0 0 0,0 0 0 0 0,-1 0 0 0 0,1 9 0 0 0,4-16-12 0 0,-2 1 78 0 0,1 0 1 0 0,-1-1-1 0 0,0 1 1 0 0,-1-1-1 0 0,1 0 1 0 0,0 0-1 0 0,0 0 1 0 0,0 0 0 0 0,0 0-1 0 0,-1-1 1 0 0,1 1-1 0 0,0-1 1 0 0,-1 0-1 0 0,0 0 1 0 0,1 0-1 0 0,-1 0 1 0 0,0 0-1 0 0,0 0 1 0 0,0-1-1 0 0,0 1 1 0 0,1-4-1 0 0,27-39 91 0 0,-2-2 0 0 0,38-85 0 0 0,-52 97-84 0 0,-2-1 0 0 0,-1 0 0 0 0,-2 0 0 0 0,-1-2 0 0 0,-2 1 0 0 0,-2-1 0 0 0,-1 1 0 0 0,-3-42 0 0 0,-3 27 0 0 0,-2 0 0 0 0,-2 0 0 0 0,-2 1 0 0 0,-3 0 0 0 0,-23-63 0 0 0,29 97 27 0 0,0 0 0 0 0,-2 0 0 0 0,0 1 0 0 0,0 0 0 0 0,-13-16 0 0 0,18 28-7 0 0,0 1-1 0 0,0-1 1 0 0,0 0 0 0 0,-1 1-1 0 0,1 0 1 0 0,-1 0 0 0 0,0 0 0 0 0,0 0-1 0 0,0 1 1 0 0,0 0 0 0 0,0-1-1 0 0,0 1 1 0 0,-1 1 0 0 0,1-1-1 0 0,-1 1 1 0 0,0 0 0 0 0,1 0-1 0 0,-1 0 1 0 0,0 0 0 0 0,0 1-1 0 0,1 0 1 0 0,-1 0 0 0 0,0 0 0 0 0,-6 2-1 0 0,0 0 11 0 0,-1 2 0 0 0,1 0 0 0 0,-1 0 0 0 0,1 1-1 0 0,1 0 1 0 0,-1 1 0 0 0,1 0 0 0 0,0 0 0 0 0,0 2 0 0 0,0-1-1 0 0,-8 10 1 0 0,-6 7 74 0 0,1 1 0 0 0,-33 46 0 0 0,22-23-124 0 0,2 1 0 0 0,3 2 1 0 0,1 0-1 0 0,3 2 0 0 0,3 1 0 0 0,1 1 0 0 0,3 0 0 0 0,3 2 0 0 0,-10 63 1 0 0,22-100 1 0 0,-2 40-95 0 0,2 8-105 0 0,4-38-48 0 0,5 22-11 0 0,-5-39 18 0 0,4-1 77 0 0,14 37 31 0 0,-14-37 7 0 0,3-6 25 0 0,26 17 90 0 0,-31-21 25 0 0,0-1-1 0 0,1 0 1 0 0,-1 0 0 0 0,0 0-1 0 0,1 0 1 0 0,-1 0-1 0 0,1 0 1 0 0,-1-1 0 0 0,0 0-1 0 0,1 0 1 0 0,-1 0-1 0 0,1 0 1 0 0,-1 0 0 0 0,1-1-1 0 0,5-1 1 0 0,-2 0 6 0 0,0-1 0 0 0,0 1 0 0 0,0-1 0 0 0,-1-1 0 0 0,11-6 0 0 0,-4 1-2 0 0,0-1 1 0 0,-1-1-1 0 0,0 0 1 0 0,-1-1-1 0 0,0 0 1 0 0,-1-1-1 0 0,0 0 1 0 0,-1-1-1 0 0,0 0 1 0 0,-1 0-1 0 0,-1-1 1 0 0,0 0-1 0 0,-1 0 1 0 0,7-31-1 0 0,-7 20 1 0 0,-1-1-1 0 0,-2 0 0 0 0,0 0 1 0 0,-2-1-1 0 0,-1 1 0 0 0,-2 0 1 0 0,0 0-1 0 0,-7-33 0 0 0,-2 16 52 0 0,-1 0 0 0 0,-2 0-1 0 0,-1 1 1 0 0,-3 1 0 0 0,-2 1-1 0 0,-24-39 1 0 0,40 73-21 0 0,-1 0 1 0 0,0 0-1 0 0,0 0 0 0 0,-1 1 0 0 0,-11-11 1 0 0,15 16-7 0 0,1-1-1 0 0,-1 1 1 0 0,0 0 0 0 0,-1-1 0 0 0,1 1 0 0 0,0 0 0 0 0,0 0 0 0 0,0 1 0 0 0,0-1 0 0 0,-1 0-1 0 0,1 1 1 0 0,0 0 0 0 0,-1-1 0 0 0,1 1 0 0 0,-1 0 0 0 0,1 0 0 0 0,0 0 0 0 0,-1 0 0 0 0,1 1-1 0 0,0-1 1 0 0,-1 1 0 0 0,1-1 0 0 0,0 1 0 0 0,0 0 0 0 0,-3 1 0 0 0,-3 2 24 0 0,1 1 1 0 0,0 0-1 0 0,0 0 0 0 0,1 1 1 0 0,-1 0-1 0 0,1 0 1 0 0,1 0-1 0 0,-1 1 0 0 0,1-1 1 0 0,0 2-1 0 0,0-1 0 0 0,1 0 1 0 0,-6 15-1 0 0,-1 6-42 0 0,1 0 0 0 0,-10 47-1 0 0,-4 44-56 0 0,-14 226 0 0 0,36-283-68 0 0,2 9-144 0 0,2-43-32 0 0,1-14 193 0 0,-2-7 3 0 0,1 1 0 0 0,-1-1 0 0 0,-1 1 0 0 0,1 9 1 0 0,3-7-85 0 0,15 31 42 0 0,-15-30 6 0 0,3-8 22 0 0,-4-1 105 0 0,1 0 0 0 0,0 0 1 0 0,-1 0-1 0 0,1-1 1 0 0,0 0-1 0 0,0 1 1 0 0,0-1-1 0 0,0-1 1 0 0,0 1-1 0 0,1-1 1 0 0,-1 1-1 0 0,0-1 1 0 0,0 0-1 0 0,0-1 1 0 0,0 1-1 0 0,0-1 1 0 0,5-1-1 0 0,30-10 99 0 0,74-22 344 0 0,-100 30-464 0 0,0 0 0 0 0,0 0-1 0 0,-1-1 1 0 0,0-1 0 0 0,0 0-1 0 0,21-15 1 0 0,-8 1-72 0 0,39-39 0 0 0,-52 49-279 0 0,-17 23-428 0 0,2-5 713 0 0,-7 34 20 0 0,9-31 64 0 0,1 0 1 0 0,0 0 0 0 0,2 19-1 0 0,1-11-1 0 0,10 36 0 0 0,-8-42-10 0 0,0 1 1 0 0,12 21 0 0 0,11 9-9 0 0,-14-28-25 0 0,20 14 4 0 0,-14-17-117 0 0,12 6-42 0 0,2-3 0 0 0,39 15 0 0 0,-23-16-284 0 0,92 14 0 0 0,55-6 65 0 0,-136-18 400 0 0,414 13 702 0 0,-346-16-406 0 0,84-11-196 0 0,-54 1-4406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9T14:37:01.14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7396 409 11055 0 0,'-16'-8'258'0'0,"-1"1"0"0"0,0 1 0 0 0,-1 0 0 0 0,1 1 0 0 0,-1 1 0 0 0,0 1 0 0 0,-25-2 0 0 0,-24 1 120 0 0,-1 4-1 0 0,0 3 0 0 0,0 2 1 0 0,1 3-1 0 0,-91 24 0 0 0,112-20-347 0 0,25-8 68 0 0,0 1 0 0 0,0 2 0 0 0,1 0 0 0 0,-31 15 0 0 0,50-21-43 0 0,-5 3 659 0 0,6-4-659 0 0,0 1 0 0 0,0-1 0 0 0,-1 1-1 0 0,1-1 1 0 0,0 1 0 0 0,0-1 0 0 0,-1 1 0 0 0,1-1 0 0 0,0 1 0 0 0,0 0 0 0 0,0-1 0 0 0,0 1 0 0 0,0-1-1 0 0,0 1 1 0 0,0-1 0 0 0,0 1 0 0 0,0-1 0 0 0,0 1 0 0 0,0 0 0 0 0,0-1 0 0 0,1 1 0 0 0,0 1 21 0 0,0 0 1 0 0,0-1 0 0 0,0 1 0 0 0,0-1 0 0 0,1 1 0 0 0,-1-1 0 0 0,1 0-1 0 0,-1 1 1 0 0,1-1 0 0 0,2 1 0 0 0,6 4 122 0 0,0 0 1 0 0,16 5-1 0 0,-1-3 22 0 0,0 0 0 0 0,0-2 0 0 0,1-1 0 0 0,38 3-1 0 0,107-4 430 0 0,-131-4-528 0 0,83-4 330 0 0,210-33 0 0 0,-192 19-214 0 0,-83 12-109 0 0,1-2 0 0 0,87-24-1 0 0,-146 32-128 0 0,1 0 1 0 0,0 0-1 0 0,0-1 0 0 0,0 1 0 0 0,0 0 0 0 0,0 0 1 0 0,0-1-1 0 0,-1 1 0 0 0,1-1 0 0 0,0 1 1 0 0,0-1-1 0 0,-1 1 0 0 0,1-1 0 0 0,0 1 0 0 0,0-1 1 0 0,-1 0-1 0 0,1 1 0 0 0,-1-1 0 0 0,1 0 0 0 0,-1 1 1 0 0,1-2-1 0 0,-1 1 2 0 0,0 1 1 0 0,0-1-1 0 0,0 0 1 0 0,0 1-1 0 0,-1-1 0 0 0,1 1 1 0 0,0-1-1 0 0,0 1 1 0 0,-1-1-1 0 0,1 1 1 0 0,0-1-1 0 0,-1 1 0 0 0,1-1 1 0 0,-1 1-1 0 0,1-1 1 0 0,-1 1-1 0 0,1 0 1 0 0,-1-1-1 0 0,1 1 0 0 0,-1 0 1 0 0,1-1-1 0 0,-2 1 1 0 0,-5-4 36 0 0,0 1-1 0 0,0 0 1 0 0,-11-2 0 0 0,-49-11 140 0 0,-118-13-1 0 0,-72 11-94 0 0,22 3-1 0 0,-274-24 84 0 0,429 34-178 0 0,-427-10 35 0 0,358 13 16 0 0,-257-3-40 0 0,-807-17 0 0 0,284 15 64 0 0,241 49-64 0 0,682-41 0 0 0,-567 47 0 0 0,487-41 0 0 0,-251 17 0 0 0,67-4 0 0 0,35-2 0 0 0,-106 6 0 0 0,327-23 0 0 0,7 0 0 0 0,1 0 0 0 0,-1-1 0 0 0,1 0 0 0 0,-1 0 0 0 0,0 0 0 0 0,1-1 0 0 0,-1 0 0 0 0,1 0 0 0 0,-1 0 0 0 0,-7-4 0 0 0,14 5 0 0 0,0 0 0 0 0,0 0 0 0 0,-1 0 0 0 0,1 0 0 0 0,0 0 0 0 0,0 0 0 0 0,0-1 0 0 0,-1 1 0 0 0,1 0 0 0 0,0 0 0 0 0,0 0 0 0 0,0 0 0 0 0,-1-1 0 0 0,1 1 0 0 0,0 0 0 0 0,0 0 0 0 0,0 0 0 0 0,0-1 0 0 0,0 1 0 0 0,0 0 0 0 0,0 0 0 0 0,-1-1 0 0 0,1 1 0 0 0,0 0 0 0 0,0 0 0 0 0,0-1 0 0 0,0 1 0 0 0,0 0 0 0 0,0 0 0 0 0,0 0 0 0 0,0-1 0 0 0,0 1 0 0 0,0 0 0 0 0,0 0 0 0 0,0-1 0 0 0,1 1 0 0 0,-1 0 0 0 0,0-1 0 0 0,9-7 0 0 0,17-6 0 0 0,-24 14 0 0 0,53-22-5 0 0,1 2 0 0 0,113-22 1 0 0,123-3-48 0 0,-244 39 54 0 0,544-55-2 0 0,-471 53 0 0 0,338-14 0 0 0,-357 15 0 0 0,17 1 0 0 0,-250-5 0 0 0,-329 1 0 0 0,133 6 0 0 0,-331-5 0 0 0,212 4 0 0 0,215-4 0 0 0,230 9 0 0 0,1 0 0 0 0,0 0 0 0 0,0 0 0 0 0,-1 0 0 0 0,1 0 0 0 0,0 0 0 0 0,0 0 0 0 0,-1 0 0 0 0,1 0 0 0 0,0 0 0 0 0,0 0 0 0 0,-1 0 0 0 0,1 0 0 0 0,0 0 0 0 0,0 0 0 0 0,-1 1 0 0 0,1-1 0 0 0,0 0 0 0 0,0 0 0 0 0,0 0 0 0 0,-1 0 0 0 0,1 1 0 0 0,0-1 0 0 0,0 0 0 0 0,0 0 0 0 0,0 0 0 0 0,0 1 0 0 0,-1-1 0 0 0,1 0 0 0 0,0 0 0 0 0,0 1 0 0 0,0-1 0 0 0,0 0 0 0 0,0 1 0 0 0,2 11 0 0 0,11 13 0 0 0,-12-23 0 0 0,10 15 0 0 0,1-1 0 0 0,0-1 0 0 0,1 0 0 0 0,1 0 0 0 0,0-2 0 0 0,23 18 0 0 0,-3-5 0 0 0,30 17 0 0 0,-47-33 1 0 0,1 0-1 0 0,0-2 0 0 0,0 0 1 0 0,1-1-1 0 0,31 8 1 0 0,89 7-18 0 0,-82-15-22 0 0,336 34 28 0 0,-137-23 11 0 0,117 4 0 0 0,-213-19 0 0 0,201-3 0 0 0,-109-7 0 0 0,53-1 0 0 0,-118 2 0 0 0,89-5 0 0 0,205 1 0 0 0,-353 11 0 0 0,153 8 0 0 0,-50-1 0 0 0,-47-3 0 0 0,155 0 0 0 0,-95-7 0 0 0,103-3 0 0 0,-144-1 0 0 0,68-3 0 0 0,124-12 0 0 0,-227 12 0 0 0,56-1 0 0 0,-102 4 0 0 0,153-25 0 0 0,-206 19 0 0 0,40-4 0 0 0,187-55 0 0 0,-265 62 0 0 0,-18 6 0 0 0,-1-1 0 0 0,-1 0 0 0 0,18-8 0 0 0,-28 12 0 0 0,-1-1 0 0 0,1 1 0 0 0,0-1 0 0 0,0 1 0 0 0,-1 0 0 0 0,1-1 0 0 0,0 0 0 0 0,-1 1 0 0 0,1-1 0 0 0,-1 1 0 0 0,1-1 0 0 0,-1 0 0 0 0,1 1 0 0 0,-1-1 0 0 0,1 0 0 0 0,-1 0 0 0 0,1 1 0 0 0,-1-1 0 0 0,0 0 0 0 0,0 0 0 0 0,1 1 0 0 0,-1-1 0 0 0,0 0 0 0 0,0 0 0 0 0,0 0 0 0 0,0-1 0 0 0,0 0 0 0 0,-1 0 0 0 0,1 1 0 0 0,-1-1 0 0 0,0 1 0 0 0,1-1 0 0 0,-1 1 0 0 0,0-1 0 0 0,0 1 0 0 0,0-1 0 0 0,0 1 0 0 0,0 0 0 0 0,-2-2 0 0 0,-5-4 0 0 0,1 1 0 0 0,-1 0 0 0 0,-12-6 0 0 0,19 11 0 0 0,-41-22 0 0 0,-2 2 0 0 0,-92-32 0 0 0,-98-9 0 0 0,167 49 0 0 0,-101-6 0 0 0,-68 13 0 0 0,186 7 9 0 0,-1 3 0 0 0,2 2 1 0 0,-1 3-1 0 0,1 1 0 0 0,0 2 0 0 0,-60 25 0 0 0,80-26-9 0 0,-50 19 0 0 0,-114 26 0 0 0,161-51 0 0 0,0-2 0 0 0,-1-2 0 0 0,1 0 0 0 0,-51-7 0 0 0,-28 0 0 0 0,-6 12 0 0 0,-191 34 0 0 0,35-2 0 0 0,-102-11 0 0 0,67-5 0 0 0,-153-23 0 0 0,295-6 0 0 0,-326-23 0 0 0,160-16 0 0 0,-128-11 0 0 0,-239 22 0 0 0,650 33 0 0 0,-177-7 0 0 0,1 19 0 0 0,-486 122 0 0 0,391-71 0 0 0,39-9 0 0 0,234-43 0 0 0,28-6 0 0 0,1 0 0 0 0,0 1 0 0 0,0 1 0 0 0,0 1 0 0 0,-29 13 0 0 0,45-17 0 0 0,0-1 0 0 0,-1 1 0 0 0,1-1 0 0 0,0 1 0 0 0,0 0 0 0 0,0 0 0 0 0,0 0 0 0 0,0 0 0 0 0,0 0 0 0 0,1 0 0 0 0,-1 0 0 0 0,1 1 0 0 0,-1-1 0 0 0,1 1 0 0 0,0-1 0 0 0,0 1 0 0 0,0-1 0 0 0,0 1 0 0 0,0 3 0 0 0,1-4 0 0 0,-1 1 0 0 0,2-1 0 0 0,-1 1 0 0 0,0-1 0 0 0,0 0 0 0 0,1 1 0 0 0,0-1 0 0 0,-1 1 0 0 0,1-1 0 0 0,0 0 0 0 0,0 0 0 0 0,0 1 0 0 0,0-1 0 0 0,1 0 0 0 0,-1 0 0 0 0,1 0 0 0 0,-1 0 0 0 0,1-1 0 0 0,-1 1 0 0 0,1 0 0 0 0,0-1 0 0 0,2 3 0 0 0,5 2-5 0 0,0-1 0 0 0,1 0 0 0 0,-1 0 0 0 0,1 0 0 0 0,0-1 0 0 0,1-1 0 0 0,-1 0 0 0 0,0 0 0 0 0,1-1 0 0 0,0 0 0 0 0,-1-1 0 0 0,1 0 0 0 0,17-1 0 0 0,14-3 8 0 0,0-1 0 0 0,45-11 0 0 0,-73 12-6 0 0,46-8 3 0 0,146-30 0 0 0,-140 24 0 0 0,69-26 0 0 0,159-80 0 0 0,-252 101 0 0 0,0-2 0 0 0,-1-1 0 0 0,-1-2 0 0 0,58-52 0 0 0,-96 77 0 0 0,5-5 0 0 0,0 1 0 0 0,-1-1 0 0 0,7-9 0 0 0,-12 15 0 0 0,0-1 0 0 0,0 1 0 0 0,0-1 0 0 0,-1 1 0 0 0,1 0 0 0 0,0-1 0 0 0,0 0 0 0 0,-1 1 0 0 0,1-1 0 0 0,-1 1 0 0 0,0-1 0 0 0,1 0 0 0 0,-1 1 0 0 0,0-1 0 0 0,0 1 0 0 0,0-1 0 0 0,0 0 0 0 0,0 1 0 0 0,0-1 0 0 0,-1 0 0 0 0,1 1 0 0 0,0-1 0 0 0,-1 0 0 0 0,1 1 0 0 0,-2-3 0 0 0,1 3 0 0 0,0 0 0 0 0,-1 0 0 0 0,1 0 0 0 0,0 0 0 0 0,-1 0 0 0 0,1 0 0 0 0,0 0 0 0 0,-1 0 0 0 0,1 0 0 0 0,-1 1 0 0 0,1-1 0 0 0,-1 1 0 0 0,0-1 0 0 0,1 1 0 0 0,-1 0 0 0 0,0-1 0 0 0,1 1 0 0 0,-1 0 0 0 0,0 0 0 0 0,-1 1 0 0 0,-35 3 0 0 0,-1 7 0 0 0,0 1 0 0 0,0 2 0 0 0,2 2 0 0 0,-70 39 0 0 0,95-48 0 0 0,0 0 0 0 0,0 1 0 0 0,0 1 0 0 0,1 0 0 0 0,1 0 0 0 0,0 1 0 0 0,-10 12 0 0 0,18-20 0 0 0,0 1 0 0 0,0-1 0 0 0,0 1 0 0 0,0 0 0 0 0,1 0 0 0 0,-1 0 0 0 0,1 0 0 0 0,0 0 0 0 0,0 0 0 0 0,0 0 0 0 0,0 0 0 0 0,0 1 0 0 0,1-1 0 0 0,-1 0 0 0 0,1 1 0 0 0,0-1 0 0 0,0 0 0 0 0,0 1 0 0 0,1-1 0 0 0,-1 0 0 0 0,1 0 0 0 0,0 1 0 0 0,0-1 0 0 0,0 0 0 0 0,0 0 0 0 0,0 0 0 0 0,1 0 0 0 0,-1 0 0 0 0,1 0 0 0 0,0 0 0 0 0,0-1 0 0 0,0 1 0 0 0,0-1 0 0 0,0 1 0 0 0,4 2 0 0 0,6 5 0 0 0,1 0 0 0 0,0 0 0 0 0,0-2 0 0 0,1 0 0 0 0,0 0 0 0 0,0-1 0 0 0,21 6 0 0 0,2 0 0 0 0,71 12 0 0 0,-55-17 0 0 0,88 2 0 0 0,55-14 0 0 0,138-31 0 0 0,-4-30 0 0 0,11-15-2768 0 0,-261 63-4776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9T14:37:20.552"/>
    </inkml:context>
    <inkml:brush xml:id="br0">
      <inkml:brushProperty name="width" value="0.3" units="cm"/>
      <inkml:brushProperty name="height" value="0.6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127 248 6447 0 0,'-29'0'5400'0'0,"39"-11"-4040"0"0,12-4-77 0 0,1 0 0 0 0,27-13-1 0 0,20-13-8 0 0,150-92-316 0 0,-220 133-958 0 0,1-1 0 0 0,0 1 0 0 0,0-1 0 0 0,0 1 0 0 0,0-1 0 0 0,0 1 0 0 0,0 0 0 0 0,0-1 0 0 0,0 1 0 0 0,0 0 0 0 0,0 0 0 0 0,0 0 0 0 0,2 0 0 0 0,-3 0 0 0 0,0 0 0 0 0,0 0 0 0 0,1 1 0 0 0,-1-1 0 0 0,0 0 0 0 0,0 0 0 0 0,0 1 0 0 0,0-1 0 0 0,0 0 0 0 0,0 1 0 0 0,0-1 0 0 0,0 0 0 0 0,0 0 0 0 0,0 1 0 0 0,0-1 0 0 0,0 0 0 0 0,0 0 0 0 0,0 1 0 0 0,0-1 0 0 0,-1 0 0 0 0,1 0 0 0 0,0 1 0 0 0,0-1 0 0 0,0 0 0 0 0,0 0 0 0 0,0 0 0 0 0,0 1 0 0 0,-1-1 0 0 0,1 0 0 0 0,0 0 0 0 0,0 1 0 0 0,-21 22 0 0 0,-126 95 0 0 0,79-66 0 0 0,3-5 0 0 0,39-30 21 0 0,1 2 1 0 0,-27 25-1 0 0,51-42-21 0 0,-1-1 0 0 0,1 0 0 0 0,0 0 0 0 0,0 1 0 0 0,0-1 0 0 0,0 1 0 0 0,0-1 0 0 0,0 1 0 0 0,0-1 0 0 0,0 1 0 0 0,1 0 0 0 0,-1-1 0 0 0,0 4 0 0 0,1-4 0 0 0,0-1 0 0 0,0 0 0 0 0,0 0 0 0 0,0 1 0 0 0,0-1 0 0 0,0 0 0 0 0,0 1 0 0 0,0-1 0 0 0,1 0 0 0 0,-1 0 0 0 0,0 1 0 0 0,0-1 0 0 0,0 0 0 0 0,0 0 0 0 0,0 1 0 0 0,1-1 0 0 0,-1 0 0 0 0,0 0 0 0 0,0 1 0 0 0,1-1 0 0 0,-1 0 0 0 0,0 0 0 0 0,0 0 0 0 0,1 0 0 0 0,-1 0 0 0 0,0 1 0 0 0,0-1 0 0 0,1 0 0 0 0,16-1 0 0 0,9-6 5 0 0,0-2 0 0 0,-1-1-1 0 0,48-26 1 0 0,-46 22 30 0 0,39-20 176 0 0,216-99 1124 0 0,-217 107-1211 0 0,-14 5-122 0 0,63-16 0 0 0,-109 36-2 0 0,-1 0 0 0 0,0 0 0 0 0,0 1 0 0 0,1-1 0 0 0,4 1 0 0 0,-9 0 0 0 0,1 0 0 0 0,-1 0 0 0 0,1 1 0 0 0,-1-1 0 0 0,1 0 0 0 0,-1 0 0 0 0,1 0 0 0 0,-1 0 0 0 0,1 0 0 0 0,-1 1 0 0 0,1-1 0 0 0,-1 0 0 0 0,0 0 0 0 0,1 1 0 0 0,-1-1 0 0 0,1 0 0 0 0,-1 0 0 0 0,0 1 0 0 0,1-1 0 0 0,-1 1 0 0 0,1 0 0 0 0,-1-1 0 0 0,0 1 0 0 0,0 0 0 0 0,0-1 0 0 0,0 1 0 0 0,0 0 0 0 0,0-1 0 0 0,0 1 0 0 0,0 0 0 0 0,0-1 0 0 0,-1 1 0 0 0,1 0 0 0 0,0-1 0 0 0,0 1 0 0 0,-1 0 0 0 0,1-1 0 0 0,0 1 0 0 0,-1-1 0 0 0,1 1 0 0 0,-1 0 0 0 0,0 0 0 0 0,-9 12 0 0 0,-1 0 0 0 0,-1-1 0 0 0,-20 18 0 0 0,-44 28 0 0 0,65-49 0 0 0,-168 113 0 0 0,41-29 0 0 0,-112 86 0 0 0,244-175 0 0 0,4-3 0 0 0,0 0 0 0 0,1 0 0 0 0,-1 0 0 0 0,0 0 0 0 0,1 1 0 0 0,-1-1 0 0 0,1 0 0 0 0,-1 1 0 0 0,1 0 0 0 0,0-1 0 0 0,-2 4 0 0 0,4-5 0 0 0,0 1 0 0 0,0-1 0 0 0,0 0 0 0 0,0 0 0 0 0,0 0 0 0 0,0 0 0 0 0,0 0 0 0 0,0 0 0 0 0,0 0 0 0 0,0 0 0 0 0,0 0 0 0 0,0-1 0 0 0,0 1 0 0 0,0 0 0 0 0,2-1 0 0 0,35-15 0 0 0,-1-1 0 0 0,-1-1 0 0 0,35-25 0 0 0,-23 14 0 0 0,480-257 0 0 0,-511 278 0 0 0,-8 2 0 0 0,1 2 0 0 0,-1-1 0 0 0,1 1 0 0 0,0 1 0 0 0,0 0 0 0 0,0 0 0 0 0,17-2 0 0 0,-26 5 0 0 0,-1 0 0 0 0,0 0 0 0 0,0 0 0 0 0,0 0 0 0 0,1 0 0 0 0,-1 0 0 0 0,0 0 0 0 0,0 0 0 0 0,1 0 0 0 0,-1 0 0 0 0,0 0 0 0 0,0 0 0 0 0,0 0 0 0 0,1 0 0 0 0,-1 0 0 0 0,0 0 0 0 0,0 0 0 0 0,1 0 0 0 0,-1 0 0 0 0,0 0 0 0 0,0 1 0 0 0,0-1 0 0 0,0 0 0 0 0,1 0 0 0 0,-1 0 0 0 0,0 0 0 0 0,0 0 0 0 0,0 1 0 0 0,0-1 0 0 0,1 0 0 0 0,-1 0 0 0 0,0 0 0 0 0,0 0 0 0 0,0 1 0 0 0,0-1 0 0 0,0 0 0 0 0,0 0 0 0 0,0 0 0 0 0,0 1 0 0 0,1-1 0 0 0,-1 0 0 0 0,0 0 0 0 0,0 1 0 0 0,0-1 0 0 0,0 0 0 0 0,0 0 0 0 0,0 0 0 0 0,0 1 0 0 0,0-1 0 0 0,-1 0 0 0 0,-8 14 0 0 0,-20 11 0 0 0,-309 220 0 0 0,-15-19 0 0 0,278-179 0 0 0,-11 4 26 0 0,-23 15 12 0 0,90-50-38 0 0,19-16 0 0 0,0 0 0 0 0,0 0 0 0 0,0 0 0 0 0,-1 1 0 0 0,1-1 0 0 0,0 0 0 0 0,0 0 0 0 0,0 0 0 0 0,0 0 0 0 0,0 0 0 0 0,0 1 0 0 0,0-1 0 0 0,0 0 0 0 0,0 0 0 0 0,0 0 0 0 0,0 0 0 0 0,0 1 0 0 0,0-1 0 0 0,0 0 0 0 0,0 0 0 0 0,0 0 0 0 0,0 0 0 0 0,0 1 0 0 0,0-1 0 0 0,0 0 0 0 0,0 0 0 0 0,0 0 0 0 0,0 0 0 0 0,0 1 0 0 0,0-1 0 0 0,0 0 0 0 0,0 0 0 0 0,0 0 0 0 0,0 0 0 0 0,0 0 0 0 0,0 1 0 0 0,1-1 0 0 0,12 0 0 0 0,10-7 0 0 0,-1-1 0 0 0,1 0 0 0 0,-2-2 0 0 0,27-15 0 0 0,-20 11 0 0 0,150-84 0 0 0,-30 16 0 0 0,150-85 0 0 0,153-78 0 0 0,-402 221 0 0 0,-9 4 0 0 0,44-16 0 0 0,-81 35 0 0 0,19-5 0 0 0,-21 6 0 0 0,0-1 0 0 0,0 1 0 0 0,-1 0 0 0 0,1 0 0 0 0,0 0 0 0 0,0 0 0 0 0,-1 0 0 0 0,1 0 0 0 0,0 0 0 0 0,0 0 0 0 0,-1 0 0 0 0,1 0 0 0 0,0 0 0 0 0,0 0 0 0 0,-1 1 0 0 0,1-1 0 0 0,0 0 0 0 0,0 1 0 0 0,-1-1 0 0 0,1 0 0 0 0,0 1 0 0 0,0 0 0 0 0,0 0 0 0 0,-1-1 0 0 0,0 1 0 0 0,0 0 0 0 0,0-1 0 0 0,0 1 0 0 0,0 0 0 0 0,0-1 0 0 0,0 1 0 0 0,0-1 0 0 0,-1 1 0 0 0,1 0 0 0 0,0-1 0 0 0,0 1 0 0 0,0-1 0 0 0,-1 1 0 0 0,1 0 0 0 0,0-1 0 0 0,-1 1 0 0 0,1-1 0 0 0,0 1 0 0 0,-1-1 0 0 0,1 1 0 0 0,-1-1 0 0 0,0 1 0 0 0,-14 14 0 0 0,13-13 0 0 0,-60 50 0 0 0,-3-3 0 0 0,-85 49 0 0 0,51-35 0 0 0,-1 4 6 0 0,-341 211 52 0 0,314-202-59 0 0,101-58 5 0 0,0 1 0 0 0,-37 35 0 0 0,62-52 1 0 0,-1-1 0 0 0,1 1 0 0 0,-1 0 0 0 0,1-1 1 0 0,0 1-1 0 0,0 0 0 0 0,0 0 0 0 0,-1 0 0 0 0,0 3 0 0 0,2-4-5 0 0,0-1 0 0 0,0 0 0 0 0,0 0 0 0 0,0 0 1 0 0,0 0-1 0 0,0 1 0 0 0,0-1 0 0 0,0 0 0 0 0,0 0 0 0 0,0 0 0 0 0,0 0 0 0 0,0 1 0 0 0,0-1 0 0 0,0 0 0 0 0,0 0 1 0 0,0 0-1 0 0,0 0 0 0 0,1 1 0 0 0,-1-1 0 0 0,0 0 0 0 0,0 0 0 0 0,0 0 0 0 0,0 0 0 0 0,0 0 0 0 0,0 0 0 0 0,0 1 0 0 0,1-1 1 0 0,-1 0-1 0 0,0 0 0 0 0,0 0 0 0 0,0 0 0 0 0,0 0 0 0 0,0 0 0 0 0,1 0 0 0 0,-1 0 0 0 0,0 0 0 0 0,0 0 0 0 0,1 0 1 0 0,13-2-3 0 0,20-13 2 0 0,-1-1 0 0 0,48-32 0 0 0,-32 18 0 0 0,341-207 0 0 0,-298 177 0 0 0,261-157 0 0 0,-339 209 0 0 0,-4 2 0 0 0,0 1 0 0 0,0 0 0 0 0,0 0 0 0 0,1 1 0 0 0,0 0 0 0 0,0 1 0 0 0,13-3 0 0 0,-24 6 0 0 0,0 0 0 0 0,1 0 0 0 0,-1 0 0 0 0,0 0 0 0 0,1 0 0 0 0,-1 0 0 0 0,0 0 0 0 0,1 0 0 0 0,-1 0 0 0 0,0 0 0 0 0,1 0 0 0 0,-1 0 0 0 0,0 0 0 0 0,1 0 0 0 0,-1 0 0 0 0,0 0 0 0 0,1 0 0 0 0,-1 1 0 0 0,0-1 0 0 0,1 0 0 0 0,-1 0 0 0 0,0 0 0 0 0,1 0 0 0 0,-1 1 0 0 0,0-1 0 0 0,0 0 0 0 0,1 0 0 0 0,-1 1 0 0 0,0-1 0 0 0,0 0 0 0 0,0 0 0 0 0,0 1 0 0 0,1-1 0 0 0,-1 0 0 0 0,0 1 0 0 0,0-1 0 0 0,0 0 0 0 0,0 1 0 0 0,0-1 0 0 0,0 0 0 0 0,0 1 0 0 0,0-1 0 0 0,0 0 0 0 0,0 1 0 0 0,0-1 0 0 0,0 0 0 0 0,0 1 0 0 0,0-1 0 0 0,0 0 0 0 0,0 1 0 0 0,0-1 0 0 0,0 0 0 0 0,0 1 0 0 0,0-1 0 0 0,-1 0 0 0 0,1 1 0 0 0,0-1 0 0 0,0 0 0 0 0,0 0 0 0 0,0 1 0 0 0,-1-1 0 0 0,1 0 0 0 0,-1 1 0 0 0,-15 20 0 0 0,15-20 0 0 0,-31 32 0 0 0,-2-2 0 0 0,-52 36 0 0 0,54-43 0 0 0,-376 261 0 0 0,86-63 0 0 0,265-181 5 0 0,-336 257 44 0 0,383-289-41 0 0,5-6-7 0 0,1 0 1 0 0,0 1-1 0 0,0-1 0 0 0,0 1 0 0 0,0 0 1 0 0,0 0-1 0 0,1 0 0 0 0,0 1 1 0 0,-5 8-1 0 0,8-13 0 0 0,-1 0 1 0 0,1 1-1 0 0,0-1 0 0 0,0 0 1 0 0,0 1-1 0 0,0-1 0 0 0,0 0 1 0 0,0 1-1 0 0,0-1 0 0 0,0 0 1 0 0,0 1-1 0 0,0-1 0 0 0,0 0 1 0 0,0 1-1 0 0,0-1 0 0 0,0 0 1 0 0,0 1-1 0 0,0-1 0 0 0,0 0 1 0 0,0 0-1 0 0,0 1 0 0 0,0-1 1 0 0,1 0-1 0 0,-1 1 0 0 0,0-1 1 0 0,0 0-1 0 0,0 0 1 0 0,0 1-1 0 0,1-1 0 0 0,-1 0 1 0 0,0 0-1 0 0,0 1 0 0 0,1-1 1 0 0,-1 0-1 0 0,0 0 0 0 0,1 1 1 0 0,15 0 6 0 0,18-8-13 0 0,1-4 5 0 0,-1-2 0 0 0,56-31 0 0 0,62-47 0 0 0,-92 53 0 0 0,243-156 0 0 0,-96 60 0 0 0,-160 104 0 0 0,1 2 0 0 0,2 2 0 0 0,0 2 0 0 0,63-20 0 0 0,-108 43 0 0 0,0-1 0 0 0,1 1 0 0 0,-1 0 0 0 0,0 1 0 0 0,6-1 0 0 0,-10 1 0 0 0,-1 0 0 0 0,1 0 0 0 0,-1 0 0 0 0,1 0 0 0 0,-1 0 0 0 0,1 0 0 0 0,-1 0 0 0 0,1 0 0 0 0,-1 1 0 0 0,1-1 0 0 0,-1 0 0 0 0,1 0 0 0 0,-1 1 0 0 0,1-1 0 0 0,-1 0 0 0 0,1 0 0 0 0,-1 1 0 0 0,0-1 0 0 0,1 0 0 0 0,-1 1 0 0 0,1-1 0 0 0,-1 1 0 0 0,1 0 0 0 0,-1 0 0 0 0,0 0 0 0 0,0-1 0 0 0,0 1 0 0 0,0 0 0 0 0,0 0 0 0 0,0 0 0 0 0,0 0 0 0 0,0 0 0 0 0,-1 0 0 0 0,1 0 0 0 0,0 0 0 0 0,0 0 0 0 0,-1 0 0 0 0,1 0 0 0 0,-1-1 0 0 0,1 1 0 0 0,-1 0 0 0 0,0 1 0 0 0,-7 9 0 0 0,0-1 0 0 0,-1 0 0 0 0,0-1 0 0 0,-1 0 0 0 0,0 0 0 0 0,-15 10 0 0 0,2-2 0 0 0,-166 126 0 0 0,69-54 0 0 0,-201 128 65 0 0,178-125-66 0 0,4 6-2 0 0,108-74 26 0 0,2 1-1 0 0,-36 40 0 0 0,64-64-17 0 0,-2 1 13 0 0,1 1-1 0 0,-1-1 0 0 0,1 1 0 0 0,0 0 1 0 0,0 0-1 0 0,0 0 0 0 0,0 0 0 0 0,0 0 1 0 0,1 0-1 0 0,0 1 0 0 0,-1-1 0 0 0,1 0 1 0 0,-1 6-1 0 0,2-8-4 0 0,1-1 0 0 0,-1 1 0 0 0,0-1 0 0 0,0 1 0 0 0,0-1 0 0 0,1 1 0 0 0,-1-1 0 0 0,0 0 0 0 0,1 1 0 0 0,-1-1 0 0 0,0 0 0 0 0,1 1 0 0 0,-1-1 1 0 0,1 0-1 0 0,-1 1 0 0 0,0-1 0 0 0,1 0 0 0 0,-1 0 0 0 0,1 1 0 0 0,-1-1 0 0 0,1 0 0 0 0,-1 0 0 0 0,1 0 0 0 0,-1 0 0 0 0,1 1 0 0 0,-1-1 0 0 0,1 0 0 0 0,-1 0 0 0 0,1 0 0 0 0,-1 0 0 0 0,1 0 0 0 0,-1 0 0 0 0,1-1 1 0 0,-1 1-1 0 0,1 0 0 0 0,0 0 0 0 0,19-5 185 0 0,7-6-187 0 0,0-1 0 0 0,-1-1 0 0 0,44-30 0 0 0,-34 20-15 0 0,163-101 4 0 0,160-98 0 0 0,-61 61 0 0 0,-279 152 0 0 0,-7 2 0 0 0,0 1 0 0 0,1 1 0 0 0,-1 0 0 0 0,1 0 0 0 0,26-4 0 0 0,-39 8 0 0 0,1 1 0 0 0,0 0 0 0 0,-1 0 0 0 0,1 0 0 0 0,0 0 0 0 0,-1 0 0 0 0,1 0 0 0 0,-1 0 0 0 0,1 0 0 0 0,0 0 0 0 0,-1 0 0 0 0,1 0 0 0 0,-1 0 0 0 0,1 1 0 0 0,0-1 0 0 0,-1 0 0 0 0,1 0 0 0 0,-1 1 0 0 0,1-1 0 0 0,-1 0 0 0 0,1 1 0 0 0,-1-1 0 0 0,1 0 0 0 0,-1 1 0 0 0,1-1 0 0 0,-1 1 0 0 0,0-1 0 0 0,1 1 0 0 0,0 1 0 0 0,-1-1 0 0 0,0 0 0 0 0,0 0 0 0 0,0 0 0 0 0,0 0 0 0 0,0 0 0 0 0,0 0 0 0 0,0 0 0 0 0,-1 0 0 0 0,1 0 0 0 0,0 0 0 0 0,-1 0 0 0 0,1 0 0 0 0,-1 2 0 0 0,-3 4 0 0 0,1 0 0 0 0,-2-1 0 0 0,-6 9 0 0 0,-12 13 0 0 0,-2-2 0 0 0,0-1 0 0 0,-47 35 0 0 0,-96 54 0 0 0,90-63 0 0 0,-17 13 0 0 0,-365 240 0 0 0,437-290 0 0 0,9-6 0 0 0,0 0 0 0 0,0 2 0 0 0,1-1 0 0 0,1 2 0 0 0,0-1 0 0 0,-16 19 0 0 0,28-29 1 0 0,-1 1-1 0 0,1-1 1 0 0,-1 1-1 0 0,1-1 0 0 0,0 1 1 0 0,-1-1-1 0 0,1 1 1 0 0,0-1-1 0 0,0 1 1 0 0,-1-1-1 0 0,1 1 1 0 0,0-1-1 0 0,0 1 1 0 0,0-1-1 0 0,0 1 0 0 0,0 0 1 0 0,0-1-1 0 0,0 1 1 0 0,0-1-1 0 0,0 1 1 0 0,0 0-1 0 0,0-1 1 0 0,0 1 0 0 0,0-1 0 0 0,1 0 0 0 0,-1 0 0 0 0,0 1 0 0 0,1-1 0 0 0,-1 0 0 0 0,0 0 0 0 0,1 0 0 0 0,-1 1 0 0 0,0-1 0 0 0,1 0 0 0 0,-1 0 0 0 0,1 0 0 0 0,-1 0-1 0 0,0 0 1 0 0,1 0 0 0 0,-1 0 0 0 0,1 0 0 0 0,-1 0 0 0 0,0 0 0 0 0,1 0 0 0 0,25-7 31 0 0,16-13-32 0 0,-2-2 0 0 0,59-40 0 0 0,-61 36 0 0 0,154-104 0 0 0,50-32 0 0 0,12 18 0 0 0,-225 130 0 0 0,2-1 0 0 0,1 1 0 0 0,34-11 0 0 0,-64 24 0 0 0,0 1 0 0 0,-1-1 0 0 0,1 1 0 0 0,0-1 0 0 0,0 1 0 0 0,0 0 0 0 0,0 0 0 0 0,0 0 0 0 0,0 0 0 0 0,0 0 0 0 0,0 0 0 0 0,0 1 0 0 0,0-1 0 0 0,0 0 0 0 0,4 2 0 0 0,-6-1 0 0 0,1-1 0 0 0,-1 0 0 0 0,0 1 0 0 0,1-1 0 0 0,-1 1 0 0 0,1-1 0 0 0,-1 0 0 0 0,0 1 0 0 0,0-1 0 0 0,1 1 0 0 0,-1-1 0 0 0,0 1 0 0 0,0-1 0 0 0,1 1 0 0 0,-1-1 0 0 0,0 1 0 0 0,0-1 0 0 0,0 1 0 0 0,0-1 0 0 0,0 1 0 0 0,0 1 0 0 0,0-1 0 0 0,0 1 0 0 0,0 0 0 0 0,-1 0 0 0 0,1 0 0 0 0,-1 0 0 0 0,0-1 0 0 0,1 1 0 0 0,-1 0 0 0 0,-2 2 0 0 0,-5 9 0 0 0,-1 0 0 0 0,0-1 0 0 0,-1 0 0 0 0,0-1 0 0 0,-15 13 0 0 0,-65 48 0 0 0,68-56 0 0 0,-426 313 0 0 0,393-293 0 0 0,31-21 0 0 0,1 1 0 0 0,-38 34 0 0 0,61-50 0 0 0,-1 0 0 0 0,1 0 0 0 0,0 0 0 0 0,0 0 0 0 0,0 0 0 0 0,0 0 0 0 0,0 0 0 0 0,-1 0 0 0 0,1 0 0 0 0,0 1 0 0 0,0-1 0 0 0,0 0 0 0 0,0 0 0 0 0,0 0 0 0 0,0 0 0 0 0,0 0 0 0 0,0 0 0 0 0,-1 0 0 0 0,1 1 0 0 0,0-1 0 0 0,0 0 0 0 0,0 0 0 0 0,0 0 0 0 0,0 0 0 0 0,0 0 0 0 0,0 0 0 0 0,0 1 0 0 0,0-1 0 0 0,0 0 0 0 0,0 0 0 0 0,0 0 0 0 0,0 0 0 0 0,0 1 0 0 0,0-1 0 0 0,0 0 0 0 0,0 0 0 0 0,0 0 0 0 0,0 0 0 0 0,0 0 0 0 0,0 1 0 0 0,0-1 0 0 0,0 0 0 0 0,0 0 0 0 0,0 0 0 0 0,1 0 0 0 0,-1 0 0 0 0,0 0 0 0 0,0 0 0 0 0,0 1 0 0 0,0-1 0 0 0,0 0 0 0 0,11 0 0 0 0,13-6 0 0 0,27-15 0 0 0,-1-3 0 0 0,93-59 0 0 0,-100 57 0 0 0,43-27 0 0 0,49-30 0 0 0,173-78 0 0 0,-296 154 0 0 0,1 2 0 0 0,0 0 0 0 0,1 0 0 0 0,-1 1 0 0 0,1 1 0 0 0,0 0 0 0 0,26-1 0 0 0,-39 3 0 0 0,1 1 0 0 0,-1 0 0 0 0,0 0 0 0 0,1 1 0 0 0,-1-1 0 0 0,1 0 0 0 0,-1 0 0 0 0,0 1 0 0 0,1-1 0 0 0,-1 1 0 0 0,0-1 0 0 0,1 1 0 0 0,-1-1 0 0 0,0 1 0 0 0,0 0 0 0 0,1 0 0 0 0,-1-1 0 0 0,0 1 0 0 0,0 0 0 0 0,0 0 0 0 0,0 0 0 0 0,0 0 0 0 0,1 2 0 0 0,-2-1 0 0 0,1 0 0 0 0,-1-1 0 0 0,1 1 0 0 0,-1 0 0 0 0,0 0 0 0 0,0 0 0 0 0,0 0 0 0 0,0-1 0 0 0,0 1 0 0 0,0 0 0 0 0,0 0 0 0 0,0 0 0 0 0,-1 0 0 0 0,1-1 0 0 0,-2 3 0 0 0,-2 7 0 0 0,-1 0 0 0 0,-1 0 0 0 0,0-1 0 0 0,-8 11 0 0 0,-10 12 0 0 0,-2-1 0 0 0,-38 36 0 0 0,-66 50 0 0 0,127-115 0 0 0,-111 85 0 0 0,80-64 0 0 0,1 1 0 0 0,0 2 0 0 0,-48 53 0 0 0,81-80 0 0 0,-21 27 0 0 0,20-25 0 0 0,0 0 0 0 0,0 0 0 0 0,0-1 0 0 0,0 1 0 0 0,1 0 0 0 0,-1 0 0 0 0,0 0 0 0 0,1 0 0 0 0,-1 0 0 0 0,1 0 0 0 0,0 0 0 0 0,0 0 0 0 0,0 3 0 0 0,0-4 0 0 0,0 0 0 0 0,1 0 0 0 0,-1-1 0 0 0,0 1 0 0 0,1 0 0 0 0,-1-1 0 0 0,1 1 0 0 0,-1 0 0 0 0,1-1 0 0 0,-1 1 0 0 0,1-1 0 0 0,0 1 0 0 0,-1-1 0 0 0,1 1 0 0 0,0-1 0 0 0,-1 0 0 0 0,1 1 0 0 0,0-1 0 0 0,0 0 0 0 0,-1 1 0 0 0,1-1 0 0 0,0 0 0 0 0,0 0 0 0 0,-1 0 0 0 0,1 1 0 0 0,0-1 0 0 0,0 0 0 0 0,0 0 0 0 0,-1 0 0 0 0,1-1 0 0 0,0 1 0 0 0,0 0 0 0 0,0 0 0 0 0,0-1 0 0 0,32-6 0 0 0,-30 6 0 0 0,39-13 0 0 0,-1-2 0 0 0,62-33 0 0 0,71-55 0 0 0,-120 71 0 0 0,-49 30 0 0 0,14-9 0 0 0,-18 12 0 0 0,0-1 0 0 0,-1 1 0 0 0,1-1 0 0 0,0 1 0 0 0,-1 0 0 0 0,1 0 0 0 0,0-1 0 0 0,0 1 0 0 0,0 0 0 0 0,-1 0 0 0 0,1 0 0 0 0,0 0 0 0 0,0 0 0 0 0,-1 0 0 0 0,1 0 0 0 0,0 0 0 0 0,0 0 0 0 0,0 0 0 0 0,-1 0 0 0 0,2 1 0 0 0,-2 0 0 0 0,0 0 0 0 0,0-1 0 0 0,0 1 0 0 0,0 0 0 0 0,0 0 0 0 0,0 0 0 0 0,0-1 0 0 0,0 1 0 0 0,-1 0 0 0 0,1 0 0 0 0,0 0 0 0 0,0-1 0 0 0,-1 1 0 0 0,1 0 0 0 0,-1 0 0 0 0,1-1 0 0 0,0 1 0 0 0,-1-1 0 0 0,1 1 0 0 0,-1 0 0 0 0,0-1 0 0 0,0 2 0 0 0,0-2 0 0 0,-105 112 0 0 0,60-66 0 0 0,-58 76 0 0 0,99-113 0 0 0,9-9 0 0 0,10-13 0 0 0,-10 9 0 0 0,0-1 0 0 0,0 0 0 0 0,0 0 0 0 0,-1-1 0 0 0,1 1 0 0 0,3-10 0 0 0,-7 14 0 0 0,1 0 0 0 0,-1 0 0 0 0,0 0 0 0 0,0 0 0 0 0,1 0 0 0 0,-1 0 0 0 0,0 0 0 0 0,0 0 0 0 0,0 0 0 0 0,0 0 0 0 0,0 0 0 0 0,0 0 0 0 0,-1 0 0 0 0,1 0 0 0 0,0 0 0 0 0,-1 0 0 0 0,1 0 0 0 0,0 0 0 0 0,-1 0 0 0 0,1 0 0 0 0,-1 0 0 0 0,1 0 0 0 0,-1 1 0 0 0,0-1 0 0 0,1 0 0 0 0,-1 0 0 0 0,0 0 0 0 0,1 1 0 0 0,-1-1 0 0 0,0 0 0 0 0,0 1 0 0 0,0-1 0 0 0,0 1 0 0 0,0-1 0 0 0,0 1 0 0 0,0-1 0 0 0,0 1 0 0 0,0 0 0 0 0,0 0 0 0 0,0-1 0 0 0,0 1 0 0 0,-1 0 0 0 0,-14-3 0 0 0,0 1 0 0 0,0 1 0 0 0,-1 1 0 0 0,1 0 0 0 0,0 1 0 0 0,-22 3 0 0 0,19-1 0 0 0,-473 92 0 0 0,443-84 0 0 0,-211 47 0 0 0,253-57 0 0 0,0 0 0 0 0,-1 0 0 0 0,1 0 0 0 0,0-1 0 0 0,-1 0 0 0 0,1-1 0 0 0,-11-1 0 0 0,16 2 0 0 0,1-1 0 0 0,0 1 0 0 0,-1-1 0 0 0,1 1 0 0 0,-1-1 0 0 0,1 1 0 0 0,0-1 0 0 0,0 0 0 0 0,-1 0 0 0 0,1 0 0 0 0,0 0 0 0 0,0 0 0 0 0,0 0 0 0 0,0 0 0 0 0,0 0 0 0 0,0 0 0 0 0,-1-2 0 0 0,1 1 0 0 0,1 0 0 0 0,-1 0 0 0 0,1 0 0 0 0,0 1 0 0 0,-1-1 0 0 0,1 0 0 0 0,0 0 0 0 0,0 0 0 0 0,0 0 0 0 0,1 0 0 0 0,-1 0 0 0 0,0 0 0 0 0,1 1 0 0 0,-1-1 0 0 0,1 0 0 0 0,-1 0 0 0 0,2-2 0 0 0,20-35 0 0 0,-17 31 0 0 0,0 0 0 0 0,7-17 0 0 0,-12 25 0 0 0,1 0 0 0 0,-1-1 0 0 0,0 1 0 0 0,0-1 0 0 0,0 1 0 0 0,0 0 0 0 0,1-1 0 0 0,-1 1 0 0 0,0-1 0 0 0,0 1 0 0 0,0-1 0 0 0,0 1 0 0 0,0-1 0 0 0,0 1 0 0 0,0-1 0 0 0,0 1 0 0 0,0 0 0 0 0,0-1 0 0 0,-1 1 0 0 0,1-1 0 0 0,0 1 0 0 0,0-1 0 0 0,0 1 0 0 0,0 0 0 0 0,-1-1 0 0 0,1 1 0 0 0,0-1 0 0 0,0 1 0 0 0,-1 0 0 0 0,1-1 0 0 0,-1 1 0 0 0,0-1 0 0 0,0 1 0 0 0,0-1 0 0 0,0 1 0 0 0,0 0 0 0 0,0 0 0 0 0,0-1 0 0 0,0 1 0 0 0,0 0 0 0 0,0 0 0 0 0,0 0 0 0 0,0 0 0 0 0,-2 1 0 0 0,-33 9 0 0 0,35-10 0 0 0,-33 13 0 0 0,7-2 0 0 0,-30 7 0 0 0,49-16 0 0 0,0 0 0 0 0,0-1 0 0 0,-1 0 0 0 0,1 0 0 0 0,-1-1 0 0 0,1 0 0 0 0,-1 0 0 0 0,-9-2 0 0 0,17 1 0 0 0,0 1 0 0 0,-1 0 0 0 0,1-1 0 0 0,0 1 0 0 0,0-1 0 0 0,-1 1 0 0 0,1-1 0 0 0,0 1 0 0 0,0-1 0 0 0,0 0 0 0 0,0 0 0 0 0,0 0 0 0 0,0 1 0 0 0,0-1 0 0 0,0 0 0 0 0,0 0 0 0 0,0 0 0 0 0,0-1 0 0 0,1 1 0 0 0,-1 0 0 0 0,-1-2 0 0 0,1 0 0 0 0,1 0 0 0 0,-1 1 0 0 0,1-1 0 0 0,-1 0 0 0 0,1 0 0 0 0,0 0 0 0 0,0 1 0 0 0,0-1 0 0 0,1-6 0 0 0,1 0 0 0 0,0-1 0 0 0,1 1 0 0 0,0 0 0 0 0,9-18 0 0 0,-6 15 0 0 0,0-1 0 0 0,1 1 0 0 0,1 1 0 0 0,-1 0 0 0 0,2 0 0 0 0,0 0 0 0 0,13-12 0 0 0,-20 21-27 0 0,0 1 1 0 0,1 0-1 0 0,-1 0 0 0 0,0 0 1 0 0,0 0-1 0 0,0 1 0 0 0,1-1 1 0 0,-1 0-1 0 0,0 1 0 0 0,0 0 1 0 0,1-1-1 0 0,-1 1 0 0 0,1 0 1 0 0,-1 0-1 0 0,0 0 0 0 0,1 1 1 0 0,-1-1-1 0 0,0 1 0 0 0,0-1 1 0 0,4 2-1 0 0,8 3-597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9T14:37:26.30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206 633 1375 0 0,'4'-2'507'0'0,"-1"-1"0"0"0,0 0 0 0 0,0 1 0 0 0,0-1 0 0 0,-1 0 0 0 0,5-5 0 0 0,4-5 2568 0 0,-67 63 4518 0 0,17-21-6513 0 0,-84 50-1 0 0,121-78-1004 0 0,0 0-1 0 0,0 0 0 0 0,1 0 1 0 0,-1 0-1 0 0,0 0 1 0 0,1 0-1 0 0,-1 1 0 0 0,1-1 1 0 0,0 1-1 0 0,-1-1 1 0 0,1 1-1 0 0,0-1 0 0 0,-2 4 1 0 0,3-5-42 0 0,0 1 0 0 0,0-1 0 0 0,0 0 0 0 0,0 1 0 0 0,0-1 0 0 0,0 1 0 0 0,0-1 0 0 0,0 1 0 0 0,0-1 0 0 0,0 1 0 0 0,0-1 0 0 0,0 0 0 0 0,0 1 0 0 0,0-1 0 0 0,0 1 0 0 0,1-1 0 0 0,-1 1 0 0 0,0-1 0 0 0,0 0 0 0 0,0 1 0 0 0,1-1 0 0 0,-1 1 0 0 0,2 0 14 0 0,-1 0 0 0 0,0 0 1 0 0,0 0-1 0 0,0 0 0 0 0,1-1 0 0 0,-1 1 0 0 0,0 0 1 0 0,0-1-1 0 0,1 1 0 0 0,1 0 0 0 0,43 11 409 0 0,0-2 0 0 0,1-2 0 0 0,65 3 0 0 0,-103-10-442 0 0,1-1 0 0 0,-1 0-1 0 0,1-1 1 0 0,-1 0 0 0 0,0 0-1 0 0,12-4 1 0 0,-18 4-11 0 0,-1 1 0 0 0,0-1 0 0 0,0 0 0 0 0,0 0 0 0 0,0 0 0 0 0,0 0 0 0 0,0-1 0 0 0,0 1 0 0 0,0 0 0 0 0,-1-1 0 0 0,1 1 0 0 0,0-1 0 0 0,-1 0 0 0 0,1 1 0 0 0,-1-1 0 0 0,0 0 0 0 0,0 0 0 0 0,1 0 0 0 0,-1 0 0 0 0,0 0 0 0 0,-1 0 0 0 0,1 0 0 0 0,0 0 0 0 0,-1-1 0 0 0,1 1 0 0 0,-1 0 0 0 0,1 0 0 0 0,-1-1 0 0 0,0 1 0 0 0,0 0 0 0 0,-1-4 0 0 0,0-5 2 0 0,-1 0-1 0 0,0 0 1 0 0,0 0-1 0 0,-2 0 1 0 0,1 1 0 0 0,-9-17-1 0 0,-2 0 12 0 0,-21-29 0 0 0,35 56-15 0 0,0 0 0 0 0,0 0 0 0 0,0-1 0 0 0,0 1-1 0 0,0 0 1 0 0,0 0 0 0 0,0 0 0 0 0,0 0 0 0 0,0 0 0 0 0,0 0-1 0 0,0 0 1 0 0,0 0 0 0 0,0 0 0 0 0,0 0 0 0 0,0 0 0 0 0,0-1-1 0 0,0 1 1 0 0,0 0 0 0 0,-1 0 0 0 0,1 0 0 0 0,0 0 0 0 0,0 0-1 0 0,0 0 1 0 0,0 0 0 0 0,0 0 0 0 0,0 0 0 0 0,0 0 0 0 0,0 0-1 0 0,0 0 1 0 0,0 0 0 0 0,0 0 0 0 0,0 0 0 0 0,0 0 0 0 0,-1 0-1 0 0,1 0 1 0 0,0 0 0 0 0,0 0 0 0 0,0 0 0 0 0,0 0 0 0 0,0 0 0 0 0,0 0-1 0 0,0 0 1 0 0,0 0 0 0 0,0 0 0 0 0,0 0 0 0 0,-1 0 0 0 0,1 0-1 0 0,0 0 1 0 0,0 0 0 0 0,0 0 0 0 0,0 0 0 0 0,0 0 0 0 0,0 0-1 0 0,0 0 1 0 0,0 0 0 0 0,0 0 0 0 0,0 0 0 0 0,0 0 0 0 0,0 0-1 0 0,0 0 1 0 0,0 1 0 0 0,0-1 0 0 0,-1 0 0 0 0,1 0 0 0 0,0 0-1 0 0,0 0 1 0 0,0 0 0 0 0,0 0 0 0 0,0 0 0 0 0,-1 10 129 0 0,3 12 76 0 0,2-8-196 0 0,0-1 1 0 0,0 0 0 0 0,2 0-1 0 0,-1 0 1 0 0,12 18 0 0 0,44 56 202 0 0,-37-61-69 0 0,-27-29-144 0 0,-1 1 0 0 0,0-1 0 0 0,-1 0 0 0 0,1 1 0 0 0,0 0 0 0 0,-1 0 0 0 0,1 0 0 0 0,-1 0 0 0 0,0 1 0 0 0,-5-1 0 0 0,-54-8 0 0 0,52 9 0 0 0,-22-1 0 0 0,-54 3 0 0 0,55 0 0 0 0,-58-4 0 0 0,91 3 0 0 0,0 0 0 0 0,0 0 0 0 0,0 0 0 0 0,-1 0 0 0 0,1 0 0 0 0,0 0 0 0 0,0 0 0 0 0,0 0 0 0 0,0 0 0 0 0,-1 0 0 0 0,1 0 0 0 0,0 0 0 0 0,0 0 0 0 0,0 0 0 0 0,-1 0 0 0 0,1 0 0 0 0,0 0 0 0 0,0 0 0 0 0,0 0 0 0 0,0 0 0 0 0,-1 0 0 0 0,1 0 0 0 0,0-1 0 0 0,0 1 0 0 0,0 0 0 0 0,0 0 0 0 0,0 0 0 0 0,-1 0 0 0 0,1 0 0 0 0,0 0 0 0 0,0-1 0 0 0,0 1 0 0 0,0 0 0 0 0,0 0 0 0 0,0 0 0 0 0,0 0 0 0 0,0 0 0 0 0,0-1 0 0 0,-1 1 0 0 0,1 0 0 0 0,0 0 0 0 0,0 0 0 0 0,0-1 0 0 0,0 1 0 0 0,0 0 0 0 0,9-6 0 0 0,26-8 0 0 0,-26 10 0 0 0,374-134 241 0 0,6-2 350 0 0,447-154 526 0 0,-814 288-1103 0 0,445-119 495 0 0,-332 88-472 0 0,-29 7-10 0 0,-120 34-298 0 0,-2-1-2101 0 0,0 2 1 0 0,-18 7 0 0 0,21-6-5420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9T14:37:27.47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149 223 5063 0 0,'0'0'390'0'0,"15"-16"2679"0"0,6-1-1358 0 0,0 0 0 0 0,1 1 0 0 0,0 1-1 0 0,28-13 1 0 0,21-14 699 0 0,-50 28-1544 0 0,0-1 0 0 0,31-28 0 0 0,-101 76-311 0 0,-77 59-448 0 0,11-8-14 0 0,70-48-93 0 0,-76 81 0 0 0,120-117 0 0 0,1 1-1 0 0,-1-1 1 0 0,0 1 0 0 0,1-1-1 0 0,-1 1 1 0 0,1-1-1 0 0,-1 1 1 0 0,1 0-1 0 0,0-1 1 0 0,-1 1 0 0 0,1 0-1 0 0,-1-1 1 0 0,1 1-1 0 0,0 0 1 0 0,0 0 0 0 0,-1-1-1 0 0,1 1 1 0 0,0 0-1 0 0,0 0 1 0 0,0 0 0 0 0,0-1-1 0 0,0 1 1 0 0,0 0-1 0 0,0 0 1 0 0,0 0 0 0 0,1 1-1 0 0,-1-2 2 0 0,1 1 1 0 0,0 0-1 0 0,0-1 0 0 0,0 1 0 0 0,-1-1 1 0 0,1 1-1 0 0,0-1 0 0 0,0 1 0 0 0,0-1 0 0 0,0 0 1 0 0,0 1-1 0 0,0-1 0 0 0,0 0 0 0 0,0 0 1 0 0,0 1-1 0 0,0-1 0 0 0,1 0 0 0 0,9 0 46 0 0,0 0-1 0 0,19-4 1 0 0,-26 4-22 0 0,142-33 257 0 0,-67 12-180 0 0,-75 20-160 0 0,1 0-1 0 0,-1 0 0 0 0,0-1 1 0 0,0 1-1 0 0,0-1 0 0 0,0 0 1 0 0,6-4-1 0 0,-9 5 43 0 0,0 1 0 0 0,0-1-1 0 0,0 0 1 0 0,0 0 0 0 0,-1 0 0 0 0,1 0 0 0 0,0 0-1 0 0,0 0 1 0 0,-1 0 0 0 0,1 0 0 0 0,0-1-1 0 0,-1 1 1 0 0,1 0 0 0 0,-1 0 0 0 0,1-1-1 0 0,-1 1 1 0 0,0 0 0 0 0,0 0 0 0 0,1-1-1 0 0,-1 1 1 0 0,0 0 0 0 0,0-1 0 0 0,0 1 0 0 0,0 0-1 0 0,-1-1 1 0 0,1 1 0 0 0,0 0 0 0 0,0-1-1 0 0,-1 0 1 0 0,0 1 14 0 0,1 1 0 0 0,0 0 0 0 0,-1-1 0 0 0,1 1 0 0 0,-1-1 0 0 0,1 1 0 0 0,0 0 0 0 0,-1-1 0 0 0,1 1 0 0 0,-1 0 0 0 0,1-1 0 0 0,-1 1 0 0 0,1 0 0 0 0,-1 0 0 0 0,1 0 0 0 0,-1-1 0 0 0,0 1 0 0 0,1 0 0 0 0,-1 0 0 0 0,1 0 0 0 0,-1 0 0 0 0,1 0-1 0 0,-1 0 1 0 0,1 0 0 0 0,-1 0 0 0 0,0 0 0 0 0,1 0 0 0 0,-1 1 0 0 0,1-1 0 0 0,-1 0 0 0 0,1 0 0 0 0,-1 0 0 0 0,1 1 0 0 0,-1-1 0 0 0,0 1 0 0 0,0-1 0 0 0,0 0 0 0 0,0 1 0 0 0,1-1 0 0 0,-1 0-1 0 0,0 1 1 0 0,0-1 0 0 0,1 1 0 0 0,-1-1 0 0 0,0 1 0 0 0,0 0 0 0 0,1-1 0 0 0,-1 1-1 0 0,1 0 1 0 0,-1-1 0 0 0,1 1 0 0 0,-1 0 0 0 0,1 0 0 0 0,-1 0 0 0 0,1-1 0 0 0,0 1 0 0 0,-1 0-1 0 0,1 0 1 0 0,0 1 0 0 0,1 24 282 0 0,6 33-1 0 0,0 1 71 0 0,-7-56-353 0 0,1 1 37 0 0,-1 1 0 0 0,1-1 1 0 0,0 1-1 0 0,0-1 0 0 0,2 6 0 0 0,-3-9-53 0 0,1-1-1 0 0,0 0 0 0 0,-1 1 0 0 0,1-1 0 0 0,0 0 0 0 0,0 0 0 0 0,0 0 1 0 0,0 0-1 0 0,0 0 0 0 0,0 0 0 0 0,0 0 0 0 0,0 0 0 0 0,0 0 0 0 0,0 0 0 0 0,1 0 1 0 0,-1-1-1 0 0,0 1 0 0 0,1-1 0 0 0,-1 1 0 0 0,0-1 0 0 0,1 1 0 0 0,-1-1 1 0 0,1 0-1 0 0,1 1 0 0 0,2 0-1708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9T14:37:27.94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67 51 3223 0 0,'-22'-14'3088'0'0,"27"15"395"0"0,17-1-1910 0 0,25-6 2122 0 0,58-14-1 0 0,-52 9-2739 0 0,-143 27-559 0 0,-87 21-200 0 0,167-33-69 0 0,19-3 4 0 0,18-2 291 0 0,115-23 911 0 0,-18 4-1914 0 0,-105 18-1048 0 0,-11 2 66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9T14:37:28.50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95 43 2759 0 0,'1'-6'224'0'0,"5"-19"191"0"0,2 13 3637 0 0,-11 40 1625 0 0,-26 184 1730 0 0,24-191-7162 0 0,4-17-114 0 0,-1 1 0 0 0,1 0 1 0 0,0-1-1 0 0,1 1 0 0 0,-1 0 0 0 0,1 0 1 0 0,0 0-1 0 0,0-1 0 0 0,1 9 0 0 0,-1-12-129 0 0,1-1 0 0 0,-1 0 0 0 0,0 0 0 0 0,1 0 0 0 0,-1 1 0 0 0,1-1 0 0 0,-1 0 0 0 0,1 0 0 0 0,-1 0 1 0 0,1 0-1 0 0,-1 0 0 0 0,1 0 0 0 0,-1 0 0 0 0,1 0 0 0 0,-1 0 0 0 0,1 0 0 0 0,-1 0 0 0 0,0 0 0 0 0,1 0 0 0 0,-1 0 0 0 0,1 0 0 0 0,-1-1 0 0 0,1 1 0 0 0,-1 0 0 0 0,1 0 0 0 0,-1 0 0 0 0,1-1 0 0 0,13-6 25 0 0,11-7-12 0 0,-3 1 56 0 0,1 2 1 0 0,37-15 0 0 0,-53 24-60 0 0,0-1-1 0 0,0 2 1 0 0,0-1-1 0 0,0 1 1 0 0,0 0-1 0 0,0 1 1 0 0,0-1 0 0 0,0 2-1 0 0,0-1 1 0 0,1 1-1 0 0,-1 0 1 0 0,0 0 0 0 0,13 5-1 0 0,-18-6-11 0 0,-1 1 0 0 0,1 0 0 0 0,-1-1-1 0 0,0 1 1 0 0,1 0 0 0 0,-1 0 0 0 0,1 0 0 0 0,-1 0 0 0 0,0 0-1 0 0,0 0 1 0 0,0 0 0 0 0,0 1 0 0 0,1-1 0 0 0,-2 0-1 0 0,1 1 1 0 0,0-1 0 0 0,0 0 0 0 0,0 1 0 0 0,0 2 0 0 0,0-2 0 0 0,-1 1 1 0 0,1 0 0 0 0,-1-1 0 0 0,0 1 0 0 0,0 0 0 0 0,0-1-1 0 0,0 1 1 0 0,0 0 0 0 0,-1 0 0 0 0,-1 4 0 0 0,0 1 18 0 0,-1 0 0 0 0,0-1 0 0 0,-1 0 0 0 0,0 0 0 0 0,0 0 0 0 0,-10 13 0 0 0,6-12 9 0 0,-1 1 0 0 0,1-1 0 0 0,-1-1 0 0 0,-1 0 0 0 0,1 0 0 0 0,-1-1 0 0 0,0 0 0 0 0,-1 0 0 0 0,1-1 0 0 0,-23 6 0 0 0,25-8-11 0 0,0-1 0 0 0,0 0 0 0 0,0-1 0 0 0,-1 0 0 0 0,1 0 0 0 0,0 0 0 0 0,0-1 0 0 0,-1-1 0 0 0,1 0 0 0 0,0 0 0 0 0,0 0 0 0 0,-1-1 0 0 0,1 0 0 0 0,1-1 0 0 0,-1 1 0 0 0,-9-6 0 0 0,12 5-30 0 0,0 0-1 0 0,1 0 1 0 0,-1-1-1 0 0,1 0 1 0 0,0 0-1 0 0,1 0 1 0 0,-6-6-1 0 0,8 9 6 0 0,-1-1-1 0 0,1 0 0 0 0,0 0 0 0 0,0 0 0 0 0,0 1 0 0 0,0-1 0 0 0,0 0 0 0 0,1 0 0 0 0,-1 0 0 0 0,0-1 0 0 0,1 1 0 0 0,-1 0 0 0 0,1 0 0 0 0,0 0 0 0 0,0 0 0 0 0,0 0 0 0 0,0 0 0 0 0,0-1 0 0 0,0 1 0 0 0,1 0 0 0 0,0-3 0 0 0,0 4-115 0 0,-1 1 1 0 0,0-1 0 0 0,1 1 0 0 0,-1 0-1 0 0,1-1 1 0 0,-1 1 0 0 0,1-1-1 0 0,-1 1 1 0 0,1 0 0 0 0,0-1-1 0 0,-1 1 1 0 0,1 0 0 0 0,-1 0-1 0 0,1 0 1 0 0,0-1 0 0 0,-1 1-1 0 0,1 0 1 0 0,0 0 0 0 0,-1 0-1 0 0,1 0 1 0 0,-1 0 0 0 0,1 0-1 0 0,0 0 1 0 0,-1 0 0 0 0,1 0 0 0 0,0 0-1 0 0,-1 1 1 0 0,1-1 0 0 0,0 0-1 0 0,-1 0 1 0 0,1 1 0 0 0,-1-1-1 0 0,1 1 1 0 0,1-1-524 0 0,5 3-6080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9T14:37:28.83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25 19 6911 0 0,'1'-4'236'0'0,"0"3"-194"0"0,-1 0 0 0 0,0 0 1 0 0,1-1-1 0 0,-1 1 1 0 0,0 0-1 0 0,1 0 0 0 0,-1 0 1 0 0,1 0-1 0 0,0 0 1 0 0,-1 0-1 0 0,2-1 0 0 0,0 4 407 0 0,-1 1 0 0 0,-1 0 0 0 0,1-1-1 0 0,0 1 1 0 0,-1 0 0 0 0,1 5 0 0 0,-2 7 1105 0 0,-1 0 0 0 0,-1 0 0 0 0,0 0 0 0 0,-9 24 0 0 0,2-6-891 0 0,7-24-559 0 0,-1-1-1045 0 0,3-2-4089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9T14:37:29.19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75 83 8751 0 0,'-2'-5'100'0'0,"1"4"-9"0"0,0 0 0 0 0,0-1-1 0 0,1 1 1 0 0,-1 0 0 0 0,1-1-1 0 0,-1 1 1 0 0,1 0-1 0 0,0-1 1 0 0,-1 1 0 0 0,1-2-1 0 0,0 2-39 0 0,0 0 0 0 0,1 0 0 0 0,-1 1-1 0 0,1-1 1 0 0,-1 0 0 0 0,1 0 0 0 0,-1 1-1 0 0,1-1 1 0 0,-1 0 0 0 0,1 1 0 0 0,-1-1-1 0 0,1 0 1 0 0,0 1 0 0 0,-1-1 0 0 0,1 1-1 0 0,0-1 1 0 0,0 1 0 0 0,-1-1 0 0 0,2 1-1 0 0,20-8 60 0 0,4 0 855 0 0,-25 7-820 0 0,0 1 0 0 0,0-1-1 0 0,0 1 1 0 0,0-1 0 0 0,0 1-1 0 0,0-1 1 0 0,0 0 0 0 0,-1 1-1 0 0,1-1 1 0 0,0 0 0 0 0,0 0-1 0 0,-1 0 1 0 0,1 0 0 0 0,-1 1-1 0 0,1-1 1 0 0,-1 0 0 0 0,1 0 0 0 0,-1 0-1 0 0,1 0 1 0 0,-1-1 0 0 0,0 1-94 0 0,0 0 1 0 0,0 1 0 0 0,0-1 0 0 0,0 1 0 0 0,0-1 0 0 0,-1 0 0 0 0,1 1 0 0 0,0-1-1 0 0,0 1 1 0 0,-1-1 0 0 0,1 1 0 0 0,0-1 0 0 0,-1 1 0 0 0,1-1 0 0 0,0 1 0 0 0,-1-1-1 0 0,1 1 1 0 0,-1-1 0 0 0,1 1 0 0 0,-1 0 0 0 0,1-1 0 0 0,-1 1 0 0 0,1 0 0 0 0,-1-1-1 0 0,1 1 1 0 0,-1 0 0 0 0,0 0 0 0 0,1-1 0 0 0,-1 1 0 0 0,1 0 0 0 0,-1 0-1 0 0,0 0 1 0 0,1 0 0 0 0,-1 0 0 0 0,0 0 0 0 0,-27-2 296 0 0,25 2-178 0 0,-3 1-98 0 0,0-1 0 0 0,0 1 0 0 0,0 0 0 0 0,0 1 0 0 0,0-1 0 0 0,1 1 0 0 0,-1 0 0 0 0,1 0 0 0 0,-1 1 0 0 0,1 0 0 0 0,0 0 0 0 0,0 0 0 0 0,0 0 0 0 0,0 1 0 0 0,-4 4 0 0 0,9-7-153 0 0,-1-1 0 0 0,1 1 0 0 0,0 0 1 0 0,-1-1-1 0 0,1 1 0 0 0,0-1 0 0 0,0 1 0 0 0,-1 0 0 0 0,1-1 1 0 0,0 1-1 0 0,0 0 0 0 0,0-1 0 0 0,0 1 0 0 0,0 0 1 0 0,0-1-1 0 0,0 1 0 0 0,0 0 0 0 0,0-1 0 0 0,0 1 0 0 0,1 0 1 0 0,-1-1-1 0 0,0 1 0 0 0,0 0 0 0 0,1-1 0 0 0,-1 1 1 0 0,0-1-1 0 0,1 1 0 0 0,-1 0 0 0 0,0-1 0 0 0,1 1 0 0 0,-1-1 1 0 0,1 1-1 0 0,0 0 0 0 0,5 2-5670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9T14:37:29.54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104 36 6447 0 0,'0'-9'1000'0'0,"1"7"-291"0"0,-1-1 0 0 0,0 1 0 0 0,0 0 0 0 0,0-1 0 0 0,0 1 0 0 0,0-1-1 0 0,-1 1 1 0 0,0-5 0 0 0,-1 7-560 0 0,1 1 0 0 0,0 0-1 0 0,0 0 1 0 0,0 0-1 0 0,0 0 1 0 0,0 0 0 0 0,0 0-1 0 0,0 0 1 0 0,0 0 0 0 0,0 0-1 0 0,0 0 1 0 0,0 0 0 0 0,0 2-1 0 0,0-2-51 0 0,-8 14 426 0 0,0 1 0 0 0,1 0 0 0 0,0 0 0 0 0,2 1 0 0 0,-7 22 1 0 0,-15 85 1734 0 0,28-121-2219 0 0,-1 1 187 0 0,0 7-30 0 0,1-6-179 0 0,-3 27 211 0 0,2 32 0 0 0,2-54-190 0 0,-1 0-1 0 0,1-1 0 0 0,1 1 0 0 0,0 0 0 0 0,0-1 1 0 0,1 1-1 0 0,0-1 0 0 0,9 18 0 0 0,-8-20-52 0 0,1-1-1 0 0,1 1 1 0 0,-1-1-1 0 0,1 0 1 0 0,0 0-1 0 0,0-1 1 0 0,9 6-1 0 0,-12-8 3 0 0,1-1-1 0 0,-1 0 0 0 0,1 0 0 0 0,-1 0 0 0 0,1 0 0 0 0,0-1 0 0 0,0 0 0 0 0,-1 1 0 0 0,1-1 0 0 0,0 0 0 0 0,0-1 0 0 0,0 1 0 0 0,0-1 0 0 0,1 0 0 0 0,-1 0 0 0 0,7-1 0 0 0,-11 1-118 0 0,1 0 1 0 0,-1 0-1 0 0,1 0 1 0 0,0 0-1 0 0,-1-1 1 0 0,1 1-1 0 0,-1 0 0 0 0,1 0 1 0 0,-1-1-1 0 0,1 1 1 0 0,-1 0-1 0 0,1 0 1 0 0,-1-1-1 0 0,1 1 1 0 0,-1-1-1 0 0,1 1 0 0 0,-1 0 1 0 0,0-1-1 0 0,1 1 1 0 0,-1-1-1 0 0,0 1 1 0 0,1-1-1 0 0,-1 1 1 0 0,0-1-1 0 0,0 1 0 0 0,1-1 1 0 0,-1 1-1 0 0,0-1 1 0 0,0 1-1 0 0,0-1 1 0 0,0 0-1 0 0,0 1 1 0 0,0-1-1 0 0,0 1 0 0 0,0-1 1 0 0,0 1-1 0 0,0-1 1 0 0,0-1-1 0 0,-1-3-6264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9T08:04:02.58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99 8 11519 0 0,'0'0'40'0'0,"0"0"0"0"0,0 0 0 0 0,0 0 0 0 0,0 0 0 0 0,-1 0 0 0 0,1 0 0 0 0,0-1 0 0 0,0 1 1 0 0,0 0-1 0 0,0 0 0 0 0,-1 0 0 0 0,1 0 0 0 0,0 0 0 0 0,0 0 0 0 0,0 0 0 0 0,0 0 0 0 0,0-1 0 0 0,0 1 0 0 0,-1 0 0 0 0,1 0 0 0 0,0 0 0 0 0,0 0 0 0 0,0 0 0 0 0,0-1 0 0 0,0 1 0 0 0,0 0 0 0 0,0 0 0 0 0,0 0 0 0 0,0 0 0 0 0,0-1 0 0 0,0 1 0 0 0,0 0 0 0 0,0 0 0 0 0,0 0 0 0 0,0-1 0 0 0,0 1 0 0 0,0 0 0 0 0,0 0 0 0 0,0 0 0 0 0,0 0 0 0 0,0-1 0 0 0,0 1 0 0 0,0 0 0 0 0,0 0 0 0 0,0 0 0 0 0,0 0 0 0 0,0 0 0 0 0,0-1 0 0 0,1 1 0 0 0,-1 0 0 0 0,0 0 0 0 0,0 0 0 0 0,0 0 0 0 0,0 0 0 0 0,1-1 1 0 0,7 5 2031 0 0,-1 4-1452 0 0,18 25 48 0 0,-18-25 653 0 0,-1 1-834 0 0,19 26-67 0 0,-19-27-18 0 0,-1 1-42 0 0,18 24-169 0 0,-18-25-79 0 0,0 2-15 0 0,14 29-5 0 0,-14-29-72 0 0,0-1-1 0 0,-1 1 0 0 0,4 15 1 0 0,-3-10-11 0 0,-3-9 24 0 0,1 0-1 0 0,-1 1 1 0 0,0-1 0 0 0,2 11 0 0 0,-3-6 20 0 0,7 25 231 0 0,-6-6-32 0 0,0-7-129 0 0,-1 0 0 0 0,0 1-1 0 0,-6 36 1 0 0,-2-21-22 0 0,-2-1 0 0 0,-1 0 0 0 0,-17 41 0 0 0,18-59-56 0 0,0 1 1 0 0,-2-2 0 0 0,0 1-1 0 0,-1-2 1 0 0,0 0 0 0 0,-2 0-1 0 0,-16 16 1 0 0,28-32-46 0 0,-1 1 0 0 0,0 0 0 0 0,0-1 0 0 0,-1 0 0 0 0,1 0 0 0 0,-4 2 0 0 0,6-4 0 0 0,1 1 0 0 0,-1-1 0 0 0,1 0 0 0 0,-1 0 0 0 0,1 0 0 0 0,-1 1 0 0 0,1-1 0 0 0,-1 0 0 0 0,1 0 0 0 0,-1 0 0 0 0,1 0 0 0 0,-1 0 0 0 0,1 0 0 0 0,-1 0 0 0 0,1 0 0 0 0,-1 0 0 0 0,1 0 0 0 0,-1 0 0 0 0,1-1 0 0 0,-1 1 0 0 0,1 0 0 0 0,-1 0 0 0 0,1 0 0 0 0,0-1 0 0 0,-1 1 0 0 0,1 0 0 0 0,-1 0 0 0 0,1-1 0 0 0,0 1 0 0 0,-1-1 0 0 0,1 1 0 0 0,0 0 0 0 0,-1-1 0 0 0,1 1 0 0 0,0 0 0 0 0,-1-1 0 0 0,1 1 0 0 0,0-1 0 0 0,0 1 0 0 0,0-1 0 0 0,-1 1 0 0 0,1-1 0 0 0,0 1 0 0 0,0-1 0 0 0,0 1 0 0 0,0-1 0 0 0,0 1 0 0 0,0-1 0 0 0,0 1 0 0 0,0-1 0 0 0,0 1 0 0 0,0-1 0 0 0,0 1 0 0 0,0-1 0 0 0,1 0 0 0 0,-1 0-9 0 0,1 0 0 0 0,-1-1 0 0 0,1 1 0 0 0,-1 0 0 0 0,1 0-1 0 0,0 0 1 0 0,-1 0 0 0 0,1-1 0 0 0,0 1 0 0 0,0 0 0 0 0,0 1 0 0 0,0-1 0 0 0,0 0 0 0 0,0 0-1 0 0,0 0 1 0 0,0 0 0 0 0,0 1 0 0 0,2-2 0 0 0,27-12-231 0 0,-25 11 218 0 0,112-45-450 0 0,-45 19 323 0 0,-22 9-17 0 0,-10 7-156 0 0,-3 3 12 0 0,-15 4 164 0 0,-16 4 2 0 0,0 0 14 0 0,19-7 47 0 0,-13 5-2 0 0,8 1 54 0 0,-20 3 31 0 0,0 0-1 0 0,0 0 1 0 0,0 0 0 0 0,0 0 0 0 0,0 0-1 0 0,0 0 1 0 0,0 0 0 0 0,0 0-1 0 0,0 0 1 0 0,0 0 0 0 0,0 0-1 0 0,0 0 1 0 0,-1 0 0 0 0,1 1 0 0 0,0-1-1 0 0,0 0 1 0 0,0 0 0 0 0,0 0-1 0 0,0 0 1 0 0,0 0 0 0 0,0 0 0 0 0,0 0-1 0 0,0 0 1 0 0,0 0 0 0 0,0 0-1 0 0,0 0 1 0 0,0 1 0 0 0,0-1-1 0 0,0 0 1 0 0,0 0 0 0 0,0 0 0 0 0,0 0-1 0 0,0 0 1 0 0,0 0 0 0 0,0 0-1 0 0,0 0 1 0 0,0 0 0 0 0,0 0-1 0 0,0 1 1 0 0,0-1 0 0 0,0 0 0 0 0,1 0-1 0 0,-1 0 1 0 0,0 0 0 0 0,0 0-1 0 0,0 0 1 0 0,0 0 0 0 0,0 0 0 0 0,0 0-1 0 0,0 0 1 0 0,0 0 0 0 0,0 0-1 0 0,0 0 1 0 0,0 0 0 0 0,0 0-1 0 0,0 0 1 0 0,1 0 0 0 0,-1 0 0 0 0,0 0-1 0 0,0 0 1 0 0,0 0 0 0 0,0 0-1 0 0,0 0 1 0 0,0 0 0 0 0,0 0 0 0 0,0 0-1 0 0,0 0 1 0 0,0 0 0 0 0,1 0-1 0 0,-17 11-16 0 0,15-10 16 0 0,-108 45 354 0 0,62-28-17 0 0,2 2 0 0 0,0 2-1 0 0,-65 43 1 0 0,46-21-210 0 0,-22 16 4 0 0,68-50-22 0 0,12-10-27 0 0,9-8-30 0 0,2-2 13 0 0,-1 0 1 0 0,6-15-1 0 0,4-11-73 0 0,-8 22 10 0 0,-1 0-1 0 0,0-1 1 0 0,-1 0-1 0 0,-1 0 0 0 0,2-18 1 0 0,6-25-76 0 0,-11 56 75 0 0,1-6 0 0 0,0 7 0 0 0,-1 1 0 0 0,1-1 0 0 0,0 1 0 0 0,-1 0 0 0 0,1-1 0 0 0,0 1 0 0 0,-1 0 0 0 0,1-1 0 0 0,0 1 0 0 0,0 0 0 0 0,-1 0 0 0 0,1-1 0 0 0,0 1 0 0 0,0 0 0 0 0,-1 0 0 0 0,1 0 0 0 0,0 0 0 0 0,1 0 0 0 0,34 1 15 0 0,-20-1 57 0 0,21-1-4 0 0,13-4-2 0 0,-10 0-55 0 0,9 0-11 0 0,-4 0 0 0 0,0 2 0 0 0,-5 3 0 0 0,-64 3 0 0 0,-31 7 0 0 0,15 1 0 0 0,4-2 0 0 0,1 1 0 0 0,0 2 0 0 0,-51 26 0 0 0,19 0 0 0 0,89-61-2706 0 0,-16 18-4548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9T09:08:34.40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0 171 455 0 0,'10'-10'15739'0'0,"-10"9"-15279"0"0,0-1 283 0 0,5 10 4074 0 0,9-2-3754 0 0,12 3-1053 0 0,-13-6 121 0 0,1-1 0 0 0,-1 0 1 0 0,0-1-1 0 0,1 0 0 0 0,19-2 0 0 0,-23 0-98 0 0,0 0 0 0 0,-1-1 0 0 0,1 0 0 0 0,0-1 0 0 0,-1 1 0 0 0,1-2 0 0 0,-1 1 0 0 0,9-6 0 0 0,-15 8-32 0 0,-1-1 0 0 0,1 1 0 0 0,-1-1 0 0 0,1 0 1 0 0,-1 0-1 0 0,0 1 0 0 0,0-1 0 0 0,0-1 0 0 0,0 1 0 0 0,0 0 0 0 0,-1 0 0 0 0,1-1 0 0 0,-1 1 0 0 0,1-1 0 0 0,-1 1 0 0 0,0-1 1 0 0,0 0-1 0 0,0 0 0 0 0,0 1 0 0 0,0-1 0 0 0,-1 0 0 0 0,1 0 0 0 0,-1 0 0 0 0,0 0 0 0 0,0 0 0 0 0,0 1 0 0 0,0-1 0 0 0,-1 0 1 0 0,1 0-1 0 0,-1 0 0 0 0,1 0 0 0 0,-1 1 0 0 0,0-1 0 0 0,0 0 0 0 0,-2-3 0 0 0,0 1 0 0 0,1 1 0 0 0,-1-1 0 0 0,0 1 1 0 0,-1-1-1 0 0,1 1 0 0 0,-1 0 0 0 0,1 0 0 0 0,-1 1 0 0 0,-1-1 0 0 0,1 1 0 0 0,0 0 0 0 0,-1 0 1 0 0,0 0-1 0 0,1 1 0 0 0,-1-1 0 0 0,0 1 0 0 0,0 0 0 0 0,-7-1 0 0 0,4 2 16 0 0,0 0 0 0 0,0 0-1 0 0,0 1 1 0 0,0 0 0 0 0,0 0-1 0 0,0 1 1 0 0,0 0 0 0 0,0 0 0 0 0,0 1-1 0 0,0 0 1 0 0,1 1 0 0 0,-10 4-1 0 0,11-4-2 0 0,1-1 0 0 0,-1 1 0 0 0,1 1-1 0 0,0-1 1 0 0,0 1 0 0 0,0 0 0 0 0,1 0-1 0 0,-1 0 1 0 0,1 1 0 0 0,0 0-1 0 0,0 0 1 0 0,1 0 0 0 0,-1 0 0 0 0,1 0-1 0 0,0 1 1 0 0,-2 5 0 0 0,4-8 119 0 0,4 58 364 0 0,6-50-362 0 0,24 31-8 0 0,-24-31-41 0 0,1-6-19 0 0,11 5-41 0 0,1 0-1 0 0,1-2 1 0 0,-1 0 0 0 0,38 7-1 0 0,-40-12-188 0 0,-1-2 0 0 0,0 0 0 0 0,1-1 0 0 0,25-3 0 0 0,-33 1-2487 0 0,1 0 1 0 0,14-6-1 0 0,-13 3-4794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9T14:37:29.85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13 127 9671 0 0,'-4'-9'340'0'0,"3"7"-234"0"0,-1-1 0 0 0,1 1 0 0 0,0-1 0 0 0,0 0 1 0 0,0 0-1 0 0,0-5 0 0 0,1 7 54 0 0,0 0 1 0 0,0-1-1 0 0,0 1 0 0 0,0 0 1 0 0,0-1-1 0 0,1 1 0 0 0,-1 0 1 0 0,1 0-1 0 0,-1 0 0 0 0,1-1 1 0 0,-1 1-1 0 0,1 0 0 0 0,0 0 1 0 0,-1 0-1 0 0,1 0 0 0 0,0 0 1 0 0,0 0-1 0 0,0 0 0 0 0,1-1 1 0 0,6-4 290 0 0,0 0 1 0 0,0 1 0 0 0,0 0-1 0 0,0 0 1 0 0,1 0 0 0 0,0 1-1 0 0,0 1 1 0 0,0 0 0 0 0,17-4-1 0 0,9 1 817 0 0,46-3-1 0 0,-70 8-1000 0 0,29-3 139 0 0,0 3 0 0 0,0 1 0 0 0,58 9 0 0 0,-81-4-1300 0 0,-15-4 4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9T14:37:34.70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482 15 4607 0 0,'0'1'152'0'0,"1"0"-1"0"0,-1-1 0 0 0,0 1 1 0 0,1 0-1 0 0,-1-1 0 0 0,1 1 1 0 0,-1 0-1 0 0,1-1 0 0 0,-1 1 1 0 0,1-1-1 0 0,-1 1 0 0 0,1-1 1 0 0,0 1-1 0 0,-1-1 1 0 0,1 0-1 0 0,0 1 0 0 0,-1-1 1 0 0,1 0-1 0 0,0 1 0 0 0,-1-1 1 0 0,1 0-1 0 0,1 0 0 0 0,-2 1 59 0 0,0-1 0 0 0,1 0 1 0 0,-1 0-1 0 0,0 0 0 0 0,1 1 0 0 0,-1-1 0 0 0,1 0 0 0 0,-1 0 0 0 0,0 0 1 0 0,1 0-1 0 0,-1 0 0 0 0,0 0 0 0 0,1 0 0 0 0,-1 0 0 0 0,1 0 0 0 0,-1 0 1 0 0,0 0-1 0 0,1 0 0 0 0,-1 0 0 0 0,0 0 0 0 0,1 0 0 0 0,-1 0 0 0 0,1 0 0 0 0,-1 0 1 0 0,0-1-1 0 0,1 1 0 0 0,-1 0 0 0 0,0 0 0 0 0,1 0 0 0 0,-1-1 0 0 0,0 1 1 0 0,0 0-1 0 0,1-1 0 0 0,-1 1 0 0 0,0 0 0 0 0,0 0 0 0 0,1-1 0 0 0,-1 1 0 0 0,0 0 1 0 0,0-1-1 0 0,1 1 0 0 0,-2-2 21 0 0,0 2-1 0 0,-1-1 1 0 0,1 0 0 0 0,0 0 0 0 0,0 0-1 0 0,0 0 1 0 0,0 1 0 0 0,-1-1 0 0 0,1 0-1 0 0,0 1 1 0 0,-1 0 0 0 0,1-1 0 0 0,0 1-1 0 0,-3-1 1 0 0,1 0 195 0 0,-11-2-295 0 0,0 0 1 0 0,0 1 0 0 0,0 0 0 0 0,-1 1 0 0 0,1 1 0 0 0,0 0-1 0 0,-26 5 1 0 0,28-4-122 0 0,0 2 1 0 0,0-1-1 0 0,1 2 0 0 0,-13 4 0 0 0,20-7-5 0 0,0 1-1 0 0,1 0 1 0 0,-1-1 0 0 0,1 1-1 0 0,0 0 1 0 0,-1 0-1 0 0,1 1 1 0 0,0-1-1 0 0,0 1 1 0 0,1-1-1 0 0,-1 1 1 0 0,0 0-1 0 0,1 0 1 0 0,0 0-1 0 0,-1 1 1 0 0,-2 5-1 0 0,5-8-4 0 0,0 1 0 0 0,0-1 0 0 0,0 0 0 0 0,0 0 0 0 0,0 0 0 0 0,0 1 0 0 0,0-1 0 0 0,0 0 0 0 0,1 0 0 0 0,-1 0 0 0 0,0 0 0 0 0,1 0 0 0 0,-1 1 0 0 0,1-1 0 0 0,-1 0 0 0 0,1 0 0 0 0,-1 0 0 0 0,1 0 0 0 0,0 0 0 0 0,0 0 0 0 0,-1-1 0 0 0,1 1 0 0 0,0 0 0 0 0,0 0 0 0 0,0 0 0 0 0,2 0 0 0 0,31 20 0 0 0,-26-17 0 0 0,20 11 118 0 0,-5-3 163 0 0,25 17 1 0 0,-42-24-245 0 0,0-1 0 0 0,0 1 1 0 0,-1 0-1 0 0,1 1 0 0 0,-1-1 0 0 0,0 1 1 0 0,-1 0-1 0 0,7 11 0 0 0,-10-16-30 0 0,0 1 0 0 0,0 0 0 0 0,0 0-1 0 0,0 0 1 0 0,-1 0 0 0 0,1 0 0 0 0,0 0 0 0 0,-1 0 0 0 0,0 1-1 0 0,1-1 1 0 0,-1 0 0 0 0,0 0 0 0 0,0 0 0 0 0,0 0 0 0 0,0 1-1 0 0,-1-1 1 0 0,1 0 0 0 0,0 0 0 0 0,-2 4 0 0 0,1-4 3 0 0,-1 0 0 0 0,1 0-1 0 0,-1 0 1 0 0,0 0 0 0 0,1 0 0 0 0,-1 0 0 0 0,0 0 0 0 0,0 0 0 0 0,0-1-1 0 0,0 1 1 0 0,-1-1 0 0 0,1 1 0 0 0,0-1 0 0 0,-3 1 0 0 0,-6 2 32 0 0,0 0 0 0 0,-1-1-1 0 0,1 0 1 0 0,-1-1 0 0 0,-22 1 0 0 0,32-2-42 0 0,-143 3 28 0 0,126-5-49 0 0,0 0-1 0 0,0-1 1 0 0,1-1 0 0 0,-1-1-1 0 0,-28-10 1 0 0,45 13-22 0 0,0 0 0 0 0,1 1-1 0 0,-1-1 1 0 0,1 0 0 0 0,-1 0 0 0 0,1 0-1 0 0,-1 0 1 0 0,1 0 0 0 0,-1 0 0 0 0,1 0-1 0 0,0-1 1 0 0,0 1 0 0 0,-1-1 0 0 0,1 1-1 0 0,0 0 1 0 0,-1-3 0 0 0,2 3-13 0 0,0 0 0 0 0,0 1 1 0 0,0-1-1 0 0,-1 1 0 0 0,1-1 1 0 0,0 1-1 0 0,0-1 0 0 0,0 1 0 0 0,0-1 1 0 0,0 1-1 0 0,1-1 0 0 0,-1 0 1 0 0,0 1-1 0 0,0-1 0 0 0,0 1 1 0 0,0-1-1 0 0,1 1 0 0 0,-1-1 0 0 0,0 1 1 0 0,1-1-1 0 0,0 0-70 0 0,0 0-1 0 0,0 0 1 0 0,0 0-1 0 0,0 0 1 0 0,0 0-1 0 0,0 1 1 0 0,0-1-1 0 0,0 0 1 0 0,1 1-1 0 0,-1-1 1 0 0,0 1-1 0 0,2-1 1 0 0,24-6-2239 0 0,-9 5 715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9T14:37:35.03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51 1 5983 0 0,'-1'5'642'0'0,"-1"-1"0"0"0,2 1 0 0 0,-1 0 0 0 0,0 0 0 0 0,1 6 0 0 0,-1-6-598 0 0,-1 14 983 0 0,-1 1 0 0 0,-1-1 0 0 0,-1 0 0 0 0,0 0 1 0 0,-2-1-1 0 0,-8 19 0 0 0,11-34-2539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9T14:37:35.37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66 13359 0 0,'2'-15'592'0'0,"-2"8"120"0"0,1 0-568 0 0,0 1-144 0 0,1 4 0 0 0,-1-1 0 0 0,2 1-120 0 0,1-2-48 0 0,2-1-16 0 0,0-2 0 0 0,1 3-1224 0 0,0 1-240 0 0,-1 3-48 0 0,-2 1-16 0 0,1 3 120 0 0,2 2 24 0 0,0 1 8 0 0,3 1 0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9T14:37:35.76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365 3 8287 0 0,'-1'0'43'0'0,"0"-1"1"0"0,1 1-1 0 0,-1 0 0 0 0,1-1 0 0 0,-1 1 0 0 0,0 0 0 0 0,1 0 0 0 0,-1 0 0 0 0,0 0 1 0 0,1 0-1 0 0,-1 0 0 0 0,0 0 0 0 0,1 0 0 0 0,-1 0 0 0 0,0 0 0 0 0,1 0 0 0 0,-1 0 1 0 0,0 0-1 0 0,1 0 0 0 0,-1 1 0 0 0,0-1 0 0 0,1 0 0 0 0,-1 0 0 0 0,1 1 0 0 0,-1-1 1 0 0,0 0-1 0 0,1 1 0 0 0,-1 0 0 0 0,-20 16 764 0 0,14-12-465 0 0,-17 14 101 0 0,-1 0 280 0 0,-35 35 1 0 0,54-48-428 0 0,0 0 0 0 0,1 0 1 0 0,-1 1-1 0 0,2 0 0 0 0,-1 0 1 0 0,1 1-1 0 0,0-1 1 0 0,0 1-1 0 0,1 0 0 0 0,-4 15 1 0 0,6-21-255 0 0,1-1 1 0 0,-1 1-1 0 0,1-1 1 0 0,0 1-1 0 0,-1-1 1 0 0,1 1-1 0 0,0-1 1 0 0,0 1 0 0 0,0 0-1 0 0,0-1 1 0 0,1 1-1 0 0,-1-1 1 0 0,0 1-1 0 0,1-1 1 0 0,-1 1-1 0 0,1-1 1 0 0,-1 1 0 0 0,1-1-1 0 0,0 1 1 0 0,-1-1-1 0 0,1 0 1 0 0,0 1-1 0 0,0-1 1 0 0,0 0-1 0 0,0 0 1 0 0,0 1 0 0 0,1-1-1 0 0,-1 0 1 0 0,0 0-1 0 0,0-1 1 0 0,1 1-1 0 0,-1 0 1 0 0,3 1-1 0 0,-1-1-29 0 0,0-1 0 0 0,0 1-1 0 0,0-1 1 0 0,0 1-1 0 0,1-1 1 0 0,-1 0-1 0 0,0 0 1 0 0,0-1 0 0 0,1 1-1 0 0,-1-1 1 0 0,0 1-1 0 0,0-1 1 0 0,0 0-1 0 0,0 0 1 0 0,5-3 0 0 0,5-3 34 0 0,-1 0 1 0 0,1 0-1 0 0,-1-2 0 0 0,16-14 1 0 0,-21 17-25 0 0,0-1 0 0 0,-1 0-1 0 0,0 0 1 0 0,0-1 0 0 0,0 1 0 0 0,-1-1 0 0 0,0 0-1 0 0,3-10 1 0 0,-7 16 39 0 0,0 0 1 0 0,-1 0-1 0 0,1-1 0 0 0,-1 1 0 0 0,0 0 1 0 0,0 0-1 0 0,0-1 0 0 0,0 1 0 0 0,0 0 1 0 0,0 0-1 0 0,0-1 0 0 0,-1 1 0 0 0,0-4 1 0 0,0 6-40 0 0,1-1 1 0 0,0 0-1 0 0,-1 1 1 0 0,1-1-1 0 0,0 1 1 0 0,-1-1 0 0 0,1 0-1 0 0,0 1 1 0 0,-1-1-1 0 0,1 1 1 0 0,-1-1-1 0 0,1 1 1 0 0,-1 0 0 0 0,1-1-1 0 0,-1 1 1 0 0,0-1-1 0 0,1 1 1 0 0,-1 0-1 0 0,0-1 1 0 0,1 1 0 0 0,-1 0-1 0 0,1 0 1 0 0,-1 0-1 0 0,0 0 1 0 0,1-1-1 0 0,-1 1 1 0 0,0 0-1 0 0,0 0 1 0 0,1 0 0 0 0,-1 0-1 0 0,0 0 1 0 0,1 1-1 0 0,-1-1 1 0 0,0 0-1 0 0,1 0 1 0 0,-1 0 0 0 0,0 1-1 0 0,1-1 1 0 0,-1 0-1 0 0,1 0 1 0 0,-1 1-1 0 0,0-1 1 0 0,1 1 0 0 0,-1-1-1 0 0,1 0 1 0 0,-1 1-1 0 0,0 0 1 0 0,-3 3 182 0 0,-1 0 1 0 0,1 0-1 0 0,0 0 0 0 0,0 0 1 0 0,0 1-1 0 0,1 0 1 0 0,0 0-1 0 0,0 0 1 0 0,-4 8-1 0 0,-1 5 46 0 0,-7 26 0 0 0,14-41-223 0 0,-1 11 63 0 0,-4 28-17 0 0,5-18-5 0 0,1 32 21 0 0,0-42 2 0 0,1 0-10 0 0,7 66 157 0 0,-2-28-160 0 0,-5-39-3 0 0,2-1-21 0 0,1 6-46 0 0,10 38 44 0 0,-8-42-20 0 0,-4-12-29 0 0,-1 0 0 0 0,0 0 0 0 0,0 1 0 0 0,0-1 1 0 0,0 1-1 0 0,0-1 0 0 0,0 5 0 0 0,-31-23-5 0 0,18 9 0 0 0,-1 0 0 0 0,1 2 0 0 0,-1-1 0 0 0,0 1 0 0 0,0 1 0 0 0,0 1 0 0 0,-1 0 0 0 0,0 0 0 0 0,1 1 0 0 0,-1 1 0 0 0,0 0 0 0 0,0 1 0 0 0,0 1 0 0 0,1 0 0 0 0,-25 5 0 0 0,35-5 2 0 0,0 0-1 0 0,0 0 0 0 0,0 0 1 0 0,1 0-1 0 0,-1 1 0 0 0,0-1 1 0 0,1 1-1 0 0,-1 0 0 0 0,1 0 1 0 0,-1 0-1 0 0,1 0 1 0 0,0 0-1 0 0,0 0 0 0 0,0 0 1 0 0,0 1-1 0 0,-2 3 0 0 0,3-4 1 0 0,1-1-1 0 0,-1 1 1 0 0,1 0-1 0 0,-1 0 1 0 0,1-1-1 0 0,0 1 1 0 0,0 0-1 0 0,-1 0 0 0 0,1-1 1 0 0,1 1-1 0 0,-1 0 1 0 0,0 0-1 0 0,0-1 1 0 0,1 1-1 0 0,-1 0 1 0 0,1 0-1 0 0,-1-1 0 0 0,1 1 1 0 0,0-1-1 0 0,0 1 1 0 0,-1 0-1 0 0,1-1 1 0 0,0 1-1 0 0,1-1 1 0 0,-1 0-1 0 0,0 1 0 0 0,0-1 1 0 0,0 0-1 0 0,3 2 1 0 0,2 2 53 0 0,0-1 0 0 0,1 0 0 0 0,-1 0 0 0 0,1 0 0 0 0,0-1 0 0 0,0 0 1 0 0,0-1-1 0 0,1 1 0 0 0,-1-1 0 0 0,0-1 0 0 0,1 1 0 0 0,0-1 0 0 0,-1 0 0 0 0,1-1 1 0 0,-1 0-1 0 0,1 0 0 0 0,0-1 0 0 0,8-1 0 0 0,-3-1-38 0 0,0 1-1 0 0,-1-2 1 0 0,1 1-1 0 0,-1-2 1 0 0,1 0 0 0 0,-1 0-1 0 0,-1-1 1 0 0,1 0 0 0 0,18-14-1 0 0,-23 14-41 0 0,0 0-1 0 0,-1-1 0 0 0,0 0 1 0 0,0 0-1 0 0,0 0 1 0 0,-1 0-1 0 0,8-14 1 0 0,-6 7-1010 0 0,-1-1 1 0 0,-1 0-1 0 0,6-23 1 0 0,-8 24-6440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9T14:37:36.29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 0 4143 0 0,'-3'24'8991'0'0,"0"18"-3451"0"0,2-5-3371 0 0,1-28-1905 0 0,-1-1 1 0 0,1 1-1 0 0,1 0 0 0 0,2 14 0 0 0,-3-22-256 0 0,0 0-1 0 0,0-1 0 0 0,0 1 0 0 0,0 0 0 0 0,1-1 0 0 0,-1 1 0 0 0,0 0 0 0 0,0-1 0 0 0,1 1 0 0 0,-1-1 0 0 0,0 1 0 0 0,1-1 0 0 0,-1 1 0 0 0,1 0 0 0 0,-1-1 0 0 0,1 1 0 0 0,-1-1 0 0 0,1 0 0 0 0,-1 1 0 0 0,1-1 0 0 0,-1 1 0 0 0,1-1 0 0 0,-1 0 0 0 0,1 1 0 0 0,0-1 0 0 0,-1 0 0 0 0,1 0 0 0 0,1 1 0 0 0,-1-1-4 0 0,0 0 1 0 0,1-1-1 0 0,-1 1 1 0 0,0 0-1 0 0,1-1 0 0 0,-1 1 1 0 0,0-1-1 0 0,1 1 1 0 0,-1-1-1 0 0,0 1 0 0 0,0-1 1 0 0,0 0-1 0 0,2-1 1 0 0,3-3-4 0 0,0 0 1 0 0,0-1-1 0 0,9-10 1 0 0,6-11 60 0 0,-12 15-22 0 0,1-1 1 0 0,0 1-1 0 0,1 0 0 0 0,0 1 0 0 0,24-17 0 0 0,-32 26-1 0 0,1 0 1 0 0,0 0 0 0 0,1 0 0 0 0,-1 1-1 0 0,0 0 1 0 0,0 0 0 0 0,1 0-1 0 0,-1 0 1 0 0,1 0 0 0 0,-1 1-1 0 0,0 0 1 0 0,1 0 0 0 0,-1 0-1 0 0,1 1 1 0 0,7 1 0 0 0,-11-2-24 0 0,1 1-1 0 0,0-1 1 0 0,0 1 0 0 0,0-1 0 0 0,0 1-1 0 0,-1 0 1 0 0,1 0 0 0 0,0 0 0 0 0,-1 0-1 0 0,1 0 1 0 0,0 0 0 0 0,-1 1 0 0 0,0-1 0 0 0,1 0-1 0 0,-1 1 1 0 0,0-1 0 0 0,0 1 0 0 0,1 0-1 0 0,-1-1 1 0 0,0 1 0 0 0,-1 0 0 0 0,1-1-1 0 0,0 1 1 0 0,0 0 0 0 0,-1 0 0 0 0,1 0-1 0 0,-1 0 1 0 0,0 0 0 0 0,0 0 0 0 0,1 0 0 0 0,-1-1-1 0 0,0 1 1 0 0,0 0 0 0 0,-1 0 0 0 0,1 0-1 0 0,-1 3 1 0 0,-4 14-9 0 0,-11 29 0 0 0,11-36-55 0 0,1 0-1 0 0,0 0 1 0 0,1 1 0 0 0,0 0-1 0 0,1-1 1 0 0,-1 15 0 0 0,3-25-31 0 0,0-1-1 0 0,0 0 1 0 0,0 1 0 0 0,0-1-1 0 0,0 1 1 0 0,1-1 0 0 0,-1 0 0 0 0,1 1-1 0 0,-1-1 1 0 0,1 0 0 0 0,-1 1-1 0 0,1-1 1 0 0,0 0 0 0 0,0 0 0 0 0,-1 0-1 0 0,1 0 1 0 0,0 0 0 0 0,0 1-1 0 0,0-2 1 0 0,0 1 0 0 0,2 2 0 0 0,-1-2-854 0 0,1 0 1 0 0,-1 0 0 0 0,0 0 0 0 0,1 0 0 0 0,-1 0-1 0 0,1 0 1 0 0,2 0 0 0 0,6 1-5254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9T14:37:36.94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0 336 8287 0 0,'1'-5'166'0'0,"0"1"-1"0"0,0 0 0 0 0,0 0 0 0 0,1 0 0 0 0,-1 0 0 0 0,1 0 0 0 0,0 1 1 0 0,0-1-1 0 0,1 1 0 0 0,-1-1 0 0 0,1 1 0 0 0,-1-1 0 0 0,1 1 0 0 0,0 0 1 0 0,0 1-1 0 0,1-1 0 0 0,-1 0 0 0 0,1 1 0 0 0,-1 0 0 0 0,1 0 1 0 0,4-2-1 0 0,-5 2 210 0 0,1-1-1 0 0,0 2 1 0 0,0-1 0 0 0,0 0 0 0 0,0 1 0 0 0,0 0 0 0 0,0 0-1 0 0,0 0 1 0 0,1 0 0 0 0,-1 1 0 0 0,0-1 0 0 0,0 1 0 0 0,1 0 0 0 0,-1 1-1 0 0,8 0 1 0 0,-8 1-88 0 0,1-1 0 0 0,-1 1 0 0 0,1 0 0 0 0,-1 1-1 0 0,0-1 1 0 0,0 1 0 0 0,0-1 0 0 0,0 1 0 0 0,0 0 0 0 0,-1 1-1 0 0,1-1 1 0 0,-1 1 0 0 0,5 6 0 0 0,9 12 49 0 0,-16-20-114 0 0,6 10-147 0 0,21 34-43 0 0,-21-35 48 0 0,-2 0 19 0 0,0-2-75 0 0,0 0 22 0 0,0 1 1 0 0,0 0-1 0 0,-1 0 1 0 0,0 0-1 0 0,-1 0 1 0 0,3 13-1 0 0,-6-23-44 0 0,0 1 0 0 0,0-1 0 0 0,0 1 0 0 0,0 0 0 0 0,0-1 0 0 0,0 1 0 0 0,0-1 0 0 0,0 1 0 0 0,0-1 0 0 0,0 1 0 0 0,0 0 0 0 0,0-1 0 0 0,0 1 0 0 0,-1-1 0 0 0,1 1 0 0 0,0-1 0 0 0,0 1 0 0 0,-1-1 0 0 0,1 1 0 0 0,0-1 0 0 0,-1 1 0 0 0,1-1 0 0 0,0 1 0 0 0,-1-1 0 0 0,1 0 0 0 0,-1 1 0 0 0,0 0 0 0 0,0-1 5 0 0,0 0 1 0 0,-1 1-1 0 0,1-1 0 0 0,0 0 1 0 0,0 0-1 0 0,-1 1 1 0 0,1-1-1 0 0,0 0 0 0 0,0 0 1 0 0,-1-1-1 0 0,1 1 1 0 0,-2 0-1 0 0,-5-2 32 0 0,0-1 0 0 0,0 0 0 0 0,-9-3 0 0 0,13 4-35 0 0,1 0-4 0 0,-14-5 0 0 0,0 0 0 0 0,0 2 0 0 0,-22-6 0 0 0,34 10 0 0 0,-1 1 0 0 0,1-1 0 0 0,-1 1 0 0 0,0 0 0 0 0,1 0 0 0 0,-1 1 0 0 0,0-1 0 0 0,1 1 0 0 0,-1 0 0 0 0,1 1 0 0 0,-1 0 0 0 0,1-1 0 0 0,0 2 0 0 0,-8 3 0 0 0,11-5 0 0 0,1-1 0 0 0,0 1 0 0 0,0-1 0 0 0,0 1 0 0 0,0 0 0 0 0,0 0 0 0 0,0-1 0 0 0,1 1 0 0 0,-1 0 0 0 0,0 0 0 0 0,0 0 0 0 0,1 0 0 0 0,-1 0 0 0 0,0 0 0 0 0,1 0 0 0 0,-1 0 0 0 0,1 0 0 0 0,-1 0 0 0 0,0 3 0 0 0,1-3 0 0 0,0 0 0 0 0,0 0 0 0 0,1 0 0 0 0,-1 0 0 0 0,0 0 0 0 0,0 0 0 0 0,1 0 0 0 0,-1 0 0 0 0,0 0 0 0 0,1 0 0 0 0,-1 0 0 0 0,1 0 0 0 0,-1-1 0 0 0,1 1 0 0 0,0 0 0 0 0,-1 0 0 0 0,1 0 0 0 0,1 0 0 0 0,1 2 0 0 0,0-1 0 0 0,0 1 0 0 0,1-1 0 0 0,-1 0 0 0 0,1 0 0 0 0,0 0 0 0 0,0 0 0 0 0,0-1 0 0 0,7 3 0 0 0,2-3 0 0 0,0 0 0 0 0,0 0 1 0 0,0-1-1 0 0,1-1 0 0 0,-1 0 0 0 0,0-1 0 0 0,0-1 0 0 0,-1 1 1 0 0,1-2-1 0 0,0 0 0 0 0,-1-1 0 0 0,0 0 0 0 0,0 0 0 0 0,-1-2 1 0 0,13-7-1 0 0,-1-2-2 0 0,-1 0 0 0 0,0-2 0 0 0,-1 0 0 0 0,-1-1 0 0 0,-1-1 0 0 0,19-27 0 0 0,-14 15-159 0 0,-2-1 0 0 0,-1 0 0 0 0,-2-2 0 0 0,28-69 0 0 0,-46 102 155 0 0,11-42-113 0 0,-12 42 129 0 0,1 0 0 0 0,-1 0 0 0 0,1 1 0 0 0,-1-1-1 0 0,0 0 1 0 0,0 0 0 0 0,0 0 0 0 0,0 0 0 0 0,0 0-1 0 0,-1 0 1 0 0,1 0 0 0 0,-1 0 0 0 0,1 1 0 0 0,-1-1 0 0 0,1 0-1 0 0,-1 0 1 0 0,0 1 0 0 0,0-1 0 0 0,0 0 0 0 0,-2-2-1 0 0,2 4 8 0 0,1 0-1 0 0,-1-1 1 0 0,0 1-1 0 0,0 0 0 0 0,0-1 1 0 0,0 1-1 0 0,0 0 0 0 0,1 0 1 0 0,-1 0-1 0 0,0 0 0 0 0,0 0 1 0 0,0 0-1 0 0,0 0 0 0 0,0 0 1 0 0,0 0-1 0 0,1 0 0 0 0,-1 1 1 0 0,0-1-1 0 0,0 0 1 0 0,0 0-1 0 0,0 1 0 0 0,1-1 1 0 0,-1 1-1 0 0,0-1 0 0 0,0 1 1 0 0,1-1-1 0 0,-1 1 0 0 0,0-1 1 0 0,1 1-1 0 0,-2 0 0 0 0,-17 21 227 0 0,19-21-239 0 0,-4 4 29 0 0,0 1-1 0 0,1 0 1 0 0,0 0-1 0 0,0 0 1 0 0,1 0-1 0 0,0 0 0 0 0,0 0 1 0 0,0 1-1 0 0,1-1 1 0 0,-1 11-1 0 0,-6 45 48 0 0,5 11-64 0 0,4-16-35 0 0,4-11-136 0 0,-3-15-39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9T14:37:37.40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264 64 11519 0 0,'1'-2'118'0'0,"-1"1"-1"0"0,0-1 0 0 0,0 0 0 0 0,1 1 0 0 0,-1-1 1 0 0,-1 0-1 0 0,1 0 0 0 0,0 1 0 0 0,0-1 0 0 0,-1 0 0 0 0,1 1 1 0 0,-1-1-1 0 0,1 0 0 0 0,-1 1 0 0 0,0-1 0 0 0,0 1 1 0 0,1-1-1 0 0,-1 1 0 0 0,0-1 0 0 0,-3-2 0 0 0,1 2 65 0 0,0 0-1 0 0,0-1 1 0 0,0 1-1 0 0,-1 1 1 0 0,1-1-1 0 0,-1 0 1 0 0,1 1-1 0 0,-7-2 1 0 0,0 1 443 0 0,1 0 0 0 0,-1 0 1 0 0,0 1-1 0 0,1 0 0 0 0,-20 1 0 0 0,25 0-502 0 0,0 0 0 0 0,-1 1 0 0 0,1-1 0 0 0,0 1 0 0 0,0 0 0 0 0,0 0 0 0 0,0 1 0 0 0,0-1 0 0 0,0 1 0 0 0,1 0-1 0 0,-1 0 1 0 0,0 0 0 0 0,1 0 0 0 0,-1 1 0 0 0,1-1 0 0 0,-4 5 0 0 0,6-6-110 0 0,0 0 0 0 0,0 1 0 0 0,0-1 0 0 0,0 0 0 0 0,1 1 0 0 0,-1-1-1 0 0,0 0 1 0 0,1 1 0 0 0,-1-1 0 0 0,1 1 0 0 0,0-1 0 0 0,-1 1 0 0 0,1-1 0 0 0,0 1 0 0 0,0-1-1 0 0,0 1 1 0 0,0 0 0 0 0,0-1 0 0 0,0 3 0 0 0,1-2-10 0 0,0 1-1 0 0,0-1 1 0 0,0 0 0 0 0,0 1 0 0 0,0-1-1 0 0,0 0 1 0 0,1 0 0 0 0,-1 0-1 0 0,1 0 1 0 0,3 4 0 0 0,2 0 31 0 0,0 0 1 0 0,1-1 0 0 0,-1 0 0 0 0,1 0-1 0 0,12 5 1 0 0,58 23 463 0 0,-48-21-358 0 0,0 0 0 0 0,34 22-1 0 0,-62-33-129 0 0,0 0-1 0 0,0 1 1 0 0,0-1-1 0 0,0 1 0 0 0,0-1 1 0 0,0 1-1 0 0,-1 0 0 0 0,1-1 1 0 0,-1 1-1 0 0,0 0 0 0 0,1 0 1 0 0,-1 0-1 0 0,0 0 0 0 0,0 0 1 0 0,0 0-1 0 0,0 1 1 0 0,0-1-1 0 0,-1 0 0 0 0,1 3 1 0 0,-1-3 4 0 0,0 0 0 0 0,0 0 0 0 0,0-1 0 0 0,-1 1 0 0 0,1 0 0 0 0,-1 0 0 0 0,1 0 0 0 0,-1-1 0 0 0,1 1 0 0 0,-1 0 0 0 0,0-1 0 0 0,0 1 0 0 0,0-1 0 0 0,0 1 1 0 0,0-1-1 0 0,0 1 0 0 0,-1-1 0 0 0,1 0 0 0 0,0 1 0 0 0,-1-1 0 0 0,1 0 0 0 0,-1 0 0 0 0,1 0 0 0 0,-3 1 0 0 0,-8 5 37 0 0,-1-2-1 0 0,1 1 1 0 0,-1-2-1 0 0,0 1 0 0 0,-1-2 1 0 0,1 0-1 0 0,0-1 1 0 0,-1 0-1 0 0,-25 0 1 0 0,22-2-51 0 0,0-1 0 0 0,0-1 0 0 0,0 0-1 0 0,1-1 1 0 0,-1-1 0 0 0,1-1 0 0 0,-26-10 0 0 0,20 2 27 0 0,22 13-83 0 0,-1 0 0 0 0,1-1 1 0 0,0 1-1 0 0,-1 0 0 0 0,1 0 1 0 0,0-1-1 0 0,-1 1 0 0 0,1 0 1 0 0,0 0-1 0 0,-1-1 0 0 0,1 1 1 0 0,0 0-1 0 0,0-1 0 0 0,-1 1 1 0 0,1-1-1 0 0,0 1 0 0 0,0 0 1 0 0,0-1-1 0 0,0 1 0 0 0,-1-1 1 0 0,1 1-1 0 0,0 0 0 0 0,0-1 1 0 0,0 1-1 0 0,0-1 0 0 0,0 1 1 0 0,0-1-1 0 0,0 1 0 0 0,0 0 1 0 0,0-1-1 0 0,0 1 0 0 0,0-1 1 0 0,1 1-1 0 0,-1-1 0 0 0,0 1 1 0 0,0 0-1 0 0,0-1 0 0 0,0 1 1 0 0,1-1-1 0 0,-1 1 0 0 0,0 0 1 0 0,0-1-1 0 0,1 1 0 0 0,-1 0 1 0 0,0-1-1 0 0,1 1 0 0 0,-1 0 1 0 0,0 0-1 0 0,1-1 0 0 0,-1 1 1 0 0,0 0-1 0 0,1 0 0 0 0,7-5-7540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9T14:37:01.14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7396 409 11055 0 0,'-16'-8'258'0'0,"-1"1"0"0"0,0 1 0 0 0,-1 0 0 0 0,1 1 0 0 0,-1 1 0 0 0,0 1 0 0 0,-25-2 0 0 0,-24 1 120 0 0,-1 4-1 0 0,0 3 0 0 0,0 2 1 0 0,1 3-1 0 0,-91 24 0 0 0,112-20-347 0 0,25-8 68 0 0,0 1 0 0 0,0 2 0 0 0,1 0 0 0 0,-31 15 0 0 0,50-21-43 0 0,-5 3 659 0 0,6-4-659 0 0,0 1 0 0 0,0-1 0 0 0,-1 1-1 0 0,1-1 1 0 0,0 1 0 0 0,0-1 0 0 0,-1 1 0 0 0,1-1 0 0 0,0 1 0 0 0,0 0 0 0 0,0-1 0 0 0,0 1 0 0 0,0-1-1 0 0,0 1 1 0 0,0-1 0 0 0,0 1 0 0 0,0-1 0 0 0,0 1 0 0 0,0 0 0 0 0,0-1 0 0 0,1 1 0 0 0,0 1 21 0 0,0 0 1 0 0,0-1 0 0 0,0 1 0 0 0,0-1 0 0 0,1 1 0 0 0,-1-1 0 0 0,1 0-1 0 0,-1 1 1 0 0,1-1 0 0 0,2 1 0 0 0,6 4 122 0 0,0 0 1 0 0,16 5-1 0 0,-1-3 22 0 0,0 0 0 0 0,0-2 0 0 0,1-1 0 0 0,38 3-1 0 0,107-4 430 0 0,-131-4-528 0 0,83-4 330 0 0,210-33 0 0 0,-192 19-214 0 0,-83 12-109 0 0,1-2 0 0 0,87-24-1 0 0,-146 32-128 0 0,1 0 1 0 0,0 0-1 0 0,0-1 0 0 0,0 1 0 0 0,0 0 0 0 0,0 0 1 0 0,0-1-1 0 0,-1 1 0 0 0,1-1 0 0 0,0 1 1 0 0,0-1-1 0 0,-1 1 0 0 0,1-1 0 0 0,0 1 0 0 0,0-1 1 0 0,-1 0-1 0 0,1 1 0 0 0,-1-1 0 0 0,1 0 0 0 0,-1 1 1 0 0,1-2-1 0 0,-1 1 2 0 0,0 1 1 0 0,0-1-1 0 0,0 0 1 0 0,0 1-1 0 0,-1-1 0 0 0,1 1 1 0 0,0-1-1 0 0,0 1 1 0 0,-1-1-1 0 0,1 1 1 0 0,0-1-1 0 0,-1 1 0 0 0,1-1 1 0 0,-1 1-1 0 0,1-1 1 0 0,-1 1-1 0 0,1 0 1 0 0,-1-1-1 0 0,1 1 0 0 0,-1 0 1 0 0,1-1-1 0 0,-2 1 1 0 0,-5-4 36 0 0,0 1-1 0 0,0 0 1 0 0,-11-2 0 0 0,-49-11 140 0 0,-118-13-1 0 0,-72 11-94 0 0,22 3-1 0 0,-274-24 84 0 0,429 34-178 0 0,-427-10 35 0 0,358 13 16 0 0,-257-3-40 0 0,-807-17 0 0 0,284 15 64 0 0,241 49-64 0 0,682-41 0 0 0,-567 47 0 0 0,487-41 0 0 0,-251 17 0 0 0,67-4 0 0 0,35-2 0 0 0,-106 6 0 0 0,327-23 0 0 0,7 0 0 0 0,1 0 0 0 0,-1-1 0 0 0,1 0 0 0 0,-1 0 0 0 0,0 0 0 0 0,1-1 0 0 0,-1 0 0 0 0,1 0 0 0 0,-1 0 0 0 0,-7-4 0 0 0,14 5 0 0 0,0 0 0 0 0,0 0 0 0 0,-1 0 0 0 0,1 0 0 0 0,0 0 0 0 0,0 0 0 0 0,0-1 0 0 0,-1 1 0 0 0,1 0 0 0 0,0 0 0 0 0,0 0 0 0 0,0 0 0 0 0,-1-1 0 0 0,1 1 0 0 0,0 0 0 0 0,0 0 0 0 0,0 0 0 0 0,0-1 0 0 0,0 1 0 0 0,0 0 0 0 0,0 0 0 0 0,-1-1 0 0 0,1 1 0 0 0,0 0 0 0 0,0 0 0 0 0,0-1 0 0 0,0 1 0 0 0,0 0 0 0 0,0 0 0 0 0,0 0 0 0 0,0-1 0 0 0,0 1 0 0 0,0 0 0 0 0,0 0 0 0 0,0-1 0 0 0,1 1 0 0 0,-1 0 0 0 0,0-1 0 0 0,9-7 0 0 0,17-6 0 0 0,-24 14 0 0 0,53-22-5 0 0,1 2 0 0 0,113-22 1 0 0,123-3-48 0 0,-244 39 54 0 0,544-55-2 0 0,-471 53 0 0 0,338-14 0 0 0,-357 15 0 0 0,17 1 0 0 0,-250-5 0 0 0,-329 1 0 0 0,133 6 0 0 0,-331-5 0 0 0,212 4 0 0 0,215-4 0 0 0,230 9 0 0 0,1 0 0 0 0,0 0 0 0 0,0 0 0 0 0,-1 0 0 0 0,1 0 0 0 0,0 0 0 0 0,0 0 0 0 0,-1 0 0 0 0,1 0 0 0 0,0 0 0 0 0,0 0 0 0 0,-1 0 0 0 0,1 0 0 0 0,0 0 0 0 0,0 0 0 0 0,-1 1 0 0 0,1-1 0 0 0,0 0 0 0 0,0 0 0 0 0,0 0 0 0 0,-1 0 0 0 0,1 1 0 0 0,0-1 0 0 0,0 0 0 0 0,0 0 0 0 0,0 0 0 0 0,0 1 0 0 0,-1-1 0 0 0,1 0 0 0 0,0 0 0 0 0,0 1 0 0 0,0-1 0 0 0,0 0 0 0 0,0 1 0 0 0,2 11 0 0 0,11 13 0 0 0,-12-23 0 0 0,10 15 0 0 0,1-1 0 0 0,0-1 0 0 0,1 0 0 0 0,1 0 0 0 0,0-2 0 0 0,23 18 0 0 0,-3-5 0 0 0,30 17 0 0 0,-47-33 1 0 0,1 0-1 0 0,0-2 0 0 0,0 0 1 0 0,1-1-1 0 0,31 8 1 0 0,89 7-18 0 0,-82-15-22 0 0,336 34 28 0 0,-137-23 11 0 0,117 4 0 0 0,-213-19 0 0 0,201-3 0 0 0,-109-7 0 0 0,53-1 0 0 0,-118 2 0 0 0,89-5 0 0 0,205 1 0 0 0,-353 11 0 0 0,153 8 0 0 0,-50-1 0 0 0,-47-3 0 0 0,155 0 0 0 0,-95-7 0 0 0,103-3 0 0 0,-144-1 0 0 0,68-3 0 0 0,124-12 0 0 0,-227 12 0 0 0,56-1 0 0 0,-102 4 0 0 0,153-25 0 0 0,-206 19 0 0 0,40-4 0 0 0,187-55 0 0 0,-265 62 0 0 0,-18 6 0 0 0,-1-1 0 0 0,-1 0 0 0 0,18-8 0 0 0,-28 12 0 0 0,-1-1 0 0 0,1 1 0 0 0,0-1 0 0 0,0 1 0 0 0,-1 0 0 0 0,1-1 0 0 0,0 0 0 0 0,-1 1 0 0 0,1-1 0 0 0,-1 1 0 0 0,1-1 0 0 0,-1 0 0 0 0,1 1 0 0 0,-1-1 0 0 0,1 0 0 0 0,-1 0 0 0 0,1 1 0 0 0,-1-1 0 0 0,0 0 0 0 0,0 0 0 0 0,1 1 0 0 0,-1-1 0 0 0,0 0 0 0 0,0 0 0 0 0,0 0 0 0 0,0-1 0 0 0,0 0 0 0 0,-1 0 0 0 0,1 1 0 0 0,-1-1 0 0 0,0 1 0 0 0,1-1 0 0 0,-1 1 0 0 0,0-1 0 0 0,0 1 0 0 0,0-1 0 0 0,0 1 0 0 0,0 0 0 0 0,-2-2 0 0 0,-5-4 0 0 0,1 1 0 0 0,-1 0 0 0 0,-12-6 0 0 0,19 11 0 0 0,-41-22 0 0 0,-2 2 0 0 0,-92-32 0 0 0,-98-9 0 0 0,167 49 0 0 0,-101-6 0 0 0,-68 13 0 0 0,186 7 9 0 0,-1 3 0 0 0,2 2 1 0 0,-1 3-1 0 0,1 1 0 0 0,0 2 0 0 0,-60 25 0 0 0,80-26-9 0 0,-50 19 0 0 0,-114 26 0 0 0,161-51 0 0 0,0-2 0 0 0,-1-2 0 0 0,1 0 0 0 0,-51-7 0 0 0,-28 0 0 0 0,-6 12 0 0 0,-191 34 0 0 0,35-2 0 0 0,-102-11 0 0 0,67-5 0 0 0,-153-23 0 0 0,295-6 0 0 0,-326-23 0 0 0,160-16 0 0 0,-128-11 0 0 0,-239 22 0 0 0,650 33 0 0 0,-177-7 0 0 0,1 19 0 0 0,-486 122 0 0 0,391-71 0 0 0,39-9 0 0 0,234-43 0 0 0,28-6 0 0 0,1 0 0 0 0,0 1 0 0 0,0 1 0 0 0,0 1 0 0 0,-29 13 0 0 0,45-17 0 0 0,0-1 0 0 0,-1 1 0 0 0,1-1 0 0 0,0 1 0 0 0,0 0 0 0 0,0 0 0 0 0,0 0 0 0 0,0 0 0 0 0,0 0 0 0 0,1 0 0 0 0,-1 0 0 0 0,1 1 0 0 0,-1-1 0 0 0,1 1 0 0 0,0-1 0 0 0,0 1 0 0 0,0-1 0 0 0,0 1 0 0 0,0 3 0 0 0,1-4 0 0 0,-1 1 0 0 0,2-1 0 0 0,-1 1 0 0 0,0-1 0 0 0,0 0 0 0 0,1 1 0 0 0,0-1 0 0 0,-1 1 0 0 0,1-1 0 0 0,0 0 0 0 0,0 0 0 0 0,0 1 0 0 0,0-1 0 0 0,1 0 0 0 0,-1 0 0 0 0,1 0 0 0 0,-1 0 0 0 0,1-1 0 0 0,-1 1 0 0 0,1 0 0 0 0,0-1 0 0 0,2 3 0 0 0,5 2-5 0 0,0-1 0 0 0,1 0 0 0 0,-1 0 0 0 0,1 0 0 0 0,0-1 0 0 0,1-1 0 0 0,-1 0 0 0 0,0 0 0 0 0,1-1 0 0 0,0 0 0 0 0,-1-1 0 0 0,1 0 0 0 0,17-1 0 0 0,14-3 8 0 0,0-1 0 0 0,45-11 0 0 0,-73 12-6 0 0,46-8 3 0 0,146-30 0 0 0,-140 24 0 0 0,69-26 0 0 0,159-80 0 0 0,-252 101 0 0 0,0-2 0 0 0,-1-1 0 0 0,-1-2 0 0 0,58-52 0 0 0,-96 77 0 0 0,5-5 0 0 0,0 1 0 0 0,-1-1 0 0 0,7-9 0 0 0,-12 15 0 0 0,0-1 0 0 0,0 1 0 0 0,0-1 0 0 0,-1 1 0 0 0,1 0 0 0 0,0-1 0 0 0,0 0 0 0 0,-1 1 0 0 0,1-1 0 0 0,-1 1 0 0 0,0-1 0 0 0,1 0 0 0 0,-1 1 0 0 0,0-1 0 0 0,0 1 0 0 0,0-1 0 0 0,0 0 0 0 0,0 1 0 0 0,0-1 0 0 0,-1 0 0 0 0,1 1 0 0 0,0-1 0 0 0,-1 0 0 0 0,1 1 0 0 0,-2-3 0 0 0,1 3 0 0 0,0 0 0 0 0,-1 0 0 0 0,1 0 0 0 0,0 0 0 0 0,-1 0 0 0 0,1 0 0 0 0,0 0 0 0 0,-1 0 0 0 0,1 0 0 0 0,-1 1 0 0 0,1-1 0 0 0,-1 1 0 0 0,0-1 0 0 0,1 1 0 0 0,-1 0 0 0 0,0-1 0 0 0,1 1 0 0 0,-1 0 0 0 0,0 0 0 0 0,-1 1 0 0 0,-35 3 0 0 0,-1 7 0 0 0,0 1 0 0 0,0 2 0 0 0,2 2 0 0 0,-70 39 0 0 0,95-48 0 0 0,0 0 0 0 0,0 1 0 0 0,0 1 0 0 0,1 0 0 0 0,1 0 0 0 0,0 1 0 0 0,-10 12 0 0 0,18-20 0 0 0,0 1 0 0 0,0-1 0 0 0,0 1 0 0 0,0 0 0 0 0,1 0 0 0 0,-1 0 0 0 0,1 0 0 0 0,0 0 0 0 0,0 0 0 0 0,0 0 0 0 0,0 0 0 0 0,0 1 0 0 0,1-1 0 0 0,-1 0 0 0 0,1 1 0 0 0,0-1 0 0 0,0 0 0 0 0,0 1 0 0 0,1-1 0 0 0,-1 0 0 0 0,1 0 0 0 0,0 1 0 0 0,0-1 0 0 0,0 0 0 0 0,0 0 0 0 0,0 0 0 0 0,1 0 0 0 0,-1 0 0 0 0,1 0 0 0 0,0 0 0 0 0,0-1 0 0 0,0 1 0 0 0,0-1 0 0 0,0 1 0 0 0,4 2 0 0 0,6 5 0 0 0,1 0 0 0 0,0 0 0 0 0,0-2 0 0 0,1 0 0 0 0,0 0 0 0 0,0-1 0 0 0,21 6 0 0 0,2 0 0 0 0,71 12 0 0 0,-55-17 0 0 0,88 2 0 0 0,55-14 0 0 0,138-31 0 0 0,-4-30 0 0 0,11-15-2768 0 0,-261 63-4776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9T14:37:09.32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64 220 4143 0 0,'0'-1'211'0'0,"0"0"-1"0"0,-1 0 0 0 0,1 0 0 0 0,-1 0 0 0 0,1 0 0 0 0,-1 1 0 0 0,1-1 0 0 0,-1 0 1 0 0,1 0-1 0 0,-1 1 0 0 0,0-1 0 0 0,0 1 0 0 0,1-1 0 0 0,-1 0 0 0 0,-1 0 0 0 0,1 4 2581 0 0,5 7-2120 0 0,-2-9-487 0 0,-1 0 0 0 0,0 1-1 0 0,0-1 1 0 0,1 0-1 0 0,-1 0 1 0 0,1 0-1 0 0,-1 0 1 0 0,1 0 0 0 0,-1 0-1 0 0,1 0 1 0 0,-1 0-1 0 0,1-1 1 0 0,0 1 0 0 0,0-1-1 0 0,-1 1 1 0 0,1-1-1 0 0,0 1 1 0 0,0-1 0 0 0,0 0-1 0 0,2 0 1 0 0,6-1 460 0 0,-1 1 0 0 0,18-5 0 0 0,-4 1 183 0 0,244-4 915 0 0,32-3 53 0 0,-190-2-1715 0 0,349-30 670 0 0,-98 38-738 0 0,219-14-14 0 0,-335-2 355 0 0,381 16 1 0 0,-247 14-344 0 0,409-44 1 0 0,178-1 42 0 0,-156 28 22 0 0,-665 0-75 0 0,407-14 0 0 0,19 39 0 0 0,-506-14 0 0 0,1301 20 0 0 0,-938-13 0 0 0,-198-2 0 0 0,-90-14 0 0 0,-117 5 0 0 0,-21 0 1 0 0,1 1 0 0 0,-1 0 1 0 0,0 0-1 0 0,1 0 0 0 0,-1 0 0 0 0,1 1 0 0 0,-1-1 0 0 0,0 0 0 0 0,1 0 1 0 0,-1 1-1 0 0,0-1 0 0 0,0 1 0 0 0,1-1 0 0 0,-1 1 0 0 0,0-1 0 0 0,0 1 1 0 0,0 0-1 0 0,0 0 0 0 0,0 0 0 0 0,0-1 0 0 0,0 1 0 0 0,0 0 0 0 0,0 0 0 0 0,0 0 1 0 0,0 1-1 0 0,0-1 0 0 0,-1 0 0 0 0,1 0 0 0 0,-1 0 0 0 0,1 0 0 0 0,-1 1 1 0 0,1-1-1 0 0,-1 0 0 0 0,1 3 0 0 0,0 4 6 0 0,0 0 0 0 0,-1 0 0 0 0,1 0 0 0 0,-3 15 0 0 0,1-6-18 0 0,-3 26 11 0 0,2-8 0 0 0,-3 41 0 0 0,-3 17 0 0 0,1 7 0 0 0,5 3 0 0 0,3-18 0 0 0,1-6 0 0 0,2 4 0 0 0,0 20 0 0 0,1-15 0 0 0,0 3 0 0 0,-2 4 0 0 0,-3-7 0 0 0,-3-5 0 0 0,-5 7 0 0 0,7-87 0 0 0,-2 28 0 0 0,-1 0 0 0 0,-9 32 0 0 0,2-30 15 0 0,-2 0 0 0 0,-2-1 0 0 0,-1 0 1 0 0,-1-1-1 0 0,-36 49 0 0 0,37-58 72 0 0,-2 0 1 0 0,-1-1-1 0 0,0-1 1 0 0,-2-1 0 0 0,-36 27-1 0 0,50-42-87 0 0,0 0 0 0 0,-1 0 0 0 0,1 0 0 0 0,-1-1-1 0 0,0 0 1 0 0,0-1 0 0 0,-14 3 0 0 0,-62 4 26 0 0,21-3 24 0 0,-8 4 17 0 0,-261 25 575 0 0,-157-62-579 0 0,447 23-62 0 0,-213-1-1 0 0,72 5 0 0 0,-77 0 0 0 0,-28-2 0 0 0,37-4 0 0 0,-21-1 0 0 0,59 1 0 0 0,-123-12 0 0 0,93-4 0 0 0,76 8 0 0 0,21-3 0 0 0,-118-8 0 0 0,3 12 0 0 0,-58-1 0 0 0,39-5 0 0 0,98 4 0 0 0,-176-14 0 0 0,-17-1 0 0 0,0 24 0 0 0,-282 11 0 0 0,490-9 0 0 0,-333-23 0 0 0,289 7 0 0 0,-242 9 0 0 0,131-7 0 0 0,276 14 0 0 0,-40-4 0 0 0,-133-10 0 0 0,194 15 0 0 0,1-1 0 0 0,-1-1 0 0 0,1-1 0 0 0,-24-9 0 0 0,-45-11 0 0 0,89 25 0 0 0,0 0 0 0 0,0 0 0 0 0,0 0 0 0 0,0 0 0 0 0,0-1 0 0 0,0 0 0 0 0,0 1 0 0 0,0-1 0 0 0,1-1 0 0 0,-1 1 0 0 0,1-1 0 0 0,0 1 0 0 0,0-1 0 0 0,0 0 0 0 0,-5-5 0 0 0,5 3 0 0 0,0 0 0 0 0,1-1 0 0 0,-1 1 0 0 0,1 0 0 0 0,0-1 0 0 0,1 1 0 0 0,-1-1 0 0 0,1 0 0 0 0,0 1 0 0 0,0-11 0 0 0,-1-57 164 0 0,9-102 0 0 0,0 59-60 0 0,-10-91-104 0 0,-5 128 0 0 0,-3-69 0 0 0,11 119 80 0 0,-2 0 0 0 0,0 0 0 0 0,-11-43 0 0 0,9 55-40 0 0,-1 1 0 0 0,-1-1 0 0 0,-1 1 0 0 0,0 1 0 0 0,0-1 0 0 0,-2 1 0 0 0,-13-17 0 0 0,20 28-319 0 0,0 0 0 0 0,0 1-1 0 0,0-1 1 0 0,0 0 0 0 0,1 0-1 0 0,-2-4 1 0 0,3 7 179 0 0,-1 1 1 0 0,1-1-1 0 0,0 1 0 0 0,0-1 0 0 0,0 1 1 0 0,-1-1-1 0 0,1 1 0 0 0,0-1 1 0 0,0 0-1 0 0,0 1 0 0 0,0-1 0 0 0,0 1 1 0 0,0-1-1 0 0,0 1 0 0 0,0-1 0 0 0,0 0 1 0 0,0 1-1 0 0,1-1 0 0 0,-1 1 1 0 0,0-1-1 0 0,0 1 0 0 0,0-1 0 0 0,1 1 1 0 0,-1-1-1 0 0,0 1 0 0 0,1-1 0 0 0,-1 1 1 0 0,0-1-1 0 0,1 1 0 0 0,-1 0 0 0 0,1-1 1 0 0,-1 1-1 0 0,0 0 0 0 0,1-1 1 0 0,-1 1-1 0 0,1 0 0 0 0,-1-1 0 0 0,1 1 1 0 0,-1 0-1 0 0,1 0 0 0 0,-1 0 0 0 0,1-1 1 0 0,0 1-1 0 0,-1 0 0 0 0,1 0 1 0 0,-1 0-1 0 0,1 0 0 0 0,-1 0 0 0 0,1 0 1 0 0,0 0-1 0 0,-1 0 0 0 0,1 0 0 0 0,-1 1 1 0 0,1-1-1 0 0,0 0 0 0 0,8 2-7584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9T09:08:34.40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239 119 9671 0 0,'2'-4'318'0'0,"1"-1"0"0"0,0 1 0 0 0,0 0 0 0 0,0 0 0 0 0,1 0 0 0 0,4-4 0 0 0,-5 5-15 0 0,-1 0 0 0 0,1 0 0 0 0,0 0 1 0 0,-1 0-1 0 0,0 0 0 0 0,1 0 0 0 0,-1 0 1 0 0,-1-1-1 0 0,1 1 0 0 0,2-7 1 0 0,-4 9-191 0 0,0 0 0 0 0,1 0 1 0 0,-1 0-1 0 0,0 0 0 0 0,0 0 1 0 0,0 0-1 0 0,0 0 0 0 0,-1 0 1 0 0,1 0-1 0 0,0 0 0 0 0,0-1 1 0 0,-1 1-1 0 0,1 0 0 0 0,0 0 1 0 0,-1 0-1 0 0,1 0 0 0 0,-1 0 1 0 0,1 1-1 0 0,-1-1 0 0 0,0 0 1 0 0,0-1-1 0 0,-1 0 57 0 0,0 1-1 0 0,1-1 1 0 0,-1 1 0 0 0,0 0 0 0 0,0 0-1 0 0,0 0 1 0 0,0 0 0 0 0,-1 0-1 0 0,-2-1 1 0 0,-3 0 163 0 0,0 0 0 0 0,0 1-1 0 0,0-1 1 0 0,-13 1 0 0 0,18 1-263 0 0,-1 0-30 0 0,0 0 0 0 0,-1 0-1 0 0,1 0 1 0 0,0 0 0 0 0,0 1-1 0 0,0 0 1 0 0,0-1 0 0 0,0 2-1 0 0,0-1 1 0 0,1 0 0 0 0,-1 1 0 0 0,0-1-1 0 0,0 1 1 0 0,1 0 0 0 0,-1 1-1 0 0,1-1 1 0 0,0 0 0 0 0,0 1-1 0 0,-5 4 1 0 0,5 3 14 0 0,-4 23-14 0 0,5-25 103 0 0,8 3 20 0 0,19 34-3 0 0,-19-34-7 0 0,3-5-29 0 0,25 17-17 0 0,-26-17-3 0 0,1-1 1 0 0,28 17 6 0 0,-28-16 1 0 0,0 0 0 0 0,25 17 4 0 0,-26-18 304 0 0,-2 4-284 0 0,19 28-35 0 0,-24-36-90 0 0,-1 0 0 0 0,1 0-1 0 0,-1-1 1 0 0,1 1-1 0 0,-1 0 1 0 0,1 0-1 0 0,-1 0 1 0 0,1 0-1 0 0,-1 1 1 0 0,0-1 0 0 0,0 0-1 0 0,0 0 1 0 0,0 0-1 0 0,1 0 1 0 0,-1 0-1 0 0,-1 2 1 0 0,1-3-7 0 0,0 1 1 0 0,0 0 0 0 0,-1-1-1 0 0,1 1 1 0 0,0-1 0 0 0,-1 1-1 0 0,1-1 1 0 0,-1 1-1 0 0,1-1 1 0 0,-1 1 0 0 0,1-1-1 0 0,-1 1 1 0 0,1-1-1 0 0,-1 0 1 0 0,1 1 0 0 0,-1-1-1 0 0,1 0 1 0 0,-1 1-1 0 0,-1-1 1 0 0,-1 1 8 0 0,-1 0 1 0 0,0 0-1 0 0,1-1 1 0 0,-1 0-1 0 0,0 1 1 0 0,-4-2-1 0 0,5 1 11 0 0,-23-1-30 0 0,-42-8 0 0 0,41 5-146 0 0,-33-2 1 0 0,35 6-1189 0 0,-40 4 0 0 0,35 1-6468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9T14:37:11.82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954 169 2759 0 0,'-1'-4'189'0'0,"1"1"0"0"0,0 0 1 0 0,0-1-1 0 0,0 1 0 0 0,1 0 0 0 0,-1-1 0 0 0,1 1 0 0 0,-1 0 0 0 0,1 0 0 0 0,0 0 0 0 0,3-5 0 0 0,18-35 1905 0 0,-20 38-1793 0 0,0 2-137 0 0,25-40 2985 0 0,-25 40-2807 0 0,0 1-1 0 0,0-1 1 0 0,0 1 0 0 0,0-1-1 0 0,1 1 1 0 0,-1 0 0 0 0,1 0-1 0 0,-1 0 1 0 0,1 1 0 0 0,0-1-1 0 0,0 1 1 0 0,0-1 0 0 0,4 0-1 0 0,-6 1-221 0 0,-1 1-1 0 0,1 0 1 0 0,0 0 0 0 0,0 0-1 0 0,0 0 1 0 0,0 0-1 0 0,0 0 1 0 0,-1 0 0 0 0,1 0-1 0 0,0 0 1 0 0,0 0-1 0 0,0 0 1 0 0,0 0 0 0 0,0 1-1 0 0,-1-1 1 0 0,1 0-1 0 0,0 1 1 0 0,0-1 0 0 0,0 1-1 0 0,-1-1 1 0 0,1 0 0 0 0,0 1-1 0 0,-1 0 1 0 0,1-1-1 0 0,0 1 1 0 0,0 1 0 0 0,0 0 14 0 0,0 0 0 0 0,0 0 0 0 0,0 0 1 0 0,0 0-1 0 0,-1 0 0 0 0,1 0 1 0 0,-1 0-1 0 0,1 0 0 0 0,-1 1 0 0 0,0 2 1 0 0,0 6 48 0 0,0-1 0 0 0,-2 1 0 0 0,-2 14 0 0 0,-17 60 36 0 0,-4-2-1 0 0,-4-1 1 0 0,-3-1 0 0 0,-71 130-1 0 0,40-111 23 0 0,-78 95 1 0 0,75-106-170 0 0,8-14-42 0 0,-3-2 1 0 0,-3-3 0 0 0,-3-3-1 0 0,-101 78 1 0 0,130-114-31 0 0,25-18 0 0 0,-1-2 0 0 0,-1 0 0 0 0,1 0 0 0 0,-2-1 0 0 0,1-1 0 0 0,-23 9 0 0 0,37-18 0 0 0,1 1 0 0 0,-1-1 0 0 0,1 0 0 0 0,-1 0 0 0 0,0 1 0 0 0,1-1 0 0 0,-1 0 0 0 0,1 0 0 0 0,-1 0 0 0 0,1 0 0 0 0,-1 0 0 0 0,0 0 0 0 0,1 0 0 0 0,-1 0 0 0 0,1 0 0 0 0,-1 0 0 0 0,1 0 0 0 0,-1 0 0 0 0,0-1 0 0 0,1 1 0 0 0,-1 0 0 0 0,0-1 1 0 0,1 1 1 0 0,0 0 1 0 0,0-1 0 0 0,-1 1 0 0 0,1-1-1 0 0,0 1 1 0 0,0 0 0 0 0,0-1 0 0 0,0 1 0 0 0,0-1-1 0 0,0 1 1 0 0,0 0 0 0 0,0-1 0 0 0,0 1 0 0 0,0-1-1 0 0,0 1 1 0 0,0-1 0 0 0,1 1 0 0 0,-1 0-1 0 0,0-1 1 0 0,0 1 0 0 0,0-1 0 0 0,1 1 0 0 0,0-3 3 0 0,0 1 0 0 0,1 0 1 0 0,-1 0-1 0 0,1 0 0 0 0,-1 0 1 0 0,1 0-1 0 0,0 0 0 0 0,0 0 1 0 0,2-1-1 0 0,8-3 6 0 0,1 1-1 0 0,1 0 1 0 0,-1 1-1 0 0,1 0 1 0 0,19-2-1 0 0,15-4-16 0 0,319-110 5 0 0,-346 112 5 0 0,4-3 3 0 0,0 1 0 0 0,0 1 0 0 0,1 2 0 0 0,0 0 0 0 0,30-2 0 0 0,-55 8-7 0 0,-1 1-1 0 0,1 0 0 0 0,-1 0 1 0 0,1 0-1 0 0,0-1 0 0 0,-1 1 1 0 0,1 0-1 0 0,-1 0 0 0 0,1 0 1 0 0,-1 0-1 0 0,1 0 0 0 0,-1 0 1 0 0,1 1-1 0 0,0-1 0 0 0,-1 0 1 0 0,1 0-1 0 0,-1 0 0 0 0,1 0 1 0 0,-1 1-1 0 0,1-1 0 0 0,-1 0 1 0 0,1 0-1 0 0,-1 1 0 0 0,1-1 1 0 0,-1 0-1 0 0,0 1 0 0 0,1-1 1 0 0,-1 1-1 0 0,1-1 0 0 0,-1 1 1 0 0,0 0-1 0 0,0 0 0 0 0,0 0 0 0 0,-1 0 0 0 0,1-1 0 0 0,-1 1 0 0 0,1 0 0 0 0,-1 0 0 0 0,1 0 0 0 0,-1-1 0 0 0,1 1 1 0 0,-1 0-1 0 0,0-1 0 0 0,1 1 0 0 0,-1 0 0 0 0,-1 0 0 0 0,-32 23-1 0 0,-429 215 1 0 0,436-226 0 0 0,5-2 0 0 0,-41 18 0 0 0,57-27 0 0 0,0-1 0 0 0,0 1 0 0 0,1-1 0 0 0,-1 0 0 0 0,0 0 0 0 0,0 0 0 0 0,0-1 0 0 0,0 0 0 0 0,-6-1 0 0 0,10 1 0 0 0,1 0 0 0 0,-1-1 0 0 0,1 0 0 0 0,0 1 0 0 0,-1-1 0 0 0,1 0 0 0 0,0 1 0 0 0,-1-1 0 0 0,1 0 0 0 0,0 0 0 0 0,0 0 0 0 0,0 0 0 0 0,0 0 0 0 0,0 0 0 0 0,0-1 0 0 0,0 1 0 0 0,0 0 0 0 0,1 0 0 0 0,-1-1 0 0 0,0 1 0 0 0,1 0 0 0 0,-1-1 0 0 0,1 1 0 0 0,-1-1 0 0 0,1 1 0 0 0,0-1 0 0 0,-1 1 0 0 0,1-1 0 0 0,0 1 0 0 0,0-1 0 0 0,0-1 0 0 0,0-7 0 0 0,1 0 0 0 0,0 1 0 0 0,2-15 0 0 0,-2 20 0 0 0,6-35 0 0 0,8-57 0 0 0,-14 87 0 0 0,-1 0 0 0 0,0 0 0 0 0,0 0 0 0 0,-1 0 0 0 0,-1 0 0 0 0,1 0 0 0 0,-1 0 0 0 0,-4-11 0 0 0,0 11 0 0 0,5 5 0 0 0,8 9 0 0 0,-3-3 0 0 0,1 1 0 0 0,-1-1 0 0 0,1 0 0 0 0,0 0 0 0 0,0-1 0 0 0,0 1 0 0 0,-1-1 0 0 0,1 0 0 0 0,6 0 0 0 0,48 1 0 0 0,-52-2 0 0 0,225-7 0 0 0,-134 3 0 0 0,-96 4 0 0 0,36 1 0 0 0,-36-1 0 0 0,1 0 0 0 0,-1 1 0 0 0,1-1 0 0 0,-1 1 0 0 0,0-1 0 0 0,1 1 0 0 0,-1 0 0 0 0,0 0 0 0 0,0 0 0 0 0,0 0 0 0 0,0 1 0 0 0,4 2 0 0 0,-6-4 0 0 0,1 1 0 0 0,-1-1 0 0 0,0 1 0 0 0,1-1 0 0 0,-1 1 0 0 0,0 0 0 0 0,0-1 0 0 0,0 1 0 0 0,0-1 0 0 0,1 1 0 0 0,-1 0 0 0 0,0-1 0 0 0,0 1 0 0 0,0-1 0 0 0,0 1 0 0 0,0 0 0 0 0,-1-1 0 0 0,1 1 0 0 0,0 0 0 0 0,0-1 0 0 0,0 1 0 0 0,0-1 0 0 0,-1 1 0 0 0,1-1 0 0 0,0 1 0 0 0,-1 0 0 0 0,1-1 0 0 0,0 1 0 0 0,-1-1 0 0 0,1 0 0 0 0,-1 1 0 0 0,1-1 0 0 0,0 1 0 0 0,-1-1 0 0 0,1 1 0 0 0,-1-1 0 0 0,0 0 0 0 0,1 0 0 0 0,-1 1 0 0 0,0-1 0 0 0,-24 15 0 0 0,24-14 0 0 0,-19 8 0 0 0,-1 0 0 0 0,0-2 0 0 0,-30 7 0 0 0,-69 8 0 0 0,33-7 0 0 0,73-12 0 0 0,3-2 0 0 0,0 1 0 0 0,1 0 0 0 0,-1 1 0 0 0,1 1 0 0 0,0 0 0 0 0,-16 8 0 0 0,61-23 0 0 0,-3-1 0 0 0,47-11 0 0 0,-69 20 0 0 0,1 1 0 0 0,-1 1 0 0 0,1 0 0 0 0,0 0 0 0 0,-1 1 0 0 0,1 0 0 0 0,0 1 0 0 0,19 4 0 0 0,-30-5 0 0 0,1 0 0 0 0,0 0 0 0 0,0 1 0 0 0,0-1 0 0 0,0 0 0 0 0,0 0 0 0 0,0 1 0 0 0,0-1 0 0 0,-1 1 0 0 0,1-1 0 0 0,0 0 0 0 0,0 1 0 0 0,-1 0 0 0 0,1-1 0 0 0,0 1 0 0 0,0-1 0 0 0,-1 1 0 0 0,1 0 0 0 0,-1 0 0 0 0,1-1 0 0 0,0 2 0 0 0,-1-1 0 0 0,0-1 0 0 0,0 1 0 0 0,0 0 0 0 0,0-1 0 0 0,0 1 0 0 0,-1 0 0 0 0,1-1 0 0 0,0 1 0 0 0,0 0 0 0 0,-1-1 0 0 0,1 1 0 0 0,0-1 0 0 0,-1 1 0 0 0,1 0 0 0 0,0-1 0 0 0,-1 1 0 0 0,1-1 0 0 0,-1 1 0 0 0,1-1 0 0 0,-1 1 0 0 0,0 0 0 0 0,-6 3 0 0 0,1 1 0 0 0,-1-1 0 0 0,-11 6 0 0 0,14-9 0 0 0,-43 20 18 0 0,-1-3 0 0 0,-58 15-1 0 0,99-30 7 0 0,14-1-362 0 0,-2-1-9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9T14:37:12.84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119 117 5527 0 0,'-5'2'480'0'0,"0"-1"0"0"0,0 0 0 0 0,0 0 0 0 0,0 0 0 0 0,0-1 0 0 0,0 0 0 0 0,1 0 0 0 0,-1 0 0 0 0,0 0 0 0 0,0-1 0 0 0,0 0 0 0 0,0 0 0 0 0,0 0 0 0 0,0-1 0 0 0,1 1 0 0 0,-1-1 0 0 0,1 0 0 0 0,-8-5 0 0 0,10 6-223 0 0,1 0-1 0 0,-1-1 0 0 0,1 1 0 0 0,-1 0 0 0 0,1 0 1 0 0,0-1-1 0 0,0 1 0 0 0,0-1 0 0 0,0 1 1 0 0,0-1-1 0 0,0 0 0 0 0,0 1 0 0 0,0-1 1 0 0,1 0-1 0 0,-1 0 0 0 0,0 1 0 0 0,0-5 1 0 0,1 4-114 0 0,1 1 1 0 0,-1-1 0 0 0,0 0 0 0 0,0 1 0 0 0,1-1 0 0 0,-1 0 0 0 0,1 1 0 0 0,0-1 0 0 0,-1 1-1 0 0,1-1 1 0 0,0 1 0 0 0,0-1 0 0 0,0 1 0 0 0,0 0 0 0 0,0-1 0 0 0,1 0 0 0 0,3-3-38 0 0,0 1 0 0 0,1 0 1 0 0,-1 0-1 0 0,1 1 1 0 0,0-1-1 0 0,0 1 0 0 0,0 0 1 0 0,10-3-1 0 0,-7 4-74 0 0,0-1-1 0 0,0 1 0 0 0,0 1 1 0 0,0 0-1 0 0,0 0 0 0 0,0 0 1 0 0,0 1-1 0 0,0 1 1 0 0,0 0-1 0 0,0 0 0 0 0,0 1 1 0 0,11 3-1 0 0,-14-3-12 0 0,-1 0 1 0 0,1 0-1 0 0,0 1 0 0 0,-1 0 0 0 0,0 0 0 0 0,0 1 1 0 0,0-1-1 0 0,0 1 0 0 0,0 0 0 0 0,-1 1 0 0 0,0-1 1 0 0,0 1-1 0 0,0 0 0 0 0,0 0 0 0 0,-1 0 0 0 0,0 0 1 0 0,0 0-1 0 0,0 1 0 0 0,2 6 0 0 0,-2-5-8 0 0,0 1 1 0 0,-1 0-1 0 0,0 0 0 0 0,0 1 0 0 0,-1-1 0 0 0,1 10 0 0 0,-2-14-2 0 0,0 0-1 0 0,-1 1 0 0 0,0-1 0 0 0,1 0 0 0 0,-2 0 0 0 0,1 0 0 0 0,0 0 0 0 0,-1 0 0 0 0,1 0 0 0 0,-1 0 0 0 0,0 0 0 0 0,-1-1 0 0 0,1 1 0 0 0,-4 3 0 0 0,-6 7 169 0 0,-28 24 0 0 0,30-30-150 0 0,0 0 1 0 0,1 2 0 0 0,0-1 0 0 0,1 1 0 0 0,-14 21 0 0 0,19-26-23 0 0,1 1 0 0 0,0 0 0 0 0,1-1 0 0 0,0 1 1 0 0,-1 0-1 0 0,2 0 0 0 0,-1 0 0 0 0,1 0 0 0 0,0 0 0 0 0,1 11 0 0 0,0 6 3 0 0,-1-22-182 0 0,0 0-1 0 0,0 0 1 0 0,0 0 0 0 0,0 0-1 0 0,1 0 1 0 0,-1 0 0 0 0,0 0-1 0 0,1 0 1 0 0,-1 0 0 0 0,1 0-1 0 0,0 2 1 0 0,0-2-191 0 0,-1 0-1 0 0,1-1 0 0 0,-1 1 1 0 0,1 0-1 0 0,0-1 1 0 0,0 1-1 0 0,-1 0 0 0 0,1-1 1 0 0,0 1-1 0 0,0-1 1 0 0,0 0-1 0 0,-1 1 0 0 0,1-1 1 0 0,2 1-1 0 0,3 0-6802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9T14:37:13.27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 0 1951 0 0,'-3'7'185'0'0,"0"0"0"0"0,1 0-1 0 0,0 0 1 0 0,0 0 0 0 0,-1 10-1 0 0,3-12 707 0 0,0-1 0 0 0,-1 1 0 0 0,1-1 0 0 0,1 0 0 0 0,0 9 0 0 0,0-12-694 0 0,0 0 0 0 0,-1 0 0 0 0,1 0 0 0 0,0 0 1 0 0,-1-1-1 0 0,1 1 0 0 0,0 0 0 0 0,0 0 0 0 0,0-1 0 0 0,0 1 1 0 0,0 0-1 0 0,0-1 0 0 0,0 1 0 0 0,0-1 0 0 0,0 1 0 0 0,0-1 1 0 0,0 0-1 0 0,0 1 0 0 0,0-1 0 0 0,0 0 0 0 0,0 0 0 0 0,0 0 1 0 0,0 0-1 0 0,0 0 0 0 0,1 0 0 0 0,-1 0 0 0 0,0 0 0 0 0,0 0 1 0 0,0 0-1 0 0,2-1 0 0 0,-2 1-188 0 0,0 0 1 0 0,0 0-1 0 0,0-1 1 0 0,-1 1-1 0 0,1 0 0 0 0,0 0 1 0 0,0 0-1 0 0,0 0 1 0 0,0-1-1 0 0,0 1 0 0 0,-1-1 1 0 0,1 1-1 0 0,0 0 0 0 0,0-1 1 0 0,-1 1-1 0 0,1-1 1 0 0,0 0-1 0 0,-1 1 0 0 0,1-1 1 0 0,0 1-1 0 0,-1-1 1 0 0,1 0-1 0 0,-1 0 0 0 0,1 1 1 0 0,-1-1-1 0 0,1 0 1 0 0,-1 0-1 0 0,0 0 0 0 0,1 1 1 0 0,-1-1-1 0 0,0 0 1 0 0,0 0-1 0 0,0 0 0 0 0,1 0 1 0 0,-1 0-1 0 0,0 0 1 0 0,0-1-1 0 0,-1 0 105 0 0,1 1-1 0 0,0-1 1 0 0,0 0-1 0 0,1 0 1 0 0,-1 0-1 0 0,0 0 1 0 0,1 1 0 0 0,-1-1-1 0 0,2-2 1 0 0,-2 3-93 0 0,0 1 0 0 0,0-1 0 0 0,0 1-1 0 0,0-1 1 0 0,0 1 0 0 0,0-1 0 0 0,0 1 0 0 0,1-1 0 0 0,-1 1 0 0 0,0-1 0 0 0,0 1 0 0 0,1 0 0 0 0,-1-1 0 0 0,0 1 0 0 0,1-1-1 0 0,-1 1 1 0 0,0 0 0 0 0,1-1 0 0 0,-1 1 0 0 0,0 0 0 0 0,1-1 0 0 0,-1 1 0 0 0,1 0 0 0 0,-1 0 0 0 0,1-1 0 0 0,-1 1-1 0 0,1 0 1 0 0,-1 0 0 0 0,1 0 0 0 0,-1 0 0 0 0,1 0 0 0 0,-1 0 0 0 0,1-1 0 0 0,-1 1 0 0 0,1 0 0 0 0,-1 1 0 0 0,1-1 0 0 0,0 3 145 0 0,0 0 0 0 0,0 0 0 0 0,0 0 0 0 0,-1 0 0 0 0,0 0 0 0 0,1 1 0 0 0,-1-1 0 0 0,0 0 0 0 0,-1 0 0 0 0,0 6 0 0 0,1-9-195 0 0,0 0 1 0 0,0 0-1 0 0,0 0 0 0 0,0 0 0 0 0,0 0 0 0 0,0 0 1 0 0,0 0-1 0 0,0-1 0 0 0,0 1 0 0 0,0 0 0 0 0,-1 0 1 0 0,1 0-1 0 0,0 0 0 0 0,0 0 0 0 0,0 0 0 0 0,0 0 1 0 0,0 0-1 0 0,0 0 0 0 0,0 0 0 0 0,0-1 0 0 0,0 1 1 0 0,0 0-1 0 0,-1 0 0 0 0,1 0 0 0 0,0 0 0 0 0,0 0 1 0 0,0 0-1 0 0,0 0 0 0 0,0 0 0 0 0,0 0 0 0 0,0 0 0 0 0,-1 0 1 0 0,1 0-1 0 0,0 0 0 0 0,0 0 0 0 0,0 0 0 0 0,0 0 1 0 0,0 0-1 0 0,0 0 0 0 0,0 0 0 0 0,-1 0 0 0 0,1 0 1 0 0,0 0-1 0 0,0 0 0 0 0,0 0 0 0 0,0 0 0 0 0,0 0 1 0 0,0 0-1 0 0,0 1 0 0 0,0-1 0 0 0,-1 0 0 0 0,1 0 1 0 0,0 0-1 0 0,0 0 0 0 0,0 0 0 0 0,0 0 0 0 0,0 0 1 0 0,0 0-1 0 0,0 0 0 0 0,0 0 0 0 0,0 1 0 0 0,0-1 1 0 0,0 0-1 0 0,0 0 0 0 0,0 0 0 0 0,0 0 0 0 0,0 0 1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9T14:37:13.88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146 200 7367 0 0,'-12'-7'639'0'0,"0"0"-1"0"0,-17-6 0 0 0,-19-11 1201 0 0,44 21-1692 0 0,0 1 0 0 0,0-1 1 0 0,0 0-1 0 0,0-1 1 0 0,1 1-1 0 0,0 0 0 0 0,-1-1 1 0 0,-3-5-1 0 0,6 7 31 0 0,0 1-1 0 0,0-1 1 0 0,1 1-1 0 0,-1-1 0 0 0,0 0 1 0 0,1 1-1 0 0,-1-1 1 0 0,1 0-1 0 0,-1 1 0 0 0,1-1 1 0 0,0 0-1 0 0,0 0 1 0 0,-1 1-1 0 0,1-1 0 0 0,1 0 1 0 0,-1 0-1 0 0,0 1 1 0 0,0-1-1 0 0,1 0 1 0 0,0-2-1 0 0,0 1 13 0 0,1 0-1 0 0,-1 1 1 0 0,1-1 0 0 0,0 1-1 0 0,0-1 1 0 0,0 1 0 0 0,0 0 0 0 0,0 0-1 0 0,0 0 1 0 0,1 0 0 0 0,2-2-1 0 0,4-1 60 0 0,0-1-1 0 0,0 2 0 0 0,1 0 0 0 0,-1 0 1 0 0,1 0-1 0 0,11-1 0 0 0,-3 0-42 0 0,1 2 0 0 0,26-3 0 0 0,-40 6-149 0 0,-1 0-1 0 0,1 0 1 0 0,-1 0 0 0 0,0 0 0 0 0,1 1-1 0 0,-1-1 1 0 0,0 1 0 0 0,1 0 0 0 0,-1 1 0 0 0,0-1-1 0 0,0 1 1 0 0,0 0 0 0 0,0 0 0 0 0,0 0-1 0 0,0 0 1 0 0,5 5 0 0 0,-8-5-26 0 0,1 1-1 0 0,-1-1 1 0 0,1 0 0 0 0,-1 1-1 0 0,0-1 1 0 0,0 1 0 0 0,0-1-1 0 0,0 1 1 0 0,-1 0 0 0 0,1-1-1 0 0,-1 1 1 0 0,1 0 0 0 0,-1-1-1 0 0,0 1 1 0 0,0 0 0 0 0,0 0-1 0 0,-1-1 1 0 0,1 1 0 0 0,0 0-1 0 0,-1-1 1 0 0,0 1 0 0 0,-1 3-1 0 0,-1 3 7 0 0,0 0 0 0 0,-1-1 0 0 0,0 0 0 0 0,-1 1 0 0 0,-6 8-1 0 0,-5 4 80 0 0,-1-2 0 0 0,-21 19 0 0 0,24-25-14 0 0,0 0 0 0 0,1 1 0 0 0,1 1-1 0 0,0 0 1 0 0,-11 21 0 0 0,14-22-38 0 0,-12 27 71 0 0,20-40-133 0 0,0 1-1 0 0,1 0 0 0 0,-1 0 1 0 0,1 0-1 0 0,-1 0 0 0 0,1 0 1 0 0,0-1-1 0 0,0 1 0 0 0,-1 0 0 0 0,1 0 1 0 0,1 0-1 0 0,-1 0 0 0 0,0 0 1 0 0,0 0-1 0 0,1 0 0 0 0,-1 0 1 0 0,1 0-1 0 0,1 2 0 0 0,-1-3-7 0 0,-1 0 0 0 0,1 0 0 0 0,0 0 1 0 0,0 0-1 0 0,0 0 0 0 0,0 0 0 0 0,1 0 0 0 0,-1 0 0 0 0,0-1 0 0 0,0 1 0 0 0,0 0 0 0 0,1-1 1 0 0,1 1-1 0 0,11 7-4661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9T14:37:14.27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46 1 3223 0 0,'-1'0'44'0'0,"1"1"0"0"0,0-1 0 0 0,-1 1 0 0 0,1-1 0 0 0,0 0 0 0 0,-1 1 0 0 0,1-1-1 0 0,0 1 1 0 0,0-1 0 0 0,0 1 0 0 0,-1-1 0 0 0,1 1 0 0 0,0 0 0 0 0,0-1 0 0 0,0 1 0 0 0,0-1-1 0 0,0 1 1 0 0,0-1 0 0 0,0 1 0 0 0,0-1 0 0 0,0 1 0 0 0,1 0 0 0 0,2 19 1593 0 0,-1-6-932 0 0,-2-12-488 0 0,0-1-1 0 0,0 0 0 0 0,-1 0 0 0 0,1 0 1 0 0,0 0-1 0 0,-1 0 0 0 0,1 0 0 0 0,-1 0 0 0 0,1 0 1 0 0,-1 0-1 0 0,0 0 0 0 0,1 0 0 0 0,-1 0 1 0 0,0-1-1 0 0,0 1 0 0 0,1 0 0 0 0,-1 0 1 0 0,0-1-1 0 0,0 1 0 0 0,0-1 0 0 0,0 1 1 0 0,-1 0-1 0 0,0 0-140 0 0,1-1 1 0 0,0 1 0 0 0,0-1-1 0 0,0 1 1 0 0,0 0 0 0 0,0 0-1 0 0,0-1 1 0 0,0 1-1 0 0,1 0 1 0 0,-1 0 0 0 0,0 0-1 0 0,0 0 1 0 0,1 0 0 0 0,-1 0-1 0 0,0 0 1 0 0,1 0 0 0 0,-1 1-1 0 0,1-1 1 0 0,-1 0-1 0 0,1 0 1 0 0,0 0 0 0 0,-1 3-1 0 0,2-4-76 0 0,-1 1 0 0 0,0-1 0 0 0,0 0 0 0 0,1 1 0 0 0,-1-1 0 0 0,1 1 0 0 0,-1-1 0 0 0,0 0 0 0 0,1 1 0 0 0,-1-1 0 0 0,1 0 0 0 0,-1 0 0 0 0,1 1 0 0 0,-1-1 0 0 0,0 0 0 0 0,1 0 0 0 0,-1 0 0 0 0,1 1 0 0 0,-1-1 0 0 0,1 0 0 0 0,0 0 0 0 0,-1 0 0 0 0,1 0 0 0 0,-1 0 0 0 0,1 0 0 0 0,-1 0 0 0 0,1 0 0 0 0,-1 0 0 0 0,1 0 0 0 0,-1-1 0 0 0,1 1 0 0 0,-1 0 0 0 0,1 0 0 0 0,-1 0 0 0 0,1-1 0 0 0,22-5 0 0 0,-23 6 0 0 0,29-13 360 0 0,-28 12-230 0 0,0 0 0 0 0,0 1 0 0 0,0-1 0 0 0,1 0 0 0 0,-1 0 0 0 0,0 0 0 0 0,0 0 0 0 0,0 0 0 0 0,0 0 0 0 0,-1 0 0 0 0,1 0 0 0 0,0 0 0 0 0,0 0 0 0 0,-1-1 0 0 0,1 1 0 0 0,0 0 0 0 0,-1 0 0 0 0,1-1 0 0 0,0-2 0 0 0,-2 4-52 0 0,1-1 0 0 0,0 0 0 0 0,0 0-1 0 0,-1 1 1 0 0,1-1 0 0 0,0 0 0 0 0,-1 1-1 0 0,1-1 1 0 0,0 0 0 0 0,-1 1 0 0 0,1-1 0 0 0,-1 1-1 0 0,1-1 1 0 0,-1 1 0 0 0,1-1 0 0 0,-1 1-1 0 0,0-1 1 0 0,1 1 0 0 0,-1-1 0 0 0,0 1 0 0 0,1 0-1 0 0,-2-1 1 0 0,-18-7 886 0 0,13 6-557 0 0,2 0-298 0 0,2 0 38 0 0,-1 0 0 0 0,0 0 0 0 0,0 1 0 0 0,0 0 0 0 0,0 0 0 0 0,0 0 0 0 0,0 0 0 0 0,-1 0-1 0 0,1 1 1 0 0,0 0 0 0 0,-7 0 0 0 0,11 0-166 0 0,0 0 0 0 0,0 1 0 0 0,-1-1-1 0 0,1 0 1 0 0,0 0 0 0 0,0 0 0 0 0,0 0 0 0 0,0 1 0 0 0,-1-1-1 0 0,1 0 1 0 0,0 0 0 0 0,0 0 0 0 0,0 1 0 0 0,0-1 0 0 0,0 0-1 0 0,0 0 1 0 0,0 1 0 0 0,0-1 0 0 0,0 0 0 0 0,0 0-1 0 0,0 1 1 0 0,0-1 0 0 0,0 0 0 0 0,0 0 0 0 0,0 0 0 0 0,0 1-1 0 0,0-1 1 0 0,0 0 0 0 0,0 0 0 0 0,0 1 0 0 0,0-1 0 0 0,0 0-1 0 0,0 0 1 0 0,0 0 0 0 0,0 1 0 0 0,0-1 0 0 0,1 0-1 0 0,-1 0 1 0 0,0 0 0 0 0,0 1 0 0 0,0-1 0 0 0,0 0 0 0 0,1 0-1 0 0,-1 0 1 0 0,0 0 0 0 0,0 1 0 0 0,4 1-968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9T14:38:58.179"/>
    </inkml:context>
    <inkml:brush xml:id="br0">
      <inkml:brushProperty name="width" value="0.3" units="cm"/>
      <inkml:brushProperty name="height" value="0.6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335 212 4143 0 0,'0'-3'236'0'0,"0"0"0"0"0,0 0 0 0 0,-1 0 0 0 0,1 0 0 0 0,-1 0 0 0 0,1 0 0 0 0,-1 0 0 0 0,0 1 0 0 0,0-1 0 0 0,-1 0 0 0 0,1 1 0 0 0,0-1 0 0 0,-1 0 0 0 0,0 1 0 0 0,1 0 0 0 0,-1-1 0 0 0,0 1 0 0 0,0 0 0 0 0,-1 0 0 0 0,-2-2 0 0 0,1 1-121 0 0,1 1-1 0 0,-1 0 1 0 0,0 0 0 0 0,0 1-1 0 0,0-1 1 0 0,0 1 0 0 0,0 0-1 0 0,0 0 1 0 0,0 0 0 0 0,0 0 0 0 0,-1 1-1 0 0,1 0 1 0 0,-7 0 0 0 0,-8 2 602 0 0,1 1 0 0 0,-1 1 1 0 0,-25 8-1 0 0,-27 6-140 0 0,69-19-394 0 0,7-3-52 0 0,10-3 417 0 0,22-2 847 0 0,1 2 1 0 0,72-3-1 0 0,-31 3-460 0 0,352-10 952 0 0,-203 13-1807 0 0,288 20-70 0 0,-483-14-10 0 0,161 14 271 0 0,112 5-1 0 0,-137-17-257 0 0,221-3 38 0 0,122-20 88 0 0,43 16-75 0 0,-279 20 5 0 0,-1 0-74 0 0,-112-14 5 0 0,199-21 0 0 0,46-1 0 0 0,-311 17 0 0 0,144 12 1 0 0,-148-3-9 0 0,118-8 0 0 0,92-29-465 0 0,-147 8 385 0 0,41-4-50 0 0,-139 21 103 0 0,83 3 0 0 0,-75 5 35 0 0,0-4 0 0 0,1-3 0 0 0,74-13 0 0 0,-114 10 0 0 0,0 0 0 0 0,45-20 0 0 0,-38 13 0 0 0,-32 14 0 0 0,0-1 0 0 0,1 0 0 0 0,-1 1 0 0 0,0-1 0 0 0,0 1 0 0 0,1-1 0 0 0,-1 1 0 0 0,0 0 0 0 0,0 0 0 0 0,1 0 0 0 0,-1 1 0 0 0,3 0 0 0 0,8 4 16 0 0,9 10 64 0 0,-12-5 0 0 0,13 19-64 0 0,-21-26-16 0 0,0 0 0 0 0,0 0 0 0 0,0 1 0 0 0,0-1 0 0 0,0 0 0 0 0,-1 0 0 0 0,1 1 0 0 0,-1-1 0 0 0,0 1 0 0 0,1 5 0 0 0,-2-5 0 0 0,0-1 0 0 0,-1 1 0 0 0,1 0 0 0 0,-1-1 0 0 0,1 1 0 0 0,-1 0 0 0 0,0-1 0 0 0,0 1 0 0 0,-1-1 0 0 0,1 0 0 0 0,-4 7 0 0 0,3-7 0 0 0,-1 0 0 0 0,1 0 0 0 0,-1 0 0 0 0,0 0 0 0 0,0 0 0 0 0,0-1 0 0 0,0 1 0 0 0,-5 2 0 0 0,-21 12 0 0 0,1-1 0 0 0,0 4 0 0 0,-1 9 0 0 0,-2 2 0 0 0,-3-1 0 0 0,3-10 0 0 0,18-13-13 0 0,0-2 1 0 0,0 1-1 0 0,-1-2 0 0 0,0 0 1 0 0,0-1-1 0 0,0 0 0 0 0,0-1 1 0 0,0 0-1 0 0,-16-1 0 0 0,-20-2-200 0 0,-63-9-1 0 0,49 3 216 0 0,-103-5-285 0 0,-70-6-244 0 0,-30-21-253 0 0,-83-9 225 0 0,244 36 476 0 0,-192-12 187 0 0,63 22-93 0 0,-140 1-18 0 0,-163 2 3 0 0,467-1 0 0 0,-324 17 0 0 0,65 17 16 0 0,-278 37 43 0 0,-124 14 694 0 0,607-74-709 0 0,14 1-44 0 0,-166 9 0 0 0,-275-10 64 0 0,372-6-64 0 0,90 0 0 0 0,-176-15 0 0 0,242 7 24 0 0,-90-15 549 0 0,98 14-485 0 0,1 0 0 0 0,0-2 0 0 0,0 1-1 0 0,1-2 1 0 0,-19-10 0 0 0,27 13-71 0 0,-1 0 0 0 0,0 0 0 0 0,1-1-1 0 0,0 0 1 0 0,0 0 0 0 0,1 0 0 0 0,-1-1 0 0 0,1 0-1 0 0,0 0 1 0 0,1 0 0 0 0,0-1 0 0 0,0 1 0 0 0,0-1 0 0 0,0 0-1 0 0,1 0 1 0 0,0 0 0 0 0,-2-11 0 0 0,3 9 6 0 0,-1 0 0 0 0,1 0-1 0 0,1-1 1 0 0,0 1 0 0 0,0-14 0 0 0,1 18-22 0 0,1 1 0 0 0,0-1 0 0 0,0 0 0 0 0,0 0 0 0 0,0 0 0 0 0,1 1-1 0 0,0-1 1 0 0,0 1 0 0 0,0-1 0 0 0,0 1 0 0 0,1 0 0 0 0,3-5 0 0 0,0 2-22 0 0,0 1 0 0 0,0-1 0 0 0,1 2 0 0 0,-1-1 0 0 0,1 1 0 0 0,1 0 0 0 0,-1 0 0 0 0,0 1 0 0 0,1 0 0 0 0,0 0 0 0 0,0 1 0 0 0,13-3 0 0 0,9-2-11 0 0,0 2 1 0 0,37-3-1 0 0,-33 5 48 0 0,-23 3-27 0 0,82-12-1136 0 0,141 0 0 0 0,-206 14-12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9T14:39:01.844"/>
    </inkml:context>
    <inkml:brush xml:id="br0">
      <inkml:brushProperty name="width" value="0.3" units="cm"/>
      <inkml:brushProperty name="height" value="0.6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666 479 7367 0 0,'0'-1'114'0'0,"-1"0"0"0"0,1 0 0 0 0,-1 0 0 0 0,1 0 0 0 0,0-1 0 0 0,-1 1 0 0 0,1 0-1 0 0,0 0 1 0 0,0 0 0 0 0,0-1 0 0 0,0 1 0 0 0,0 0 0 0 0,0 0 0 0 0,0-1 0 0 0,1-1-1 0 0,5-23 778 0 0,-5 22-581 0 0,0 2-162 0 0,0 0 0 0 0,-1 0 0 0 0,1 0-1 0 0,-1 0 1 0 0,1 0 0 0 0,-1 0 0 0 0,0 0 0 0 0,0 0 0 0 0,0 0 0 0 0,0 0 0 0 0,-1 0-1 0 0,1 0 1 0 0,0 0 0 0 0,-1 0 0 0 0,1 0 0 0 0,-1 0 0 0 0,0 0 0 0 0,0 0-1 0 0,0 0 1 0 0,0 0 0 0 0,0 0 0 0 0,0 1 0 0 0,-3-4 0 0 0,2 4-78 0 0,1-1-1 0 0,-1 1 1 0 0,0 0 0 0 0,0 0 0 0 0,0 1-1 0 0,0-1 1 0 0,0 0 0 0 0,0 1 0 0 0,-1-1-1 0 0,1 1 1 0 0,0 0 0 0 0,0-1 0 0 0,0 1-1 0 0,0 0 1 0 0,-1 1 0 0 0,1-1 0 0 0,0 0-1 0 0,0 0 1 0 0,0 1 0 0 0,0 0 0 0 0,0-1-1 0 0,-4 2 1 0 0,4 0-56 0 0,-1-1 0 0 0,0 0 0 0 0,1 1 0 0 0,-1-1 0 0 0,1 1 0 0 0,-1 0 0 0 0,1-1 1 0 0,0 1-1 0 0,-3 3 0 0 0,5-5-11 0 0,0 1 1 0 0,0-1 0 0 0,-1 0 0 0 0,1 1 0 0 0,0-1 0 0 0,0 0 0 0 0,-1 1 0 0 0,1-1 0 0 0,0 1-1 0 0,0-1 1 0 0,0 1 0 0 0,0-1 0 0 0,0 0 0 0 0,-1 1 0 0 0,1-1 0 0 0,0 1 0 0 0,0-1-1 0 0,0 1 1 0 0,0-1 0 0 0,0 1 0 0 0,0-1 0 0 0,1 0 0 0 0,-1 1 0 0 0,0 0 0 0 0,1 0 13 0 0,-1-1 0 0 0,1 1 1 0 0,0 0-1 0 0,-1-1 1 0 0,1 1-1 0 0,0-1 0 0 0,-1 1 1 0 0,1-1-1 0 0,0 1 1 0 0,0-1-1 0 0,0 0 0 0 0,0 1 1 0 0,-1-1-1 0 0,1 0 1 0 0,0 0-1 0 0,0 0 1 0 0,2 1-1 0 0,214 22 3130 0 0,-156-19-2877 0 0,205-2 570 0 0,-84-4-280 0 0,413-4 765 0 0,-516 4-1295 0 0,51-2 20 0 0,198-2-23 0 0,259 32 176 0 0,-96-6-87 0 0,-457-19-115 0 0,216-4-1 0 0,27 0 0 0 0,-38 6 0 0 0,117 5 0 0 0,-127-2 0 0 0,-11 0 0 0 0,385-7 0 0 0,-527-1 0 0 0,430 2 0 0 0,-353 5 0 0 0,220 12 0 0 0,-109-10 0 0 0,-58-4 0 0 0,114-5-183 0 0,-72-2 17 0 0,-16-2-212 0 0,-120 0 350 0 0,124 11-1 0 0,210 2-1320 0 0,-443-7 1306 0 0,69-4-183 0 0,-1-2-1 0 0,93-21 0 0 0,29-28 292 0 0,-94 23-66 0 0,-71 24 1 0 0,8-3 0 0 0,1 1 0 0 0,50-7 0 0 0,-48 13 9 0 0,99-6 46 0 0,28 24-55 0 0,-23-1 0 0 0,-75-10 16 0 0,-1-4 0 0 0,0-3 0 0 0,79-13 0 0 0,-65-1 320 0 0,-80 18-331 0 0,0 0 0 0 0,0 0 1 0 0,0-1-1 0 0,0 1 0 0 0,0 0 0 0 0,0-1 0 0 0,0 1 0 0 0,0-1 0 0 0,0 1 0 0 0,0-1 0 0 0,-1 1 1 0 0,1-1-1 0 0,0 1 0 0 0,0-1 0 0 0,-1 0 0 0 0,1 0 0 0 0,0 1 0 0 0,-1-1 0 0 0,1 0 1 0 0,-1 0-1 0 0,1 0 0 0 0,-1 0 0 0 0,1 1 0 0 0,-1-1 0 0 0,1 0 0 0 0,-1 0 0 0 0,0 0 0 0 0,0 0 1 0 0,0 0-1 0 0,1 0 0 0 0,-1 0 0 0 0,0 0 0 0 0,0 0 0 0 0,0 0 0 0 0,0 0 0 0 0,-1 0 1 0 0,1 0-1 0 0,0 0 0 0 0,0 0 0 0 0,-1 0 0 0 0,1 0 0 0 0,-1-1 0 0 0,0-2 5 0 0,0 1 0 0 0,0 0 1 0 0,0 0-1 0 0,-1 0 0 0 0,0 0 0 0 0,1 0 0 0 0,-1 0 0 0 0,0 0 1 0 0,0 1-1 0 0,0-1 0 0 0,-1 1 0 0 0,-2-3 0 0 0,-9-5-33 0 0,-2 2-1 0 0,1 0 1 0 0,-1 1 0 0 0,-18-7-1 0 0,-72-16-183 0 0,50 15 133 0 0,-385-102-616 0 0,387 106 663 0 0,-1 3-1 0 0,1 2 1 0 0,-1 2-1 0 0,-1 3 1 0 0,1 2 0 0 0,-67 10-1 0 0,46 0 27 0 0,-94 8-262 0 0,123-18 11 0 0,1 1 0 0 0,-1 3 0 0 0,-47 11 0 0 0,93-16 253 0 0,1 0-1 0 0,0 0 0 0 0,0 0 0 0 0,0 0 1 0 0,0 0-1 0 0,0 0 0 0 0,-1 0 1 0 0,1 0-1 0 0,0 0 0 0 0,0 0 1 0 0,0 0-1 0 0,0 0 0 0 0,0 0 0 0 0,-1 0 1 0 0,1 0-1 0 0,0 0 0 0 0,0 0 1 0 0,0 0-1 0 0,0 0 0 0 0,0 0 1 0 0,0 0-1 0 0,-1 1 0 0 0,1-1 0 0 0,0 0 1 0 0,0 0-1 0 0,0 0 0 0 0,0 0 1 0 0,0 0-1 0 0,0 0 0 0 0,0 1 0 0 0,0-1 1 0 0,0 0-1 0 0,0 0 0 0 0,0 0 1 0 0,0 0-1 0 0,-1 0 0 0 0,1 1 1 0 0,0-1-1 0 0,0 0 0 0 0,0 0 0 0 0,0 0 1 0 0,0 0-1 0 0,0 0 0 0 0,0 1 1 0 0,1-1-1 0 0,-1 0 0 0 0,0 0 1 0 0,0 0-1 0 0,0 0 0 0 0,0 0 0 0 0,0 1 1 0 0,0-1-1 0 0,0 0 0 0 0,0 0 1 0 0,0 0-1 0 0,0 0 0 0 0,0 0 1 0 0,0 0-1 0 0,1 1 0 0 0,-1-1 0 0 0,0 0 1 0 0,0 0-1 0 0,0 0 0 0 0,16 10 44 0 0,27 8 34 0 0,-39-16-75 0 0,77 27 196 0 0,110 24-1 0 0,89 4 467 0 0,-90-20-463 0 0,308 79-138 0 0,-488-113-63 0 0,0 0 0 0 0,0 0-1 0 0,18 10 1 0 0,-27-12-1 0 0,0 0 0 0 0,1 0 0 0 0,-1-1-1 0 0,0 1 1 0 0,0 0 0 0 0,0 0 0 0 0,1 1 0 0 0,-1-1 0 0 0,0 0-1 0 0,0 0 1 0 0,-1 0 0 0 0,1 1 0 0 0,0-1 0 0 0,0 0-1 0 0,0 3 1 0 0,-1-3 0 0 0,0 0-1 0 0,0 0 1 0 0,0 0-1 0 0,0 0 1 0 0,0 0-1 0 0,0 1 1 0 0,0-1-1 0 0,-1 0 1 0 0,1 0-1 0 0,0 0 1 0 0,-1 0-1 0 0,1 0 1 0 0,-1 0-1 0 0,1 0 1 0 0,-1 0 0 0 0,0 0-1 0 0,1 0 1 0 0,-1-1-1 0 0,0 1 1 0 0,0 0-1 0 0,1 0 1 0 0,-1-1-1 0 0,0 1 1 0 0,-2 1-1 0 0,-3 3-12 0 0,-1-1 0 0 0,0 0 0 0 0,0 0 1 0 0,0 0-1 0 0,-1-1 0 0 0,1 0 0 0 0,-15 3 0 0 0,-58 8-15 0 0,56-10 35 0 0,-243 26-7 0 0,60-8 0 0 0,-186 3 32 0 0,0-30 0 0 0,373 5-40 0 0,1-2 0 0 0,0 0 0 0 0,-30-8 0 0 0,43 9 6 0 0,0-1 0 0 0,1 0 0 0 0,-1 0 0 0 0,0-1 0 0 0,1 1 0 0 0,-1-1 0 0 0,1 0 0 0 0,0-1 0 0 0,0 1 0 0 0,0-1 0 0 0,0 0 0 0 0,1-1 0 0 0,0 1 0 0 0,0-1 0 0 0,-5-5 0 0 0,8 8-1 0 0,0 0 1 0 0,0 0-1 0 0,1 0 0 0 0,-1 0 0 0 0,0 0 0 0 0,1 0 1 0 0,-1 0-1 0 0,1 0 0 0 0,-1 0 0 0 0,1 0 0 0 0,0 0 1 0 0,0 0-1 0 0,0 0 0 0 0,0 0 0 0 0,0 0 0 0 0,1 0 0 0 0,0-3 1 0 0,0 1 5 0 0,1 0-1 0 0,0 0 1 0 0,-1 1 0 0 0,1-1 0 0 0,0 1 0 0 0,1-1 0 0 0,-1 1 0 0 0,5-4-1 0 0,4-4 5 0 0,0 1-1 0 0,0 1 0 0 0,23-14 0 0 0,54-32-1 0 0,-30 20-791 0 0,93-72-1 0 0,-151 107 787 0 0,0 0 0 0 0,0 0 0 0 0,1-1 0 0 0,-1 1 0 0 0,0 0 0 0 0,0 0 0 0 0,0 0 0 0 0,1-1 0 0 0,-1 1 0 0 0,0 0 0 0 0,0 0 0 0 0,0-1 0 0 0,0 1 0 0 0,1 0 0 0 0,-1 0 0 0 0,0-1 0 0 0,0 1 0 0 0,0 0 0 0 0,0-1 0 0 0,0 1 0 0 0,0 0 0 0 0,0 0 0 0 0,0-1 0 0 0,0 1 0 0 0,0 0 0 0 0,0-1 0 0 0,0 1 0 0 0,0 0 0 0 0,0-1 0 0 0,0 1 0 0 0,0 0 0 0 0,0-1 0 0 0,-10-6 0 0 0,-19-1 0 0 0,25 7 0 0 0,-28-5-24 0 0,0 1 0 0 0,-53-2-1 0 0,-65 9 20 0 0,-34-2 65 0 0,-135-31 306 0 0,17 2 244 0 0,-2 23-288 0 0,-560 14-282 0 0,236-7-16 0 0,612 0-24 0 0,-1972 19 0 0 0,1102-21-53 0 0,540 9 114 0 0,-174 0-135 0 0,-124 21 60 0 0,99 3-36 0 0,315-22 36 0 0,-4 13-102 0 0,-21 2-134 0 0,230-25 131 0 0,-166 11-1343 0 0,151-6 1263 0 0,0 1 0 0 0,-68 20 0 0 0,101-24 201 0 0,-1 1 0 0 0,1 0 0 0 0,-1 0 0 0 0,1 1 1 0 0,0 0-1 0 0,0 0 0 0 0,1 1 0 0 0,-7 5 0 0 0,11-8-1 0 0,1-1-1 0 0,-1 1 1 0 0,1-1 0 0 0,-1 1 0 0 0,1 0 0 0 0,0 0 0 0 0,0-1 0 0 0,0 1-1 0 0,0 0 1 0 0,0 0 0 0 0,0 0 0 0 0,0 0 0 0 0,1 0 0 0 0,-1 0-1 0 0,1 0 1 0 0,0 0 0 0 0,-1 0 0 0 0,1 1 0 0 0,0-1 0 0 0,0 0-1 0 0,0 0 1 0 0,1 0 0 0 0,-1 0 0 0 0,0 0 0 0 0,1 0 0 0 0,-1 0 0 0 0,1 0-1 0 0,0 0 1 0 0,0 0 0 0 0,0 0 0 0 0,0 0 0 0 0,0 0 0 0 0,0 0-1 0 0,3 2 1 0 0,4 6-36 0 0,1 0-1 0 0,0 0 0 0 0,1-1 0 0 0,0 0 1 0 0,0-1-1 0 0,1-1 0 0 0,0 1 0 0 0,0-1 1 0 0,1-1-1 0 0,0 0 0 0 0,20 6 1 0 0,11 1 387 0 0,0-1 1 0 0,48 6 0 0 0,-24-10-69 0 0,135 0 1 0 0,-19-3-1542 0 0,-159-3-346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9T14:59:22.546"/>
    </inkml:context>
    <inkml:brush xml:id="br0">
      <inkml:brushProperty name="width" value="0.3" units="cm"/>
      <inkml:brushProperty name="height" value="0.6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195 420 6911 0 0,'0'-1'57'0'0,"0"0"-1"0"0,0 0 1 0 0,0-1 0 0 0,0 1-1 0 0,0 0 1 0 0,1 0-1 0 0,-1-1 1 0 0,1 1-1 0 0,-1 0 1 0 0,1 0-1 0 0,-1 0 1 0 0,1 0 0 0 0,-1 0-1 0 0,1 0 1 0 0,0 0-1 0 0,0 0 1 0 0,-1 0-1 0 0,1 0 1 0 0,0 0-1 0 0,0 1 1 0 0,0-1-1 0 0,0 0 1 0 0,0 0 0 0 0,0 1-1 0 0,2-1 1 0 0,31-17 56 0 0,1 8 289 0 0,0 1 0 0 0,66-7 1 0 0,-49 9-2 0 0,166-24 1098 0 0,1 10 0 0 0,355 11-1 0 0,144 36 1470 0 0,-675-24-2590 0 0,0 2 1 0 0,50 12-1 0 0,-75-12-251 0 0,-9 1-58 0 0,15 12-56 0 0,-23-17-13 0 0,-1 0 0 0 0,1 1 0 0 0,-1-1 0 0 0,0 0 0 0 0,1 1 0 0 0,-1-1 0 0 0,1 0 0 0 0,-1 1 0 0 0,0-1 0 0 0,1 0 0 0 0,-1 1 0 0 0,0-1 0 0 0,1 1 0 0 0,-1-1 0 0 0,0 1 0 0 0,0-1 0 0 0,1 0 0 0 0,-1 1 0 0 0,0-1 0 0 0,0 1 0 0 0,0-1 0 0 0,0 1 0 0 0,0-1 0 0 0,0 1 0 0 0,0 0 0 0 0,0-1 0 0 0,0 1 0 0 0,0-1 0 0 0,0 1 0 0 0,0-1 0 0 0,0 1 0 0 0,0-1 0 0 0,0 1 0 0 0,0-1 0 0 0,-1 1 0 0 0,-13 32 0 0 0,12-30 0 0 0,0-1 0 0 0,0 1 0 0 0,-1-1 0 0 0,1 0 0 0 0,0 0 0 0 0,-1 0 0 0 0,1 0 0 0 0,-1 0 0 0 0,0-1 0 0 0,0 1 0 0 0,0-1 0 0 0,0 0 0 0 0,1 0 0 0 0,-2 0 0 0 0,1 0 0 0 0,0 0 0 0 0,0-1 0 0 0,0 1 0 0 0,-5-1 0 0 0,4 1 0 0 0,-24 1 70 0 0,0-2-1 0 0,-53-4 0 0 0,8-1 269 0 0,-39 5-330 0 0,1 5 1 0 0,-1 4 0 0 0,2 5 0 0 0,0 6-1 0 0,1 4 1 0 0,1 4 0 0 0,2 6-1 0 0,-109 49 1 0 0,194-74-9 0 0,1 1 0 0 0,0 0 0 0 0,0 2 0 0 0,2 0 0 0 0,-19 16 0 0 0,34-26 0 0 0,1 1 0 0 0,0-1 0 0 0,-1 1 0 0 0,1-1 0 0 0,0 1 0 0 0,-3 6 0 0 0,4-7 0 0 0,-1 1 0 0 0,1-1 0 0 0,0 1 0 0 0,0-1 0 0 0,0 1 0 0 0,1 0 0 0 0,-1 0 0 0 0,1-1 0 0 0,-1 1 0 0 0,1 0 0 0 0,0 0 0 0 0,0 0 0 0 0,0-1 0 0 0,1 5 0 0 0,0-4 0 0 0,1 1 0 0 0,-1 0 0 0 0,1-1 0 0 0,0 1 0 0 0,0-1 0 0 0,1 0 0 0 0,-1 1 0 0 0,0-1 0 0 0,1 0 0 0 0,5 4 0 0 0,-5-4 0 0 0,1-1 0 0 0,-1 0 0 0 0,1 0 0 0 0,-1 0 0 0 0,1 0 0 0 0,0 0 0 0 0,0-1 0 0 0,0 0 0 0 0,0 0 0 0 0,0 0 0 0 0,0 0 0 0 0,0 0 0 0 0,0-1 0 0 0,0 0 0 0 0,1 0 0 0 0,4 0 0 0 0,5 0 0 0 0,74-1 275 0 0,103-14 1 0 0,75 0 301 0 0,-222 15-385 0 0,0 3 1 0 0,-1 1-1 0 0,0 3 0 0 0,0 1 0 0 0,0 3 0 0 0,48 17 0 0 0,-63-15-177 0 0,-17-8-13 0 0,-7-3 6 0 0,0-1-1 0 0,-1 1 0 0 0,1 0 1 0 0,-1 0-1 0 0,0 0 0 0 0,1 1 1 0 0,-1-1-1 0 0,4 5 0 0 0,17 14 77 0 0,-18-16 4 0 0,0 5 0 0 0,0 0-59 0 0,-1 0-1 0 0,9 22 0 0 0,-12-25-20 0 0,0 0 0 0 0,0 0 0 0 0,-1 0 0 0 0,0 0 0 0 0,-1 0-1 0 0,1 0 1 0 0,-2 9 0 0 0,1-10-7 0 0,-1-1 1 0 0,0 0-1 0 0,-1 1 0 0 0,1-1 1 0 0,-1 0-1 0 0,0 0 0 0 0,0 0 1 0 0,-5 7-1 0 0,-4 4-1 0 0,0 0 0 0 0,-1-1 0 0 0,-1 0 0 0 0,-1-1 0 0 0,0-1 0 0 0,-20 16 0 0 0,-103 65 0 0 0,123-85 0 0 0,-54 32 0 0 0,-68 48 0 0 0,116-71 0 0 0,18-16 0 0 0,0-1 0 0 0,1 1 0 0 0,-1 0 0 0 0,1-1 0 0 0,-1 1 0 0 0,1 0 0 0 0,0 0 0 0 0,0 0 0 0 0,0 0 0 0 0,0 1 0 0 0,0-1 0 0 0,0 0 0 0 0,0 4 0 0 0,0-2 0 0 0,1 0 0 0 0,0 0 0 0 0,0 0 0 0 0,1 0 0 0 0,-1-1 0 0 0,1 1 0 0 0,-1 0 0 0 0,1 0 0 0 0,1-1 0 0 0,-1 1 0 0 0,2 3 0 0 0,-1-5 0 0 0,-1 1 0 0 0,1-1 0 0 0,0-1 0 0 0,0 1 0 0 0,0 0 0 0 0,1 0 0 0 0,-1-1 0 0 0,0 1 0 0 0,1-1 0 0 0,-1 0 0 0 0,0 0 0 0 0,1 0 0 0 0,0 0 0 0 0,-1 0 0 0 0,1 0 0 0 0,-1-1 0 0 0,1 1 0 0 0,0-1 0 0 0,0 0 0 0 0,-1 0 0 0 0,1 0 0 0 0,0 0 0 0 0,3 0 0 0 0,8-2 0 0 0,0 0 0 0 0,27-7 0 0 0,-14 1 4 0 0,-2-1-1 0 0,1-1 1 0 0,-1-1-1 0 0,-1-2 1 0 0,0 0-1 0 0,-1-2 1 0 0,0 0 0 0 0,26-25-1 0 0,-19 13 4 0 0,-1-2-1 0 0,-1-1 0 0 0,-2-2 1 0 0,43-66-1 0 0,-27 31-6 0 0,-6 13 0 0 0,-3-2 0 0 0,45-102 0 0 0,-68 129 0 0 0,0-1 0 0 0,-2 1 0 0 0,-1-2 0 0 0,4-40 0 0 0,-10 53 0 0 0,0 1 0 0 0,-1-1 0 0 0,-1 1 0 0 0,-1 0 0 0 0,0-1 0 0 0,-1 1 0 0 0,-1 0 0 0 0,-1 0 0 0 0,-7-19 0 0 0,5 18-19 0 0,6 13 10 0 0,-1 0 0 0 0,0-1 0 0 0,0 1 0 0 0,-3-5 0 0 0,4 7 9 0 0,-4 27 0 0 0,-2 40 0 0 0,0 14 0 0 0,2 7 0 0 0,5-13 0 0 0,2-2 0 0 0,4 2 0 0 0,7-4 0 0 0,5-3 0 0 0,2-6 0 0 0,1 0 0 0 0,-1 5 0 0 0,-3 6 0 0 0,-4 3 0 0 0,-5 3 0 0 0,-5 0 0 0 0,-8-3 0 0 0,-6-10 0 0 0,-4-5 0 0 0,0-4 0 0 0,0 10 0 0 0,0-2 0 0 0,11-51 0 0 0,1-1 0 0 0,-11 19 0 0 0,11-24 0 0 0,0 1 0 0 0,-1-1 0 0 0,-8 9 0 0 0,-5-1 0 0 0,5-6 0 0 0,-1-1 0 0 0,0 0 0 0 0,0-1 0 0 0,0-1 0 0 0,-1 0 0 0 0,0 0 0 0 0,1-2 0 0 0,-1 0 0 0 0,0 0 0 0 0,0-1 0 0 0,0-1 0 0 0,-1 0 0 0 0,1-1 0 0 0,0-1 0 0 0,0 0 0 0 0,1-1 0 0 0,-1 0 0 0 0,0-1 0 0 0,1-1 0 0 0,0 0 0 0 0,-19-10 0 0 0,-4-6 38 0 0,-1 2 0 0 0,-1 2 0 0 0,0 1 0 0 0,-1 2 0 0 0,-1 2 0 0 0,-45-9-1 0 0,-538-41 138 0 0,318 39-175 0 0,97 5 0 0 0,202 18 0 0 0,0 0 0 0 0,0-1 0 0 0,0 0 0 0 0,1 0 0 0 0,-12-4 0 0 0,15 4 0 0 0,1 0 0 0 0,0 0 0 0 0,-1 0 0 0 0,1 0 0 0 0,0 0 0 0 0,-1 0 0 0 0,1 0 0 0 0,0 0 0 0 0,0 0 0 0 0,0 0 0 0 0,0-1 0 0 0,0 1 0 0 0,0 0 0 0 0,1-1 0 0 0,-1 1 0 0 0,0-1 0 0 0,1 1 0 0 0,-1-1 0 0 0,1 1 0 0 0,-1-1 0 0 0,1 1 0 0 0,0-1 0 0 0,-1 0 0 0 0,1 1 0 0 0,0-1 0 0 0,0-2 0 0 0,2-11 0 0 0,0-1 0 0 0,1 0 0 0 0,0 1 0 0 0,1 0 0 0 0,9-23 0 0 0,3-9 0 0 0,62-194 0 0 0,-31 104 0 0 0,-26 71 0 0 0,-3-1 0 0 0,-3-1 0 0 0,8-92 0 0 0,-23 154 6 0 0,2-14-15 0 0,-1 1 0 0 0,-3-23 0 0 0,2 37 7 0 0,0 1-1 0 0,-1 0 1 0 0,1 0-1 0 0,-1 0 1 0 0,0 0-1 0 0,-1 0 1 0 0,1 0-1 0 0,-1 0 1 0 0,0 1-1 0 0,1-1 0 0 0,-2 0 1 0 0,1 1-1 0 0,0 0 1 0 0,-1-1-1 0 0,1 1 1 0 0,-6-5-1 0 0,7 8 3 0 0,0-1 0 0 0,0 1 0 0 0,0-1 0 0 0,-1 1 0 0 0,1-1 0 0 0,0 1 0 0 0,0 0 0 0 0,0 0 0 0 0,0-1 0 0 0,-1 1 0 0 0,1 0 0 0 0,0 0 0 0 0,0 0 0 0 0,0 0 0 0 0,-1 1 0 0 0,1-1 0 0 0,0 0 0 0 0,0 0 0 0 0,0 1 0 0 0,-1-1 0 0 0,1 1 0 0 0,0-1 0 0 0,0 1 0 0 0,0-1 0 0 0,0 1 0 0 0,0 0 0 0 0,0-1 0 0 0,0 1 0 0 0,0 0 0 0 0,-1 1 0 0 0,-2 2 0 0 0,-1 1 0 0 0,1-1 0 0 0,1 1 0 0 0,-7 9 0 0 0,-6 14 0 0 0,-9 29 0 0 0,-53 177-64 0 0,61-174 64 0 0,-7 22 0 0 0,5-8 0 0 0,4-10-25 0 0,2-9-101 0 0,11-44-19 0 0,-1-5-119 0 0,-9 19 240 0 0,12-25 23 0 0,0 0 0 0 0,0 0 0 0 0,0 1 0 0 0,-1-1 0 0 0,1 0 0 0 0,0 0 0 0 0,0 1 1 0 0,0-1-1 0 0,0 0 0 0 0,0 0 0 0 0,0 0 0 0 0,0 1 0 0 0,0-1 0 0 0,0 0 0 0 0,-1 0 0 0 0,1 0 0 0 0,0 1 0 0 0,0-1 0 0 0,0 0 0 0 0,0 0 0 0 0,0 0 0 0 0,-1 0 0 0 0,1 0 0 0 0,0 1 0 0 0,0-1 0 0 0,0 0 0 0 0,-1 0 0 0 0,1 0 1 0 0,0 0-1 0 0,0 0 0 0 0,-1 0 0 0 0,1 0 0 0 0,0 0 0 0 0,0 0 0 0 0,0 0 0 0 0,-1 0 0 0 0,1 0 0 0 0,0 0 0 0 0,0 0 0 0 0,-1 0 0 0 0,1 0 0 0 0,0 0 0 0 0,0 0 0 0 0,-1 0 0 0 0,1 0 0 0 0,0 0 0 0 0,0 0 0 0 0,0 0 0 0 0,-1 0 1 0 0,1-1-1 0 0,0 1 0 0 0,0 0 0 0 0,0 0 0 0 0,-1 0 0 0 0,1 0 0 0 0,0-1 0 0 0,0 1 0 0 0,0 0 0 0 0,0 0 0 0 0,0 0 0 0 0,0 0 0 0 0,-1-1 0 0 0,-3-12-3 0 0,4 13 4 0 0,-5-22 0 0 0,2 1 0 0 0,-2-32 0 0 0,0-10 0 0 0,-43-333 0 0 0,27 199 0 0 0,19 178 0 0 0,-1 1 0 0 0,0 0 0 0 0,-2 0 0 0 0,0 0 0 0 0,-1 1 0 0 0,0-1 0 0 0,-2 1 0 0 0,0 1 0 0 0,-1-1 0 0 0,0 2 0 0 0,-2-1 0 0 0,1 1 0 0 0,-2 1 0 0 0,0 0 0 0 0,-1 0 0 0 0,0 2 0 0 0,-26-20 0 0 0,36 30 0 0 0,1 1-1 0 0,0-1 1 0 0,0 0-1 0 0,0 0 1 0 0,0 0-1 0 0,0 0 0 0 0,0 0 1 0 0,0 0-1 0 0,1-1 1 0 0,-1 1-1 0 0,1-1 1 0 0,-1 1-1 0 0,1-1 1 0 0,0 1-1 0 0,0-1 1 0 0,0 0-1 0 0,1 1 1 0 0,-1-1-1 0 0,0-5 1 0 0,-6 22-54 0 0,8 12 54 0 0,5-5 0 0 0,-1-6 0 0 0,-3-7 0 0 0,0-1 0 0 0,1 0 0 0 0,0 1 0 0 0,0-1 0 0 0,8 12 0 0 0,-7-12 0 0 0,1-1 0 0 0,0 1 0 0 0,8 7 0 0 0,-17-19 0 0 0,-5-3 0 0 0,7 9 0 0 0,2 8 0 0 0,2-7 0 0 0,-4 26 0 0 0,-5 34 0 0 0,-5 5 0 0 0,2 0 0 0 0,-2 2 0 0 0,-3 5 0 0 0,4 1 0 0 0,6-9 0 0 0,4 4 0 0 0,4 2 0 0 0,3-3 0 0 0,3-2 0 0 0,1 0 0 0 0,2-2 0 0 0,3 1 0 0 0,4 12 0 0 0,-2-4 0 0 0,-13-51 1 0 0,-1-12 12 0 0,-1 0 0 0 0,1 0 0 0 0,6 14 0 0 0,15 37-2 0 0,6 4-11 0 0,-25-57 0 0 0,0-1 0 0 0,1 0 0 0 0,-1 0 0 0 0,11 10 0 0 0,-10-12 7 0 0,0-1-1 0 0,0 0 0 0 0,1-1 1 0 0,-1 1-1 0 0,1-1 1 0 0,0-1-1 0 0,0 1 0 0 0,0-1 1 0 0,12 3-1 0 0,6 1 7 0 0,1-2-1 0 0,0-1 1 0 0,0-1-1 0 0,33 0 1 0 0,106-10 89 0 0,-39-1 181 0 0,133-7-225 0 0,-51 2-44 0 0,-92 14-14 0 0,134 17 0 0 0,-17 0 0 0 0,-114-9 0 0 0,38 1 0 0 0,-134-10 0 0 0,1-1 0 0 0,-1-1 0 0 0,0-1 0 0 0,38-10 0 0 0,-50 9 0 0 0,-1 1 0 0 0,1-2 0 0 0,-1 1 0 0 0,0-2 0 0 0,-1 1 0 0 0,1-1 0 0 0,-1-1 0 0 0,0 1 0 0 0,8-10 0 0 0,-6 5 0 0 0,-1 0 0 0 0,-1-1 0 0 0,0 0 0 0 0,0 0 0 0 0,-2-1 0 0 0,9-16 0 0 0,92-229 0 0 0,-93 220 0 0 0,1 0 0 0 0,-3-1 0 0 0,-1 0 0 0 0,-2-1 0 0 0,-1 0 0 0 0,-3-1 0 0 0,-1 0 0 0 0,0-52 0 0 0,-6 64-51 0 0,2 0 0 0 0,1 0 0 0 0,1 0-1 0 0,1 0 1 0 0,2 0 0 0 0,1 1 0 0 0,1 0 0 0 0,2 0-1 0 0,18-38 1 0 0,-21 52 50 0 0,1-2-8 0 0,0 1 1 0 0,-1-1-1 0 0,8-30 0 0 0,-14 42 8 0 0,0-1-1 0 0,0 0 1 0 0,-1 1-1 0 0,0-1 1 0 0,1 0 0 0 0,-2 1-1 0 0,1-1 1 0 0,0 0-1 0 0,-1 1 1 0 0,0-1-1 0 0,0 0 1 0 0,0 1-1 0 0,-1-1 1 0 0,0 1-1 0 0,1 0 1 0 0,-2 0-1 0 0,1-1 1 0 0,-5-6-1 0 0,0 3-21 0 0,1-1 0 0 0,0 1 0 0 0,0-2 0 0 0,1 1 0 0 0,0 0 1 0 0,1-1-1 0 0,0 0 0 0 0,1 0 0 0 0,0 0 0 0 0,0 0 0 0 0,1-1 0 0 0,0 1 0 0 0,1-1 0 0 0,0-16 0 0 0,5-34 51 0 0,-2 39-195 0 0,-2-40 1 0 0,0 55 127 0 0,-1 0 1 0 0,-1-1 0 0 0,1 1 0 0 0,-1 0-1 0 0,0 0 1 0 0,-1 0 0 0 0,0 0 0 0 0,0 0-1 0 0,-5-8 1 0 0,-17-19 38 0 0,18 26 0 0 0,1 0 0 0 0,0-1 0 0 0,0 1 0 0 0,-4-12 0 0 0,9 19 0 0 0,1 0 0 0 0,-1 0 0 0 0,1-1 0 0 0,0 1 0 0 0,0 0 0 0 0,-1-1 0 0 0,1 1 0 0 0,0 0 0 0 0,0-1 0 0 0,1-1 0 0 0,-1-6 0 0 0,3 48 0 0 0,-2-19 0 0 0,5 38 0 0 0,9 11 0 0 0,7 6 0 0 0,2-1 0 0 0,-7-9 0 0 0,-6 2 0 0 0,-5-1 0 0 0,-4 4 0 0 0,-5 0 0 0 0,-1 1 0 0 0,1 1 0 0 0,1 0 0 0 0,2 1 0 0 0,1 0 0 0 0,1 9 0 0 0,-2-2 11 0 0,-1-4 32 0 0,3-4-33 0 0,4-2-10 0 0,1-13 11 0 0,-5-34 32 0 0,3 33-22 0 0,1 7 22 0 0,2-8-22 0 0,-3-35 22 0 0,12 27-33 0 0,0 1 2 0 0,-14-38 570 0 0,4 55-23 0 0,-11-56-500 0 0,-8 26-36 0 0,8-16 19 0 0,3-12-39 0 0,1 0-1 0 0,-1 0 0 0 0,-1 0 0 0 0,-1 7 0 0 0,2-11-2 0 0,-1-1 0 0 0,1 0 0 0 0,0 0 0 0 0,-1 0 0 0 0,1-1 0 0 0,-1 1 0 0 0,0 0 0 0 0,1-1 0 0 0,-1 1 0 0 0,0-1 0 0 0,0 1 0 0 0,0-1 0 0 0,0 0 0 0 0,0 0 0 0 0,0 1 0 0 0,-1-2 0 0 0,1 1 0 0 0,-3 1 0 0 0,-6 1 0 0 0,0-1 0 0 0,-18 3 0 0 0,11-3 0 0 0,-39 8 0 0 0,-17 4 0 0 0,-114 6 0 0 0,-91-29 0 0 0,116 1 0 0 0,-394-15-152 0 0,461 18 152 0 0,-141 1 0 0 0,-185 43 0 0 0,205 3 0 0 0,-17 1 0 0 0,230-42 0 0 0,-1-1 0 0 0,1 1 0 0 0,-1-1 0 0 0,1 0 0 0 0,-1-1 0 0 0,0 1 0 0 0,1-1 0 0 0,0 0 0 0 0,-1 0 0 0 0,-8-4 0 0 0,11 4 0 0 0,-1-1 0 0 0,1 1 0 0 0,-1-1 0 0 0,1 0 0 0 0,0 0 0 0 0,0 0 0 0 0,0-1 0 0 0,0 1 0 0 0,0 0 0 0 0,0-1 0 0 0,1 1 0 0 0,-1-1 0 0 0,1 0 0 0 0,-1 1 0 0 0,1-1 0 0 0,0 0 0 0 0,-1-4 0 0 0,-1-11 40 0 0,0 0-1 0 0,2 0 1 0 0,0-1 0 0 0,1 1-1 0 0,3-28 1 0 0,-2 30-26 0 0,7-339-27 0 0,-9 297-3 0 0,3 0 0 0 0,2 0 1 0 0,3 1-1 0 0,22-91 0 0 0,10-92-83 0 0,-9 32-39 0 0,-17 161-337 0 0,25-63 0 0 0,-22 70 353 0 0,-3 0 1 0 0,13-59-1 0 0,-21 74 120 0 0,-1 1-1 0 0,-1-1 0 0 0,-2 0 1 0 0,0 0-1 0 0,-4-32 0 0 0,1 37-309 0 0,2 0 0 0 0,0-1 0 0 0,1 1 0 0 0,1-1 0 0 0,1 1 0 0 0,0 0 0 0 0,8-22 0 0 0,-11 41 312 0 0,0 1 0 0 0,1-1 0 0 0,-1 0 0 0 0,1 0 0 0 0,-1 0 0 0 0,1 0 0 0 0,-1 1 0 0 0,1-1 0 0 0,0 0 0 0 0,-1 0 0 0 0,1 1 0 0 0,0-1 0 0 0,-1 0 0 0 0,1 1 0 0 0,0-1 0 0 0,0 1 0 0 0,0-1 0 0 0,-1 1 0 0 0,1-1 0 0 0,0 1 0 0 0,0 0 0 0 0,0-1 0 0 0,0 1 0 0 0,1 0 0 0 0,28-1 0 0 0,-9 1 0 0 0,54-14 51 0 0,-55 9-22 0 0,0 1-1 0 0,0 1 0 0 0,1 0 0 0 0,21 2 0 0 0,75 2 720 0 0,213-25 0 0 0,-245 13-748 0 0,145-13 0 0 0,-197 24 19 0 0,0 2 0 0 0,45 9-1 0 0,26 2-10 0 0,38-15-8 0 0,-45-1 0 0 0,-89 3 18 0 0,0 0 1 0 0,0 1-1 0 0,-1 0 0 0 0,12 3 0 0 0,-17-4 19 0 0,0 0-1 0 0,-1 1 0 0 0,1-1 0 0 0,0 1 0 0 0,0 0 1 0 0,-1 0-1 0 0,1-1 0 0 0,-1 1 0 0 0,1 0 0 0 0,-1 0 0 0 0,1 1 1 0 0,-1-1-1 0 0,0 0 0 0 0,1 0 0 0 0,-1 1 0 0 0,0-1 1 0 0,0 1-1 0 0,0-1 0 0 0,0 1 0 0 0,0-1 0 0 0,0 1 0 0 0,-1-1 1 0 0,1 1-1 0 0,0 0 0 0 0,0 2 0 0 0,-1-3-30 0 0,0 1-1 0 0,0-1 1 0 0,-1 1-1 0 0,1 0 1 0 0,0-1-1 0 0,-1 1 0 0 0,1 0 1 0 0,-1-1-1 0 0,1 1 1 0 0,-1-1-1 0 0,0 1 1 0 0,1-1-1 0 0,-1 1 1 0 0,0-1-1 0 0,-2 3 1 0 0,-3 5-302 0 0,39 30-5120 0 0,-32-37 5427 0 0,0-1 0 0 0,0 1 0 0 0,0-1 0 0 0,0 1-1 0 0,1-1 1 0 0,-1 1 0 0 0,0-1 0 0 0,1 1 0 0 0,-1-1 0 0 0,1 0 0 0 0,-1 0 0 0 0,4 2 0 0 0,29 7 33 0 0,-24-8-23 0 0,0 1-1 0 0,0 0 1 0 0,0 1 0 0 0,0 0 0 0 0,-1 1 0 0 0,1 0-1 0 0,11 9 1 0 0,-16-12-24 0 0,20 23 22 0 0,10 12 61 0 0,-1 1 36 0 0,6 10 280 0 0,-4-4-18 0 0,-5-5-302 0 0,14 15-12 0 0,-21-26-42 0 0,-12-10 26 0 0,21 32-36 0 0,-22-32-12 0 0,10 26 0 0 0,-1 10 11 0 0,-13-31 32 0 0,10 38-33 0 0,4 17-10 0 0,-5-11 11 0 0,-4 1 32 0 0,-6 4-33 0 0,-2-1-10 0 0,-3-3 0 0 0,-1-1 0 0 0,1-42-1 0 0,-1-11-16 0 0,0 1-1 0 0,-4 23 1 0 0,-5 19 6 0 0,6-43 11 0 0,0 0 0 0 0,-10 24 0 0 0,5-22 0 0 0,0 0 0 0 0,-10 14 0 0 0,10-18 0 0 0,0-1 0 0 0,-11 11 0 0 0,-22 17-10 0 0,7-11-2 0 0,-1-3 0 0 0,-53 31 1 0 0,-83 31-8 0 0,37-17 19 0 0,-92 40 0 0 0,50-42-53 0 0,161-65 24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9T14:59:24.540"/>
    </inkml:context>
    <inkml:brush xml:id="br0">
      <inkml:brushProperty name="width" value="0.3" units="cm"/>
      <inkml:brushProperty name="height" value="0.6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163 394 10135 0 0,'-20'-17'659'0'0,"-16"-18"724"0"0,34 32-1258 0 0,0 1 0 0 0,0 0-1 0 0,1 0 1 0 0,-1-1 0 0 0,1 1 0 0 0,-1-1 0 0 0,1 0 0 0 0,0 1-1 0 0,0-1 1 0 0,0 0 0 0 0,0 1 0 0 0,1-1 0 0 0,-1-5 0 0 0,1 6-86 0 0,0 1 0 0 0,1-1-1 0 0,-1 1 1 0 0,0 0 0 0 0,1-1 0 0 0,0 1 0 0 0,-1 0 0 0 0,1 0 0 0 0,0-1 0 0 0,-1 1 0 0 0,1 0 0 0 0,0 0 0 0 0,0 0 0 0 0,0 0 0 0 0,0 0 0 0 0,0 0 0 0 0,0 0 0 0 0,0 0 0 0 0,1 0 0 0 0,-1 1-1 0 0,0-1 1 0 0,0 0 0 0 0,1 1 0 0 0,-1-1 0 0 0,0 1 0 0 0,1-1 0 0 0,2 1 0 0 0,4-3 218 0 0,1 1 0 0 0,0 1 1 0 0,9-1-1 0 0,-17 2-235 0 0,66-3 1027 0 0,109 11 0 0 0,-83-2-767 0 0,159 12 96 0 0,106 3-323 0 0,-53-11 481 0 0,-56-2 56 0 0,55 13-288 0 0,-61-3 144 0 0,-207-16-236 0 0,-3 0-42 0 0,35-2 0 0 0,-68 0-170 0 0,1 0-1 0 0,-1 0 1 0 0,1 0 0 0 0,-1 0-1 0 0,1 0 1 0 0,0 0-1 0 0,-1 0 1 0 0,1 0 0 0 0,-1 0-1 0 0,1 0 1 0 0,0 0 0 0 0,-1 0-1 0 0,1 0 1 0 0,-1 0-1 0 0,1-1 1 0 0,-1 1 0 0 0,1 0-1 0 0,-1 0 1 0 0,1-1-1 0 0,-1 1 1 0 0,1 0 0 0 0,-1-1-1 0 0,1 1 1 0 0,-1 0 0 0 0,1-1-1 0 0,-1 1 1 0 0,0-1-1 0 0,1 1 1 0 0,-1-1 0 0 0,0 0 2 0 0,-1 0 0 0 0,1 0 0 0 0,-1 0 0 0 0,1 1 1 0 0,-1-1-1 0 0,0 0 0 0 0,1 1 0 0 0,-1-1 0 0 0,0 0 0 0 0,0 1 1 0 0,1-1-1 0 0,-1 1 0 0 0,0-1 0 0 0,-2 0 0 0 0,-35-15 144 0 0,8 9-125 0 0,-1 0 1 0 0,-44-3-1 0 0,-63 3 34 0 0,66 5-45 0 0,-373 9-10 0 0,-122 20 0 0 0,218-32 0 0 0,201-1 0 0 0,145 6 0 0 0,-143-9 0 0 0,128 7 0 0 0,1-2 0 0 0,0 1 0 0 0,0-2 0 0 0,1 0 0 0 0,-1-1 0 0 0,-21-12 0 0 0,37 18 0 0 0,0-1 0 0 0,0 1 0 0 0,-1-1 0 0 0,1 1 0 0 0,0-1 0 0 0,0 0 0 0 0,0 0 0 0 0,0 1 0 0 0,0-1 0 0 0,0 0 0 0 0,0 0 0 0 0,0 0 0 0 0,1 0 0 0 0,-1 0 0 0 0,0 0 0 0 0,0 0 0 0 0,1 0 0 0 0,-1-1 0 0 0,1 1 0 0 0,-1 0 0 0 0,1 0 0 0 0,-1-1 0 0 0,1 1 0 0 0,0 0 0 0 0,0 0 0 0 0,-1-1 0 0 0,1 1 0 0 0,0 0 0 0 0,0-1 0 0 0,1-1 0 0 0,0 1 0 0 0,0 0 0 0 0,0 0 0 0 0,0 0 0 0 0,0 0 0 0 0,1 1 0 0 0,-1-1 0 0 0,0 0 0 0 0,1 1 0 0 0,0-1 0 0 0,-1 0 0 0 0,1 1 0 0 0,0 0 0 0 0,0-1 0 0 0,0 1 0 0 0,0 0 0 0 0,0 0 0 0 0,2-1 0 0 0,16-6 0 0 0,0 1 0 0 0,0 1 0 0 0,33-6 0 0 0,66-5 0 0 0,-99 15 0 0 0,498-39 0 0 0,1 24 0 0 0,-444 16 0 0 0,139-8 0 0 0,-213 9 0 0 0,28-4 0 0 0,-28 4 0 0 0,0-1 0 0 0,1 1 0 0 0,-1 0 0 0 0,0-1 0 0 0,0 1 0 0 0,0-1 0 0 0,0 1 0 0 0,0-1 0 0 0,1 0 0 0 0,-1 1 0 0 0,0-1 0 0 0,0 0 0 0 0,0 0 0 0 0,-1 1 0 0 0,1-1 0 0 0,0 0 0 0 0,0 0 0 0 0,0 0 0 0 0,0-2 0 0 0,-1 3 0 0 0,0-1 0 0 0,0 1 0 0 0,0-1 0 0 0,0 1 0 0 0,0-1 0 0 0,0 1 0 0 0,0-1 0 0 0,0 1 0 0 0,-1-1 0 0 0,1 1 0 0 0,0-1 0 0 0,0 1 0 0 0,0 0 0 0 0,-1-1 0 0 0,1 1 0 0 0,0-1 0 0 0,-1 1 0 0 0,1 0 0 0 0,0-1 0 0 0,-1 1 0 0 0,1 0 0 0 0,0-1 0 0 0,-1 1 0 0 0,1 0 0 0 0,-1-1 0 0 0,1 1 0 0 0,-1 0 0 0 0,1 0 0 0 0,-1 0 0 0 0,1-1 0 0 0,-1 1 0 0 0,1 0 0 0 0,-1 0 0 0 0,-20-5 0 0 0,19 4 0 0 0,-57-7 0 0 0,0 2 0 0 0,-120 3 0 0 0,102 4 0 0 0,-784 3-72 0 0,788-4 72 0 0,-358-11 0 0 0,428 10 0 0 0,1 1 0 0 0,-1 0 0 0 0,1 0 0 0 0,0 0 0 0 0,0 0 0 0 0,-1-1 0 0 0,1 1 0 0 0,0-1 0 0 0,0 0 0 0 0,-1 0 0 0 0,1 1 0 0 0,-3-3 0 0 0,5 2 0 0 0,0 1 0 0 0,0-1 0 0 0,0 1 0 0 0,0 0 0 0 0,0-1 0 0 0,1 1 0 0 0,-1-1 0 0 0,0 1 0 0 0,0 0 0 0 0,0-1 0 0 0,1 1 0 0 0,-1 0 0 0 0,0-1 0 0 0,1 1 0 0 0,-1 0 0 0 0,0 0 0 0 0,1-1 0 0 0,-1 1 0 0 0,0 0 0 0 0,1 0 0 0 0,-1 0 0 0 0,0-1 0 0 0,1 1 0 0 0,-1 0 0 0 0,0 0 0 0 0,1 0 0 0 0,-1 0 0 0 0,1 0 0 0 0,-1 0 0 0 0,1 0 0 0 0,15-5 0 0 0,38-3 8 0 0,105-1 0 0 0,57 15 24 0 0,-175-4-26 0 0,786 69 54 0 0,-813-69-139 0 0,-7-2-63 0 0,0 1 1 0 0,1 0-1 0 0,10 4 0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9T09:08:34.40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22 18 15663 0 0,'1'-2'214'0'0,"-1"1"0"0"0,0 0 0 0 0,1 0 0 0 0,-1 0 0 0 0,1 0-1 0 0,-1 0 1 0 0,1 1 0 0 0,0-1 0 0 0,-1 0 0 0 0,1 0 0 0 0,0 0 0 0 0,0 0 0 0 0,-1 1-1 0 0,1-1 1 0 0,0 0 0 0 0,0 1 0 0 0,0-1 0 0 0,2 0 0 0 0,-3 1-146 0 0,1-1 0 0 0,-1 1 0 0 0,1 0 0 0 0,-1 0 0 0 0,1 0-1 0 0,-1 0 1 0 0,1 0 0 0 0,-1 0 0 0 0,1 1 0 0 0,-1-1 0 0 0,1 0 0 0 0,-1 0 0 0 0,1 0 0 0 0,-1 0 0 0 0,1 1 0 0 0,-1-1 0 0 0,0 0 0 0 0,1 0 0 0 0,-1 1 0 0 0,1-1-1 0 0,-1 0 1 0 0,0 1 0 0 0,1-1 0 0 0,-1 0 0 0 0,0 1 0 0 0,1-1 0 0 0,-1 1 0 0 0,0-1 0 0 0,1 0 0 0 0,-1 1 0 0 0,0-1 0 0 0,0 1 0 0 0,0-1 0 0 0,1 1 0 0 0,-1-1 0 0 0,0 2-1 0 0,0-1 465 0 0,0 10-329 0 0,0 34-10 0 0,0-34-29 0 0,-1 3-17 0 0,-10 66 130 0 0,1-13-122 0 0,-1 1-38 0 0,4-15-106 0 0,4-32-10 0 0,-2 29 67 0 0,3-12 24 0 0,1-28 11 0 0,2 2 1 0 0,0 2-67 0 0,0-4 55 0 0,0 0-1 0 0,-2 17 1 0 0,6-15 12 0 0,15 35-7 0 0,-19-45-92 0 0,-1-1-1 0 0,1 0 0 0 0,-1 1 1 0 0,1-1-1 0 0,0 0 0 0 0,-1 0 0 0 0,1 1 1 0 0,0-1-1 0 0,0 0 0 0 0,0 0 1 0 0,0 0-1 0 0,0 0 0 0 0,1 1 0 0 0,6 5-2 0 0,1-1-1 0 0,-1 1 0 0 0,1-2 0 0 0,0 1 0 0 0,1-2 1 0 0,-1 1-1 0 0,1-1 0 0 0,19 5 0 0 0,-18-7-96 0 0,1 0 0 0 0,0-1 0 0 0,12 0 0 0 0,-21-1-144 0 0,1 0 1 0 0,0 0 0 0 0,0 0-1 0 0,-1-1 1 0 0,1 0 0 0 0,0 0-1 0 0,-1 0 1 0 0,1 0 0 0 0,0-1-1 0 0,-1 1 1 0 0,0-1 0 0 0,1 0-1 0 0,3-3 1 0 0,2-4-7461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9T09:08:34.40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9 103 10591 0 0,'-1'0'87'0'0,"1"-1"-1"0"0,-1 1 0 0 0,1 0 0 0 0,0 0 0 0 0,-1 0 0 0 0,1-1 1 0 0,-1 1-1 0 0,1 0 0 0 0,0-1 0 0 0,-1 1 0 0 0,1 0 1 0 0,-1-1-1 0 0,1 1 0 0 0,0 0 0 0 0,0-1 0 0 0,-1 1 1 0 0,1 0-1 0 0,0-1 0 0 0,0 1 0 0 0,-1-1 0 0 0,1 1 1 0 0,0-1-1 0 0,0 1 0 0 0,0-1 0 0 0,0 1 0 0 0,0 0 1 0 0,0-1-1 0 0,0 1 0 0 0,0-1 0 0 0,0 1 0 0 0,0-1 0 0 0,0 1 1 0 0,0-1-1 0 0,0 1 0 0 0,0-1 0 0 0,0 1 0 0 0,0-1 1 0 0,0 1-1 0 0,1-1 0 0 0,-1 1 0 0 0,0 0 0 0 0,0-1 1 0 0,0 1-1 0 0,1-1 0 0 0,-1 1 0 0 0,0 0 0 0 0,1-1 1 0 0,-1 1-1 0 0,0 0 0 0 0,1-1 0 0 0,-1 1 0 0 0,1 0 0 0 0,-1 0 1 0 0,1-1-1 0 0,6-6 1052 0 0,-2 1-802 0 0,2 0-1 0 0,-1 1 1 0 0,1 0 0 0 0,-1 0-1 0 0,1 0 1 0 0,1 1 0 0 0,-1 0-1 0 0,1 0 1 0 0,-1 1 0 0 0,1 0-1 0 0,0 0 1 0 0,0 1 0 0 0,9-1-1 0 0,15-3 157 0 0,65-1-1 0 0,-87 7-596 0 0,7-1-1541 0 0,-1-1-5692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9T09:08:34.40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58 29 18887 0 0,'-4'-5'360'0'0,"2"3"-191"0"0,1-1 0 0 0,-1 1 0 0 0,0 0-1 0 0,1 0 1 0 0,-1 0 0 0 0,0 0 0 0 0,-1 0 0 0 0,1 0-1 0 0,-5-2 1 0 0,9 8 85 0 0,-1 1 0 0 0,-1 0 0 0 0,1 0 0 0 0,-1-1 0 0 0,0 8 0 0 0,1 19-129 0 0,-1-20-16 0 0,0 0 0 0 0,-3 21 0 0 0,-2 10 36 0 0,4-32 74 0 0,-1 2 34 0 0,-4 35 10 0 0,4-36-8 0 0,1 1-41 0 0,-1 2-144 0 0,-2 42 420 0 0,2-11-388 0 0,1-24-25 0 0,-1 28-61 0 0,0-27-16 0 0,1-14 0 0 0,1 0 0 0 0,-1 0 0 0 0,2 10 0 0 0,-1-17 0 0 0,0 0 0 0 0,0 0 0 0 0,0 0 1 0 0,0-1-1 0 0,0 1 0 0 0,0 0 0 0 0,0 0 0 0 0,0 0 0 0 0,1-1 0 0 0,-1 1 0 0 0,0 0 0 0 0,0 0 0 0 0,1-1 1 0 0,-1 1-1 0 0,1 0 0 0 0,-1-1 0 0 0,0 1 0 0 0,1 0 0 0 0,-1-1 0 0 0,1 1 0 0 0,-1 0 0 0 0,1-1 1 0 0,0 1-1 0 0,-1-1 0 0 0,2 1 0 0 0,-1-1-1 0 0,-1 0 1 0 0,1 0 0 0 0,0 0-1 0 0,0 0 1 0 0,0-1 0 0 0,-1 1-1 0 0,1 0 1 0 0,0-1 0 0 0,0 1-1 0 0,-1 0 1 0 0,1-1 0 0 0,0 1-1 0 0,0-1 1 0 0,-1 1-1 0 0,1-1 1 0 0,0 1 0 0 0,-1-1-1 0 0,2-1 1 0 0,4-5-27 0 0,-1 0-1 0 0,0 0 1 0 0,5-8 0 0 0,54-88-318 0 0,-52 86 266 0 0,2 0-1 0 0,-1 1 1 0 0,28-24-1 0 0,-39 38 134 0 0,1 0 1 0 0,-1 0-1 0 0,1 1 0 0 0,-1-1 1 0 0,1 0-1 0 0,0 1 0 0 0,0-1 1 0 0,5-1-1 0 0,-7 3-25 0 0,1 0 1 0 0,-1 0-1 0 0,1 0 0 0 0,-1 0 0 0 0,1 0 0 0 0,-1 0 1 0 0,1 0-1 0 0,-1 0 0 0 0,1 1 0 0 0,-1-1 0 0 0,1 1 1 0 0,-1-1-1 0 0,1 1 0 0 0,-1-1 0 0 0,0 1 0 0 0,1 0 1 0 0,-1 0-1 0 0,2 1 0 0 0,-2-1 247 0 0,3 9-199 0 0,11 29-10 0 0,-10-18-2 0 0,3 34-6 0 0,-1-1-68 0 0,-6-43-93 0 0,2-1-1239 0 0,7 32 878 0 0,-2-28-410 0 0,-2-13-621 0 0,-4-1 231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9T09:08:34.40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68 186 13359 0 0,'0'0'140'0'0,"-1"0"0"0"0,0 0 0 0 0,1 0 0 0 0,-1 0-1 0 0,1 0 1 0 0,-1 0 0 0 0,0 0 0 0 0,1 0 0 0 0,-1 0-1 0 0,1 1 1 0 0,-1-1 0 0 0,0 0 0 0 0,1 0 0 0 0,-1 1-1 0 0,1-1 1 0 0,-1 0 0 0 0,1 1 0 0 0,-1-1 0 0 0,1 0 0 0 0,-1 1-1 0 0,1-1 1 0 0,-1 1 0 0 0,1-1 0 0 0,0 1 0 0 0,-1-1-1 0 0,1 1 1 0 0,0-1 0 0 0,-1 1 0 0 0,1 0 0 0 0,-14 21 2295 0 0,11-18-2461 0 0,2-2 510 0 0,-2 5-14 0 0,-9 18-45 0 0,9-18-17 0 0,1 0-7 0 0,-1 0-273 0 0,2-4-73 0 0,-1 0-1 0 0,1 1 0 0 0,0-1 1 0 0,0 0-1 0 0,1 0 1 0 0,-1 1-1 0 0,0-1 0 0 0,1 1 1 0 0,0 3-1 0 0,-4 31-102 0 0,5-18-464 0 0,5 21-177 0 0,-6-41 608 0 0,0 1 0 0 0,0 0 0 0 0,0 0 0 0 0,1-1 0 0 0,-1 1 0 0 0,0 0 0 0 0,0-1 0 0 0,0 1 0 0 0,1 0 0 0 0,-1-1 0 0 0,0 1 0 0 0,1 0 0 0 0,-1-1 0 0 0,1 1 0 0 0,-1-1 0 0 0,1 1 0 0 0,0 0 0 0 0,-1-1 10 0 0,1 0 0 0 0,-1 0 0 0 0,0 0 0 0 0,0 0 0 0 0,1 0 0 0 0,-1 0 0 0 0,0 0-1 0 0,1 0 1 0 0,-1 0 0 0 0,0 0 0 0 0,0 0 0 0 0,1 0 0 0 0,-1 0 0 0 0,0 0-1 0 0,1 0 1 0 0,-1-1 0 0 0,0 1 0 0 0,0 0 0 0 0,0 0 0 0 0,1 0 0 0 0,-1 0 0 0 0,0-1-1 0 0,0 1 1 0 0,1 0 0 0 0,-1 0 0 0 0,0-1 0 0 0,10-15-4225 0 0,-10 16 4017 0 0,5-11-4999 0 0</inkml:trace>
  <inkml:trace contextRef="#ctx0" brushRef="#br0" timeOffset="1">66 249 4863 0 0,'1'-17'-13'0'0,"0"-53"530"0"0,-1 66-502 0 0,-1-70 3217 0 0,1 66-3056 0 0,1 0 0 0 0,0 0 0 0 0,1 0 0 0 0,-1 0-1 0 0,2 0 1 0 0,-1 1 0 0 0,4-9 0 0 0,-6 15-181 0 0,0 1 0 0 0,1-1-1 0 0,-1 1 1 0 0,0-1 0 0 0,0 0 0 0 0,1 1 0 0 0,-1-1 0 0 0,0 1 0 0 0,1-1 0 0 0,-1 0 0 0 0,1 1 0 0 0,-1-1 0 0 0,0 1 0 0 0,1-1 0 0 0,-1 1 0 0 0,1 0 0 0 0,0-1-1 0 0,-1 1 1 0 0,1-1 0 0 0,-1 1 0 0 0,1 0 0 0 0,-1 0 0 0 0,1-1 0 0 0,0 1 0 0 0,-1 0 0 0 0,1 0 0 0 0,0 0 0 0 0,-1 0 0 0 0,1-1 0 0 0,0 1 0 0 0,-1 0 0 0 0,1 0-1 0 0,0 0 1 0 0,-1 1 0 0 0,1-1 0 0 0,0 0 0 0 0,-1 0 0 0 0,1 0 0 0 0,1 1 0 0 0,5 1 58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9T09:08:34.40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196 131 1375 0 0,'1'0'163'0'0,"1"1"-1"0"0,-1-1 0 0 0,0 0 0 0 0,0 1 0 0 0,1-1 0 0 0,-1 0 0 0 0,0 0 0 0 0,0 0 0 0 0,1 0 1 0 0,-1 0-1 0 0,0 0 0 0 0,1 0 0 0 0,-1 0 0 0 0,0 0 0 0 0,0 0 0 0 0,1-1 0 0 0,1 0 0 0 0,22-8 3218 0 0,-20 7-2290 0 0,0-1 1 0 0,0 0-1 0 0,0-1 1 0 0,0 1-1 0 0,-1-1 1 0 0,0 0 0 0 0,1 0-1 0 0,-1 0 1 0 0,0 0-1 0 0,5-10 1 0 0,-8 13-1008 0 0,0-1 0 0 0,0 1 0 0 0,0-1 0 0 0,0 0 0 0 0,-1 1 0 0 0,1-1 0 0 0,0 0 0 0 0,-1 1 0 0 0,0-1 0 0 0,1 0 1 0 0,-1 0-1 0 0,0 0 0 0 0,0 1 0 0 0,0-1 0 0 0,0 0 0 0 0,0 0 0 0 0,0 0 0 0 0,-1 0 0 0 0,1 1 0 0 0,0-1 0 0 0,-1 0 0 0 0,0 0 0 0 0,1 1 0 0 0,-1-1 1 0 0,0 0-1 0 0,0 1 0 0 0,0-1 0 0 0,0 1 0 0 0,0-1 0 0 0,0 1 0 0 0,-1 0 0 0 0,1-1 0 0 0,0 1 0 0 0,-1 0 0 0 0,1 0 0 0 0,-1 0 0 0 0,1 0 0 0 0,-2-1 0 0 0,0 1-71 0 0,0-1 0 0 0,1 1-1 0 0,-1 0 1 0 0,0 0-1 0 0,0 0 1 0 0,0 0-1 0 0,0 0 1 0 0,0 1-1 0 0,1-1 1 0 0,-1 1-1 0 0,0 0 1 0 0,0 0-1 0 0,0 0 1 0 0,0 0-1 0 0,0 0 1 0 0,0 1 0 0 0,0-1-1 0 0,0 1 1 0 0,0 0-1 0 0,0 0 1 0 0,0 0-1 0 0,1 0 1 0 0,-1 1-1 0 0,0-1 1 0 0,1 1-1 0 0,-1-1 1 0 0,1 1-1 0 0,0 0 1 0 0,-1 0-1 0 0,1 0 1 0 0,0 0-1 0 0,0 1 1 0 0,0-1 0 0 0,1 0-1 0 0,-1 1 1 0 0,-2 4-1 0 0,4-6-11 0 0,-1 1 0 0 0,1-1 0 0 0,0 1 0 0 0,0-1 0 0 0,0 1 0 0 0,0-1 0 0 0,0 0 0 0 0,0 1 0 0 0,0-1 0 0 0,0 1 0 0 0,0-1 0 0 0,1 3 0 0 0,2 6 0 0 0,-1 0 0 0 0,1 0 0 0 0,9 18 0 0 0,-6-15 0 0 0,2-1 0 0 0,0 0 0 0 0,10 12 0 0 0,23 23 0 0 0,-8-12 12 0 0,-27-28 57 0 0,-1 3 47 0 0,15 29-1 0 0,-15-30 277 0 0,-8-1-312 0 0,-14 22-3 0 0,15-28-63 0 0,0 1-1 0 0,0-1 0 0 0,0 0 0 0 0,-1 0 0 0 0,1 0 0 0 0,-1-1 0 0 0,1 1 0 0 0,-1 0 0 0 0,0-1 0 0 0,0 0 1 0 0,0 1-1 0 0,1-1 0 0 0,-1 0 0 0 0,0-1 0 0 0,0 1 0 0 0,-5 0 0 0 0,-1 1 24 0 0,-5 1 6 0 0,0-1-1 0 0,-1 0 0 0 0,1-1 0 0 0,0-1 0 0 0,0 0 0 0 0,-1-1 0 0 0,-23-4 0 0 0,5-2-131 0 0,0-2 1 0 0,-33-12-1 0 0,57 16-426 0 0,10 3 54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9T09:08:34.40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64 133 9671 0 0,'-15'32'2686'0'0,"1"0"0"0"0,-15 53 0 0 0,27-75-1701 0 0,1 1 0 0 0,0 0 0 0 0,0 0 0 0 0,2 15-1 0 0,-1-5-666 0 0,0-27-175 0 0,3-8-18 0 0,5 0-101 0 0,0 1 0 0 0,0 0 0 0 0,2 0 0 0 0,-1 1 0 0 0,2 0 0 0 0,-1 1 0 0 0,2 1 0 0 0,-1-1 0 0 0,27-16 0 0 0,-33 24-15 0 0,0-1-1 0 0,1 2 0 0 0,-1-1 1 0 0,1 1-1 0 0,0-1 1 0 0,-1 1-1 0 0,1 1 0 0 0,0-1 1 0 0,12 0-1 0 0,-15 2-5 0 0,0 0-1 0 0,-1 0 1 0 0,1 0 0 0 0,0 0-1 0 0,0 1 1 0 0,0 0-1 0 0,0-1 1 0 0,-1 1 0 0 0,1 0-1 0 0,0 0 1 0 0,-1 0-1 0 0,1 1 1 0 0,-1-1 0 0 0,1 1-1 0 0,-1-1 1 0 0,0 1-1 0 0,0 0 1 0 0,1 0 0 0 0,-1 0-1 0 0,0 0 1 0 0,-1 0 0 0 0,4 5-1 0 0,-3-5 7 0 0,1 1-1 0 0,-1-1 1 0 0,1 0-1 0 0,0 0 1 0 0,-1 0-1 0 0,1 0 1 0 0,0 0-1 0 0,0 0 1 0 0,1-1-1 0 0,-1 0 1 0 0,0 1-1 0 0,0-1 1 0 0,1 0-1 0 0,-1-1 1 0 0,1 1-1 0 0,-1-1 1 0 0,0 1-1 0 0,1-1 1 0 0,-1 0-1 0 0,6-1 1 0 0,3 1 30 0 0,0-1 0 0 0,0-1 0 0 0,0 0 0 0 0,20-7-1 0 0,-22 5-36 0 0,1 0-1 0 0,0-1 0 0 0,-1 0 1 0 0,0-1-1 0 0,0 0 0 0 0,-1-1 1 0 0,0 0-1 0 0,16-15 0 0 0,-21 17-1 0 0,0 1 0 0 0,0-1 0 0 0,0 0 0 0 0,-1 0 0 0 0,1 0 0 0 0,-1 0 0 0 0,0-1 0 0 0,-1 1 0 0 0,1-1 0 0 0,-1 0 0 0 0,0 1-1 0 0,-1-1 1 0 0,1 0 0 0 0,-1 0 0 0 0,-1 0 0 0 0,1-1 0 0 0,-1 1 0 0 0,0-8 0 0 0,0 12 0 0 0,-1-1 0 0 0,1 1 0 0 0,0-1 0 0 0,-1 1 0 0 0,0-1 0 0 0,0 1 0 0 0,1 0 0 0 0,-2-1 0 0 0,1 1 0 0 0,0 0 0 0 0,0 0 0 0 0,-1 0 0 0 0,1 0 0 0 0,-1 0 0 0 0,1 0 0 0 0,-1 0 0 0 0,0 0 0 0 0,0 0 0 0 0,-3-1 0 0 0,2 1 0 0 0,0 1 0 0 0,0-1 0 0 0,-1 1 0 0 0,1 0 0 0 0,0 0 0 0 0,-1 0 0 0 0,1 1 0 0 0,-1-1 0 0 0,1 1 0 0 0,-1 0 0 0 0,1 0 0 0 0,-6 0 0 0 0,-1 2 0 0 0,0-1 0 0 0,0 2 0 0 0,0-1 0 0 0,1 1 0 0 0,-1 1 0 0 0,1 0 0 0 0,0 0 0 0 0,-14 9 0 0 0,16-9 0 0 0,1 1 0 0 0,-1 0 0 0 0,2 0 0 0 0,-1 0 0 0 0,0 1 0 0 0,1 0 0 0 0,0 0 0 0 0,1 0 0 0 0,-1 1 0 0 0,1-1 0 0 0,0 1 0 0 0,-3 9 0 0 0,1 7 0 0 0,1 25 19 0 0,5-24 71 0 0,3-9-56 0 0,-2-5 4 0 0,1-1 1 0 0,-2 1-1 0 0,1 10 0 0 0,4-9 51 0 0,15 34-10 0 0,-18-41-65 0 0,0-1 0 0 0,0 1 0 0 0,0-1 1 0 0,1 0-1 0 0,0 1 0 0 0,0-1 0 0 0,0 0 0 0 0,0-1 0 0 0,0 1 0 0 0,0-1 0 0 0,1 1 0 0 0,-1-1 1 0 0,6 3-1 0 0,0-2 41 0 0,0 1 0 0 0,0-2 1 0 0,16 4-1 0 0,-22-5-45 0 0,7 1 2 0 0,0 0 1 0 0,0-1-1 0 0,0 0 0 0 0,0-1 0 0 0,0 0 0 0 0,0-1 0 0 0,0 0 0 0 0,0 0 0 0 0,0-1 0 0 0,0-1 0 0 0,0 1 0 0 0,-1-1 0 0 0,1-1 0 0 0,-1 0 0 0 0,0 0 0 0 0,13-9 0 0 0,-14 7-406 0 0,0 0-1 0 0,-1 0 0 0 0,0-1 1 0 0,0 0-1 0 0,0 0 1 0 0,7-11-1 0 0,-10 11-813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9T09:08:34.41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 1 10591 0 0,'3'20'3656'0'0,"-1"23"-3147"0"0,-2-29-410 0 0,1-3 273 0 0,-2-1 319 0 0,-2 30 138 0 0,3-30 857 0 0,-1 2-1024 0 0,-1 33-71 0 0,2-34 922 0 0,-1 0-1185 0 0,-2 3-211 0 0,1-6-13 0 0,1 0 0 0 0,0 0 0 0 0,0 0 0 0 0,1 1 0 0 0,1 14 1 0 0,-1-23-104 0 0,0 0 0 0 0,0 0 0 0 0,0 0 0 0 0,0 1 0 0 0,0-1 1 0 0,0 0-1 0 0,0 0 0 0 0,0 0 0 0 0,0 0 0 0 0,0 1 1 0 0,0-1-1 0 0,0 0 0 0 0,0 0 0 0 0,0 0 0 0 0,0 0 1 0 0,0 0-1 0 0,1 1 0 0 0,-1-1 0 0 0,0 0 0 0 0,0 0 1 0 0,0 0-1 0 0,0 0 0 0 0,0 0 0 0 0,0 0 0 0 0,1 1 1 0 0,-1-1-1 0 0,0 0 0 0 0,0 0 0 0 0,0 0 0 0 0,0 0 1 0 0,1 0-1 0 0,-1 0 0 0 0,0 0 0 0 0,0 0 0 0 0,0 0 1 0 0,0 0-1 0 0,1 0 0 0 0,-1 0 0 0 0,0 0 0 0 0,0 0 1 0 0,9-5 27 0 0,9-13 8 0 0,-15 15-22 0 0,10-11-15 0 0,-1-1 0 0 0,-1 0 0 0 0,12-21 0 0 0,-14 20 0 0 0,2 0 0 0 0,0 1 0 0 0,16-17 0 0 0,-27 32 0 0 0,0 0 0 0 0,0 0 0 0 0,0-1 0 0 0,0 1 0 0 0,0 0 0 0 0,0 0 0 0 0,0 0 0 0 0,0 0 0 0 0,0 0 0 0 0,0 0 0 0 0,0 0 0 0 0,0 0 0 0 0,0 0 0 0 0,0 0 0 0 0,0 0 0 0 0,1 0 0 0 0,-1 0 0 0 0,0 0 0 0 0,0-1 0 0 0,0 1 0 0 0,0 0 0 0 0,0 0 0 0 0,0 0 0 0 0,0 0 0 0 0,0 0 0 0 0,0 0 0 0 0,0 0 0 0 0,0 0 0 0 0,1 0 0 0 0,-1 0 0 0 0,0 0 0 0 0,0 0 0 0 0,0 0 0 0 0,0 0 0 0 0,0 0 0 0 0,0 0 0 0 0,0 0 0 0 0,0 0 0 0 0,0 0 0 0 0,0 0 0 0 0,1 0 0 0 0,-1 0 0 0 0,0 1 0 0 0,0-1 0 0 0,0 0 0 0 0,0 0 0 0 0,0 0 0 0 0,0 0 0 0 0,0 0 0 0 0,0 0 0 0 0,0 0 0 0 0,0 0 0 0 0,0 0 0 0 0,0 0 0 0 0,0 0 0 0 0,0 0 0 0 0,0 0 0 0 0,1 1 0 0 0,-1-1 0 0 0,0 8 0 0 0,-4 13 0 0 0,4-20 0 0 0,-9 28 15 0 0,7-24-10 0 0,0 1 0 0 0,0-1 0 0 0,0 1 0 0 0,1 0 0 0 0,0-1 0 0 0,0 1-1 0 0,1 0 1 0 0,-1 0 0 0 0,2 9 0 0 0,-1-15-4 0 0,0 1-1 0 0,0-1 1 0 0,0 1-1 0 0,0-1 1 0 0,0 0 0 0 0,0 1-1 0 0,1-1 1 0 0,-1 1-1 0 0,0-1 1 0 0,0 1-1 0 0,1-1 1 0 0,-1 1 0 0 0,0-1-1 0 0,0 0 1 0 0,1 1-1 0 0,-1-1 1 0 0,0 0-1 0 0,1 1 1 0 0,-1-1-1 0 0,1 0 1 0 0,-1 1 0 0 0,0-1-1 0 0,1 0 1 0 0,-1 0-1 0 0,1 1 1 0 0,-1-1-1 0 0,1 0 1 0 0,-1 0 0 0 0,1 0-1 0 0,-1 0 1 0 0,1 0-1 0 0,1 0 4 0 0,-1 0 0 0 0,1 0-1 0 0,-1-1 1 0 0,1 1 0 0 0,-1-1 0 0 0,0 1-1 0 0,1-1 1 0 0,-1 1 0 0 0,0-1-1 0 0,3-1 1 0 0,29-27 64 0 0,-31 27-67 0 0,59-67 43 0 0,-45 49-20 0 0,1 0 1 0 0,0 1 0 0 0,2 1 0 0 0,24-18 0 0 0,-43 35-7 0 0,1 1 1 0 0,0-1-1 0 0,0 0 0 0 0,0 1 0 0 0,-1-1 1 0 0,1 1-1 0 0,0-1 0 0 0,0 1 0 0 0,0 0 1 0 0,0-1-1 0 0,0 1 0 0 0,0 0 0 0 0,0 0 1 0 0,0-1-1 0 0,0 1 0 0 0,0 0 0 0 0,0 0 0 0 0,0 0 1 0 0,0 0-1 0 0,1 1 0 0 0,-1-1 6 0 0,-1 1-1 0 0,1-1 1 0 0,-1 1-1 0 0,0 0 0 0 0,1-1 1 0 0,-1 1-1 0 0,1 0 1 0 0,-1-1-1 0 0,0 1 1 0 0,0 0-1 0 0,1-1 1 0 0,-1 1-1 0 0,0 0 0 0 0,0 0 1 0 0,0-1-1 0 0,0 1 1 0 0,0 0-1 0 0,0 0 1 0 0,0-1-1 0 0,0 1 0 0 0,0 0 1 0 0,0 0-1 0 0,-1-1 1 0 0,1 1-1 0 0,0 0 1 0 0,-1 1-1 0 0,-15 52 634 0 0,13-45-565 0 0,1-1-17 0 0,-14 41 57 0 0,13-38-113 0 0,-5 13 9 0 0,-4 25 1 0 0,12-47-136 0 0,0-1-1 0 0,-1 0 1 0 0,1 1 0 0 0,0-1-1 0 0,0 0 1 0 0,0 1 0 0 0,0-1-1 0 0,0 0 1 0 0,0 1 0 0 0,1-1-1 0 0,-1 0 1 0 0,0 1 0 0 0,1-1-1 0 0,-1 0 1 0 0,0 1 0 0 0,1-1-1 0 0,0 0 1 0 0,-1 0-1 0 0,1 0 1 0 0,0 1 0 0 0,0-1-1 0 0,-1 0 1 0 0,1 0 0 0 0,0 0-1 0 0,0 0 1 0 0,0-1 0 0 0,0 1-1 0 0,1 0 1 0 0,-1 0 0 0 0,0-1-1 0 0,0 1 1 0 0,0 0 0 0 0,1-1-1 0 0,-1 1 1 0 0,0-1 0 0 0,0 0-1 0 0,1 1 1 0 0,1-1 0 0 0,6 2-7387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9T09:08:34.41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52 15 10591 0 0,'-2'-4'221'0'0,"-5"-6"1224"0"0,6 10-1353 0 0,1 0 0 0 0,0 0 1 0 0,0 0-1 0 0,-1 0 1 0 0,1 0-1 0 0,0 0 1 0 0,0 0-1 0 0,-1 0 1 0 0,1 0-1 0 0,0 1 1 0 0,0-1-1 0 0,-1 0 1 0 0,1 0-1 0 0,0 0 1 0 0,0 0-1 0 0,0 1 1 0 0,-1-1-1 0 0,1 0 1 0 0,0 0-1 0 0,0 0 1 0 0,0 1-1 0 0,0-1 1 0 0,0 0-1 0 0,-1 0 1 0 0,1 1-1 0 0,0-1 0 0 0,0 0 1 0 0,0 0-1 0 0,0 1 1 0 0,0-1-1 0 0,0 0 1 0 0,0 1-1 0 0,0-1 1 0 0,0 0-1 0 0,0 0 1 0 0,0 1-1 0 0,0-1 1 0 0,0 1-1 0 0,0 0 495 0 0,-3 7-471 0 0,-12 46 741 0 0,3-11-587 0 0,9-33 628 0 0,3 1-644 0 0,-2 35-204 0 0,2-44-332 0 0,-1 0-1 0 0,1-1 0 0 0,0 1 1 0 0,0 0-1 0 0,0 0 0 0 0,0 0 1 0 0,0 0-1 0 0,1 0 1 0 0,-1 0-1 0 0,0 0 0 0 0,1-1 1 0 0,0 1-1 0 0,-1 0 0 0 0,1 0 1 0 0,1 2-1 0 0,-1-3-403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9T08:04:12.02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1420 27 3223 0 0,'0'-2'206'0'0,"0"1"1"0"0,-1 0-1 0 0,1-1 0 0 0,0 1 0 0 0,0 0 0 0 0,0-1 0 0 0,0 1 0 0 0,0 0 0 0 0,0-1 0 0 0,0 1 0 0 0,1 0 0 0 0,-1 0 0 0 0,0-1 0 0 0,1 1 0 0 0,1-6 7307 0 0,-8 12-4965 0 0,-4 5-1132 0 0,-5 10-537 0 0,2 0 0 0 0,0 0 0 0 0,1 1 1 0 0,-10 25-1 0 0,-15 27-580 0 0,-1-5-231 0 0,13-21 107 0 0,-2-1 1 0 0,-52 66-1 0 0,68-99-148 0 0,-1-1 1 0 0,0 0 0 0 0,0 0-1 0 0,-1-1 1 0 0,-1-1 0 0 0,0 0-1 0 0,0-1 1 0 0,-1-1 0 0 0,0 0-1 0 0,0-1 1 0 0,-1 0 0 0 0,-22 6-1 0 0,-15-1 73 0 0,-87 11 0 0 0,106-20-44 0 0,0-2 0 0 0,0-1 0 0 0,-60-8 0 0 0,62 2-42 0 0,0-2 0 0 0,0-1 0 0 0,1-1 0 0 0,-36-17-1 0 0,50 18 75 0 0,0 0 0 0 0,1-2 0 0 0,0 1 0 0 0,0-2 0 0 0,-26-26 0 0 0,11 5-26 0 0,-36-50-1 0 0,64 79-42 0 0,1 1-1 0 0,-2 0 1 0 0,1 1-1 0 0,0-1 1 0 0,0 0-1 0 0,-6-2 1 0 0,6 4 8 0 0,0-1 0 0 0,0 0 0 0 0,1 0 0 0 0,-1-1 0 0 0,0 1 0 0 0,1 0 0 0 0,-1-1 0 0 0,-3-4 0 0 0,3-1 39 0 0,-1 0 1 0 0,1 0-1 0 0,0 0 0 0 0,-2-9 0 0 0,-10-26 185 0 0,8 23-189 0 0,5 16-107 0 0,1 0 0 0 0,0 0 0 0 0,-1 0 0 0 0,0 1 0 0 0,1-1 0 0 0,-1 1 0 0 0,-3-5 0 0 0,-2 10-2937 0 0,6 0 1739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9T09:08:34.41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 92 11055 0 0,'-4'-19'488'0'0,"3"9"104"0"0,0 1-472 0 0,-1 2-120 0 0,2 3 0 0 0,0 1 0 0 0,2 0 160 0 0,-1-1 16 0 0,2-3 0 0 0,-1-2 0 0 0,4 2-1232 0 0,-1 1-240 0 0,0 3-48 0 0,0 2-16 0 0,2 2 1120 0 0,-2 4 240 0 0,1 0 0 0 0,-2 3 64 0 0</inkml:trace>
  <inkml:trace contextRef="#ctx0" brushRef="#br0" timeOffset="1">63 190 3679 0 0,'0'10'167'0'0,"-4"56"2080"0"0,4-53-1123 0 0,-2 42 32 0 0,2-41 90 0 0,-1-2 40 0 0,0 1-772 0 0,-1 8 15 0 0,1 2 5057 0 0,8-20-5105 0 0,-3-1-378 0 0,-3-1-79 0 0,0-1 0 0 0,0 1 0 0 0,0 0 0 0 0,0-1 0 0 0,1 1-1 0 0,-1 0 1 0 0,0-1 0 0 0,1 0 0 0 0,-1 1 0 0 0,0-1 0 0 0,1 0-1 0 0,-1 1 1 0 0,1-1 0 0 0,-1 0 0 0 0,0 0 0 0 0,1 0 0 0 0,-1 0 0 0 0,1-1-1 0 0,-1 1 1 0 0,0 0 0 0 0,1-1 0 0 0,-1 1 0 0 0,0 0 0 0 0,1-1 0 0 0,-1 0-1 0 0,0 1 1 0 0,0-1 0 0 0,2-1 0 0 0,83-89 1237 0 0,-31 32-781 0 0,-31 33-270 0 0,30-30 594 0 0,-47 50-618 0 0,0 0-1 0 0,1 0 1 0 0,0 1 0 0 0,0-1-1 0 0,15-6 1 0 0,-23 12-174 0 0,0 0 0 0 0,0 0-1 0 0,1 0 1 0 0,-1-1 0 0 0,0 1-1 0 0,0 0 1 0 0,1 0 0 0 0,-1 0-1 0 0,0 0 1 0 0,0-1 0 0 0,1 1-1 0 0,-1 0 1 0 0,0 0 0 0 0,0 0-1 0 0,1 0 1 0 0,-1 0 0 0 0,0 0-1 0 0,1 0 1 0 0,-1 0 0 0 0,0 0 0 0 0,0 0-1 0 0,1 0 1 0 0,-1 0 0 0 0,0 0-1 0 0,1 0 1 0 0,-1 0 0 0 0,0 0-1 0 0,0 1 1 0 0,1-1 0 0 0,-1 0-1 0 0,0 0 1 0 0,0 0 0 0 0,1 0-1 0 0,-1 0 1 0 0,0 1 0 0 0,0-1 0 0 0,1 0-1 0 0,-1 0 1 0 0,0 0 0 0 0,0 1-1 0 0,0-1 1 0 0,0 0 0 0 0,1 0-1 0 0,-1 1 1 0 0,0-1 0 0 0,0 0-1 0 0,0 1 1 0 0,0-1 0 0 0,0 0-1 0 0,0 0 1 0 0,0 1 0 0 0,0-1-1 0 0,0 0 1 0 0,0 1 0 0 0,0-1 0 0 0,0 0-1 0 0,0 5 108 0 0,-1-1-1 0 0,0 0 0 0 0,0 0 1 0 0,0 0-1 0 0,-2 5 0 0 0,-3 3-91 0 0,-11 38 87 0 0,1 0-39 0 0,2-3-91 0 0,11-38-144 0 0,2 2-33 0 0,-6 31-6 0 0,6-31-36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9T09:08:34.41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228 102 5527 0 0,'9'-11'402'0'0,"73"-79"12634"0"0,-84 98-10098 0 0,-4 5-2399 0 0,5-12-271 0 0,-3 7-20 0 0,-12 22-18 0 0,12-22-46 0 0,0 2-21 0 0,-14 30-3 0 0,14-30-11 0 0,1 2-46 0 0,-2 1-75 0 0,2-4 8 0 0,0 0 0 0 0,1 0 0 0 0,0 0 0 0 0,-1 10 0 0 0,-4 25-12 0 0,5-21 24 0 0,7 34-36 0 0,-2-43-12 0 0,9 26 0 0 0,-5-23 0 0 0,-1-13 0 0 0,-10-17-116 0 0,-1 6 34 0 0,0 1 0 0 0,0 0 0 0 0,-1 1 0 0 0,1-1 0 0 0,-1 1-1 0 0,0 0 1 0 0,-1 1 0 0 0,1-1 0 0 0,-1 1 0 0 0,0 1 0 0 0,-14-7 0 0 0,8 5 63 0 0,-1 1 0 0 0,0 0-1 0 0,0 0 1 0 0,0 2 0 0 0,-24-3 0 0 0,34 5 19 0 0,0 0 0 0 0,0 0 0 0 0,0 1 0 0 0,0-1 0 0 0,1 1-1 0 0,-1 0 1 0 0,0 0 0 0 0,0 0 0 0 0,-7 3 0 0 0,10-3 0 0 0,-1 0 1 0 0,1 0-1 0 0,0-1 1 0 0,0 1-1 0 0,-1 0 1 0 0,1 0-1 0 0,0 0 1 0 0,0 0-1 0 0,0 0 1 0 0,0 1-1 0 0,1-1 1 0 0,-1 0-1 0 0,0 0 1 0 0,0 1-1 0 0,1-1 1 0 0,-1 0-1 0 0,1 1 1 0 0,-1-1-1 0 0,1 0 1 0 0,-1 1-1 0 0,1-1 1 0 0,0 1-1 0 0,0-1 1 0 0,0 1-1 0 0,0-1 1 0 0,0 1-1 0 0,0-1 1 0 0,0 3-1 0 0,0-3 328 0 0,7 9-253 0 0,20 29-3 0 0,-23-34-30 0 0,1 0 1 0 0,0 0-1 0 0,-1-1 0 0 0,2 1 1 0 0,-1-1-1 0 0,0 0 0 0 0,1-1 1 0 0,0 1-1 0 0,0-1 0 0 0,0 0 1 0 0,0-1-1 0 0,0 1 0 0 0,0-1 1 0 0,13 2-1 0 0,-11-2 2 0 0,0 1-8 0 0,0-2 0 0 0,0 1 0 0 0,0-1 0 0 0,1 0 0 0 0,-1-1 0 0 0,0 0 0 0 0,1 0 0 0 0,11-3 0 0 0,-14 2-83 0 0,-1 0 1 0 0,0-1 0 0 0,1 0 0 0 0,-1 0 0 0 0,0 0 0 0 0,0 0 0 0 0,0-1 0 0 0,0 0 0 0 0,-1 0 0 0 0,1 0 0 0 0,-1-1 0 0 0,0 1 0 0 0,6-7-1 0 0,-2 0-398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9T09:08:34.41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89 36 12895 0 0,'0'1'216'0'0,"-8"5"1195"0"0,2 17 1668 0 0,-1 16-2385 0 0,5-29 1169 0 0,16 43-762 0 0,-11-43-395 0 0,2-6-400 0 0,-1-2-272 0 0,-1-1 0 0 0,0 1-1 0 0,1 0 1 0 0,-1-1 0 0 0,0 1-1 0 0,1-1 1 0 0,0 0 0 0 0,-1 0-1 0 0,1-1 1 0 0,0 1 0 0 0,-1-1-1 0 0,1 0 1 0 0,0 0 0 0 0,0 0-1 0 0,-1 0 1 0 0,1 0 0 0 0,0-1-1 0 0,4-1 1 0 0,4-3-22 0 0,0 0-1 0 0,0-1 0 0 0,-1 0 1 0 0,1-1-1 0 0,-1-1 1 0 0,-1 0-1 0 0,0 0 1 0 0,0-1-1 0 0,0 0 0 0 0,-1 0 1 0 0,-1-1-1 0 0,1-1 1 0 0,9-15-1 0 0,-5-4-11 0 0,-13 28 0 0 0,1 1 0 0 0,-1-1 0 0 0,0 0 0 0 0,1 0 0 0 0,-1 1 0 0 0,0-1 0 0 0,0 0 0 0 0,0 0 0 0 0,0 1 0 0 0,-1-1 0 0 0,1 0 0 0 0,0 0 0 0 0,-1 1 0 0 0,1-1 0 0 0,-1 0 0 0 0,0-1 0 0 0,1 3 2 0 0,-1-1 0 0 0,1 1 0 0 0,0 0 0 0 0,0-1 0 0 0,0 1-1 0 0,-1 0 1 0 0,1 0 0 0 0,0-1 0 0 0,0 1 0 0 0,-1 0 0 0 0,1 0 0 0 0,0-1 0 0 0,-1 1 0 0 0,1 0-1 0 0,0 0 1 0 0,-1 0 0 0 0,1 0 0 0 0,0-1 0 0 0,-1 1 0 0 0,1 0 0 0 0,-1 0 0 0 0,1 0-1 0 0,0 0 1 0 0,-1 0 0 0 0,1 0 0 0 0,0 0 0 0 0,-1 0 0 0 0,1 0 0 0 0,0 0 0 0 0,-1 0 0 0 0,1 0-1 0 0,-1 0 1 0 0,1 1 0 0 0,0-1 0 0 0,-1 0 0 0 0,1 0 0 0 0,0 0 0 0 0,-1 0 0 0 0,1 1 0 0 0,0-1-1 0 0,-1 0 1 0 0,1 0 0 0 0,0 1 0 0 0,0-1 0 0 0,-1 0 0 0 0,1 0 0 0 0,0 1 0 0 0,0-1-1 0 0,-10 15 307 0 0,9-14-184 0 0,-1 9-47 0 0,-5 29-3 0 0,5-33-62 0 0,1-1 1 0 0,0 1 0 0 0,0 0-1 0 0,1 0 1 0 0,0 0 0 0 0,1 11-1 0 0,0-5 1 0 0,-3 56 215 0 0,2-57-97 0 0,0 1-10 0 0,-1 33 6 0 0,1-34 187 0 0,0 1-147 0 0,1 36-6 0 0,-1-37 198 0 0,0 3-244 0 0,-2 38 10 0 0,1-39 131 0 0,-3-6-149 0 0,-13 24-71 0 0,16-29-30 0 0,-1 0 1 0 0,1 0-1 0 0,-1-1 1 0 0,0 1-1 0 0,0 0 1 0 0,0-1-1 0 0,0 1 0 0 0,0-1 1 0 0,0 0-1 0 0,0 0 1 0 0,0 1-1 0 0,-1-1 1 0 0,1-1-1 0 0,0 1 1 0 0,-1 0-1 0 0,1-1 1 0 0,-1 1-1 0 0,1-1 1 0 0,-1 1-1 0 0,1-1 1 0 0,-4 0-1 0 0,-3-1 7 0 0,1 0 0 0 0,0 0 0 0 0,-1 0 0 0 0,-10-4-1 0 0,3 0-32 0 0,0 0-1 0 0,0-2 0 0 0,-21-11 1 0 0,30 14-140 0 0,0 0 1 0 0,0 0-1 0 0,1-1 1 0 0,0 0-1 0 0,0 0 1 0 0,0-1 0 0 0,1 1-1 0 0,-1-1 1 0 0,-6-11-1 0 0,11 16 41 0 0,0 0 0 0 0,1 0-1 0 0,-1-1 1 0 0,1 1 0 0 0,-1-1-1 0 0,1 1 1 0 0,-1 0 0 0 0,1-1 0 0 0,0 1-1 0 0,-1-1 1 0 0,1-2 0 0 0,5-8-6122 0 0,4 2-1055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9T09:08:34.41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34 233 10591 0 0,'0'0'98'0'0,"1"-1"0"0"0,-1 1 1 0 0,0 0-1 0 0,1 0 0 0 0,-1 0 0 0 0,0 0 0 0 0,1 0 0 0 0,-1 0 0 0 0,0 0 0 0 0,0 0 0 0 0,1 0 0 0 0,-1 0 0 0 0,0 0 0 0 0,1 0 0 0 0,-1 0 0 0 0,0 1 1 0 0,0-1-1 0 0,1 0 0 0 0,-1 0 0 0 0,0 0 0 0 0,1 0 0 0 0,-1 0 0 0 0,0 1 0 0 0,0-1 0 0 0,1 0 0 0 0,-1 0 0 0 0,0 0 0 0 0,0 1 0 0 0,0-1 0 0 0,1 0 0 0 0,-1 0 1 0 0,0 1-1 0 0,0-1 0 0 0,0 0 0 0 0,0 0 0 0 0,0 1 0 0 0,0-1 0 0 0,1 0 0 0 0,-1 1 0 0 0,8 19 2372 0 0,-7-16-2090 0 0,0-1 0 0 0,0 0-1 0 0,1 0 1 0 0,-1 1 0 0 0,4 4 0 0 0,-2-6-230 0 0,0 0 1 0 0,0 0-1 0 0,0 0 0 0 0,0 0 0 0 0,0-1 0 0 0,0 0 1 0 0,1 1-1 0 0,-1-1 0 0 0,0 0 0 0 0,1-1 0 0 0,-1 1 0 0 0,1-1 1 0 0,-1 1-1 0 0,1-1 0 0 0,-1 0 0 0 0,1 0 0 0 0,-1-1 1 0 0,1 1-1 0 0,3-2 0 0 0,4 0-36 0 0,-1 0 0 0 0,0-1-1 0 0,-1 0 1 0 0,1-1 0 0 0,12-6 0 0 0,-16 7-107 0 0,-1-1 1 0 0,1 1-1 0 0,-1-1 0 0 0,0 0 1 0 0,0-1-1 0 0,0 1 0 0 0,-1-1 1 0 0,1 0-1 0 0,-1 0 0 0 0,0 0 1 0 0,-1-1-1 0 0,1 1 0 0 0,-1-1 1 0 0,0 0-1 0 0,-1 0 0 0 0,1 0 1 0 0,-1 0-1 0 0,1-7 1 0 0,-2 7-8 0 0,0 1 0 0 0,0-1 0 0 0,-1 1 0 0 0,0-1 0 0 0,0 1 0 0 0,-1-1 0 0 0,0 1 0 0 0,0-1 0 0 0,0 1 0 0 0,0 0 0 0 0,-1-1 0 0 0,0 1 0 0 0,0 0 0 0 0,0 0 0 0 0,-1 0 0 0 0,0 1 0 0 0,1-1 0 0 0,-2 0 0 0 0,1 1 0 0 0,-1 0 0 0 0,-6-7 0 0 0,3 5 15 0 0,0 1 1 0 0,-1-1-1 0 0,0 1 1 0 0,0 1-1 0 0,0-1 1 0 0,-1 1-1 0 0,1 1 1 0 0,-1 0-1 0 0,0 0 0 0 0,0 0 1 0 0,-14-1-1 0 0,16 3-17 0 0,1 0 0 0 0,-1 1 0 0 0,1-1 0 0 0,-1 1 0 0 0,1 0 0 0 0,-1 1 0 0 0,1 0 0 0 0,-1 0 0 0 0,1 0 0 0 0,-1 1-1 0 0,1 0 1 0 0,0 0 0 0 0,0 1 0 0 0,0-1 0 0 0,0 1 0 0 0,0 1 0 0 0,-5 3 0 0 0,10-6-311 0 0,0-1 331 0 0,0 1 1 0 0,1-1-1 0 0,-1 0 1 0 0,0 1-1 0 0,1-1 1 0 0,-1 1-1 0 0,1-1 0 0 0,-1 1 1 0 0,1-1-1 0 0,-1 1 1 0 0,1-1-1 0 0,0 1 0 0 0,-1-1 1 0 0,1 1-1 0 0,-1-1 1 0 0,1 1-1 0 0,0 0 0 0 0,-1 1 1 0 0,1-1-228 0 0,0 0 1 0 0,0 0 0 0 0,0 0-1 0 0,0 0 1 0 0,1 0 0 0 0,-1 0-1 0 0,0 0 1 0 0,0 0-1 0 0,1-1 1 0 0,-1 1 0 0 0,0 0-1 0 0,1 0 1 0 0,-1 0 0 0 0,1 0-1 0 0,-1 0 1 0 0,2 0 0 0 0,31 43-1290 0 0,-31-41 1272 0 0,0-1 0 0 0,0 0 0 0 0,0 0 0 0 0,1 0 0 0 0,-1 0 0 0 0,1 0 0 0 0,-1 0-1 0 0,1-1 1 0 0,0 1 0 0 0,0-1 0 0 0,0 0 0 0 0,0 0 0 0 0,5 2 0 0 0,2-1-873 0 0,18 7-4249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9T09:08:34.41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2 130 7631 0 0,'46'-13'571'0'0,"-40"10"-1267"0"0,0-6 8867 0 0,-15 11-5167 0 0,4 1-2480 0 0,-1 0 0 0 0,1 0 0 0 0,-1 1 0 0 0,1 0 0 0 0,0 0-1 0 0,-6 6 1 0 0,9-8 422 0 0,2 9-761 0 0,-4 33-10 0 0,3-33 89 0 0,8-6-143 0 0,-2 0-74 0 0,1-1 1 0 0,0 1-1 0 0,1-1 0 0 0,-1-1 0 0 0,1 1 1 0 0,0-1-1 0 0,-1 0 0 0 0,2 0 1 0 0,-1-1-1 0 0,10 2 0 0 0,-7-3-18 0 0,0-1-1 0 0,1 1 0 0 0,-1-2 1 0 0,0 1-1 0 0,0-2 1 0 0,0 1-1 0 0,-1-1 1 0 0,1-1-1 0 0,0 0 0 0 0,-1 0 1 0 0,1-1-1 0 0,-1 0 1 0 0,9-6-1 0 0,-12 6-11 0 0,0 0-1 0 0,0 0 1 0 0,0 0-1 0 0,-1-1 1 0 0,0 0-1 0 0,0 0 1 0 0,0-1-1 0 0,-1 1 1 0 0,0-1-1 0 0,0 0 1 0 0,0 0-1 0 0,-1-1 1 0 0,0 1-1 0 0,0-1 1 0 0,0 1-1 0 0,-1-1 1 0 0,0 0-1 0 0,-1 0 1 0 0,2-8-1 0 0,-2 7-206 0 0,-1-1-1 0 0,0 0 1 0 0,0 0-1 0 0,0 1 1 0 0,-1-1-1 0 0,-1 0 1 0 0,1 1-1 0 0,-4-12 0 0 0,1 12-470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9T09:08:34.41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46 6447 0 0,'5'-14'161'0'0,"5"1"4916"0"0,5 5 94 0 0,0 4-4845 0 0,-7 2-40 0 0,1 0 0 0 0,0 1 0 0 0,-1 0 0 0 0,1 1 0 0 0,0 0 0 0 0,-1 0 0 0 0,1 1 0 0 0,0 0 0 0 0,0 0-1 0 0,-1 1 1 0 0,1 0 0 0 0,-1 1 0 0 0,0 0 0 0 0,0 0 0 0 0,0 1 0 0 0,8 4 0 0 0,-14-7 190 0 0,4 5-257 0 0,17 18-58 0 0,-17-18 219 0 0,0 4-295 0 0,15 29-18 0 0,-16-29 133 0 0,-4 0-128 0 0,4 33 0 0 0,-4-33 287 0 0,-3-1-305 0 0,0 2-43 0 0,1-6 0 0 0,1-1 0 0 0,-1 0 1 0 0,0 1-1 0 0,0-1 1 0 0,-1 0-1 0 0,1 0 0 0 0,-3 5 1 0 0,3-9-11 0 0,1 1 1 0 0,0-1-1 0 0,-1 1 1 0 0,1-1-1 0 0,-1 0 1 0 0,1 1-1 0 0,0-1 1 0 0,-1 1-1 0 0,1-1 1 0 0,-1 0 0 0 0,1 0-1 0 0,-1 1 1 0 0,0-1-1 0 0,1 0 1 0 0,-1 0-1 0 0,1 0 1 0 0,-1 0-1 0 0,1 1 1 0 0,-1-1-1 0 0,1 0 1 0 0,-1 0-1 0 0,0 0 1 0 0,1 0-1 0 0,-1 0 1 0 0,1 0-1 0 0,-1-1 1 0 0,1 1-1 0 0,-1 0 1 0 0,0 0-1 0 0,1 0 1 0 0,-1 0-1 0 0,0-1 1 0 0,-20-10 16 0 0,16 9-17 0 0,-9-6-6 0 0,0 1 0 0 0,0 1-1 0 0,-30-9 1 0 0,38 13 2 0 0,-1 1 0 0 0,1 0 0 0 0,0 0 0 0 0,-1 1 0 0 0,1-1 0 0 0,0 1 0 0 0,-1 1 0 0 0,1-1 0 0 0,-1 1 0 0 0,1 1 0 0 0,0-1 0 0 0,-11 4 0 0 0,16-4 3 0 0,0-1-1 0 0,0 1 1 0 0,0-1-1 0 0,-1 1 1 0 0,1-1-1 0 0,0 1 1 0 0,0 0-1 0 0,0 0 1 0 0,0 0-1 0 0,0-1 1 0 0,0 1-1 0 0,0 0 1 0 0,1 0-1 0 0,-1 0 1 0 0,0 0-1 0 0,0 1 1 0 0,1-1-1 0 0,-1 0 1 0 0,1 0-1 0 0,-1 0 1 0 0,1 0-1 0 0,-1 1 1 0 0,1-1-1 0 0,0 0 1 0 0,-1 0-1 0 0,1 1 1 0 0,0-1-1 0 0,0 0 1 0 0,0 1-1 0 0,0-1 1 0 0,0 0-1 0 0,0 0 1 0 0,1 1-1 0 0,-1-1 1 0 0,0 0-1 0 0,1 0 1 0 0,-1 1-1 0 0,1-1 1 0 0,-1 0-1 0 0,1 0 1 0 0,1 2-1 0 0,0 1 9 0 0,0 0 1 0 0,1-1-1 0 0,-1 1 0 0 0,1-1 1 0 0,0 0-1 0 0,0 0 0 0 0,0 0 1 0 0,0 0-1 0 0,1 0 0 0 0,-1-1 0 0 0,6 4 1 0 0,2-2 60 0 0,0 1-1 0 0,1-2 1 0 0,0 0 0 0 0,-1 0 0 0 0,1-1-1 0 0,0 0 1 0 0,0-1 0 0 0,20 0 0 0 0,-17-2-37 0 0,1 0 0 0 0,0-1 1 0 0,-1-1-1 0 0,1-1 0 0 0,-1 0 1 0 0,17-7-1 0 0,-29 10-34 0 0,0 0-1 0 0,0 0 0 0 0,0-1 1 0 0,-1 0-1 0 0,1 1 0 0 0,0-1 1 0 0,-1 0-1 0 0,1 0 1 0 0,-1-1-1 0 0,1 1 0 0 0,-1 0 1 0 0,0-1-1 0 0,0 1 1 0 0,2-6-1 0 0,5-16-1737 0 0,-7-4-4970 0 0,-2 18-489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9T09:08:34.41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126 13 6911 0 0,'2'-13'1976'0'0,"1"23"4596"0"0,-2-9-5458 0 0,-3 30-796 0 0,2 5 148 0 0,-3-25-86 0 0,0 3-251 0 0,1-5 37 0 0,0 1-1 0 0,0-1 0 0 0,-8 16 0 0 0,-11 28 715 0 0,-3 1-42 0 0,5-7-700 0 0,-7 23-218 0 0,12-28-686 0 0,11-32-284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9T09:08:34.42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14 196 12895 0 0,'0'-1'55'0'0,"0"1"-1"0"0,-1-1 0 0 0,1 1 1 0 0,0-1-1 0 0,0 0 1 0 0,0 1-1 0 0,0-1 0 0 0,0 0 1 0 0,-1 1-1 0 0,1-1 1 0 0,0 1-1 0 0,1-1 0 0 0,-1 0 1 0 0,0 1-1 0 0,0-1 1 0 0,0 0-1 0 0,0 1 0 0 0,0-1 1 0 0,1 1-1 0 0,-1-1 1 0 0,0 0-1 0 0,1 1 0 0 0,-1-1 1 0 0,0 1-1 0 0,1-1 0 0 0,-1 1 1 0 0,1-1-1 0 0,-1 1 1 0 0,0-1-1 0 0,1 0 0 0 0,1 1-27 0 0,0 0 0 0 0,-1 0-1 0 0,1 0 1 0 0,0 0-1 0 0,-1 1 1 0 0,1-1 0 0 0,-1 0-1 0 0,1 1 1 0 0,0-1-1 0 0,-1 1 1 0 0,1-1 0 0 0,2 3-1 0 0,12 3 2317 0 0,0 1-1 0 0,30 6 0 0 0,-42-12-2270 0 0,1 0 0 0 0,-1 0 0 0 0,0-1 0 0 0,1 1-1 0 0,-1-1 1 0 0,1 0 0 0 0,-1-1 0 0 0,0 1 0 0 0,1-1-1 0 0,-1 1 1 0 0,0-1 0 0 0,1-1 0 0 0,-1 1 0 0 0,0 0 0 0 0,0-1-1 0 0,7-4 1 0 0,-10 5-48 0 0,1 0 0 0 0,0-1 0 0 0,0 1 0 0 0,-1-1 0 0 0,1 1 0 0 0,-1-1 0 0 0,0 0 0 0 0,1 0 0 0 0,-1 1 0 0 0,0-1 0 0 0,0 0-1 0 0,0 0 1 0 0,0 0 0 0 0,0 0 0 0 0,-1 0 0 0 0,1-1 0 0 0,0 1 0 0 0,-1-3 0 0 0,0 1 1 0 0,0 1 0 0 0,0-1-1 0 0,0 1 1 0 0,-1-1 0 0 0,0 1-1 0 0,1 0 1 0 0,-1-1 0 0 0,-1 1 0 0 0,1 0-1 0 0,-3-6 1 0 0,-2-2-2 0 0,-1 1 1 0 0,-1-1-1 0 0,0 2 0 0 0,0-1 1 0 0,-13-11-1 0 0,15 16-18 0 0,1 0-1 0 0,-2 0 1 0 0,1 1 0 0 0,-1 0 0 0 0,1 0 0 0 0,-1 1-1 0 0,0 0 1 0 0,0 0 0 0 0,-8-2 0 0 0,12 4-11 0 0,0 0 0 0 0,0 0 0 0 0,0 1 0 0 0,0-1 0 0 0,0 1 0 0 0,0 0 0 0 0,0 0 0 0 0,0 0 0 0 0,0 0 0 0 0,0 1 0 0 0,0-1 0 0 0,0 1 0 0 0,0-1 0 0 0,0 1 0 0 0,0 0 0 0 0,0 0 0 0 0,0 1 0 0 0,1-1 0 0 0,-1 1 0 0 0,0-1 0 0 0,1 1 0 0 0,-1 0 0 0 0,1 0 0 0 0,-4 4 0 0 0,4-5-47 0 0,2 5-235 0 0,-2 40-100 0 0,0-34 32 0 0,8-2 164 0 0,15 30-69 0 0,-16-30-291 0 0,1-5-125 0 0,4 2 128 0 0,0 0 0 0 0,1-1 0 0 0,-1 0 0 0 0,17 6 1 0 0,-9-7-858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9T09:08:34.42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359 96 3223 0 0,'3'-10'-251'0'0,"0"3"1259"0"0,0-1 0 0 0,0 0 0 0 0,-1 1-1 0 0,0-1 1 0 0,0-9 0 0 0,-2 16-819 0 0,1 0-1 0 0,-1 0 1 0 0,0-1-1 0 0,0 1 1 0 0,-1 0 0 0 0,1 0-1 0 0,0 0 1 0 0,0 0 0 0 0,0 0-1 0 0,-1 0 1 0 0,1-1 0 0 0,-1 1-1 0 0,1 0 1 0 0,-1 0 0 0 0,1 0-1 0 0,-1 0 1 0 0,1 0-1 0 0,-1 1 1 0 0,0-1 0 0 0,0 0-1 0 0,1 0 1 0 0,-1 0 0 0 0,0 0-1 0 0,0 1 1 0 0,0-1 0 0 0,0 0-1 0 0,0 1 1 0 0,0-1 0 0 0,0 1-1 0 0,0-1 1 0 0,0 1 0 0 0,0 0-1 0 0,0-1 1 0 0,0 1-1 0 0,0 0 1 0 0,-1 0 0 0 0,1 0-1 0 0,0 0 1 0 0,0 0 0 0 0,0 0-1 0 0,0 0 1 0 0,0 0 0 0 0,-2 0-1 0 0,-5 1 178 0 0,1 1 1 0 0,0-1-1 0 0,-1 1 0 0 0,1 0 0 0 0,0 1 1 0 0,0-1-1 0 0,1 1 0 0 0,-1 1 0 0 0,0-1 0 0 0,1 1 1 0 0,0 1-1 0 0,0-1 0 0 0,0 1 0 0 0,-6 7 0 0 0,5-7-312 0 0,4-3-26 0 0,0 0-1 0 0,1 1 0 0 0,-1-1 1 0 0,1 1-1 0 0,-1-1 0 0 0,1 1 1 0 0,0 0-1 0 0,-2 3 0 0 0,-12 17 57 0 0,8-9 2 0 0,7-10-80 0 0,0-1 0 0 0,0 1-1 0 0,0-1 1 0 0,0 1 0 0 0,0-1 0 0 0,1 1 0 0 0,-1-1 0 0 0,1 1 0 0 0,0 5-1 0 0,1-7-4 0 0,0 1 0 0 0,0-1 0 0 0,0 0-1 0 0,0 0 1 0 0,0 0 0 0 0,0 0-1 0 0,1 0 1 0 0,-1 0 0 0 0,1 0 0 0 0,-1 0-1 0 0,1 0 1 0 0,0-1 0 0 0,-1 1-1 0 0,4 2 1 0 0,-2-3 6 0 0,-1 0 0 0 0,1 0 0 0 0,0 0-1 0 0,-1 0 1 0 0,1 0 0 0 0,0-1 0 0 0,0 1 0 0 0,-1-1-1 0 0,1 1 1 0 0,0-1 0 0 0,0 0 0 0 0,0 0 0 0 0,0-1-1 0 0,0 1 1 0 0,-1-1 0 0 0,1 1 0 0 0,0-1 0 0 0,0 0-1 0 0,3-1 1 0 0,-3 1 1 0 0,7-2-27 0 0,1-1 1 0 0,-1 0-1 0 0,0-1 0 0 0,0 0 1 0 0,14-10-1 0 0,-21 13 12 0 0,0 0 1 0 0,0 0-1 0 0,0-1 0 0 0,0 1 0 0 0,-1-1 0 0 0,1 0 1 0 0,-1 1-1 0 0,1-1 0 0 0,-1 0 0 0 0,0-1 0 0 0,0 1 1 0 0,0 0-1 0 0,-1-1 0 0 0,1 1 0 0 0,-1-1 0 0 0,0 1 1 0 0,0-1-1 0 0,0 0 0 0 0,0-6 0 0 0,-1 9 20 0 0,0 0 0 0 0,0 1 0 0 0,0-1 0 0 0,0 0 0 0 0,0 0 0 0 0,0 1 0 0 0,0-1 0 0 0,0 0 0 0 0,0 1 0 0 0,0-1 0 0 0,-1 0 0 0 0,1 0 0 0 0,0 1 0 0 0,-1-1 0 0 0,1 0-1 0 0,0 1 1 0 0,-1-1 0 0 0,1 1 0 0 0,-1-1 0 0 0,1 1 0 0 0,-1-1 0 0 0,1 0 0 0 0,-1 1 0 0 0,0 0 0 0 0,1-1 0 0 0,-1 1 0 0 0,0-1 0 0 0,1 1 0 0 0,-1 0 0 0 0,0-1 0 0 0,1 1 0 0 0,-1 0 0 0 0,0 0 0 0 0,1 0 0 0 0,-1-1 0 0 0,0 1 0 0 0,-1 0-1 0 0,-1 0 52 0 0,1 1-1 0 0,-1-1 1 0 0,0 0-1 0 0,1 1 0 0 0,-1-1 1 0 0,1 1-1 0 0,-1 0 0 0 0,-4 2 1 0 0,6-2 144 0 0,-4 5-127 0 0,-16 22-4 0 0,15-21-5 0 0,2 3 14 0 0,-11 29-14 0 0,11-29 85 0 0,4-4-130 0 0,0 0 0 0 0,-1 0 0 0 0,0 0 0 0 0,-2 12-1 0 0,0-6 3 0 0,1-1 160 0 0,3 0-93 0 0,3 33 0 0 0,0-23 0 0 0,7 20-5 0 0,-9-30-22 0 0,2-1-16 0 0,17 53-42 0 0,-21-62-11 0 0,0-1 1 0 0,0 0-1 0 0,0 0 0 0 0,1 0 1 0 0,-1 0-1 0 0,0 0 0 0 0,0 1 1 0 0,0-1-1 0 0,0 0 0 0 0,0 0 0 0 0,0 0 1 0 0,0 0-1 0 0,0 1 0 0 0,0-1 1 0 0,0 0-1 0 0,0 0 0 0 0,0 0 1 0 0,0 0-1 0 0,0 1 0 0 0,0-1 1 0 0,0 0-1 0 0,0 0 0 0 0,0 0 0 0 0,0 0 1 0 0,-1 0-1 0 0,1 1 0 0 0,0-1 1 0 0,0 0-1 0 0,0 0 0 0 0,0 0 1 0 0,0 0-1 0 0,0 0 0 0 0,0 0 1 0 0,0 1-1 0 0,-1-1 0 0 0,1 0 0 0 0,0 0 1 0 0,0 0-1 0 0,0 0 0 0 0,0 0 1 0 0,0 0-1 0 0,-1 0 0 0 0,1 0 1 0 0,0 0-1 0 0,0 0 0 0 0,0 0 1 0 0,0 0-1 0 0,-1 0 0 0 0,-11-2 24 0 0,-11-9 124 0 0,22 11-136 0 0,-19-11 45 0 0,-1 1 0 0 0,0 0 0 0 0,0 2 0 0 0,-23-6 0 0 0,36 13-35 0 0,0-1 0 0 0,0 1 0 0 0,0 1 0 0 0,0-1 0 0 0,0 1 0 0 0,-12 2 0 0 0,15-1-17 0 0,0 0 1 0 0,0 0-1 0 0,0 0 1 0 0,1 1-1 0 0,-1 0 1 0 0,1 0-1 0 0,-1 0 1 0 0,1 1-1 0 0,0-1 1 0 0,0 1 0 0 0,-7 6-1 0 0,10-8-5 0 0,0 0 0 0 0,0 0 0 0 0,0 0 0 0 0,0 1 0 0 0,0-1 0 0 0,1 0 0 0 0,-1 1 0 0 0,0-1 0 0 0,0 1 0 0 0,0 2 0 0 0,-1 1 3 0 0,1-1 1 0 0,0 1-1 0 0,0 0 0 0 0,0 0 1 0 0,0 0-1 0 0,1 0 0 0 0,0 9 1 0 0,1-9 15 0 0,0 1 0 0 0,0-1 0 0 0,1 0 1 0 0,0 0-1 0 0,0 0 0 0 0,4 7 0 0 0,-6-12-19 0 0,0 1 12 0 0,0 0 0 0 0,1 0 0 0 0,-1 0 0 0 0,1-1 0 0 0,-1 1 0 0 0,1 0 0 0 0,0 0 0 0 0,-1 0 0 0 0,1 0 0 0 0,0-1 0 0 0,0 1 0 0 0,-1 0 0 0 0,2 0 0 0 0,9 6 79 0 0,-1-1-1 0 0,1 0 1 0 0,0-1-1 0 0,0 0 1 0 0,1-1 0 0 0,-1 0-1 0 0,1-1 1 0 0,21 4-1 0 0,-15-6-38 0 0,-1 0 0 0 0,1-1 0 0 0,0-1 0 0 0,0 0 0 0 0,-1-2 0 0 0,1 0 0 0 0,-1-1 0 0 0,0 0 0 0 0,0-2 0 0 0,17-7 0 0 0,-24 9-228 0 0,0-2 0 0 0,0 1 0 0 0,-1-1 0 0 0,0-1 0 0 0,0 0 1 0 0,0 0-1 0 0,-1-1 0 0 0,0 1 0 0 0,0-2 0 0 0,-1 1 0 0 0,0-1 0 0 0,0-1 0 0 0,-1 1 0 0 0,-1-1 0 0 0,1 0 0 0 0,6-19 0 0 0,-5 5-2812 0 0,8-47-1 0 0,-14 58-4135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9T09:08:34.42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 9 5983 0 0,'-3'-9'2373'0'0,"2"18"6358"0"0,0 2-8095 0 0,-4 61 2159 0 0,1-24-2508 0 0,3-36 339 0 0,2-7-656 0 0,-1 1 1 0 0,0 0-1 0 0,0-1 0 0 0,0 1 1 0 0,-2 8-1 0 0,1-1-101 0 0,1 3-91 0 0,2-14-1034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9T08:04:13.31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145 106 455 0 0,'-3'0'384'0'0,"0"1"-1"0"0,-1 0 0 0 0,1 0 1 0 0,0 0-1 0 0,0 0 0 0 0,0 0 1 0 0,0 1-1 0 0,0-1 0 0 0,0 1 1 0 0,1 0-1 0 0,-1 0 0 0 0,0 0 1 0 0,1 0-1 0 0,0 0 0 0 0,-1 1 1 0 0,1-1-1 0 0,-3 6 0 0 0,-1-1 826 0 0,1 1 0 0 0,0 0-1 0 0,0 0 1 0 0,1 0 0 0 0,-4 11 3739 0 0,12-58-1541 0 0,-3 34-3384 0 0,-1 1 1 0 0,0-1 0 0 0,0 0-1 0 0,-1 1 1 0 0,1-1 0 0 0,-1 1 0 0 0,0-1-1 0 0,-3-7 1 0 0,-7-10 191 0 0,7 11-149 0 0,-2 0 0 0 0,1 1 0 0 0,-2 0 0 0 0,-8-12 0 0 0,14 22-49 0 0,1 0 0 0 0,-1-1-1 0 0,1 1 1 0 0,-1-1-1 0 0,1 0 1 0 0,-1 1-1 0 0,1-1 1 0 0,0 1-1 0 0,-1-1 1 0 0,1 0-1 0 0,-1 1 1 0 0,1-1-1 0 0,0 0 1 0 0,0 0-1 0 0,-1 1 1 0 0,1-1-1 0 0,0 0 1 0 0,0 1-1 0 0,0-1 1 0 0,0 0-1 0 0,0 0 1 0 0,0 1-1 0 0,0-2 1 0 0,1 1 3 0 0,0 0 1 0 0,0 1-1 0 0,0-1 0 0 0,0 0 1 0 0,0 1-1 0 0,0-1 0 0 0,0 1 1 0 0,0-1-1 0 0,0 1 1 0 0,0 0-1 0 0,0-1 0 0 0,0 1 1 0 0,0 0-1 0 0,0 0 0 0 0,0 0 1 0 0,2 0-1 0 0,11-1-15 0 0,0 1 1 0 0,0 1-1 0 0,0 0 0 0 0,0 1 0 0 0,0 0 1 0 0,18 7-1 0 0,-15-5 2 0 0,0 0 0 0 0,0-1-1 0 0,27 1 1 0 0,62-12-7 0 0,-102 8 0 0 0,-5 2 0 0 0,-14 6 0 0 0,-23 9 0 0 0,6-2 0 0 0,1 2 0 0 0,1 1 0 0 0,0 1 0 0 0,-38 34 0 0 0,53-41 0 0 0,1 1 0 0 0,0 1 0 0 0,-17 22 0 0 0,31-36 0 0 0,-1 0 0 0 0,1 0 0 0 0,0 0 0 0 0,0 0 0 0 0,0 1 0 0 0,0-1 0 0 0,0 0 0 0 0,-1 0 0 0 0,1 0 0 0 0,0 0 0 0 0,0 0 0 0 0,0 1 0 0 0,0-1 0 0 0,0 0 0 0 0,0 0 0 0 0,0 0 0 0 0,-1 0 0 0 0,1 1 0 0 0,0-1 0 0 0,0 0 0 0 0,0 0 0 0 0,0 0 0 0 0,0 1 0 0 0,0-1 0 0 0,0 0 0 0 0,0 0 0 0 0,0 0 0 0 0,0 1 0 0 0,0-1 0 0 0,0 0 0 0 0,0 0 0 0 0,0 0 0 0 0,0 1 0 0 0,0-1 0 0 0,1 0 0 0 0,-1 0 0 0 0,0 1 0 0 0,8-3 0 0 0,9-7 0 0 0,3-9 0 0 0,0 0 0 0 0,30-37 0 0 0,-33 36 0 0 0,68-84 0 0 0,-85 101 0 0 0,-6 5 0 0 0,-7 5 0 0 0,-26 28 0 0 0,-2-1 0 0 0,-46 28 0 0 0,78-57 0 0 0,7-4 0 0 0,0 0 0 0 0,0-1 0 0 0,0 1 0 0 0,-1 0 0 0 0,1-1 0 0 0,0 0 0 0 0,-1 0 0 0 0,1 1 0 0 0,-1-1 0 0 0,1-1 0 0 0,-1 1 0 0 0,1 0 0 0 0,-1-1 0 0 0,-3 1 0 0 0,5-1 0 0 0,1 0 0 0 0,0-1 0 0 0,-1 1 0 0 0,1 0 0 0 0,0 0 0 0 0,0-1 0 0 0,0 1 0 0 0,-1 0 0 0 0,1-1 0 0 0,0 1 0 0 0,0-1 0 0 0,0 1 0 0 0,0 0 0 0 0,-1-1 0 0 0,1 1 0 0 0,0 0 0 0 0,0-1 0 0 0,0 1 0 0 0,0-1 0 0 0,0 1 0 0 0,0 0 0 0 0,0-1 0 0 0,0 1 0 0 0,0-1 0 0 0,0 1 0 0 0,1 0 0 0 0,-1-1 0 0 0,0 1 0 0 0,0 0 0 0 0,0-1 0 0 0,0 1 0 0 0,0 0 0 0 0,1-1 0 0 0,-1 1 0 0 0,0 0 0 0 0,0-1 0 0 0,1 1 0 0 0,-1-1 0 0 0,12-16 0 0 0,-10 14 0 0 0,75-108 0 0 0,-77 111 5 0 0,0 0 0 0 0,0 0 1 0 0,0 0-1 0 0,1 0 0 0 0,-1-1 0 0 0,0 1 0 0 0,0 0 0 0 0,0 0 1 0 0,0 0-1 0 0,0 0 0 0 0,0 0 0 0 0,0 0 0 0 0,0 0 0 0 0,1 0 1 0 0,-1 0-1 0 0,0 0 0 0 0,0 0 0 0 0,0 0 0 0 0,0 0 0 0 0,0 0 1 0 0,0 0-1 0 0,0 0 0 0 0,1 0 0 0 0,-1 0 0 0 0,0 0 0 0 0,0 0 1 0 0,0 0-1 0 0,0 0 0 0 0,0 0 0 0 0,0 1 0 0 0,0-1 0 0 0,0 0 0 0 0,1 0 1 0 0,-1 0-1 0 0,0 0 0 0 0,0 0 0 0 0,0 0 0 0 0,0 0 0 0 0,0 0 1 0 0,0 0-1 0 0,0 0 0 0 0,0 1 0 0 0,0-1 0 0 0,0 0 0 0 0,0 0 1 0 0,0 0-1 0 0,0 0 0 0 0,0 0 0 0 0,0 0 0 0 0,0 0 0 0 0,0 0 1 0 0,0 1-1 0 0,5 8-281 0 0,-3-3-1416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9T09:08:34.42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44 2271 0 0,'3'-39'222'0'0,"-3"39"-222"0"0,0-1 0 0 0,0 1 1 0 0,1 0-1 0 0,-1 0 0 0 0,0-1 1 0 0,0 1-1 0 0,1 0 0 0 0,-1 0 0 0 0,0-1 1 0 0,1 1-1 0 0,-1 0 0 0 0,0 0 1 0 0,1 0-1 0 0,-1-1 0 0 0,0 1 0 0 0,1 0 1 0 0,-1 0-1 0 0,0 0 0 0 0,1 0 1 0 0,-1 0-1 0 0,1 0 0 0 0,-1 0 0 0 0,0 0 1 0 0,1 0-1 0 0,-1 0 0 0 0,0 0 1 0 0,1 0-1 0 0,-1 0 0 0 0,1 0 0 0 0,-1 0 1 0 0,0 0-1 0 0,1 1 0 0 0,-1-1 1 0 0,0 0-1 0 0,1 0 0 0 0,-1 0 1 0 0,0 1-1 0 0,1-1 0 0 0,-1 0 0 0 0,15 9-1 0 0,98 66-143 0 0,-80-49 60 0 0,-26-16 136 0 0,14 22 460 0 0,-16-24 4363 0 0,0 0-3528 0 0,16 27-6 0 0,-19-31-826 0 0,1 0 1 0 0,1 0-1 0 0,-1-1 0 0 0,1 1 1 0 0,-1-1-1 0 0,1 0 1 0 0,0 0-1 0 0,0 0 0 0 0,0-1 1 0 0,1 1-1 0 0,-1-1 0 0 0,1 0 1 0 0,-1 0-1 0 0,1 0 0 0 0,6 1 1 0 0,-4-1 189 0 0,-5-1-512 0 0,0-1 1 0 0,0 1-1 0 0,0 0 1 0 0,0-1-1 0 0,0 0 1 0 0,0 1-1 0 0,0-1 1 0 0,0 0 0 0 0,0 0-1 0 0,0 0 1 0 0,0-1-1 0 0,0 1 1 0 0,0 0-1 0 0,0-1 1 0 0,0 1-1 0 0,0-1 1 0 0,4-1-1 0 0,-5 1-143 0 0,0 0 0 0 0,0 0-1 0 0,0 0 1 0 0,0 0-1 0 0,0-1 1 0 0,0 1-1 0 0,0 0 1 0 0,-1 0-1 0 0,1-1 1 0 0,0 1-1 0 0,-1 0 1 0 0,1-1-1 0 0,-1 1 1 0 0,1-1 0 0 0,-1 1-1 0 0,0 0 1 0 0,0-1-1 0 0,1 1 1 0 0,-1-1-1 0 0,0 1 1 0 0,0-1-1 0 0,0 1 1 0 0,-1-1-1 0 0,1 1 1 0 0,-1-4-1 0 0,0 2-42 0 0,1 0-1 0 0,-1 0 0 0 0,0 0 0 0 0,0-1 0 0 0,-1 1 1 0 0,1 0-1 0 0,-1 0 0 0 0,1 1 0 0 0,-1-1 0 0 0,0 0 1 0 0,0 1-1 0 0,0-1 0 0 0,0 1 0 0 0,-1-1 0 0 0,-2-2 1 0 0,0 2-23 0 0,0 0 0 0 0,1 0 0 0 0,-1 1 1 0 0,0-1-1 0 0,0 1 0 0 0,-1 0 0 0 0,1 0 0 0 0,-9-1 1 0 0,5 1-7 0 0,0 1 1 0 0,-1 0 0 0 0,1 1-1 0 0,0 0 1 0 0,0 0 0 0 0,0 1-1 0 0,0 0 1 0 0,-1 1 0 0 0,1 0-1 0 0,-16 6 1 0 0,19-7 21 0 0,1 1 0 0 0,-17 13 0 0 0,19-12 0 0 0,-1 0 0 0 0,1 0 0 0 0,-1 0 0 0 0,1 1 0 0 0,-5 6 0 0 0,-16 32 16 0 0,23-41-11 0 0,1 0 0 0 0,-1 0-1 0 0,1 0 1 0 0,-1 0 0 0 0,1 0 0 0 0,-1 0-1 0 0,1 0 1 0 0,0 0 0 0 0,0 0 0 0 0,-1 0-1 0 0,1 0 1 0 0,0 0 0 0 0,0 0 0 0 0,0 0-1 0 0,0 0 1 0 0,0 0 0 0 0,1 2-1 0 0,2 40 120 0 0,-2-33 155 0 0,5 0-102 0 0,18 29 14 0 0,-13-25 1 0 0,2-2-43 0 0,1-2 0 0 0,1 0 1 0 0,-1-1-1 0 0,1 0 0 0 0,1-1 0 0 0,0-1 0 0 0,22 8 0 0 0,-30-13-184 0 0,0 1 0 0 0,1-1 0 0 0,0-1 0 0 0,-1 0 0 0 0,1 0 0 0 0,0 0-1 0 0,0-1 1 0 0,0-1 0 0 0,-1 1 0 0 0,1-2 0 0 0,0 1 0 0 0,-1-1 0 0 0,1 0 0 0 0,-1-1 0 0 0,1 0 0 0 0,-1 0 0 0 0,9-6-1 0 0,-6 2-414 0 0,-2-1-85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9T09:08:34.42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165 115 10135 0 0,'-19'13'751'0'0,"1"1"-1"0"0,0 1 1 0 0,1 1-1 0 0,-25 29 0 0 0,34-36-163 0 0,0 1 0 0 0,-10 16 1 0 0,16-22-289 0 0,0 0 1 0 0,0 0 0 0 0,0 0-1 0 0,0-1 1 0 0,1 2 0 0 0,-1-1-1 0 0,1 0 1 0 0,0 0 0 0 0,1 0-1 0 0,-1 0 1 0 0,1 6 0 0 0,0-9-207 0 0,0 1 0 0 0,1-1 0 0 0,-1 1 1 0 0,1-1-1 0 0,-1 1 0 0 0,1-1 1 0 0,0 1-1 0 0,0-1 0 0 0,-1 0 0 0 0,1 1 1 0 0,0-1-1 0 0,0 0 0 0 0,0 0 1 0 0,1 0-1 0 0,-1 0 0 0 0,0 0 0 0 0,0 0 1 0 0,0 0-1 0 0,1 0 0 0 0,-1 0 1 0 0,1 0-1 0 0,-1-1 0 0 0,1 1 0 0 0,-1-1 1 0 0,1 1-1 0 0,-1-1 0 0 0,1 1 1 0 0,-1-1-1 0 0,1 0 0 0 0,2 0 0 0 0,5 1 6 0 0,0 0 0 0 0,0-1-1 0 0,-1 0 1 0 0,11-2 0 0 0,-8 0-70 0 0,-1-1 0 0 0,1 1 0 0 0,-1-2 0 0 0,1 0 0 0 0,-1 0 0 0 0,0-1 0 0 0,-1 0 0 0 0,1 0 0 0 0,-1-1 0 0 0,0-1 0 0 0,0 0 0 0 0,-1 0 0 0 0,0 0 0 0 0,0-1 0 0 0,-1 0 0 0 0,7-11-1 0 0,-8 12-7 0 0,-1-1-1 0 0,-1 1 0 0 0,0-1 0 0 0,0 0 0 0 0,0-1 0 0 0,-1 1 0 0 0,0-1 0 0 0,3-16 0 0 0,-5 18-16 0 0,-1 0 0 0 0,0 0 0 0 0,0 1 0 0 0,0-1 0 0 0,0 0 0 0 0,-1 1 0 0 0,0-1 0 0 0,-1 0 0 0 0,0 1 0 0 0,0-1 0 0 0,0 1 0 0 0,-5-11 0 0 0,5 14 11 0 0,-1-1 1 0 0,1 0-1 0 0,-1 0 1 0 0,0 1-1 0 0,1-1 0 0 0,-1 1 1 0 0,-1 0-1 0 0,1 0 0 0 0,0 0 1 0 0,-1 0-1 0 0,0 1 0 0 0,1-1 1 0 0,-1 1-1 0 0,0 0 0 0 0,-5-2 1 0 0,3 3-3 0 0,0-1 1 0 0,1 1-1 0 0,-1 0 1 0 0,0 0-1 0 0,0 0 1 0 0,0 1-1 0 0,0 0 1 0 0,0 0-1 0 0,0 0 1 0 0,-9 3 0 0 0,7-2-11 0 0,1 1 1 0 0,-1 0 0 0 0,0 1 0 0 0,1 0 0 0 0,-1 0 0 0 0,1 1 0 0 0,0 0-1 0 0,0 0 1 0 0,0 0 0 0 0,1 1 0 0 0,0 0 0 0 0,-1 0 0 0 0,2 1 0 0 0,-1 0-1 0 0,1 0 1 0 0,-9 13 0 0 0,7-7-31 0 0,5 3-106 0 0,1 44-480 0 0,9-47-239 0 0,31 44-235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9T09:08:34.42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1 431 7367 0 0,'15'66'3402'0'0,"-12"-54"-2586"0"0,10 38 16 0 0,-6-34 2055 0 0,-6-16-2842 0 0,-1 0 0 0 0,0 0 1 0 0,0 0-1 0 0,0 0 1 0 0,1 0-1 0 0,-1 0 1 0 0,0-1-1 0 0,0 1 1 0 0,0 0-1 0 0,0 0 1 0 0,1 0-1 0 0,-1 0 1 0 0,0 0-1 0 0,0 0 1 0 0,0 0-1 0 0,0 0 1 0 0,1-1-1 0 0,-1 1 1 0 0,0 0-1 0 0,0 0 1 0 0,0 0-1 0 0,0 0 1 0 0,0 0-1 0 0,0-1 1 0 0,0 1-1 0 0,1 0 1 0 0,-1 0-1 0 0,0 0 1 0 0,0-1-1 0 0,0 1 1 0 0,0 0-1 0 0,0 0 1 0 0,0 0-1 0 0,0 0 1 0 0,0-1-1 0 0,0 1 1 0 0,0 0-1 0 0,0-1 1 0 0,3-25 1519 0 0,-3 25-1443 0 0,4-57 414 0 0,-4 1 1 0 0,-1-1 0 0 0,-16-93-1 0 0,14 137-411 0 0,2-1-1 0 0,0 0 1 0 0,0 1-1 0 0,2-1 1 0 0,-1 0 0 0 0,6-25-1 0 0,-5 35-75 0 0,0 1-1 0 0,0-1 1 0 0,1 1 0 0 0,0-1-1 0 0,-1 1 1 0 0,1 0-1 0 0,1 0 1 0 0,-1 0 0 0 0,1 0-1 0 0,-1 0 1 0 0,1 0 0 0 0,0 1-1 0 0,0-1 1 0 0,1 1-1 0 0,-1 0 1 0 0,1 0 0 0 0,0 0-1 0 0,0 0 1 0 0,0 1-1 0 0,0-1 1 0 0,0 1 0 0 0,0 0-1 0 0,1 1 1 0 0,-1-1 0 0 0,5-1-1 0 0,-3 3-25 0 0,-1-1-1 0 0,0 1 1 0 0,1 0-1 0 0,-1 0 1 0 0,0 0-1 0 0,1 1 1 0 0,-1 0 0 0 0,0 0-1 0 0,0 0 1 0 0,0 1-1 0 0,0 0 1 0 0,0 0-1 0 0,0 0 1 0 0,0 0-1 0 0,0 1 1 0 0,-1 0-1 0 0,1 0 1 0 0,-1 0 0 0 0,0 1-1 0 0,0-1 1 0 0,5 6-1 0 0,-8-7-14 0 0,0 0 0 0 0,1 0 0 0 0,-1 0 0 0 0,0 0 0 0 0,0 0 0 0 0,0 0 0 0 0,1 4 0 0 0,12 43 8 0 0,-14-45-16 0 0,1-1 0 0 0,-1 1 0 0 0,0 0 0 0 0,-1 0 0 0 0,1 0 0 0 0,0 0 0 0 0,-1-1 0 0 0,0 1 0 0 0,0 0 0 0 0,0-1 0 0 0,-1 1 0 0 0,1-1 0 0 0,-1 1 0 0 0,0-1 0 0 0,0 1 0 0 0,0-1 0 0 0,0 0 0 0 0,0 0 0 0 0,-4 3 0 0 0,2 0 0 0 0,-5 6-213 0 0,-1-1 1 0 0,-20 20-1 0 0,27-28 152 0 0,0 0 1 0 0,-1 0-1 0 0,1-1 0 0 0,-1 1 1 0 0,0-1-1 0 0,0 0 1 0 0,0 0-1 0 0,0 0 0 0 0,0 0 1 0 0,0-1-1 0 0,-1 1 1 0 0,1-1-1 0 0,-9 1 0 0 0,13-2 12 0 0,0 0-1 0 0,-1 0 1 0 0,1 0-1 0 0,0 0 0 0 0,-1 0 1 0 0,1 0-1 0 0,-1 0 0 0 0,1 0 1 0 0,0 0-1 0 0,-1 0 0 0 0,1 0 1 0 0,0 0-1 0 0,-1 0 0 0 0,1 0 1 0 0,0 0-1 0 0,-1 0 0 0 0,1 0 1 0 0,0 0-1 0 0,-1-1 0 0 0,1 1 1 0 0,0 0-1 0 0,-1 0 1 0 0,1 0-1 0 0,0-1 0 0 0,-1 1 1 0 0,1 0-1 0 0,0 0 0 0 0,0-1 1 0 0,-1 1-1 0 0,1 0 0 0 0,0-1 1 0 0,0 1-1 0 0,0 0 0 0 0,0-1 1 0 0,-1 1-1 0 0,1 0 0 0 0,0-1 1 0 0,0 0-1 0 0,0 0-31 0 0,1 0-1 0 0,-1 0 1 0 0,0 0-1 0 0,1 0 1 0 0,0 0-1 0 0,-1-1 1 0 0,1 1-1 0 0,0 0 1 0 0,-1 0-1 0 0,1 1 1 0 0,2-3-1 0 0,1-2-119 0 0,1 1 1 0 0,1-1-1 0 0,9-6 0 0 0,-4 6 302 0 0,1 0 1 0 0,-1 0-1 0 0,1 1 0 0 0,0 1 0 0 0,18-3 0 0 0,63-3 1002 0 0,-69 8-903 0 0,-1-1 0 0 0,1-1 0 0 0,-1-1 0 0 0,30-9 0 0 0,-50 12-155 0 0,0 0 0 0 0,-1 0 0 0 0,1 0 0 0 0,-1-1 0 0 0,1 1 0 0 0,-1-1 0 0 0,0 1 0 0 0,1-1 0 0 0,-1 0 0 0 0,0 0 0 0 0,0 0 0 0 0,0 0 0 0 0,-1 0 0 0 0,1 0 0 0 0,0-1 0 0 0,-1 1 0 0 0,1-1 0 0 0,-1 1 0 0 0,0-1 0 0 0,0 1 0 0 0,1-4 0 0 0,-2 3-26 0 0,1 1 0 0 0,-1-1 0 0 0,0 1 0 0 0,0-1 0 0 0,0 0 0 0 0,0 1 1 0 0,-1-1-1 0 0,1 1 0 0 0,-1-1 0 0 0,1 1 0 0 0,-1-1 0 0 0,0 1 0 0 0,0 0 1 0 0,0-1-1 0 0,0 1 0 0 0,0 0 0 0 0,-1 0 0 0 0,1 0 0 0 0,-1 0 0 0 0,1 0 0 0 0,-1 0 1 0 0,0 0-1 0 0,-3-2 0 0 0,1 0-12 0 0,0 1 0 0 0,-1 0 0 0 0,1 0 0 0 0,-1 0 0 0 0,1 1 0 0 0,-1 0 0 0 0,0 0-1 0 0,0 0 1 0 0,0 0 0 0 0,0 1 0 0 0,0 0 0 0 0,0 0 0 0 0,-1 0 0 0 0,1 0 0 0 0,0 1 0 0 0,0 0 0 0 0,-1 0 0 0 0,1 1 0 0 0,0-1 0 0 0,0 1 0 0 0,-1 0 0 0 0,1 1 0 0 0,0-1 0 0 0,0 1 0 0 0,0 0 0 0 0,0 0 0 0 0,1 1 0 0 0,-1-1 0 0 0,1 1 0 0 0,-1 0-1 0 0,1 0 1 0 0,0 1 0 0 0,0-1 0 0 0,0 1 0 0 0,1 0 0 0 0,-1 0 0 0 0,1 0 0 0 0,0 0 0 0 0,0 1 0 0 0,1-1 0 0 0,-1 1 0 0 0,1 0 0 0 0,0 0 0 0 0,0 0 0 0 0,-1 6 0 0 0,2 4 35 0 0,3 34-20 0 0,-2-47-19 0 0,0-1 1 0 0,0 1-1 0 0,0 0 1 0 0,1-1 0 0 0,-1 1-1 0 0,0-1 1 0 0,1 1-1 0 0,-1 0 1 0 0,1-1-1 0 0,-1 1 1 0 0,1-1-1 0 0,0 1 1 0 0,0-1 0 0 0,1 2-1 0 0,25 46 64 0 0,-26-47-62 0 0,0 0 0 0 0,0-1 1 0 0,-1 1-1 0 0,1 0 0 0 0,0-1 1 0 0,1 0-1 0 0,-1 1 0 0 0,0-1 1 0 0,0 0-1 0 0,1 1 0 0 0,1 0 1 0 0,10 8 19 0 0,-1-1 1 0 0,17 9-1 0 0,-23-15-5 0 0,0 0-1 0 0,1 0 0 0 0,-1 0 0 0 0,1-1 1 0 0,0 0-1 0 0,-1 0 0 0 0,1-1 1 0 0,0 0-1 0 0,8 1 0 0 0,-4-3-70 0 0,-1 0-1 0 0,0 0 1 0 0,0-1-1 0 0,1 0 1 0 0,-1 0 0 0 0,0-1-1 0 0,-1-1 1 0 0,1 0-1 0 0,12-7 1 0 0,-15 8-329 0 0,-1-1 0 0 0,0-1 0 0 0,0 1 0 0 0,0-1 0 0 0,-1 0 0 0 0,5-6 0 0 0,-6 7-266 0 0,-1 0 0 0 0,0 0 0 0 0,-1-1 0 0 0,1 1 0 0 0,-1-1 0 0 0,0 0 1 0 0,0 1-1 0 0,0-1 0 0 0,1-7 0 0 0,-3 10 9 0 0,0-1 0 0 0,0 0 0 0 0,0 1 0 0 0,0-1 0 0 0,0 0 0 0 0,-1 1 0 0 0,0-1 0 0 0,1 0 0 0 0,-1 1 0 0 0,0-1 0 0 0,0 1 0 0 0,-1 0 0 0 0,1-1 0 0 0,0 1 0 0 0,-1 0 0 0 0,-2-3 0 0 0,-8-15 10876 0 0,11 26-6006 0 0,5 10-995 0 0,22 52-1175 0 0,-22-57-1423 0 0,-3-12-633 0 0,0 1 0 0 0,0 0 1 0 0,-1 0-1 0 0,1 0 0 0 0,0 0 1 0 0,0 0-1 0 0,-1 0 0 0 0,1 0 1 0 0,0 1-1 0 0,-1-1 0 0 0,1 0 1 0 0,0 0-1 0 0,0 0 0 0 0,-1 1 1 0 0,2 0-1 0 0,-2-1-5 0 0,1 0 0 0 0,-1 0 0 0 0,0 0 0 0 0,1 1 0 0 0,-1-1 0 0 0,0 0 0 0 0,1 0 0 0 0,-1 0 0 0 0,1 0 0 0 0,-1 0 0 0 0,0 0 0 0 0,1 0-1 0 0,-1 0 1 0 0,0 0 0 0 0,1 0 0 0 0,-1 0 0 0 0,1 0 0 0 0,-1 0 0 0 0,0 0 0 0 0,1 0 0 0 0,-1 0 0 0 0,0 0 0 0 0,1 0 0 0 0,-1-1 0 0 0,0 1 0 0 0,1 0 0 0 0,-1 0 0 0 0,0 0 0 0 0,1-1 0 0 0,-1 1 0 0 0,0 0 0 0 0,0 0 0 0 0,1-1 0 0 0,-1 1 0 0 0,0 0 0 0 0,0-1 0 0 0,1 1-1 0 0,-1 0 1 0 0,0 0 0 0 0,0-1 0 0 0,0 1 0 0 0,0-1 0 0 0,1 1 0 0 0,-1 0 0 0 0,0-1 0 0 0,0 0 0 0 0,9-14 59 0 0,1 1-1 0 0,1 0 1 0 0,0 0 0 0 0,16-14 0 0 0,56-46 3 0 0,-81 73-133 0 0,0 0 0 0 0,0-1-1 0 0,1 1 1 0 0,-1 0 0 0 0,0 1 0 0 0,1-1 0 0 0,-1 0-1 0 0,1 1 1 0 0,-1-1 0 0 0,1 1 0 0 0,-1 0-1 0 0,3 0 1 0 0,14 0-2277 0 0,-2 2-4418 0 0,-10 1 734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9T09:08:34.42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28 298 2759 0 0,'0'-1'265'0'0,"0"0"0"0"0,0 0 0 0 0,0 0 0 0 0,0 0-1 0 0,0 0 1 0 0,1 0 0 0 0,-1 1 0 0 0,0-1-1 0 0,1 0 1 0 0,-1 0 0 0 0,1 0 0 0 0,-1 0 0 0 0,1 1-1 0 0,-1-1 1 0 0,1 0 0 0 0,-1 0 0 0 0,1 1-1 0 0,0-1 1 0 0,0 0 0 0 0,-1 1 0 0 0,2-2 0 0 0,1 1 194 0 0,-1 0 1 0 0,1 0-1 0 0,0-1 1 0 0,-1 2 0 0 0,1-1-1 0 0,0 0 1 0 0,4 0-1 0 0,0 0 494 0 0,-1 0-1 0 0,1 1 0 0 0,0 0 1 0 0,0 0-1 0 0,12 3 0 0 0,-11-1-297 0 0,0 1 1 0 0,0 0-1 0 0,-1 1 0 0 0,1-1 0 0 0,-1 2 1 0 0,13 8-1 0 0,-18-12-234 0 0,4 6-245 0 0,21 21-69 0 0,-21-22 162 0 0,0 5-197 0 0,17 30 0 0 0,-17-31 192 0 0,-9-1-211 0 0,-10 25-42 0 0,12-33-11 0 0,1-1 0 0 0,0 0 0 0 0,0 1 0 0 0,-1-1 0 0 0,1 0 0 0 0,0 1 0 0 0,-1-1 0 0 0,1 0 0 0 0,0 1 0 0 0,-1-1 0 0 0,1 0 0 0 0,-1 1 0 0 0,1-1 0 0 0,0 0 0 0 0,-1 0 0 0 0,1 0 0 0 0,-1 0 0 0 0,1 1 0 0 0,-1-1 0 0 0,1 0 0 0 0,-1 0 0 0 0,1 0 0 0 0,-1 0 0 0 0,1 0 0 0 0,0 0 0 0 0,-1 0 0 0 0,1 0 0 0 0,-1 0 0 0 0,1 0 0 0 0,-1 0 0 0 0,0-1 0 0 0,-14-6 0 0 0,11 5 0 0 0,-12-6-66 0 0,-1 1 1 0 0,0 0-1 0 0,-31-7 0 0 0,43 13 66 0 0,1 0 1 0 0,0 0-1 0 0,0 1 0 0 0,-1 0 0 0 0,1-1 0 0 0,0 1 1 0 0,0 1-1 0 0,-1-1 0 0 0,1 1 0 0 0,0-1 0 0 0,-1 1 0 0 0,1 1 1 0 0,0-1-1 0 0,0 0 0 0 0,0 1 0 0 0,0 0 0 0 0,1 0 1 0 0,-1 0-1 0 0,0 1 0 0 0,1-1 0 0 0,-1 1 0 0 0,-3 3 0 0 0,5-3 21 0 0,1-1 0 0 0,-1 1 0 0 0,0 0 0 0 0,1-1 0 0 0,0 1 0 0 0,0 0 0 0 0,0 0 0 0 0,0 0-1 0 0,0 0 1 0 0,0 0 0 0 0,0 5 0 0 0,7 2 39 0 0,20 25-48 0 0,-23-33-12 0 0,0 0 0 0 0,0 0 0 0 0,-1 0 0 0 0,1 0 0 0 0,0 0 0 0 0,0 0 0 0 0,1-1 0 0 0,-1 0 0 0 0,0 1 0 0 0,1-1 0 0 0,-1 0 0 0 0,0-1 0 0 0,1 1 0 0 0,-1 0 0 0 0,1-1 0 0 0,-1 0 0 0 0,1 0 0 0 0,4-1 0 0 0,1 2 0 0 0,6-1-45 0 0,-1 0 1 0 0,1-1-1 0 0,-1-1 1 0 0,0 0-1 0 0,0 0 0 0 0,0-2 1 0 0,0 0-1 0 0,0 0 0 0 0,-1-1 1 0 0,0-1-1 0 0,0 0 1 0 0,0-1-1 0 0,-1 0 0 0 0,0-1 1 0 0,0-1-1 0 0,-1 0 0 0 0,0 0 1 0 0,0-1-1 0 0,-1 0 0 0 0,11-15 1 0 0,10-22-1484 0 0,-3-2-1 0 0,-1 0 1 0 0,25-68 0 0 0,-49 111 1155 0 0,21-57-1862 0 0,-23 58 2294 0 0,1 0-1 0 0,-1 0 1 0 0,0 0-1 0 0,-1 0 1 0 0,1-1-1 0 0,-1 1 1 0 0,0 0-1 0 0,0 0 1 0 0,-1-1-1 0 0,0-5 1 0 0,0 10 25 0 0,1 0-1 0 0,0 1 1 0 0,0-1 0 0 0,0 0 0 0 0,0 0 0 0 0,0 0 0 0 0,-1 1 0 0 0,1-1 0 0 0,0 0 0 0 0,-1 1 0 0 0,1-1 0 0 0,-1 0 0 0 0,1 0 0 0 0,-1 1 0 0 0,1-1 0 0 0,-1 1-1 0 0,1-1 1 0 0,-1 1 0 0 0,0-1 0 0 0,1 1 0 0 0,-1-1 0 0 0,0 1 0 0 0,1-1 0 0 0,-1 1 0 0 0,0 0 0 0 0,1-1 0 0 0,-1 1 0 0 0,0 0 0 0 0,0-1 0 0 0,0 1 0 0 0,1 0-1 0 0,-1 0 1 0 0,0 0 0 0 0,0 0 0 0 0,0 0 0 0 0,1 0 0 0 0,-1 0 0 0 0,0 0 0 0 0,0 0 0 0 0,0 1 0 0 0,1-1 0 0 0,-1 0 0 0 0,0 0 0 0 0,0 1 0 0 0,1-1-1 0 0,-1 0 1 0 0,0 1 0 0 0,1-1 0 0 0,-1 1 0 0 0,0-1 0 0 0,1 1 0 0 0,-2 0 0 0 0,-2 2 103 0 0,1 0 0 0 0,-1 0 1 0 0,1 1-1 0 0,0-1 0 0 0,0 1 0 0 0,0 0 0 0 0,1-1 1 0 0,-3 6-1 0 0,0-1-55 0 0,3-4-74 0 0,1 0-1 0 0,-1 0 1 0 0,0 0 0 0 0,1 1 0 0 0,0-1 0 0 0,0 1 0 0 0,-1 5-1 0 0,-9 52 22 0 0,5 6-63 0 0,4 12-16 0 0,6-4 0 0 0,1-19-26 0 0,1-13 166 0 0,-4-31-1301 0 0,-1 4-2594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9T09:08:34.42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19 198 3679 0 0,'-3'-6'1138'0'0,"0"-1"-1"0"0,0 0 0 0 0,1 0 1 0 0,0 0-1 0 0,0 0 0 0 0,1 0 1 0 0,0 0-1 0 0,0-1 0 0 0,0 1 1 0 0,1 0-1 0 0,1-11 0 0 0,0 14-879 0 0,0 0 0 0 0,0 0 0 0 0,0 0 0 0 0,0 0 0 0 0,0 0 0 0 0,1 0 0 0 0,0 0-1 0 0,0 0 1 0 0,0 1 0 0 0,0-1 0 0 0,0 1 0 0 0,1-1 0 0 0,0 1 0 0 0,-1 0-1 0 0,1 0 1 0 0,0 0 0 0 0,1 1 0 0 0,-1-1 0 0 0,0 1 0 0 0,1-1 0 0 0,5-1 0 0 0,4-2-293 0 0,0 2 0 0 0,1-1 1 0 0,-1 2-1 0 0,1 0 1 0 0,0 1-1 0 0,0 0 1 0 0,0 1-1 0 0,0 0 1 0 0,0 1-1 0 0,0 1 1 0 0,0 0-1 0 0,0 1 1 0 0,-1 1-1 0 0,1 0 1 0 0,-1 1-1 0 0,1 0 1 0 0,17 8-1 0 0,-28-10-569 0 0,4 2-174 0 0,24 15-717 0 0,-24-15-312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9T09:08:34.42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95 0 2559 0 0,'-24'61'248'0'0,"-2"3"6478"0"0,23-54-5114 0 0,3-4-1097 0 0,-1-1-1 0 0,1 1 1 0 0,-1 0 0 0 0,-2 8 0 0 0,1-3-3 0 0,0-1 3212 0 0,9-1-2688 0 0,22 27-78 0 0,-27-33-864 0 0,1-1 0 0 0,-1 0 0 0 0,0-1 0 0 0,1 1 0 0 0,0 0 0 0 0,-1-1 0 0 0,1 1 0 0 0,0-1 0 0 0,0 0 0 0 0,0 0 0 0 0,0 0 0 0 0,0 0 0 0 0,0-1 0 0 0,0 1 1 0 0,0-1-1 0 0,0 0 0 0 0,0 1 0 0 0,0-1 0 0 0,4-1 0 0 0,0 1 87 0 0,1 0-130 0 0,0-1 1 0 0,0 0-1 0 0,0 0 0 0 0,0 0 1 0 0,0-1-1 0 0,0 0 0 0 0,-1-1 1 0 0,1 0-1 0 0,-1 0 0 0 0,1-1 1 0 0,-1 1-1 0 0,10-8 0 0 0,-14 9-35 0 0,-1-1 0 0 0,1 1 0 0 0,0-1 0 0 0,-1 1 0 0 0,1-1 0 0 0,-1 0 0 0 0,0 0 0 0 0,0 0 0 0 0,0 0 0 0 0,0 0 0 0 0,-1-1 1 0 0,1 1-1 0 0,-1 0 0 0 0,0-1 0 0 0,0 1 0 0 0,0-1 0 0 0,-1 1 0 0 0,1-1 0 0 0,-1 0 0 0 0,1 1 0 0 0,-1-1 0 0 0,0 0 0 0 0,-1 1 0 0 0,1-1 0 0 0,-1 1 0 0 0,0-1 0 0 0,1 0 0 0 0,-1 1 0 0 0,-1 0 0 0 0,-1-4 0 0 0,0-1 7 0 0,-1 1-1 0 0,-1 0 1 0 0,1 0-1 0 0,-1 0 1 0 0,0 1 0 0 0,-1 0-1 0 0,0 0 1 0 0,0 0-1 0 0,0 0 1 0 0,0 1-1 0 0,-1 0 1 0 0,0 1 0 0 0,-14-8-1 0 0,13 8 4 0 0,0 0 0 0 0,0 1 1 0 0,-1 0-1 0 0,1 0 0 0 0,-1 1 0 0 0,0 0 0 0 0,0 0 0 0 0,0 1 1 0 0,0 0-1 0 0,0 1 0 0 0,0 0 0 0 0,-15 2 0 0 0,21-2-20 0 0,1 0 0 0 0,-1 1 0 0 0,1-1 0 0 0,0 1 0 0 0,-1-1 0 0 0,1 1 0 0 0,0 0 0 0 0,-1 0 0 0 0,1 0 0 0 0,0 0 0 0 0,0 1 0 0 0,0-1 0 0 0,0 1 0 0 0,0-1 0 0 0,0 1 0 0 0,0 0 0 0 0,0-1 0 0 0,1 1 0 0 0,-1 0 0 0 0,1 0 0 0 0,-1 0 0 0 0,1 1 0 0 0,0-1 0 0 0,0 0 0 0 0,0 0-1 0 0,-1 3 1 0 0,1-3-80 0 0,4 9-21 0 0,6 32-1 0 0,-7-32-48 0 0,4-4-201 0 0,19 23-87 0 0,-19-22-16 0 0,3-2-174 0 0,26 20-700 0 0,-26-19-301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9T09:08:34.42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 55 14111 0 0,'-6'-18'791'0'0,"4"16"255"0"0,3 12 863 0 0,0 12 2572 0 0,-2-2-4349 0 0,0-7 108 0 0,0-3 1032 0 0,5 51-795 0 0,-3-49-137 0 0,-1-2-260 0 0,3 34-64 0 0,-3-43-16 0 0,0 1 0 0 0,0 0 0 0 0,1 0 0 0 0,-1 0 0 0 0,0-1 0 0 0,1 1 0 0 0,-1 0 0 0 0,1-1 0 0 0,1 4 0 0 0,-2-5 0 0 0,0 0 0 0 0,0 0 0 0 0,0 0 0 0 0,1 0 0 0 0,-1 0 0 0 0,0 0 0 0 0,0 0 0 0 0,0 1 0 0 0,0-1 0 0 0,1 0 0 0 0,-1 0 0 0 0,0 0 0 0 0,0 0 0 0 0,0 0 0 0 0,0 0 0 0 0,1 0 0 0 0,-1 0 0 0 0,0 0 0 0 0,0 0 0 0 0,0 0 0 0 0,1 0 0 0 0,-1 0 0 0 0,0 0 0 0 0,0 0 0 0 0,0 0 0 0 0,1 0 0 0 0,-1 0 0 0 0,0 0 0 0 0,0 0 0 0 0,0-1 0 0 0,0 1 0 0 0,1 0 0 0 0,-1 0 0 0 0,0 0 0 0 0,0 0 0 0 0,0 0 0 0 0,0 0 0 0 0,0-1 0 0 0,1 1 0 0 0,-1 0 0 0 0,0 0 0 0 0,0 0 0 0 0,0-1 0 0 0,14-25 0 0 0,-12 21 0 0 0,13-22 142 0 0,1 0 0 0 0,29-37 0 0 0,-37 54-91 0 0,2 0-1 0 0,-1 0 0 0 0,1 1 0 0 0,1 0 1 0 0,0 1-1 0 0,0 0 0 0 0,0 1 1 0 0,16-7-1 0 0,-18 9-59 0 0,20-8 116 0 0,-27 13-124 0 0,0-1 0 0 0,-1 1 0 0 0,1-1 0 0 0,-1 1 0 0 0,1 0 0 0 0,0-1 0 0 0,-1 1 0 0 0,1 0 0 0 0,0 0 0 0 0,-1 0 0 0 0,1 1 0 0 0,0-1 0 0 0,-1 0 0 0 0,1 1 0 0 0,2 0 0 0 0,-4-1-5 0 0,0 0-1 0 0,0 0 1 0 0,0 0 0 0 0,1 0-1 0 0,-1 0 1 0 0,0 0-1 0 0,0 1 1 0 0,0-1-1 0 0,1 0 1 0 0,-1 0-1 0 0,0 0 1 0 0,0 1-1 0 0,0-1 1 0 0,0 0-1 0 0,0 0 1 0 0,1 0-1 0 0,-1 1 1 0 0,0-1-1 0 0,0 0 1 0 0,0 0-1 0 0,0 0 1 0 0,0 1-1 0 0,0-1 1 0 0,0 0-1 0 0,0 0 1 0 0,0 1-1 0 0,0-1 1 0 0,0 0-1 0 0,0 0 1 0 0,0 1-1 0 0,0-1 1 0 0,0 0-1 0 0,0 0 1 0 0,0 0-1 0 0,0 1 1 0 0,0-1-1 0 0,0 0 1 0 0,-1 0 0 0 0,1 1-1 0 0,0-1 1 0 0,0 0-1 0 0,-1 3-257 0 0,0 2-225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9T09:08:34.43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5063 0 0,'1'17'10600'0'0,"3"-2"-6260"0"0,-2-11-4162 0 0,-1 0 1 0 0,0 0-1 0 0,0 0 0 0 0,-1 1 0 0 0,1-1 0 0 0,-1 0 1 0 0,0 0-1 0 0,0 8 0 0 0,-2 4 103 0 0,1 1 1 0 0,1 16-1 0 0,0-15-125 0 0,0-16-72 0 0,0 6-16 0 0,3 146 324 0 0,-4-154-391 0 0,1 0-1 0 0,0 1 1 0 0,0-1-1 0 0,0 0 1 0 0,0 1-1 0 0,0-1 1 0 0,0 0-1 0 0,0 1 1 0 0,0-1-1 0 0,0 0 1 0 0,0 1-1 0 0,0-1 1 0 0,0 0-1 0 0,0 1 1 0 0,1-1-1 0 0,-1 0 1 0 0,0 1-1 0 0,0-1 1 0 0,0 0-1 0 0,0 0 1 0 0,0 1-1 0 0,1-1 1 0 0,-1 0-1 0 0,0 1 1 0 0,0-1-1 0 0,1 0 1 0 0,-1 0-1 0 0,0 0 1 0 0,0 1-1 0 0,1-1 1 0 0,-1 0-1 0 0,0 0 1 0 0,0 0-1 0 0,1 1 1 0 0,10-7 41 0 0,8-16 50 0 0,0-7 26 0 0,-2-2-1 0 0,17-42 1 0 0,-23 50-68 0 0,-11 22-50 0 0,0 0 9 0 0,1 0-1 0 0,-1 0 0 0 0,0 0 0 0 0,1 0 1 0 0,-1 0-1 0 0,1 0 0 0 0,-1 0 1 0 0,1 1-1 0 0,-1-1 0 0 0,1 0 0 0 0,0 0 1 0 0,-1 1-1 0 0,1-1 0 0 0,0 0 0 0 0,0 1 1 0 0,0-2-1 0 0,4 10 87 0 0,0 18-38 0 0,-1 16-57 0 0,-3 5 0 0 0,0-3 11 0 0,-1-43-10 0 0,0-1 0 0 0,0 1 1 0 0,0-1-1 0 0,0 1 0 0 0,0-1 0 0 0,0 1 1 0 0,0-1-1 0 0,0 1 0 0 0,0-1 0 0 0,0 1 1 0 0,0-1-1 0 0,0 1 0 0 0,1-1 0 0 0,-1 1 1 0 0,0-1-1 0 0,0 1 0 0 0,1-1 0 0 0,-1 1 1 0 0,0-1-1 0 0,1 1 0 0 0,-1-1 0 0 0,0 0 1 0 0,1 1-1 0 0,-1-1 0 0 0,0 0 0 0 0,1 1 1 0 0,-1-1-1 0 0,1 0 0 0 0,-1 1 0 0 0,1-1 1 0 0,-1 0-1 0 0,1 0 0 0 0,0 1 0 0 0,34 19 10 0 0,-33-20-11 0 0,-1 0 0 0 0,0 0 0 0 0,0 0 0 0 0,1 0 0 0 0,-1 0 0 0 0,0 0 0 0 0,0 0 0 0 0,1 0 0 0 0,-1 0 0 0 0,0-1 0 0 0,0 1 0 0 0,1 0 0 0 0,-1-1 0 0 0,0 1 0 0 0,0-1 0 0 0,0 0 0 0 0,0 1 0 0 0,0-1 0 0 0,0 0 0 0 0,0 1 0 0 0,0-1 0 0 0,0 0 0 0 0,0 0 0 0 0,0 0 0 0 0,0 0 0 0 0,0 0 0 0 0,-1 0 0 0 0,1 0 0 0 0,0 0 0 0 0,0-2 0 0 0,2-2 0 0 0,15-17 47 0 0,-1 0 0 0 0,-2-1 0 0 0,0-1 1 0 0,-2-1-1 0 0,0 0 0 0 0,-2 0 0 0 0,-1-1 0 0 0,12-45 0 0 0,-22 71-107 0 0,0 0 1 0 0,0 0-1 0 0,0-1 0 0 0,0 1 0 0 0,0 0 0 0 0,0 0 1 0 0,0-1-1 0 0,0 1 0 0 0,0 0 0 0 0,0 0 0 0 0,0-1 1 0 0,0 1-1 0 0,0 0 0 0 0,0 0 0 0 0,0-1 0 0 0,0 1 1 0 0,0 0-1 0 0,1 0 0 0 0,-1-1 0 0 0,0 1 0 0 0,0 0 1 0 0,0 0-1 0 0,0 0 0 0 0,1 0 0 0 0,-1-1 1 0 0,0 1-1 0 0,0 0 0 0 0,0 0 0 0 0,1 0 0 0 0,-1 0 1 0 0,0 0-1 0 0,0-1 0 0 0,0 1 0 0 0,1 0 0 0 0,-1 0 1 0 0,0 0-1 0 0,0 0 0 0 0,1 0 0 0 0,-1 0 0 0 0,0 0 1 0 0,0 0-1 0 0,1 0 0 0 0,-1 0 0 0 0,0 0 0 0 0,0 0 1 0 0,1 0-1 0 0,-1 0 0 0 0,0 0 0 0 0,0 0 0 0 0,1 0 1 0 0,-1 1-1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9T09:08:34.43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11 102 9671 0 0,'0'0'139'0'0,"-1"1"-1"0"0,0-1 1 0 0,1 1-1 0 0,-1-1 1 0 0,0 0-1 0 0,1 1 0 0 0,-1 0 1 0 0,1-1-1 0 0,-1 1 1 0 0,1-1-1 0 0,-1 1 1 0 0,1 0-1 0 0,-1-1 1 0 0,1 1-1 0 0,0 0 0 0 0,-1-1 1 0 0,1 1-1 0 0,0 0 1 0 0,0 0-1 0 0,-1-1 1 0 0,1 1-1 0 0,0 0 0 0 0,0 0 1 0 0,0-1-1 0 0,0 1 1 0 0,0 0-1 0 0,0 0 1 0 0,0 0-1 0 0,0-1 1 0 0,0 1-1 0 0,1 1 0 0 0,-1 0 358 0 0,1 0-1 0 0,-1 0 0 0 0,1-1 0 0 0,-1 1 1 0 0,1 0-1 0 0,0 0 0 0 0,0-1 0 0 0,0 1 0 0 0,0 0 1 0 0,0-1-1 0 0,0 1 0 0 0,2 2 0 0 0,2-1-395 0 0,-1 0 0 0 0,1 0 0 0 0,-1-1-1 0 0,1 0 1 0 0,0 0 0 0 0,0 0 0 0 0,0 0 0 0 0,0-1-1 0 0,0 1 1 0 0,1-1 0 0 0,-1-1 0 0 0,0 1 0 0 0,1-1-1 0 0,5 0 1 0 0,-6 0-22 0 0,1 0-1 0 0,-1-1 1 0 0,0 1-1 0 0,0-1 1 0 0,0 0-1 0 0,0-1 1 0 0,0 1-1 0 0,-1-1 1 0 0,1 0-1 0 0,0 0 1 0 0,-1-1 0 0 0,1 1-1 0 0,-1-1 1 0 0,7-6-1 0 0,-8 7-77 0 0,-1-1 0 0 0,0 0 0 0 0,0 1 0 0 0,0-1 0 0 0,0 0 0 0 0,0 0 0 0 0,-1 0 0 0 0,1-1 0 0 0,-1 1 0 0 0,0 0 0 0 0,0 0 0 0 0,0-1 0 0 0,-1 1 0 0 0,1-1 0 0 0,-1 1 0 0 0,1-1 0 0 0,-1 1 0 0 0,0 0 0 0 0,-1-1 0 0 0,1 1 0 0 0,-1-1 0 0 0,1 1 0 0 0,-1-1 0 0 0,0 1 0 0 0,0 0 0 0 0,-1 0 0 0 0,-2-7 0 0 0,2 7 0 0 0,0 0 0 0 0,0 0 0 0 0,0 0 0 0 0,0 0 0 0 0,-1 0 0 0 0,1 0 0 0 0,-1 0 0 0 0,0 1 0 0 0,1-1 0 0 0,-1 1 0 0 0,-1 0 0 0 0,1 0 0 0 0,0 0 0 0 0,0 0 0 0 0,-1 1 0 0 0,1-1 0 0 0,-1 1 0 0 0,1 0 0 0 0,-1 0 0 0 0,0 0 0 0 0,1 0 0 0 0,-1 1 0 0 0,0 0 0 0 0,0-1 0 0 0,-5 2 0 0 0,3-1 28 0 0,-1 1 1 0 0,1 0-1 0 0,-1 1 0 0 0,1 0 1 0 0,0 0-1 0 0,-1 0 0 0 0,-9 6 1 0 0,13-7-16 0 0,0 1-1 0 0,1 0 1 0 0,-1 0 0 0 0,1 0 0 0 0,0 0-1 0 0,0 1 1 0 0,0-1 0 0 0,0 0 0 0 0,0 1 0 0 0,0 0-1 0 0,0-1 1 0 0,1 1 0 0 0,0 0 0 0 0,-1 0-1 0 0,1 0 1 0 0,0 0 0 0 0,0 0 0 0 0,0 5-1 0 0,0 2 15 0 0,0-8 132 0 0,2 7-86 0 0,4 26-1 0 0,-4-26 69 0 0,7 1-55 0 0,21 31-12 0 0,-28-40-67 0 0,0 0-1 0 0,-1 1 1 0 0,1-1-1 0 0,0 0 1 0 0,0 0-1 0 0,1 0 1 0 0,-1 0-1 0 0,0 0 1 0 0,0 0-1 0 0,0 0 1 0 0,1 0-1 0 0,-1 0 1 0 0,3 1-1 0 0,9 5 25 0 0,-3-1 14 0 0,1 0 0 0 0,20 7-1 0 0,-20-8-16 0 0,33 12 88 0 0,-10-6-94 0 0,-18-7 20 0 0,17-1-31 0 0,-27-3-134 0 0,1 0 1 0 0,-1 0-1 0 0,1-1 0 0 0,-1 0 1 0 0,0 0-1 0 0,1-1 0 0 0,-1 0 1 0 0,0 0-1 0 0,11-6 0 0 0,-1-1-1026 0 0,-1-1-1 0 0,16-13 0 0 0,-27 21 877 0 0,7-7-6978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9T09:08:34.43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66 0 11055 0 0,'-1'0'132'0'0,"1"0"-1"0"0,-1 1 0 0 0,1-1 0 0 0,0 0 1 0 0,-1 0-1 0 0,1 0 0 0 0,0 0 1 0 0,-1 0-1 0 0,1 1 0 0 0,0-1 0 0 0,-1 0 1 0 0,1 0-1 0 0,0 0 0 0 0,0 1 0 0 0,-1-1 1 0 0,1 0-1 0 0,0 0 0 0 0,0 1 1 0 0,-1-1-1 0 0,1 0 0 0 0,0 1 0 0 0,0-1 1 0 0,0 0-1 0 0,0 1 0 0 0,-1-1 0 0 0,1 0 1 0 0,0 1-1 0 0,-8 20 3937 0 0,2 8-3166 0 0,4-22-92 0 0,1 2-11 0 0,-9 50 615 0 0,2 3-920 0 0,2-15-154 0 0,2-1-40 0 0,0 1-63 0 0,1 0-16 0 0,0-16-122 0 0,2-23-3 0 0,1 2 0 0 0,-2 30-5 0 0,2-20-33 0 0,0-20-58 0 0,0 4 2 0 0,0 0-1 0 0,1 0 0 0 0,-1 0 1 0 0,1-1-1 0 0,0 1 0 0 0,0 0 1 0 0,2 6-1 0 0,-2-9-2 0 0,-1 0 0 0 0,0-1-1 0 0,1 1 1 0 0,-1-1 0 0 0,0 1-1 0 0,1-1 1 0 0,-1 1 0 0 0,1-1 0 0 0,-1 1-1 0 0,1-1 1 0 0,0 1 0 0 0,-1-1 0 0 0,1 1-1 0 0,-1-1 1 0 0,1 0 0 0 0,0 1-1 0 0,-1-1 1 0 0,1 0 0 0 0,0 0 0 0 0,-1 1-1 0 0,1-1 1 0 0,0 0 0 0 0,-1 0 0 0 0,1 0-1 0 0,1 0 1 0 0,-1 0-4 0 0,0-1-1 0 0,0 1 1 0 0,0 0 0 0 0,0-1 0 0 0,0 0-1 0 0,0 1 1 0 0,-1-1 0 0 0,1 1 0 0 0,0-1-1 0 0,0 0 1 0 0,0 0 0 0 0,0 1 0 0 0,-1-1-1 0 0,2-2 1 0 0,3-4-38 0 0,-1-1 0 0 0,1 0 0 0 0,3-11 0 0 0,-5 13 22 0 0,10-26-183 0 0,2 1 0 0 0,1 1 1 0 0,34-49-1 0 0,-49 78 199 0 0,0 0 0 0 0,0 0-1 0 0,0 0 1 0 0,0 0 0 0 0,0 0 0 0 0,0 0-1 0 0,1 0 1 0 0,-1 0 0 0 0,0 0-1 0 0,0 0 1 0 0,1 1 0 0 0,-1-1 0 0 0,3 0-1 0 0,-3 1 17 0 0,-1 0-1 0 0,1 0 0 0 0,0 0 0 0 0,0 0 0 0 0,0 0 1 0 0,0 0-1 0 0,0 0 0 0 0,-1 0 0 0 0,1 0 0 0 0,0 1 1 0 0,0-1-1 0 0,0 0 0 0 0,-1 1 0 0 0,1-1 0 0 0,0 0 1 0 0,0 1-1 0 0,-1-1 0 0 0,1 1 0 0 0,0-1 0 0 0,-1 1 1 0 0,2 1-1 0 0,-1-2 327 0 0,2 10-225 0 0,11 28-33 0 0,-10-18-25 0 0,-3 29-58 0 0,-1-33-31 0 0,-3 35-424 0 0,2-41 214 0 0,-2 6 144 0 0,3 1-6641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9T08:04:14.57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231 32 7367 0 0,'-14'-9'12320'0'0,"-4"-3"-9611"0"0,13 9-2649 0 0,-1 1 0 0 0,-1 1 0 0 0,1-1 0 0 0,0 1 0 0 0,0 0 0 0 0,0 1-1 0 0,-1-1 1 0 0,1 1 0 0 0,0 1 0 0 0,-1-1 0 0 0,1 1 0 0 0,0 0 0 0 0,0 0-1 0 0,-1 1 1 0 0,1 0 0 0 0,0 0 0 0 0,1 0 0 0 0,-1 1 0 0 0,0 0-1 0 0,1 0 1 0 0,-6 4 0 0 0,6-4-49 0 0,1 0-1 0 0,-1 1 1 0 0,1 0-1 0 0,0 0 1 0 0,0 0-1 0 0,0 0 0 0 0,1 1 1 0 0,-1-1-1 0 0,1 1 1 0 0,0 0-1 0 0,0 0 1 0 0,1 0-1 0 0,0 0 1 0 0,0 1-1 0 0,0-1 1 0 0,0 1-1 0 0,1-1 1 0 0,0 1-1 0 0,0-1 1 0 0,0 1-1 0 0,1 0 1 0 0,0-1-1 0 0,1 8 0 0 0,0-6 22 0 0,0 1-1 0 0,1 0 1 0 0,1-1-1 0 0,-1 0 1 0 0,1 1-1 0 0,0-1 0 0 0,1 0 1 0 0,-1 0-1 0 0,2-1 1 0 0,-1 1-1 0 0,1-1 1 0 0,-1 0-1 0 0,2 0 0 0 0,-1-1 1 0 0,1 1-1 0 0,0-1 1 0 0,0 0-1 0 0,0-1 1 0 0,1 1-1 0 0,-1-1 0 0 0,1-1 1 0 0,0 1-1 0 0,0-1 1 0 0,1 0-1 0 0,-1-1 0 0 0,1 0 1 0 0,-1 0-1 0 0,1-1 1 0 0,0 1-1 0 0,-1-2 1 0 0,1 1-1 0 0,0-1 0 0 0,0 0 1 0 0,-1-1-1 0 0,1 0 1 0 0,13-3-1 0 0,-14 3-63 0 0,0-1 0 0 0,0 0 0 0 0,-1 0 0 0 0,1-1 0 0 0,-1 1 0 0 0,0-1 0 0 0,0-1 0 0 0,0 1 0 0 0,0-1 0 0 0,0 0 0 0 0,-1-1 0 0 0,0 1 0 0 0,0-1 0 0 0,7-8 0 0 0,-12 13-107 0 0,0-1 1 0 0,1 1-1 0 0,-1 0 0 0 0,0 0 1 0 0,0-1-1 0 0,1 1 0 0 0,-1 0 0 0 0,0 0 1 0 0,0 0-1 0 0,1-1 0 0 0,-1 1 1 0 0,0 0-1 0 0,1 0 0 0 0,-1 0 0 0 0,0 0 1 0 0,1 0-1 0 0,-1 0 0 0 0,0-1 0 0 0,1 1 1 0 0,-1 0-1 0 0,0 0 0 0 0,1 0 1 0 0,-1 0-1 0 0,1 0 0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9T09:08:34.43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28 27 16127 0 0,'0'-1'99'0'0,"0"-1"-1"0"0,0 1 1 0 0,0 0-1 0 0,1 0 0 0 0,-1-1 1 0 0,0 1-1 0 0,1 0 1 0 0,-1 0-1 0 0,1 0 1 0 0,-1 0-1 0 0,1-1 0 0 0,0 1 1 0 0,-1 0-1 0 0,1 0 1 0 0,0 0-1 0 0,0 0 1 0 0,1 0-1 0 0,-1 0-89 0 0,1 0 0 0 0,0 0 1 0 0,0 1-1 0 0,0-1 0 0 0,-1 1 0 0 0,1-1 1 0 0,0 1-1 0 0,0 0 0 0 0,0 0 0 0 0,0 0 1 0 0,3 0-1 0 0,0 1 330 0 0,0-1-1 0 0,1 2 1 0 0,-1-1 0 0 0,0 1-1 0 0,0 0 1 0 0,1 0 0 0 0,-1 0-1 0 0,-1 1 1 0 0,1-1 0 0 0,5 5-1 0 0,-5-3-618 0 0,4 1 1304 0 0,0 4-801 0 0,26 27-21 0 0,-27-28 45 0 0,-1 1-143 0 0,23 33-7 0 0,-3 3-26 0 0,-26-44-68 0 0,-1-1 0 0 0,1 1 0 0 0,-1 0-1 0 0,0-1 1 0 0,1 1 0 0 0,-1 0 0 0 0,0 0 0 0 0,1 0-1 0 0,-1-1 1 0 0,0 1 0 0 0,0 0 0 0 0,1 0 0 0 0,-1 0-1 0 0,0 0 1 0 0,0 0 0 0 0,0-1 0 0 0,0 1 0 0 0,-1 1-1 0 0,-2 28 20 0 0,3-29-21 0 0,0 0 0 0 0,0 0 1 0 0,0 0-1 0 0,0 0 0 0 0,-1 0 0 0 0,1 0 1 0 0,0 0-1 0 0,0 0 0 0 0,-1-1 0 0 0,1 1 1 0 0,-1 0-1 0 0,1 0 0 0 0,-1 0 0 0 0,1-1 1 0 0,-1 1-1 0 0,1 0 0 0 0,-1-1 1 0 0,0 1-1 0 0,1 0 0 0 0,-1-1 0 0 0,0 1 1 0 0,0-1-1 0 0,0 1 0 0 0,1-1 0 0 0,-1 1 1 0 0,0-1-1 0 0,0 0 0 0 0,0 1 0 0 0,0-1 1 0 0,0 0-1 0 0,1 0 0 0 0,-1 0 0 0 0,0 0 1 0 0,0 1-1 0 0,0-1 0 0 0,0 0 0 0 0,0-1 1 0 0,0 1-1 0 0,0 0 0 0 0,0 0 1 0 0,0 0-1 0 0,0 0 0 0 0,1-1 0 0 0,-1 1 1 0 0,-2-1-1 0 0,-2-1-2 0 0,0-1 0 0 0,0 1 0 0 0,0-1 1 0 0,0 0-1 0 0,-6-4 0 0 0,3 0 14 0 0,-1 0 0 0 0,0 1-1 0 0,0 1 1 0 0,-1-1 0 0 0,0 1 0 0 0,0 1-1 0 0,-13-4 1 0 0,20 7 13 0 0,0 0 0 0 0,-1 1 0 0 0,1-1 0 0 0,0 1 0 0 0,-1 0 0 0 0,1-1 0 0 0,0 2 0 0 0,-1-1 0 0 0,1 0 0 0 0,0 1 0 0 0,0-1 0 0 0,-1 1 0 0 0,1 0 0 0 0,0 0 0 0 0,0 1 0 0 0,0-1 0 0 0,0 0 0 0 0,0 1 0 0 0,0 0 0 0 0,0 0 0 0 0,1 0 0 0 0,-1 0 0 0 0,1 0 0 0 0,-1 0 0 0 0,1 1 0 0 0,0-1 0 0 0,0 1 0 0 0,-2 3 0 0 0,1-3 33 0 0,2-3-45 0 0,1 1 0 0 0,-1 0 0 0 0,0 0 0 0 0,0 0 0 0 0,1 0-1 0 0,-1 0 1 0 0,0 0 0 0 0,1 0 0 0 0,-1 0 0 0 0,1 0 0 0 0,0 0 0 0 0,-1 1 0 0 0,1-1 0 0 0,0 0 0 0 0,-1 0-1 0 0,1 0 1 0 0,0 0 0 0 0,0 1 0 0 0,0-1 0 0 0,0 0 0 0 0,0 0 0 0 0,0 0 0 0 0,1 1 0 0 0,-1-1-1 0 0,0 0 1 0 0,1 0 0 0 0,0 2 0 0 0,13 33 18 0 0,-10-28 120 0 0,4-3-80 0 0,23 11 0 0 0,-23-12-1 0 0,-1-2-6 0 0,21 4-1 0 0,-21-4 0 0 0,0-1-11 0 0,22 1-42 0 0,-2-2-1 0 0,-21-2 12 0 0,0 0-1 0 0,0 0-66 0 0,-1 1-1 0 0,0-1 0 0 0,1 0 1 0 0,-1 0-1 0 0,0 0 0 0 0,0-1 0 0 0,-1 1 1 0 0,1-1-1 0 0,0-1 0 0 0,-1 1 1 0 0,0-1-1 0 0,0 1 0 0 0,0-1 1 0 0,0 0-1 0 0,4-6 0 0 0,13-25-7705 0 0,-15 24 396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9T09:08:34.43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49 13823 0 0,'1'-2'1358'0'0,"2"22"2390"0"0,4 29-2780 0 0,-6-37-60 0 0,0-2-280 0 0,3 29-127 0 0,-3-29 416 0 0,0 1-630 0 0,5 33-61 0 0,-5-33 440 0 0,1-1-553 0 0,7 29-9 0 0,-6-29 143 0 0,-1-10-241 0 0,0 0 1 0 0,0 0 0 0 0,0-1-1 0 0,0 1 1 0 0,0 0 0 0 0,0-1-1 0 0,0 0 1 0 0,0 1 0 0 0,0-1-1 0 0,0 0 1 0 0,0 0 0 0 0,-1 0-1 0 0,1 0 1 0 0,0-1 0 0 0,2-1-1 0 0,20-28 94 0 0,-15 19-89 0 0,17-29-422 0 0,-13 21-279 0 0,16-21 1 0 0,-25 36 579 0 0,0 0 1 0 0,1 0-1 0 0,-1 1 1 0 0,1 0-1 0 0,0 0 1 0 0,0 0-1 0 0,1 0 1 0 0,10-5-1 0 0,-16 9 83 0 0,0 0 0 0 0,1 0 0 0 0,-1 0 0 0 0,0 0 0 0 0,0-1 0 0 0,0 1 0 0 0,0 0-1 0 0,1 0 1 0 0,-1 0 0 0 0,0 0 0 0 0,0 0 0 0 0,0 0 0 0 0,1 0 0 0 0,-1 0 0 0 0,0 0 0 0 0,0 0 0 0 0,0 0-1 0 0,1 0 1 0 0,-1 0 0 0 0,0 0 0 0 0,0 0 0 0 0,0 0 0 0 0,1 0 0 0 0,-1 0 0 0 0,0 0 0 0 0,0 0 0 0 0,0 0 0 0 0,1 0-1 0 0,-1 0 1 0 0,0 0 0 0 0,0 1 0 0 0,0-1 0 0 0,1 0 0 0 0,-2 8-443 0 0,1-8 534 0 0,0 1-1 0 0,0 0 1 0 0,-1 0 0 0 0,1 0-1 0 0,0 0 1 0 0,0 0-1 0 0,0 0 1 0 0,0-1 0 0 0,0 1-1 0 0,0 0 1 0 0,0 0 0 0 0,0 0-1 0 0,1 0 1 0 0,-1 0-1 0 0,0 0 1 0 0,0-1 0 0 0,1 1-1 0 0,-1 0 1 0 0,0 0 0 0 0,1 0-1 0 0,-1-1 1 0 0,1 1-1 0 0,-1 0 1 0 0,1 0 0 0 0,0-1-1 0 0,-1 1 1 0 0,1-1 0 0 0,0 1-1 0 0,-1 0 1 0 0,2 0-1 0 0,29 14-41 0 0,-16-10 20 0 0,11 0-20 0 0,-14-3 20 0 0,22 1-29 0 0,-28-3-16 0 0,15-4 75 0 0,-16 3-61 0 0,-1 0 0 0 0,1 0 0 0 0,-1 0 0 0 0,1-1 0 0 0,-1 1 0 0 0,1-1 0 0 0,-1 0 0 0 0,0-1 0 0 0,0 1 0 0 0,0-1 1 0 0,0 0-1 0 0,0 0 0 0 0,-1 0 0 0 0,1 0 0 0 0,-1 0 0 0 0,4-6 0 0 0,-5 7-11 0 0,0-2 0 0 0,-1 1 1 0 0,1 0-1 0 0,0 0 0 0 0,-1 0 0 0 0,0-1 0 0 0,0 1 1 0 0,0-1-1 0 0,0 1 0 0 0,0-1 0 0 0,-1 1 1 0 0,1-1-1 0 0,-1 0 0 0 0,0 1 0 0 0,0-1 1 0 0,-1 0-1 0 0,1 1 0 0 0,-1-1 0 0 0,0 1 0 0 0,0-1 1 0 0,0 1-1 0 0,-2-5 0 0 0,2 5-1 0 0,0 1 0 0 0,-1-1 1 0 0,1 1-1 0 0,-1-1 0 0 0,1 1 0 0 0,-1 0 0 0 0,0 0 0 0 0,0 0 1 0 0,0 0-1 0 0,0 0 0 0 0,0 1 0 0 0,-1-1 0 0 0,1 0 0 0 0,0 1 0 0 0,-1 0 1 0 0,-2-2-1 0 0,0 2 11 0 0,0-1-1 0 0,0 1 1 0 0,1 0 0 0 0,-1 0 0 0 0,0 0-1 0 0,0 1 1 0 0,0 0 0 0 0,-9 0 0 0 0,7 1 40 0 0,0 0 0 0 0,0 0 0 0 0,0 0 1 0 0,0 1-1 0 0,1 0 0 0 0,-1 1 0 0 0,0-1 1 0 0,1 1-1 0 0,-1 0 0 0 0,1 1 0 0 0,0 0 1 0 0,-10 8-1 0 0,0 8 159 0 0,15-18-105 0 0,-1 5-4 0 0,-6 21-17 0 0,6-21-10 0 0,2 2-1 0 0,0 25 1 0 0,3-15 6 0 0,9 23 2 0 0,-9-31 94 0 0,4-3-87 0 0,24 25 4 0 0,-24-25 136 0 0,-2-5-195 0 0,0 0 0 0 0,0 0 0 0 0,0 0 0 0 0,0 0 0 0 0,6 7 0 0 0,-1-2 2 0 0,-1-1 124 0 0,0-2-87 0 0,33 14-12 0 0,-36-16-57 0 0,1-1-1 0 0,-1 0 0 0 0,0-1 1 0 0,8 1-1 0 0,-9-1 5 0 0,0-1 1 0 0,0 0-1 0 0,1-1 0 0 0,-1 1 0 0 0,0-1 0 0 0,0 0 1 0 0,0 0-1 0 0,-1-1 0 0 0,1 1 0 0 0,5-3 0 0 0,4-3-868 0 0,24-16 0 0 0,-30 17-39 0 0,8-4-7421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9T09:08:34.43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167 40 6447 0 0,'14'-16'6360'0'0,"-14"15"-6245"0"0,0 1 0 0 0,0-1 0 0 0,1 1 0 0 0,-1-1 0 0 0,0 1 0 0 0,0-1 0 0 0,0 1 0 0 0,0-1 0 0 0,0 1 0 0 0,0-1 0 0 0,0 1 0 0 0,0-1 0 0 0,-1 1-1 0 0,1-1 1 0 0,0 1 0 0 0,0-1 0 0 0,0 1 0 0 0,0 0 0 0 0,-1-1 0 0 0,1 1 0 0 0,0-1 0 0 0,0 1 0 0 0,-1-1 0 0 0,1 1 0 0 0,0 0 0 0 0,-1-1 0 0 0,0 0 0 0 0,-15-6 1787 0 0,-19 5-144 0 0,27 2-1607 0 0,0 1 0 0 0,0 0 0 0 0,1 1 0 0 0,-1-1 0 0 0,0 2 0 0 0,1-1-1 0 0,-14 7 1 0 0,17-7-136 0 0,0 1-1 0 0,0-1 0 0 0,1 1 0 0 0,-1-1 0 0 0,1 1 0 0 0,-1 0 1 0 0,1 0-1 0 0,0 1 0 0 0,0-1 0 0 0,1 1 0 0 0,-1-1 0 0 0,1 1 1 0 0,0 0-1 0 0,-4 7 0 0 0,6-9 263 0 0,4 8-53 0 0,12 29 0 0 0,-12-29-9 0 0,5-5-39 0 0,-1 2-123 0 0,-5-4-19 0 0,1 0-1 0 0,0 0 1 0 0,0 0-1 0 0,0-1 1 0 0,0 0-1 0 0,0 0 1 0 0,8 3-1 0 0,31 12 286 0 0,2 0-14 0 0,-17-7-158 0 0,-21-8-23 0 0,1 2-11 0 0,24 11-1 0 0,-23-12 87 0 0,-10 7-131 0 0,-3 28-44 0 0,3-37-22 0 0,1 0 0 0 0,0-1 0 0 0,-1 1 0 0 0,1 0 0 0 0,-1 0 0 0 0,1-1 0 0 0,-1 1 0 0 0,1 0 0 0 0,-1-1 0 0 0,0 1 0 0 0,1 0 0 0 0,-1-1 0 0 0,0 1 0 0 0,1-1 1 0 0,-1 1-1 0 0,0-1 0 0 0,0 1 0 0 0,1-1 0 0 0,-1 0 0 0 0,0 1 0 0 0,0-1 0 0 0,0 0 0 0 0,-1 1 0 0 0,-21 0 35 0 0,18-2-17 0 0,-16 1-91 0 0,1-1 0 0 0,-27-6-1 0 0,-11-8-3447 0 0,70 15-1342 0 0,16-3 1823 0 0,-17 2 1673 0 0,81-8 2225 0 0,50-6 6991 0 0,-57 7-6111 0 0,-52 5-1432 0 0,-1 0 1 0 0,36-10-1 0 0,-65 13-296 0 0,-1-1-1 0 0,0 1 1 0 0,0-1-1 0 0,0 0 1 0 0,0 0-1 0 0,0 1 1 0 0,0-1-1 0 0,0 0 1 0 0,-1-1-1 0 0,1 1 1 0 0,0 0-1 0 0,0 0 0 0 0,-1-1 1 0 0,1 1-1 0 0,-1-1 1 0 0,1 0-1 0 0,-1 1 1 0 0,0-1-1 0 0,1 0 1 0 0,-1 0-1 0 0,0 1 1 0 0,0-1-1 0 0,-1 0 1 0 0,1 0-1 0 0,1-3 1 0 0,-2 2 4 0 0,0 0 1 0 0,0 0 0 0 0,0 1-1 0 0,-1-1 1 0 0,1 0 0 0 0,-1 0-1 0 0,0 1 1 0 0,1-1 0 0 0,-1 0-1 0 0,0 1 1 0 0,0-1-1 0 0,-1 1 1 0 0,1-1 0 0 0,-1 1-1 0 0,1-1 1 0 0,-1 1 0 0 0,0 0-1 0 0,-3-4 1 0 0,1 2-6 0 0,0 0 0 0 0,-1 0 0 0 0,0 0 0 0 0,0 0 0 0 0,0 1 0 0 0,0 0 0 0 0,0 0 0 0 0,-1 0 0 0 0,1 1 0 0 0,-1-1 0 0 0,0 1 0 0 0,0 1 0 0 0,1-1 0 0 0,-1 1 0 0 0,0 0 0 0 0,0 0 0 0 0,-1 1 0 0 0,1 0 1 0 0,0 0-1 0 0,0 0 0 0 0,0 1 0 0 0,0 0 0 0 0,-8 2 0 0 0,5 0 20 0 0,0 0 0 0 0,1 0 0 0 0,0 0 0 0 0,-1 1 0 0 0,1 1-1 0 0,1-1 1 0 0,-1 1 0 0 0,1 1 0 0 0,0-1 0 0 0,0 1 0 0 0,0 0 0 0 0,1 1 0 0 0,0 0 0 0 0,-9 13 0 0 0,13-17 41 0 0,0 5 0 0 0,-7 22 0 0 0,6-23 232 0 0,7 4-184 0 0,12 33-5 0 0,-12-33 58 0 0,5-3-93 0 0,38 27-13 0 0,1-9-43 0 0,-44-24-18 0 0,-1 0-1 0 0,1-1 1 0 0,-1 1 0 0 0,1-1 0 0 0,0 0-1 0 0,0 0 1 0 0,0 0 0 0 0,5 1 0 0 0,2-1-5 0 0,5 2-72 0 0,-1 0 0 0 0,1-1-1 0 0,-1-1 1 0 0,1-1 0 0 0,-1 0-1 0 0,29-4 1 0 0,-32 2-310 0 0,-1 0 0 0 0,0-1-1 0 0,1-1 1 0 0,-1 0 0 0 0,0 0-1 0 0,-1-1 1 0 0,1-1 0 0 0,-1 1-1 0 0,12-10 1 0 0,-20 13 147 0 0,0 1 1 0 0,0-1-1 0 0,-1 1 0 0 0,1-1 0 0 0,0 1 0 0 0,-1-1 1 0 0,1 0-1 0 0,-1 0 0 0 0,0 0 0 0 0,0 0 0 0 0,0 0 1 0 0,0 0-1 0 0,0 0 0 0 0,1-2 0 0 0,-2 3 216 0 0,0 0 1 0 0,0 0-1 0 0,0 0 1 0 0,0 0-1 0 0,0 0 0 0 0,0 0 1 0 0,0 0-1 0 0,0 0 0 0 0,0 0 1 0 0,-1 0-1 0 0,1 0 0 0 0,0 0 1 0 0,-1-1-1 0 0,0 0 374 0 0,0 1 1 0 0,0 0-1 0 0,0-1 0 0 0,-1 1 1 0 0,1 0-1 0 0,0-1 0 0 0,0 1 1 0 0,-1 0-1 0 0,-1-1 1 0 0,4-1 1905 0 0,8 0-1566 0 0,13-1-724 0 0,-20 4 192 0 0,44-7 146 0 0,-22 4-159 0 0,0 0-1 0 0,0-2 1 0 0,41-14-1 0 0,-63 18-144 0 0,-1 1 0 0 0,0-1 1 0 0,1 1-1 0 0,-1-1 0 0 0,0 0 0 0 0,1 1 0 0 0,-1-1 0 0 0,0 0 1 0 0,0 0-1 0 0,0 0 0 0 0,0 0 0 0 0,0 0 0 0 0,0 0 0 0 0,0 0 0 0 0,0 0 1 0 0,0-1-1 0 0,-1 1 0 0 0,1 0 0 0 0,0 0 0 0 0,-1-1 0 0 0,1-2 1 0 0,-1 2-6 0 0,1 1 0 0 0,-1-1 1 0 0,-1 0-1 0 0,1 0 1 0 0,0 0-1 0 0,0 0 0 0 0,-1 1 1 0 0,1-1-1 0 0,-1 0 1 0 0,0 0-1 0 0,1 1 0 0 0,-1-1 1 0 0,0 0-1 0 0,-2-2 1 0 0,-1-1-4 0 0,0 0 1 0 0,0 0 0 0 0,0 1 0 0 0,-1-1-1 0 0,0 1 1 0 0,1 0 0 0 0,-2 0 0 0 0,1 1-1 0 0,-6-4 1 0 0,4 4 1 0 0,-1 0 0 0 0,0 1 0 0 0,0 0 0 0 0,0 0 0 0 0,0 1 0 0 0,0 0 0 0 0,0 0 0 0 0,0 1 0 0 0,0 0 0 0 0,-1 0 0 0 0,1 1 0 0 0,0 0 0 0 0,0 0 0 0 0,0 1 0 0 0,0 0 0 0 0,0 0 0 0 0,1 1 0 0 0,-1 0 0 0 0,1 1 0 0 0,0 0 0 0 0,0 0 0 0 0,0 0 0 0 0,0 1 0 0 0,0 0 0 0 0,1 0 0 0 0,0 1 0 0 0,0-1 0 0 0,1 1 0 0 0,-10 13 0 0 0,14-17 0 0 0,0 0 0 0 0,0 0 0 0 0,0 0 0 0 0,0 1 0 0 0,0-1 0 0 0,1 0 0 0 0,-2 4 0 0 0,1-1 0 0 0,1 0 0 0 0,-1 0 0 0 0,1 0 0 0 0,0 0 0 0 0,0 0 0 0 0,1-1 0 0 0,1 11 0 0 0,0-8 3 0 0,1-1-1 0 0,0 0 1 0 0,0 1 0 0 0,0-1-1 0 0,5 6 1 0 0,-2-3 77 0 0,3-2 17 0 0,30 24 7 0 0,-29-24 7 0 0,-1-3 1 0 0,0 2-76 0 0,-4-3-14 0 0,-1-1 0 0 0,1 1 0 0 0,0-1 1 0 0,0 0-1 0 0,-1-1 0 0 0,10 3 0 0 0,-6-2 3 0 0,24 6 95 0 0,-20-6-93 0 0,1 0 0 0 0,22-1 0 0 0,-28-1-37 0 0,-1-1-1 0 0,0 0 1 0 0,1 0 0 0 0,-1 0 0 0 0,0 0 0 0 0,0-1-1 0 0,0 0 1 0 0,0-1 0 0 0,6-2 0 0 0,-6 1-173 0 0,0-1 1 0 0,0 1-1 0 0,0-1 0 0 0,-1 0 1 0 0,1-1-1 0 0,-1 1 0 0 0,-1-1 1 0 0,1 0-1 0 0,-1 0 0 0 0,6-11 1 0 0,8-20-7436 0 0,-14 26 818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9T09:08:34.43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19 9167 0 0,'7'-16'2035'0'0,"-6"16"-1828"0"0,-1 0 0 0 0,0 0 1 0 0,0-1-1 0 0,1 1 0 0 0,-1 0 1 0 0,0 0-1 0 0,1 0 0 0 0,-1-1 0 0 0,0 1 1 0 0,1 0-1 0 0,-1 0 0 0 0,0 0 0 0 0,10 4 11281 0 0,-6 5-11072 0 0,16 27-48 0 0,-16-27-22 0 0,-2 0-276 0 0,7 30-68 0 0,-7-32-28 0 0,-1 0 0 0 0,0 1 0 0 0,0-1 0 0 0,0 10 1 0 0,0-5-4 0 0,3 0-100 0 0,3-12 3 0 0,6-10-32 0 0,-12 9 153 0 0,123-122-1122 0 0,-114 113 1038 0 0,-8 7 58 0 0,0 0-1 0 0,1 0 1 0 0,-1 1-1 0 0,1 0 0 0 0,0-1 1 0 0,0 1-1 0 0,0 0 1 0 0,0 0-1 0 0,0 0 0 0 0,1 1 1 0 0,6-3-1 0 0,-9 3 32 0 0,2 2 0 0 0,2 15 0 0 0,3 26-21 0 0,-6-31-89 0 0,-2-2-32 0 0,-1 3-45 0 0,1 5-249 0 0,0 2-5717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9T09:08:34.43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100 1 10591 0 0,'0'0'86'0'0,"-1"0"0"0"0,1 0-1 0 0,-1 0 1 0 0,1 0 0 0 0,0 0-1 0 0,-1 0 1 0 0,1 0 0 0 0,-1 1-1 0 0,1-1 1 0 0,-1 0 0 0 0,1 0-1 0 0,-1 0 1 0 0,1 1 0 0 0,0-1-1 0 0,-1 0 1 0 0,1 0 0 0 0,0 1 0 0 0,-1-1-1 0 0,1 0 1 0 0,0 1 0 0 0,-1-1-1 0 0,1 1 1 0 0,0-1 0 0 0,0 0-1 0 0,-1 1 1 0 0,1-1 0 0 0,0 1-1 0 0,0-1 1 0 0,0 1 0 0 0,0-1-1 0 0,-1 0 1 0 0,1 1 0 0 0,0-1-1 0 0,0 1 1 0 0,0-1 0 0 0,0 1-1 0 0,0-1 1 0 0,0 1 0 0 0,0 0-1 0 0,-1 2 260 0 0,1-1 249 0 0,-2 7-33 0 0,-12 47 1252 0 0,5-11-1087 0 0,6-34 8 0 0,2 0-23 0 0,-6 34-106 0 0,6-34-42 0 0,-1-1-10 0 0,1 1-367 0 0,-8 33 793 0 0,1-11-704 0 0,6-25 129 0 0,-1 1-289 0 0,-1 4-42 0 0,-1 1-6 0 0,1 1-1 0 0,-5 22 1 0 0,9-37-64 0 0,0 1 0 0 0,0-1-1 0 0,0 1 1 0 0,0 0 0 0 0,0-1 0 0 0,0 1 0 0 0,-1-1-1 0 0,2 1 1 0 0,-1-1 0 0 0,0 1 0 0 0,0-1-1 0 0,0 1 1 0 0,0-1 0 0 0,0 1 0 0 0,0-1-1 0 0,0 1 1 0 0,1-1 0 0 0,-1 1 0 0 0,0-1 0 0 0,0 1-1 0 0,1-1 1 0 0,-1 0 0 0 0,0 1 0 0 0,1-1-1 0 0,-1 1 1 0 0,0-1 0 0 0,1 0 0 0 0,0 1-1 0 0,-1-1 10 0 0,1 0 0 0 0,0 0 0 0 0,0 0 0 0 0,0 0 0 0 0,0 0 0 0 0,0 0 0 0 0,-1 0-1 0 0,1 0 1 0 0,0 0 0 0 0,0 0 0 0 0,0-1 0 0 0,0 1 0 0 0,-1 0 0 0 0,1-1 0 0 0,1 0-1 0 0,7-4 124 0 0,0-1-1 0 0,11-10 0 0 0,-11 9-74 0 0,36-27 11 0 0,-22 15-11 0 0,36-21 0 0 0,-52 36-45 0 0,0 0 0 0 0,0 0 0 0 0,1 1 0 0 0,-1 0 0 0 0,1 1 0 0 0,0 0 0 0 0,-1 0-1 0 0,1 0 1 0 0,0 1 0 0 0,9 0 0 0 0,-14 1-15 0 0,0 0 0 0 0,1 1 0 0 0,-1-1 0 0 0,1 1 0 0 0,-1 0 0 0 0,0 0 0 0 0,5 2 0 0 0,6 8 0 0 0,15 22 12 0 0,-28-33-10 0 0,-1 1 1 0 0,1-1-1 0 0,-1 1 1 0 0,1 0-1 0 0,-1-1 0 0 0,1 1 1 0 0,-1 0-1 0 0,1-1 0 0 0,-1 1 1 0 0,0 0-1 0 0,1-1 0 0 0,-1 1 1 0 0,0 0-1 0 0,1 0 0 0 0,-1 0 1 0 0,0-1-1 0 0,0 1 0 0 0,0 0 1 0 0,0 0-1 0 0,0-1 0 0 0,0 1 1 0 0,0 0-1 0 0,0 0 0 0 0,0 1 1 0 0,-3 42 51 0 0,2-41-41 0 0,0 0 0 0 0,0 0-1 0 0,0 0 1 0 0,0 0-1 0 0,-1 0 1 0 0,1 0 0 0 0,-1 0-1 0 0,0-1 1 0 0,1 1-1 0 0,-1-1 1 0 0,-1 1 0 0 0,1-1-1 0 0,0 0 1 0 0,0 0-1 0 0,-1 0 1 0 0,1 0 0 0 0,-1 0-1 0 0,0-1 1 0 0,1 1-1 0 0,-1-1 1 0 0,-4 2 0 0 0,1 0 13 0 0,-5 2 23 0 0,1 0 0 0 0,-1-1 0 0 0,0 0-1 0 0,0-1 1 0 0,0 0 0 0 0,-1-1-1 0 0,1-1 1 0 0,0 1 0 0 0,-1-2-1 0 0,1 0 1 0 0,-18-1 0 0 0,12-1-68 0 0,-1-1 1 0 0,2-1 0 0 0,-1 0-1 0 0,0-1 1 0 0,1-1 0 0 0,0 0-1 0 0,-16-10 1 0 0,31 16-12 0 0,0 0 1 0 0,0-1-1 0 0,1 1 1 0 0,-1-1-1 0 0,0 1 1 0 0,0-1-1 0 0,0 1 1 0 0,1-1-1 0 0,-1 1 1 0 0,0-1-1 0 0,1 1 0 0 0,-1-1 1 0 0,0 0-1 0 0,1 0 1 0 0,-1 1-1 0 0,1-1 1 0 0,-1 0-1 0 0,1-1 1 0 0,0 2-17 0 0,0-1 0 0 0,0 1 1 0 0,0 0-1 0 0,0-1 0 0 0,1 1 0 0 0,-1-1 1 0 0,0 1-1 0 0,0 0 0 0 0,1-1 1 0 0,-1 1-1 0 0,0 0 0 0 0,0 0 0 0 0,1-1 1 0 0,-1 1-1 0 0,0 0 0 0 0,1 0 0 0 0,-1-1 1 0 0,1 1-1 0 0,-1 0 0 0 0,0 0 1 0 0,1 0-1 0 0,-1 0 0 0 0,1-1 0 0 0,-1 1 1 0 0,0 0-1 0 0,1 0 0 0 0,36-3-2805 0 0,116 10-7568 0 0,-76-2 8101 0 0,0-3 3571 0 0,-58-1-77 0 0,18-2 9782 0 0,-20-2-9685 0 0,28-4-897 0 0,40-10-77 0 0,-77 15-282 0 0,0-1 0 0 0,0 0-1 0 0,0 0 1 0 0,0-1 0 0 0,0 0 0 0 0,-1 0-1 0 0,12-9 1 0 0,-18 12-11 0 0,1 0 0 0 0,0-1 0 0 0,-1 1 0 0 0,1 0-1 0 0,-1-1 1 0 0,1 1 0 0 0,-1-1 0 0 0,0 1 0 0 0,0-1 0 0 0,0 0-1 0 0,0 0 1 0 0,0 1 0 0 0,0-1 0 0 0,0 0 0 0 0,0 0 0 0 0,-1 0 0 0 0,1 0-1 0 0,-1 0 1 0 0,1 0 0 0 0,-1 0 0 0 0,0 0 0 0 0,0 0 0 0 0,0 0-1 0 0,0 0 1 0 0,0 0 0 0 0,0 0 0 0 0,-1 0 0 0 0,1 0 0 0 0,0 0 0 0 0,-1 0-1 0 0,0 0 1 0 0,0 0 0 0 0,1 0 0 0 0,-1 0 0 0 0,0 0 0 0 0,-3-3-1 0 0,1 2 10 0 0,0-1-1 0 0,0 1 1 0 0,-1 0-1 0 0,0 0 1 0 0,1 0-1 0 0,-1 0 1 0 0,0 1-1 0 0,0-1 1 0 0,0 1-1 0 0,-1 0 1 0 0,1 1-1 0 0,-1-1 1 0 0,1 1-1 0 0,-1-1 1 0 0,-4 0-1 0 0,0 2-11 0 0,1 0 1 0 0,0 0-1 0 0,0 0 1 0 0,0 1-1 0 0,-1 0 0 0 0,1 1 1 0 0,0 0-1 0 0,0 0 0 0 0,1 1 1 0 0,-1 0-1 0 0,0 0 1 0 0,1 1-1 0 0,0 0 0 0 0,0 0 1 0 0,0 1-1 0 0,0-1 0 0 0,1 2 1 0 0,-7 6-1 0 0,0 4-3 0 0,-2 12 11 0 0,15-27-9 0 0,-1 0 1 0 0,1-1-1 0 0,0 1 0 0 0,-1 0 1 0 0,1 0-1 0 0,0 0 0 0 0,0 0 1 0 0,-1 0-1 0 0,1 0 1 0 0,0 0-1 0 0,0 0 0 0 0,0 0 1 0 0,0 0-1 0 0,0 0 0 0 0,1 0 1 0 0,-1 0-1 0 0,0 2 0 0 0,3 11 10 0 0,-1-5 30 0 0,-1 0 0 0 0,0 0 0 0 0,-1 11 0 0 0,7-9 69 0 0,20 29 1 0 0,-26-38-102 0 0,0-1 1 0 0,0 1-1 0 0,0 0 1 0 0,0-1-1 0 0,1 1 0 0 0,-1-1 1 0 0,0 1-1 0 0,4 1 0 0 0,32 25 9 0 0,2-7-35 0 0,-27-16-71 0 0,0-1 0 0 0,1 0-1 0 0,-1-1 1 0 0,1 0 0 0 0,21 2 0 0 0,-27-5-1722 0 0,0 0 1 0 0,0 0 0 0 0,14-2 0 0 0,-8-2-5420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9T09:08:34.43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0 580 9671 0 0,'67'-61'9879'0'0,"-40"38"-8047"0"0,47-52 0 0 0,-56 52-1778 0 0,-2-1 1 0 0,0-1-1 0 0,-2 0 1 0 0,0-1 0 0 0,-2-1-1 0 0,-1 0 1 0 0,-1 0-1 0 0,-2-1 1 0 0,0 0-1 0 0,-2-1 1 0 0,3-32-1 0 0,-9 56-50 0 0,1 0-1 0 0,-1 0 0 0 0,0 0 0 0 0,-1 0 0 0 0,1 0 0 0 0,-1 0 0 0 0,-2-8 0 0 0,3 11 2 0 0,-1 1 1 0 0,1 0-1 0 0,-1 0 0 0 0,0-1 0 0 0,1 1 1 0 0,-1 0-1 0 0,0 0 0 0 0,0 0 0 0 0,1 0 0 0 0,-1 0 1 0 0,0 0-1 0 0,0 0 0 0 0,0 0 0 0 0,0 0 1 0 0,-1 0-1 0 0,1 1 0 0 0,0-1 0 0 0,0 0 1 0 0,0 1-1 0 0,-1-1 0 0 0,1 1 0 0 0,0-1 0 0 0,0 1 1 0 0,-1 0-1 0 0,1-1 0 0 0,0 1 0 0 0,-1 0 1 0 0,1 0-1 0 0,-1 0 0 0 0,1 0 0 0 0,0 0 1 0 0,-2 1-1 0 0,-2 0 0 0 0,0 0 0 0 0,1 0 1 0 0,-1 0-1 0 0,0 1 0 0 0,1 0 0 0 0,0 0 1 0 0,-1 0-1 0 0,1 0 0 0 0,0 1 1 0 0,-7 6-1 0 0,3-3-6 0 0,0 2 0 0 0,1-1 0 0 0,0 1 0 0 0,-6 9 0 0 0,-4 11 1 0 0,-6 26 0 0 0,2 19 0 0 0,6 13 0 0 0,5 3 0 0 0,7-4 0 0 0,6-10 0 0 0,-2-54-3 0 0,0-8-33 0 0,0 0 1 0 0,5 20 0 0 0,4 22-125 0 0,-8-41-3 0 0,1-4 3 0 0,6 31 5 0 0,-7-31 25 0 0,1 1-249 0 0,9 32 58 0 0,-9-32-79 0 0,-7-17-5650 0 0,3 4 5673 0 0,1 1 1 0 0,-1-1-1 0 0,0 0 1 0 0,1 1-1 0 0,-1-1 1 0 0,1 0-1 0 0,0 0 1 0 0,0-2-1 0 0,-2-3-625 0 0,-11-24-2478 0 0,-5-13 318 0 0,17 41 3401 0 0,0 0-1 0 0,1 0 1 0 0,-1 0-1 0 0,1 0 1 0 0,-1 0 0 0 0,1 0-1 0 0,0-1 1 0 0,0 1-1 0 0,0 0 1 0 0,1 0-1 0 0,1-5 1 0 0,-1 6 144 0 0,0-1 0 0 0,1 1 0 0 0,-1 0-1 0 0,1 0 1 0 0,-1 0 0 0 0,1 1 0 0 0,0-1 0 0 0,0 0 0 0 0,0 1 0 0 0,0-1-1 0 0,0 1 1 0 0,0-1 0 0 0,0 1 0 0 0,1 0 0 0 0,-1 0 0 0 0,4-1 0 0 0,1-1-110 0 0,0 1 1 0 0,0 0 0 0 0,1 1 0 0 0,10-2-1 0 0,0 3 1021 0 0,0 0 1 0 0,27 5-1 0 0,-30-3-721 0 0,-1 0 0 0 0,1-1 1 0 0,0-1-1 0 0,24-2 1 0 0,-10-1-449 0 0,28 0 1 0 0,-41 4-52 0 0,0-2-1 0 0,0 0 1 0 0,0 0-1 0 0,0-2 1 0 0,0 0-1 0 0,-1 0 1 0 0,26-11-1 0 0,-38 13-68 0 0,1-1-1 0 0,0 0 0 0 0,-1-1 1 0 0,1 1-1 0 0,-1-1 0 0 0,1 1 0 0 0,-1-1 1 0 0,0 0-1 0 0,0 0 0 0 0,-1 0 0 0 0,1-1 1 0 0,-1 1-1 0 0,1-1 0 0 0,-1 1 1 0 0,0-1-1 0 0,0 0 0 0 0,-1 0 0 0 0,1 0 1 0 0,-1 0-1 0 0,0 0 0 0 0,0 0 1 0 0,0 0-1 0 0,0 0 0 0 0,-1 0 0 0 0,0-1 1 0 0,0 1-1 0 0,0 0 0 0 0,0 0 0 0 0,-1-1 1 0 0,1 1-1 0 0,-1 0 0 0 0,0 0 1 0 0,-2-5-1 0 0,0 2 2 0 0,1 1 0 0 0,-1 0 0 0 0,0 0 0 0 0,0 0 1 0 0,0 0-1 0 0,-1 0 0 0 0,0 1 0 0 0,0-1 0 0 0,-1 1 0 0 0,1 0 1 0 0,-1 1-1 0 0,0-1 0 0 0,0 1 0 0 0,-1 0 0 0 0,1 0 0 0 0,-1 0 1 0 0,0 1-1 0 0,0 0 0 0 0,0 0 0 0 0,-10-2 0 0 0,8 2 6 0 0,-1 2 1 0 0,1-1-1 0 0,-1 1 0 0 0,1 1 0 0 0,-1 0 0 0 0,0 0 0 0 0,1 0 1 0 0,-1 1-1 0 0,0 1 0 0 0,1-1 0 0 0,0 1 0 0 0,-1 1 1 0 0,1 0-1 0 0,0 0 0 0 0,0 0 0 0 0,0 1 0 0 0,1 0 1 0 0,-1 1-1 0 0,1 0 0 0 0,-9 7 0 0 0,10-5 41 0 0,-8 22-42 0 0,3 14-22 0 0,11-42 7 0 0,-1 0 0 0 0,1 0 0 0 0,0 0-1 0 0,0 0 1 0 0,0 0 0 0 0,0 0 0 0 0,0 0-1 0 0,0 0 1 0 0,0 0 0 0 0,0 0-1 0 0,0 0 1 0 0,0 0 0 0 0,1 0 0 0 0,-1 0-1 0 0,0 0 1 0 0,1 0 0 0 0,-1-1-1 0 0,1 2 1 0 0,15 36-205 0 0,-12-29-51 0 0,2-4-11 0 0,19 16-42 0 0,-21-18 83 0 0,1 0 1 0 0,0 0-1 0 0,0 0 0 0 0,0-1 1 0 0,0 0-1 0 0,0 0 1 0 0,0 0-1 0 0,1 0 1 0 0,-1-1-1 0 0,1 0 0 0 0,-1 0 1 0 0,1-1-1 0 0,5 1 1 0 0,-6-1-173 0 0,11 1-1101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9T09:08:34.43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35 152 10135 0 0,'0'0'112'0'0,"0"0"-1"0"0,0 0 0 0 0,0-1 1 0 0,0 1-1 0 0,-1 0 0 0 0,1 0 0 0 0,0 0 1 0 0,0-1-1 0 0,0 1 0 0 0,0 0 1 0 0,0 0-1 0 0,0 0 0 0 0,0 0 0 0 0,0 0 1 0 0,0-1-1 0 0,0 1 0 0 0,-1 0 1 0 0,1 0-1 0 0,0 0 0 0 0,0 0 0 0 0,0 0 1 0 0,0-1-1 0 0,0 1 0 0 0,-1 0 1 0 0,1 0-1 0 0,0 0 0 0 0,0 0 1 0 0,0 0-1 0 0,0 0 0 0 0,-1 0 0 0 0,1 0 1 0 0,0 0-1 0 0,0 0 0 0 0,0 0 1 0 0,0 0-1 0 0,-1 0 0 0 0,1 0 0 0 0,0 0 1 0 0,0 0-1 0 0,0 0 0 0 0,-1 0 1 0 0,1 0-1 0 0,0 0 0 0 0,0 0 1 0 0,-6 19 6478 0 0,-3 17-6141 0 0,6-26 575 0 0,3-6-988 0 0,0 1 0 0 0,0 0 0 0 0,-1-1 0 0 0,0 1 0 0 0,0 0 0 0 0,-2 5 0 0 0,0 1 5 0 0,1-1 498 0 0,8-2-486 0 0,18 22-42 0 0,-24-29-9 0 0,1-1-1 0 0,0 1 0 0 0,-1-1 1 0 0,1 0-1 0 0,-1 1 1 0 0,1-1-1 0 0,0 0 0 0 0,-1 1 1 0 0,1-1-1 0 0,0 0 0 0 0,0 0 1 0 0,-1 1-1 0 0,1-1 1 0 0,0 0-1 0 0,0 0 0 0 0,-1 0 1 0 0,1 0-1 0 0,0 0 1 0 0,0 0-1 0 0,-1 0 0 0 0,1-1 1 0 0,0 1-1 0 0,-1 0 1 0 0,1 0-1 0 0,0 0 0 0 0,0-1 1 0 0,-1 1-1 0 0,1 0 1 0 0,-1-1-1 0 0,1 1 0 0 0,0-1 1 0 0,-1 1-1 0 0,1-1 1 0 0,-1 1-1 0 0,1-1 0 0 0,-1 1 1 0 0,1-1-1 0 0,-1 1 1 0 0,1-1-1 0 0,-1 0 0 0 0,0 1 1 0 0,1-2-1 0 0,1 0 3 0 0,7-8 9 0 0,0 0 0 0 0,-1 0 0 0 0,0-1-1 0 0,-1 0 1 0 0,0 0 0 0 0,-1-1 0 0 0,0 0 0 0 0,-1 0-1 0 0,6-19 1 0 0,-11 30-9 0 0,1 0 1 0 0,0-1-1 0 0,0 1 0 0 0,0-1 1 0 0,-1 1-1 0 0,1 0 0 0 0,0 0 1 0 0,1-1-1 0 0,-1 1 0 0 0,0 0 1 0 0,0 0-1 0 0,0 0 0 0 0,1 0 1 0 0,-1 0-1 0 0,0 1 0 0 0,1-1 0 0 0,-1 0 1 0 0,1 1-1 0 0,-1-1 0 0 0,1 1 1 0 0,-1-1-1 0 0,1 1 0 0 0,-1 0 1 0 0,1-1-1 0 0,0 1 0 0 0,-1 0 1 0 0,1 0-1 0 0,-1 0 0 0 0,1 0 0 0 0,0 1 1 0 0,2 0-1 0 0,7 1 20 0 0,0 0-1 0 0,1 1 1 0 0,14 7 0 0 0,-12-5-77 0 0,0-2 40 0 0,0 0 0 0 0,0 0-1 0 0,0-2 1 0 0,1 0 0 0 0,-1 0 0 0 0,0-1 0 0 0,0-1-1 0 0,0 0 1 0 0,1-1 0 0 0,-1-1 0 0 0,0 0-1 0 0,16-6 1 0 0,-28 8 13 0 0,0 1 0 0 0,0-1 0 0 0,0 0 0 0 0,0 0 0 0 0,0 0 0 0 0,0 0 0 0 0,0 0 0 0 0,0-1 0 0 0,0 1 0 0 0,0-1 0 0 0,0 1 0 0 0,-1-1 0 0 0,1 1 0 0 0,-1-1 0 0 0,1 0 0 0 0,-1 0 0 0 0,0 0 0 0 0,0 0 0 0 0,0 0 0 0 0,0 0 0 0 0,0 0 0 0 0,0 0 0 0 0,1-4 0 0 0,-2 3 0 0 0,0 0 0 0 0,0 0 0 0 0,0 0 0 0 0,-1 0 0 0 0,1 0 0 0 0,-1 0 0 0 0,0 1 0 0 0,0-1 0 0 0,0 0 0 0 0,0 0 0 0 0,0 1 0 0 0,0-1 0 0 0,-1 1 0 0 0,1-1 0 0 0,-1 1 0 0 0,0 0 0 0 0,0-1 0 0 0,-2-2 0 0 0,-4-3 0 0 0,0-1 0 0 0,-1 1 0 0 0,0 1 0 0 0,0 0 0 0 0,-1 0 0 0 0,-13-8 0 0 0,19 13 0 0 0,0 1 0 0 0,0-1 0 0 0,0 1 0 0 0,0 0 0 0 0,0 0 0 0 0,0 0 0 0 0,0 0 0 0 0,0 1 0 0 0,0 0 0 0 0,-1-1 0 0 0,1 2 0 0 0,0-1 0 0 0,0 0 0 0 0,0 1 0 0 0,0 0 0 0 0,-1 0 0 0 0,1 0 0 0 0,0 0 0 0 0,1 1 0 0 0,-1-1 0 0 0,-4 4 0 0 0,4-4 0 0 0,-1 1 0 0 0,-10 12 0 0 0,12-11 0 0 0,1-1 0 0 0,0 1 0 0 0,0 0 0 0 0,0 0 0 0 0,0-1 0 0 0,1 1 0 0 0,-1 0 0 0 0,0 4 0 0 0,0-3 0 0 0,1 1 0 0 0,0-1 0 0 0,0 1 0 0 0,0-1 0 0 0,0 1 0 0 0,1 0 0 0 0,0 0 0 0 0,0-1 0 0 0,2 9 0 0 0,0-2 5 0 0,1 0-1 0 0,0 0 1 0 0,7 13 0 0 0,-10-24-5 0 0,1 1 9 0 0,-1 1 0 0 0,1 0 0 0 0,0-1 0 0 0,0 1 0 0 0,0 0 0 0 0,0-1 0 0 0,0 1 0 0 0,0-1 0 0 0,2 3 0 0 0,21 21 90 0 0,-18-18-3 0 0,2-1 0 0 0,1 2-64 0 0,-4-3-2 0 0,1 0 1 0 0,-1-1-1 0 0,1 0 1 0 0,11 6-1 0 0,19 12 131 0 0,-29-18-149 0 0,20 10 71 0 0,-17-11-57 0 0,-1 1 0 0 0,1-2 0 0 0,11 3 0 0 0,-16-4-38 0 0,0-1 0 0 0,-1 1 0 0 0,1-1 0 0 0,0 0 1 0 0,0-1-1 0 0,-1 1 0 0 0,1-1 0 0 0,0 0 0 0 0,0 0 0 0 0,6-3 0 0 0,-3 1-412 0 0,-1-1-1 0 0,0-1 0 0 0,0 1 0 0 0,0-1 0 0 0,-1-1 0 0 0,0 1 0 0 0,0-1 0 0 0,10-12 1 0 0,-7 7-7310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9T09:08:34.44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93 192 8751 0 0,'-32'-32'2570'0'0,"24"24"-1552"0"0,-1 0 0 0 0,1 0-1 0 0,1-1 1 0 0,-11-16 0 0 0,16 23-802 0 0,1 0 0 0 0,0-1-1 0 0,-1 1 1 0 0,1-1 0 0 0,1 1 0 0 0,-1-1 0 0 0,0 0 0 0 0,1 1 0 0 0,-1-1 0 0 0,1 0 0 0 0,0 1 0 0 0,0-1-1 0 0,0 0 1 0 0,0 0 0 0 0,0 1 0 0 0,0-1 0 0 0,1 0 0 0 0,0 1 0 0 0,-1-1 0 0 0,1 0 0 0 0,0 1-1 0 0,0-1 1 0 0,1 1 0 0 0,1-4 0 0 0,-1 3-139 0 0,0 1 0 0 0,1-1 0 0 0,-1 1 0 0 0,1-1 0 0 0,-1 1 0 0 0,1 0 0 0 0,0 0 0 0 0,0 0 0 0 0,0 0 0 0 0,0 1 0 0 0,0-1 0 0 0,1 1 0 0 0,-1 0 0 0 0,0 0 0 0 0,1 0 0 0 0,-1 0 0 0 0,0 1 0 0 0,6-1 0 0 0,-1 0-43 0 0,-1 1 0 0 0,1 0 1 0 0,0 0-1 0 0,0 1 0 0 0,-1 0 0 0 0,1 0 0 0 0,8 3 0 0 0,-12-3 2 0 0,0 1 1 0 0,0-1-1 0 0,0 1 0 0 0,-1 0 0 0 0,1 1 1 0 0,-1-1-1 0 0,1 0 0 0 0,-1 1 0 0 0,0 0 1 0 0,6 6-1 0 0,-8-8 252 0 0,-1 10-223 0 0,0 32-1 0 0,0-32 65 0 0,-5-3-58 0 0,-37 58 146 0 0,41-64-138 0 0,-4 4 1 0 0,-13 21 0 0 0,13-21-3 0 0,1 0-21 0 0,-12 18-29 0 0,12-18 48 0 0,0 1-17 0 0,-11 20-36 0 0,10-11 20 0 0,0 21-43 0 0,3-27-60 0 0,3 0-67 0 0,3 32-208 0 0,-3-31-90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9T09:08:34.44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85 19807 0 0,'37'-4'3364'0'0,"-31"2"-3281"0"0,1 1 0 0 0,-1-1 0 0 0,0 0 0 0 0,0 0 0 0 0,0-1 0 0 0,7-3-1 0 0,-10 4 22 0 0,-1 1 0 0 0,0-1-1 0 0,1 0 1 0 0,-1 0-1 0 0,0 0 1 0 0,0 0-1 0 0,0 0 1 0 0,0 0-1 0 0,0 0 1 0 0,-1 0-1 0 0,1-1 1 0 0,-1 1-1 0 0,0-1 1 0 0,1 1-1 0 0,-1-1 1 0 0,1-4-1 0 0,-2 6-75 0 0,0 1 0 0 0,1-1 0 0 0,-1 0 0 0 0,0 1 0 0 0,0-1 0 0 0,0 1 0 0 0,0-1 0 0 0,0 0 0 0 0,0 1 0 0 0,0-1 0 0 0,-1 0 0 0 0,1 1 0 0 0,0-1 0 0 0,0 1 0 0 0,0-1 0 0 0,-1 1 0 0 0,1-1 0 0 0,0 0 0 0 0,0 1 0 0 0,-1-1 0 0 0,1 1 1 0 0,-1-1-1 0 0,1 1 0 0 0,0-1 0 0 0,-1 1 0 0 0,0-1 0 0 0,-1 0-14 0 0,1 0 1 0 0,0 1-1 0 0,-1-1 1 0 0,1 0 0 0 0,-1 1-1 0 0,0-1 1 0 0,1 1 0 0 0,-1 0-1 0 0,1 0 1 0 0,-3-1-1 0 0,-2 1-97 0 0,-1 0-1 0 0,1 1 1 0 0,0-1 0 0 0,-10 3-1 0 0,16-3 60 0 0,-8 2-745 0 0,0 0 0 0 0,0 1 0 0 0,-10 4 0 0 0,6 1-7527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9T09:08:19.967"/>
    </inkml:context>
    <inkml:brush xml:id="br0">
      <inkml:brushProperty name="width" value="0.3" units="cm"/>
      <inkml:brushProperty name="height" value="0.6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299 469 4607 0 0,'-5'0'240'0'0,"0"1"0"0"0,0 0-1 0 0,0 0 1 0 0,0 0-1 0 0,-36-7 5507 0 0,124-160-290 0 0,-65 133-5457 0 0,6-11 9 0 0,54-74 0 0 0,-120 193 931 0 0,6 0-758 0 0,-33 94 0 0 0,56-136-169 0 0,-15 49 24 0 0,25-71-30 0 0,1 0 0 0 0,0 0 0 0 0,0 0 0 0 0,1 0 0 0 0,1 20 0 0 0,0-31-6 0 0,0 1 0 0 0,0-1 0 0 0,0 1 0 0 0,0-1 0 0 0,0 1 0 0 0,0 0 0 0 0,0-1 0 0 0,0 1 0 0 0,0-1 0 0 0,0 1 0 0 0,0-1 0 0 0,0 1 0 0 0,1-1 0 0 0,-1 1 0 0 0,0-1 0 0 0,0 1 0 0 0,1-1 0 0 0,-1 1 0 0 0,0-1 0 0 0,1 1 0 0 0,-1-1 0 0 0,1 1 0 0 0,-1-1 0 0 0,0 0 0 0 0,1 1 0 0 0,-1-1 0 0 0,1 0 0 0 0,0 1 0 0 0,0-1 0 0 0,0 0 0 0 0,0 0 0 0 0,0-1 0 0 0,0 1 0 0 0,0 0 0 0 0,0 0 0 0 0,-1-1 0 0 0,1 1 0 0 0,0 0 0 0 0,0-1 0 0 0,0 1 0 0 0,-1-1 0 0 0,1 1 0 0 0,0-1 0 0 0,1-1 0 0 0,25-30 0 0 0,-25 30 0 0 0,143-211-449 0 0,-136 200 382 0 0,-1-1 0 0 0,-1-1 0 0 0,0 0 0 0 0,6-19 0 0 0,-13 34 68 0 0,0 0 0 0 0,0 0-1 0 0,0 0 1 0 0,0 0 0 0 0,0 0 0 0 0,0 0-1 0 0,0 0 1 0 0,0 0 0 0 0,0 0 0 0 0,0 0-1 0 0,0 0 1 0 0,0 0 0 0 0,0 0 0 0 0,0 0-1 0 0,0 0 1 0 0,0 0 0 0 0,0 0 0 0 0,0 0-1 0 0,-1 0 1 0 0,1 0 0 0 0,0 0 0 0 0,0 0-1 0 0,0 0 1 0 0,0 0 0 0 0,0 0 0 0 0,0 0-1 0 0,0 0 1 0 0,0 0 0 0 0,0 0 0 0 0,0-1-1 0 0,0 1 1 0 0,0 0 0 0 0,0 0 0 0 0,0 0-1 0 0,0 0 1 0 0,0 0 0 0 0,0 0 0 0 0,0 0-1 0 0,0 0 1 0 0,0 0 0 0 0,0 0 0 0 0,0 0-1 0 0,0 0 1 0 0,0 0 0 0 0,0 0 0 0 0,0 0-1 0 0,0 0 1 0 0,0 0 0 0 0,0 0 0 0 0,0 0-1 0 0,0 0 1 0 0,0 0 0 0 0,0-1 0 0 0,-6 7 94 0 0,-5 9 107 0 0,-66 112 593 0 0,-43 77-513 0 0,101-168-223 0 0,2 1 0 0 0,2 1 0 0 0,-18 69 0 0 0,32-104-45 0 0,0 0 0 0 0,1 1 0 0 0,0-1 1 0 0,0 0-1 0 0,0 1 0 0 0,0 5 0 0 0,0-9-12 0 0,0 1 0 0 0,0-1 0 0 0,1 1-1 0 0,-1-1 1 0 0,0 1 0 0 0,0-1 0 0 0,0 1-1 0 0,0-1 1 0 0,1 1 0 0 0,-1-1 0 0 0,0 1 0 0 0,0-1-1 0 0,1 0 1 0 0,-1 1 0 0 0,0-1 0 0 0,1 1-1 0 0,-1-1 1 0 0,1 0 0 0 0,-1 1 0 0 0,0-1-1 0 0,1 0 1 0 0,-1 0 0 0 0,1 1 0 0 0,-1-1 0 0 0,1 0-1 0 0,-1 0 1 0 0,1 0 0 0 0,-1 1 0 0 0,1-1-1 0 0,-1 0 1 0 0,1 0 0 0 0,-1 0 0 0 0,1 0 0 0 0,-1 0-1 0 0,1 0 1 0 0,-1 0 0 0 0,1 0 0 0 0,-1 0-1 0 0,1-1 1 0 0,-1 1 0 0 0,1 0 0 0 0,-1 0-1 0 0,1 0 1 0 0,-1 0 0 0 0,1-1 0 0 0,-1 1 0 0 0,1 0-1 0 0,-1 0 1 0 0,0-1 0 0 0,1 1 0 0 0,-1 0-1 0 0,1-2 1 0 0,9-5 16 0 0,0-1 0 0 0,0-1 1 0 0,-1 0-1 0 0,0 0 0 0 0,0-1 0 0 0,-1 0 0 0 0,8-13 0 0 0,17-20 257 0 0,-22 30-185 0 0,21-25 116 0 0,1 2 0 0 0,2 1 1 0 0,51-40-1 0 0,-85 74-204 0 0,0 1 0 0 0,-1-1 1 0 0,1 1-1 0 0,-1-1 0 0 0,1 1 0 0 0,0-1 0 0 0,0 1 1 0 0,-1-1-1 0 0,1 1 0 0 0,0 0 0 0 0,-1-1 1 0 0,1 1-1 0 0,0 0 0 0 0,0 0 0 0 0,0-1 1 0 0,-1 1-1 0 0,1 0 0 0 0,0 0 0 0 0,0 0 0 0 0,0 0 1 0 0,0 0-1 0 0,1 1 0 0 0,-2-1-2 0 0,0 1 1 0 0,1-1-1 0 0,-1 1 0 0 0,0-1 0 0 0,0 1 0 0 0,1 0 0 0 0,-1-1 1 0 0,0 1-1 0 0,0-1 0 0 0,0 1 0 0 0,0 0 0 0 0,0-1 1 0 0,0 1-1 0 0,0 0 0 0 0,0-1 0 0 0,0 1 0 0 0,0 0 0 0 0,0-1 1 0 0,0 1-1 0 0,0-1 0 0 0,-1 2 0 0 0,-13 39 57 0 0,13-38-36 0 0,-146 288 481 0 0,97-202-429 0 0,2-5 50 0 0,-45 111 1 0 0,90-188-119 0 0,1-1-4 0 0,-1-1-1 0 0,1 1 1 0 0,0 0-1 0 0,1 0 1 0 0,-1 0-1 0 0,1 0 1 0 0,0 0-1 0 0,1 0 1 0 0,-1 7-1 0 0,1-13 1 0 0,0 1-1 0 0,1-1 1 0 0,-1 0 0 0 0,0 1-1 0 0,0-1 1 0 0,0 1 0 0 0,0-1-1 0 0,1 0 1 0 0,-1 1 0 0 0,0-1-1 0 0,1 1 1 0 0,-1-1 0 0 0,0 0-1 0 0,0 1 1 0 0,1-1 0 0 0,-1 0-1 0 0,1 0 1 0 0,-1 1 0 0 0,0-1-1 0 0,1 0 1 0 0,-1 0 0 0 0,1 1-1 0 0,-1-1 1 0 0,0 0-1 0 0,1 0 1 0 0,-1 0 0 0 0,1 0-1 0 0,-1 0 1 0 0,1 0 0 0 0,-1 0-1 0 0,1 0 1 0 0,-1 0 0 0 0,0 0-1 0 0,1 0 1 0 0,-1 0 0 0 0,1 0-1 0 0,-1 0 1 0 0,1 0 0 0 0,-1 0-1 0 0,1-1 1 0 0,-1 1 0 0 0,0 0-1 0 0,1 0 1 0 0,-1 0 0 0 0,1-1-1 0 0,-1 1 1 0 0,0 0-1 0 0,1-1 1 0 0,19-12 31 0 0,2-8-30 0 0,-2 0 1 0 0,-1-1-1 0 0,17-25 0 0 0,-15 19 63 0 0,38-40 0 0 0,-49 59-51 0 0,-6 4-8 0 0,1 0-1 0 0,-1 1 1 0 0,1-1 0 0 0,0 1 0 0 0,0 1-1 0 0,0-1 1 0 0,1 1 0 0 0,-1 0 0 0 0,1 0-1 0 0,6-2 1 0 0,-11 4-6 0 0,-1 1 0 0 0,0 0 0 0 0,1 0 0 0 0,-1 0 0 0 0,1 0 0 0 0,-1 0 0 0 0,1 0 0 0 0,-1 0 0 0 0,1 0 0 0 0,-1 0 0 0 0,1 0 0 0 0,-1 0 0 0 0,1 0 0 0 0,-1 0 0 0 0,1 0 0 0 0,-1 0 0 0 0,1 1 0 0 0,-1-1 0 0 0,1 0 0 0 0,-1 0 0 0 0,1 1 0 0 0,-1-1 0 0 0,0 0 0 0 0,1 0 0 0 0,-1 1 0 0 0,1-1 0 0 0,-1 1 0 0 0,0-1 0 0 0,1 0 0 0 0,-1 2 0 0 0,1-1 0 0 0,-1 0 0 0 0,1 1 0 0 0,-1-1 0 0 0,1 1 0 0 0,-1-1 0 0 0,0 1 0 0 0,0-1 0 0 0,0 1 0 0 0,0-1 0 0 0,0 3 0 0 0,-10 36 0 0 0,10-39 0 0 0,-31 81 62 0 0,-61 113-1 0 0,74-158-56 0 0,-37 66 54 0 0,24-49 50 0 0,-33 84 0 0 0,61-131-97 0 0,2-5-8 0 0,1-1 1 0 0,-1 1 0 0 0,0 0-1 0 0,0 0 1 0 0,1 0-1 0 0,-1 0 1 0 0,1-1-1 0 0,0 1 1 0 0,0 0-1 0 0,-1 0 1 0 0,1 0 0 0 0,1 3-1 0 0,-1-5-3 0 0,0 0-1 0 0,0 1 0 0 0,1-1 1 0 0,-1 0-1 0 0,0 0 0 0 0,0 0 1 0 0,1 0-1 0 0,-1 0 0 0 0,0 1 1 0 0,1-1-1 0 0,-1 0 0 0 0,0 0 1 0 0,0 0-1 0 0,1 0 0 0 0,-1 0 1 0 0,0 0-1 0 0,1 0 0 0 0,-1 0 1 0 0,0 0-1 0 0,1 0 0 0 0,-1 0 1 0 0,0 0-1 0 0,0 0 0 0 0,1 0 1 0 0,-1-1-1 0 0,0 1 0 0 0,1 0 1 0 0,-1 0-1 0 0,0 0 0 0 0,0 0 1 0 0,1 0-1 0 0,-1-1 0 0 0,0 1 1 0 0,0 0-1 0 0,1 0 0 0 0,-1 0 1 0 0,0-1-1 0 0,0 1 0 0 0,0 0 1 0 0,0 0-1 0 0,1-1 0 0 0,-1 1 1 0 0,0-1-1 0 0,13-12-3 0 0,-13 12 3 0 0,97-125 42 0 0,-68 85-4 0 0,65-73-1 0 0,-75 95-28 0 0,-8 6-8 0 0,1 2-1 0 0,0-1 0 0 0,0 2 1 0 0,1-1-1 0 0,22-11 0 0 0,-34 21 0 0 0,0 0 0 0 0,0 1 0 0 0,0-1 0 0 0,1 0 0 0 0,-1 1 0 0 0,0 0 0 0 0,0-1 0 0 0,1 1 0 0 0,-1 0 0 0 0,0-1 0 0 0,1 1 0 0 0,-1 0 0 0 0,0 0 0 0 0,1 0 0 0 0,-1 0 0 0 0,0 1 0 0 0,1-1 0 0 0,-1 0 0 0 0,0 0 0 0 0,2 1 0 0 0,-2 0 0 0 0,0 0 0 0 0,0 0 0 0 0,0 0 0 0 0,0-1 0 0 0,0 1 0 0 0,0 0 0 0 0,-1 0 0 0 0,1 0 0 0 0,0 0 0 0 0,-1 1 0 0 0,1-1 0 0 0,-1 0 0 0 0,1 0 0 0 0,-1 0 0 0 0,1 0 0 0 0,-1 1 0 0 0,0 0 0 0 0,1 6 0 0 0,0 1 0 0 0,-1-1 0 0 0,0 0 0 0 0,-2 17 0 0 0,-4 18 4 0 0,-3 0-1 0 0,-13 42 1 0 0,-36 83 19 0 0,13-41-4 0 0,31-86-7 0 0,6-23-12 0 0,2 1 0 0 0,0 0-1 0 0,-3 23 1 0 0,9-42 0 0 0,0 1 0 0 0,0 0 0 0 0,-1-1 0 0 0,1 1 0 0 0,0-1 0 0 0,0 1 0 0 0,0-1 0 0 0,0 1 0 0 0,0-1 0 0 0,0 1 0 0 0,0 0 0 0 0,0-1 0 0 0,0 1 0 0 0,0-1 0 0 0,0 1 0 0 0,0-1 0 0 0,1 1 0 0 0,-1-1 0 0 0,0 1 0 0 0,0-1 0 0 0,1 1 0 0 0,-1-1 0 0 0,0 1 0 0 0,1-1 0 0 0,-1 1 0 0 0,0-1 0 0 0,1 1 0 0 0,0-1 0 0 0,0 0 0 0 0,0 0 0 0 0,-1 0 0 0 0,1 0 0 0 0,0-1 0 0 0,0 1 0 0 0,-1 0 0 0 0,1 0 0 0 0,0-1 0 0 0,-1 1 0 0 0,1-1 0 0 0,0 1 0 0 0,-1-1 0 0 0,1 1 0 0 0,-1-1 0 0 0,2 0 0 0 0,22-29 0 0 0,19-37-54 0 0,-3-3 0 0 0,-3-1 0 0 0,31-87 0 0 0,-62 145 54 0 0,-2 4 0 0 0,0-1 0 0 0,0 1 0 0 0,-1 0 0 0 0,-1-1 0 0 0,1 0 0 0 0,1-16 0 0 0,-4 26 0 0 0,0 0 0 0 0,0 0 0 0 0,0 0 0 0 0,0 0 0 0 0,0 0 0 0 0,0 0 0 0 0,0 0 0 0 0,0-1 0 0 0,0 1 0 0 0,0 0 0 0 0,0 0 0 0 0,0 0 0 0 0,0 0 0 0 0,0 0 0 0 0,0 0 0 0 0,0 0 0 0 0,0 0 0 0 0,0 0 0 0 0,0 0 0 0 0,0-1 0 0 0,0 1 0 0 0,0 0 0 0 0,0 0 0 0 0,0 0 0 0 0,0 0 0 0 0,0 0 0 0 0,0 0 0 0 0,0 0 0 0 0,0 0 0 0 0,0 0 0 0 0,0 0 0 0 0,0 0 0 0 0,0-1 0 0 0,0 1 0 0 0,0 0 0 0 0,0 0 0 0 0,0 0 0 0 0,0 0 0 0 0,0 0 0 0 0,-1 0 0 0 0,1 0 0 0 0,0 0 0 0 0,0 0 0 0 0,0 0 0 0 0,0 0 0 0 0,0 0 0 0 0,0 0 0 0 0,0 0 0 0 0,0 0 0 0 0,0 0 0 0 0,0 0 0 0 0,0 0 0 0 0,-1 0 0 0 0,1 0 0 0 0,0 0 0 0 0,0 0 0 0 0,0 0 0 0 0,0 0 0 0 0,0 0 0 0 0,0 0 0 0 0,0 0 0 0 0,0 0 0 0 0,0 0 0 0 0,0 0 0 0 0,-1 0 0 0 0,1 0 0 0 0,-5 7 0 0 0,-4 13 0 0 0,-10 38 21 0 0,3 0 0 0 0,-16 105 0 0 0,28-140-20 0 0,-11 59 3 0 0,-23 151 31 0 0,19 3-10 0 0,19-181-25 0 0,4 0 0 0 0,1 0 0 0 0,22 90 0 0 0,66 153 0 0 0,-91-292-6 0 0,1 1-48 0 0,0 1 0 0 0,0 0 1 0 0,-1 0-1 0 0,0 0 1 0 0,1 15-1 0 0,-10-72-174 0 0,11-245 248 0 0,0 640 646 0 0,24 2-540 0 0,-9-164-36 0 0,2 17 12 0 0,-6-117-87 0 0,-7-42 1 0 0,-2 1 1 0 0,2 56-1 0 0,-9-56-16 0 0,-2 0 0 0 0,-2 0 0 0 0,-19 73 0 0 0,4-16 0 0 0,-8 31 0 0 0,23-116 0 0 0,0-1 0 0 0,1 1 0 0 0,0 0 0 0 0,1 1 0 0 0,-2 23 0 0 0,0-43 61 0 0,-1-6 17 0 0,-9-29-45 0 0,2 0 1 0 0,2-1 0 0 0,-9-65-1 0 0,-1-126 86 0 0,20-163-119 0 0,1 384 0 0 0,0 6 0 0 0,0-1 0 0 0,0 0 0 0 0,1 1 0 0 0,0-1 0 0 0,0 1 0 0 0,0-1 0 0 0,0 1 0 0 0,3-7 0 0 0,0 35 0 0 0,-12 244-288 0 0,5-217 259 0 0,3-41 28 0 0,-24 247-77 0 0,18-216 66 0 0,-2-1 0 0 0,-2 0 0 0 0,-1-1 0 0 0,-22 49 0 0 0,27-74 12 0 0,0-1 0 0 0,-12 16 0 0 0,16-25 0 0 0,0-1 0 0 0,-1 0 0 0 0,1 0 0 0 0,-1-1 0 0 0,1 1 0 0 0,-1 0 0 0 0,0-1 0 0 0,0 0 0 0 0,0 1 0 0 0,0-1 0 0 0,-1-1 0 0 0,1 1 0 0 0,-1 0 0 0 0,-4 1 0 0 0,6-3 1 0 0,1 1 0 0 0,-1-1-1 0 0,1 0 1 0 0,-1 0 0 0 0,1 0 0 0 0,-1 0-1 0 0,1 0 1 0 0,-1 0 0 0 0,1-1 0 0 0,-1 1-1 0 0,1-1 1 0 0,-1 1 0 0 0,1-1-1 0 0,-1 1 1 0 0,1-1 0 0 0,0 1 0 0 0,-1-1-1 0 0,0-1 1 0 0,-1 0 3 0 0,0-1 1 0 0,0 1-1 0 0,1-1 0 0 0,0 0 0 0 0,-1 0 1 0 0,1 0-1 0 0,-3-4 0 0 0,-1-4 16 0 0,1-1 0 0 0,0 0 0 0 0,-4-17 0 0 0,-5-24 29 0 0,2-1 0 0 0,3 0-1 0 0,-3-76 1 0 0,10-168 178 0 0,4 210-209 0 0,1 5-18 0 0,17-115 0 0 0,-23 305 0 0 0,-2 21-16 0 0,-12 172-94 0 0,-24-1 36 0 0,39-287 74 0 0,-9 34 0 0 0,10-42 0 0 0,0 0 0 0 0,-1 0 0 0 0,0 0 0 0 0,0 0 0 0 0,0-1 0 0 0,0 1 0 0 0,0-1 0 0 0,-5 6 0 0 0,7-9 0 0 0,-1 1 0 0 0,1-1 0 0 0,0 1 0 0 0,-1-1 0 0 0,1 0 0 0 0,0 0 0 0 0,-1 1 0 0 0,1-1 0 0 0,-1 0 0 0 0,1 1 0 0 0,0-1 0 0 0,-1 0 0 0 0,1 0 0 0 0,-1 0 0 0 0,1 0 0 0 0,-1 0 0 0 0,1 1 0 0 0,0-1 0 0 0,-1 0 0 0 0,1 0 0 0 0,-1 0 0 0 0,1 0 0 0 0,-1 0 0 0 0,1 0 0 0 0,-1 0 0 0 0,1 0 0 0 0,-1-1 0 0 0,1 1 0 0 0,-1 0 0 0 0,1 0 0 0 0,0 0 0 0 0,-1 0 0 0 0,0-1 0 0 0,0 0 0 0 0,0 0 0 0 0,-1-1 0 0 0,1 1 0 0 0,0 0 0 0 0,0-1 0 0 0,0 1 0 0 0,1 0 0 0 0,-1-1 0 0 0,0 1 0 0 0,0-3 0 0 0,-10-36 0 0 0,-14-202 109 0 0,17-3-57 0 0,7 160-24 0 0,20-545-17 0 0,-14 572-11 0 0,2 1 0 0 0,4 0 0 0 0,23-76 0 0 0,-33 132-3 0 0,0 4-4 0 0,0 11-15 0 0,0 18-10 0 0,23 584-319 0 0,-20-553 342 0 0,7 64 9 0 0,4 217 0 0 0,-16-330 0 0 0,-3 49 0 0 0,3-57 0 0 0,0 0 0 0 0,-1 0 0 0 0,1 0 0 0 0,-1-1 0 0 0,0 1 0 0 0,-1 0 0 0 0,-5 9 0 0 0,8-14 0 0 0,0-1 0 0 0,0 1 0 0 0,-1-1 0 0 0,1 1 0 0 0,0-1 0 0 0,-1 1 0 0 0,1-1 0 0 0,-1 1 0 0 0,1-1 0 0 0,0 0 0 0 0,-1 1 0 0 0,1-1 0 0 0,-1 0 0 0 0,1 1 0 0 0,-1-1 0 0 0,1 0 0 0 0,-1 0 0 0 0,1 1 0 0 0,-1-1 0 0 0,0 0 0 0 0,1 0 0 0 0,-1 0 0 0 0,1 0 0 0 0,-1 0 0 0 0,1 0 0 0 0,-1 0 0 0 0,-1 0 0 0 0,1 0 0 0 0,0-1 0 0 0,0 1 0 0 0,0-1 0 0 0,1 1 0 0 0,-1-1 0 0 0,0 0 0 0 0,0 1 0 0 0,0-1 0 0 0,0 0 0 0 0,1 0 0 0 0,-1 1 0 0 0,0-1 0 0 0,0-1 0 0 0,-3-4 0 0 0,1 0 0 0 0,0 0 0 0 0,-4-10 0 0 0,-7-29-25 0 0,1 0 0 0 0,-9-69-1 0 0,-2-97-57 0 0,22 197 82 0 0,-15-399 1 0 0,27 1 0 0 0,-19 214 0 0 0,4 131 0 0 0,4 34 0 0 0,2-1 0 0 0,7-47 0 0 0,0 1 0 0 0,-2 11 0 0 0,1-44 0 0 0,1-30 0 0 0,0 10 0 0 0,-8 106 0 0 0,-1 0 0 0 0,-9-53 0 0 0,-5 17 0 0 0,8 38 0 0 0,1 0 0 0 0,1 0 0 0 0,2-1 0 0 0,-1-46 0 0 0,7-14 0 0 0,-9-90 0 0 0,4 129 0 0 0,3-1 0 0 0,9-71 0 0 0,-4 74 0 0 0,-2-1 0 0 0,-4-79 0 0 0,-3 106 15 0 0,-7-26 0 0 0,6 31-5 0 0,1 0 1 0 0,1-1-1 0 0,-2-23 1 0 0,1-27 18 0 0,-19-104 1 0 0,15 125-25 0 0,6 32 5 0 0,0 1-1 0 0,1-1 1 0 0,0 1-1 0 0,1-1 1 0 0,0 1-1 0 0,4-16 1 0 0,24-69-16 0 0,-10 35 9 0 0,-12 34-16 0 0,0-1-1 0 0,-2 0 1 0 0,-1 0 0 0 0,-1 0-1 0 0,-2-56 1 0 0,-4-16-176 0 0,4 99 188 0 0,-1-1 0 0 0,0 1 0 0 0,1 0 1 0 0,-1 0-1 0 0,1 0 0 0 0,-1 0 0 0 0,1 0 0 0 0,-1 0 1 0 0,1 0-1 0 0,0 0 0 0 0,-1 1 0 0 0,1-1 0 0 0,0 0 1 0 0,0 0-1 0 0,2-1 0 0 0,18-13 2 0 0,-10 7 0 0 0,17-17-1 0 0,-20 17 0 0 0,0 0 0 0 0,18-12 0 0 0,-23 18 0 0 0,0 0 0 0 0,0 1 0 0 0,0-1 0 0 0,0 1 0 0 0,0 0 0 0 0,1 0 0 0 0,-1 0 0 0 0,0 0 0 0 0,1 0 0 0 0,-1 1 0 0 0,1 0 0 0 0,-1-1 0 0 0,6 2 0 0 0,16 0 0 0 0,-1 0 0 0 0,1-2 0 0 0,29-5 0 0 0,-49 6-3 0 0,1-1 0 0 0,-1 1 0 0 0,0 0-1 0 0,1 0 1 0 0,-1 0 0 0 0,1 1 0 0 0,-1-1 0 0 0,0 2-1 0 0,7 1 1 0 0,-9-2 2 0 0,-1 0-1 0 0,1 1 0 0 0,-1-1 1 0 0,1 1-1 0 0,-1 0 1 0 0,0-1-1 0 0,0 1 0 0 0,0 0 1 0 0,0 0-1 0 0,0 0 1 0 0,0 1-1 0 0,-1-1 0 0 0,1 0 1 0 0,-1 1-1 0 0,1-1 1 0 0,-1 1-1 0 0,0-1 0 0 0,0 1 1 0 0,1 4-1 0 0,1 1 2 0 0,1 0 0 0 0,-1 0 0 0 0,2 0 0 0 0,-1-1 0 0 0,1 1 0 0 0,9 9 0 0 0,-9-11 0 0 0,0 1 0 0 0,0-1 0 0 0,-1 1 0 0 0,0 0 0 0 0,0 0 0 0 0,-1 0 0 0 0,1 1 0 0 0,2 11 0 0 0,-3-2 0 0 0,-2-1 0 0 0,0 1 0 0 0,-2 28 0 0 0,1-26 0 0 0,-1-1 0 0 0,5 34 0 0 0,15 36 0 0 0,-12-59 0 0 0,0 0 0 0 0,-2 0 0 0 0,-2 0 0 0 0,0 1 0 0 0,-3 43 0 0 0,-2-22 0 0 0,7 87 0 0 0,1-15 0 0 0,-6-98 0 0 0,5 132 0 0 0,13-40 0 0 0,-14-76 0 0 0,-1 1 0 0 0,-3 0 0 0 0,-9 79 0 0 0,0 27 0 0 0,16 126 0 0 0,-19-107-13 0 0,5-113-183 0 0,3 95 0 0 0,17 10 79 0 0,-5-80-65 0 0,-3 1-1 0 0,-7 89 1 0 0,1-134 156 0 0,2 0 0 0 0,2 0 0 0 0,9 55 1 0 0,-5-53-1 0 0,-2 1 1 0 0,0 64 0 0 0,-19 11 25 0 0,8-75 0 0 0,-2 59 0 0 0,23 111 0 0 0,-3-82 0 0 0,-11-79 0 0 0,-10 91 0 0 0,0-21 0 0 0,8-75 0 0 0,-1 26 0 0 0,-12 76 0 0 0,7-114-342 0 0,-17 49-1 0 0,3-11 4 0 0,-14 81 179 0 0,18-70 86 0 0,15-72 65 0 0,0 0 1 0 0,0 0 0 0 0,0 0-1 0 0,-1 0 1 0 0,0-1 0 0 0,-6 11 0 0 0,7-15 8 0 0,1 0 0 0 0,-1 0 0 0 0,0 0 0 0 0,1 0 1 0 0,-1 0-1 0 0,0 0 0 0 0,0-1 0 0 0,-1 1 0 0 0,1-1 1 0 0,0 1-1 0 0,0-1 0 0 0,-1 0 0 0 0,1 0 0 0 0,0 0 1 0 0,-1 0-1 0 0,1 0 0 0 0,-1-1 0 0 0,0 1 1 0 0,1-1-1 0 0,-1 1 0 0 0,-3-1 0 0 0,-6 1 74 0 0,-1 1 0 0 0,0 0 1 0 0,0 1-1 0 0,1 0 0 0 0,-1 1 0 0 0,-14 7 0 0 0,13-5 116 0 0,0 0 0 0 0,-1-2 1 0 0,-29 6-1 0 0,40-10-167 0 0,-1 1 0 0 0,0-1 0 0 0,0 0 0 0 0,0 0 0 0 0,0-1 0 0 0,0 0 0 0 0,1 0 0 0 0,-1 0 1 0 0,0 0-1 0 0,1-1 0 0 0,-1 1 0 0 0,1-1 0 0 0,-1-1 0 0 0,1 1 0 0 0,0 0 0 0 0,-6-6 0 0 0,9 8-164 0 0,-1-1 0 0 0,1 0 0 0 0,0 0 0 0 0,0 0 0 0 0,0 0 1 0 0,1 0-1 0 0,-1-1 0 0 0,0 1 0 0 0,0 0 0 0 0,1 0 0 0 0,-1-1 0 0 0,0 1 0 0 0,1 0 0 0 0,-1-1 0 0 0,1 1 0 0 0,-1-3 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9T08:04:15.24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21 38 5527 0 0,'-1'-1'193'0'0,"1"1"0"0"0,-1-1 0 0 0,1 0 0 0 0,-1 1 0 0 0,1-1-1 0 0,-1 0 1 0 0,1 0 0 0 0,-1 1 0 0 0,1-1 0 0 0,0 0 0 0 0,0 0-1 0 0,-1 0 1 0 0,1 0 0 0 0,0 0 0 0 0,0 0 0 0 0,0 1 0 0 0,0-1-1 0 0,0 0 1 0 0,0 0 0 0 0,0 0 0 0 0,0 0 0 0 0,0 0 0 0 0,0 0 0 0 0,1 1-1 0 0,-1-1 1 0 0,0 0 0 0 0,1 0 0 0 0,-1 0 0 0 0,0 0 0 0 0,1 1-1 0 0,-1-1 1 0 0,1 0 0 0 0,-1 1 0 0 0,2-2 0 0 0,-1 1 78 0 0,0 0 1 0 0,0 0 0 0 0,1 0-1 0 0,-1 1 1 0 0,1-1 0 0 0,-1 0-1 0 0,0 1 1 0 0,1-1-1 0 0,-1 1 1 0 0,1-1 0 0 0,0 1-1 0 0,-1 0 1 0 0,1-1 0 0 0,-1 1-1 0 0,1 0 1 0 0,-1 0 0 0 0,1 0-1 0 0,2 1 1 0 0,15 2 794 0 0,0 1 1 0 0,0 0-1 0 0,-1 1 0 0 0,19 9 1 0 0,-32-12-1030 0 0,0 0 0 0 0,0 1 0 0 0,0 0 0 0 0,0 0 0 0 0,0 0 0 0 0,-1 1 0 0 0,0-1 0 0 0,0 1 0 0 0,0 0 0 0 0,0 1 0 0 0,0-1 0 0 0,-1 1 0 0 0,1-1 0 0 0,-1 1 1 0 0,-1 0-1 0 0,1 0 0 0 0,-1 0 0 0 0,2 6 0 0 0,-1-1-4 0 0,0 1 1 0 0,-1-1-1 0 0,1 17 1 0 0,-3-22-13 0 0,0 0 0 0 0,0 0 0 0 0,0 1 0 0 0,-1-1 0 0 0,0 0 0 0 0,0 0 0 0 0,0 0 0 0 0,0 0 0 0 0,-4 6 0 0 0,5-10-20 0 0,0-1-1 0 0,-1 1 1 0 0,1-1 0 0 0,-1 0 0 0 0,1 1 0 0 0,-1-1-1 0 0,1 1 1 0 0,-1-1 0 0 0,1 0 0 0 0,-1 1 0 0 0,1-1 0 0 0,-1 0-1 0 0,1 0 1 0 0,-1 1 0 0 0,0-1 0 0 0,1 0 0 0 0,-1 0-1 0 0,1 0 1 0 0,-1 0 0 0 0,0 0 0 0 0,1 0 0 0 0,-1 0-1 0 0,1 0 1 0 0,-1 0 0 0 0,0 0 0 0 0,1 0 0 0 0,-1 0 0 0 0,0 0-1 0 0,1-1 1 0 0,-1 1 0 0 0,1 0 0 0 0,-1 0 0 0 0,1-1-1 0 0,-2 1 1 0 0,-23-15 21 0 0,17 10-19 0 0,-13-6-3 0 0,0 0 0 0 0,0 2 0 0 0,-26-8 0 0 0,45 17 0 0 0,-1-1 0 0 0,0 1 0 0 0,1-1 0 0 0,-1 1 0 0 0,0 0 0 0 0,1 0 0 0 0,-1 1 0 0 0,1-1 0 0 0,-1 0 0 0 0,0 1 0 0 0,1-1 0 0 0,-1 1 0 0 0,1 0 0 0 0,-1 0 0 0 0,1 0 0 0 0,0 0 0 0 0,-1 1 0 0 0,1-1 0 0 0,0 1 0 0 0,0-1 0 0 0,0 1 0 0 0,0 0 0 0 0,0-1 0 0 0,0 1 0 0 0,0 0 0 0 0,1 1 0 0 0,-1-1 0 0 0,1 0 0 0 0,-1 0 0 0 0,1 1 0 0 0,0-1 0 0 0,0 0 0 0 0,0 1 0 0 0,0-1 0 0 0,0 1 0 0 0,1-1 0 0 0,-1 1 0 0 0,1 0 0 0 0,0-1 0 0 0,-1 1 0 0 0,1 0 0 0 0,1-1 0 0 0,-1 1 0 0 0,1 3 0 0 0,0 1 14 0 0,1-1-1 0 0,0 0 0 0 0,0 1 1 0 0,1-1-1 0 0,-1-1 1 0 0,1 1-1 0 0,1 0 0 0 0,-1-1 1 0 0,1 1-1 0 0,0-1 1 0 0,0 0-1 0 0,0 0 0 0 0,1-1 1 0 0,0 1-1 0 0,0-1 1 0 0,11 7-1 0 0,-12-8-3 0 0,0 0 1 0 0,1-1-1 0 0,-1 1 1 0 0,1-1-1 0 0,0 0 0 0 0,0 0 1 0 0,0-1-1 0 0,0 0 0 0 0,0 1 1 0 0,0-2-1 0 0,0 1 0 0 0,0 0 1 0 0,1-1-1 0 0,-1 0 1 0 0,0-1-1 0 0,0 1 0 0 0,0-1 1 0 0,0 0-1 0 0,0 0 0 0 0,0 0 1 0 0,9-4-1 0 0,-11 3-184 0 0,0 0 0 0 0,-1 0 1 0 0,1 0-1 0 0,-1-1 0 0 0,0 1 0 0 0,0-1 0 0 0,1 1 0 0 0,-2-1 0 0 0,1 0 0 0 0,0 1 1 0 0,-1-1-1 0 0,1 0 0 0 0,1-5 0 0 0,4-7-796 0 0,-3 9-714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9T09:09:34.665"/>
    </inkml:context>
    <inkml:brush xml:id="br0">
      <inkml:brushProperty name="width" value="0.3" units="cm"/>
      <inkml:brushProperty name="height" value="0.6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1246 4646 2759 0 0,'30'23'9648'0'0,"-30"-24"-9554"0"0,8-8 365 0 0,0 0 0 0 0,-1-1 0 0 0,-1 0 0 0 0,0 0 0 0 0,0 0 0 0 0,-1-1 0 0 0,0 0 0 0 0,-1 0 1 0 0,0 0-1 0 0,-1-1 0 0 0,4-22 0 0 0,-6 25-220 0 0,0-1 118 0 0,0 0 1 0 0,0-16-1 0 0,-1 23-282 0 0,-1 1 0 0 0,1 0 1 0 0,0-1-1 0 0,-1 1 0 0 0,1-1 0 0 0,-1 1 0 0 0,0 0 1 0 0,0 0-1 0 0,0 0 0 0 0,0-1 0 0 0,0 1 0 0 0,0 0 0 0 0,-1 0 1 0 0,1 0-1 0 0,-1 1 0 0 0,-2-4 0 0 0,3 5-61 0 0,0-1-1 0 0,1 1 0 0 0,-1-1 1 0 0,0 1-1 0 0,0 0 0 0 0,0 0 1 0 0,0-1-1 0 0,0 1 0 0 0,0 0 1 0 0,0 0-1 0 0,0 0 0 0 0,0 0 1 0 0,0 0-1 0 0,0 0 0 0 0,0 1 1 0 0,0-1-1 0 0,0 0 0 0 0,0 0 1 0 0,0 1-1 0 0,1-1 0 0 0,-1 0 1 0 0,0 1-1 0 0,0-1 0 0 0,0 1 1 0 0,0-1-1 0 0,1 1 0 0 0,-1-1 1 0 0,0 1-1 0 0,0 0 0 0 0,1 0 1 0 0,-1-1-1 0 0,0 2 0 0 0,-22 26 179 0 0,23-27-184 0 0,-18 25 391 0 0,2 0-1 0 0,-22 48 1 0 0,33-63-334 0 0,1 1-1 0 0,0 0 0 0 0,1-1 1 0 0,0 1-1 0 0,1 0 1 0 0,0 1-1 0 0,1-1 0 0 0,0 0 1 0 0,2 22-1 0 0,0-28-16 0 0,0 1 0 0 0,1-1 0 0 0,0 0 0 0 0,4 10 0 0 0,-5-14 95 0 0,10 2-78 0 0,-4-1-54 0 0,0-1 0 0 0,-1 0 0 0 0,2-1 0 0 0,-1 1 0 0 0,7-1-1 0 0,-9-2-3 0 0,0 1-1 0 0,0-2 0 0 0,0 1 0 0 0,0 0 0 0 0,0-1 0 0 0,0 0 0 0 0,0 0 0 0 0,-1-1 1 0 0,1 1-1 0 0,-1-1 0 0 0,0 0 0 0 0,1 0 0 0 0,-1-1 0 0 0,-1 1 0 0 0,1-1 0 0 0,-1 0 1 0 0,1 0-1 0 0,2-4 0 0 0,6-8 14 0 0,0-1 1 0 0,-2-1 0 0 0,11-21-1 0 0,-16 27-25 0 0,0 0 0 0 0,0-1 0 0 0,-1 1 0 0 0,-1-1 1 0 0,0 0-1 0 0,-1 0 0 0 0,0 0 0 0 0,-1 0 0 0 0,-1 0 0 0 0,0 0 0 0 0,-1 0 0 0 0,-3-20 0 0 0,2 22 1 0 0,-1 0 0 0 0,0 0-1 0 0,0 1 1 0 0,-2-1 0 0 0,1 1 0 0 0,-1 0-1 0 0,-1 0 1 0 0,1 0 0 0 0,-2 1-1 0 0,1 0 1 0 0,-1 0 0 0 0,-1 1 0 0 0,0 0-1 0 0,-17-14 1 0 0,21 19 4 0 0,0 0 0 0 0,-1 0 0 0 0,0 1 0 0 0,1-1 0 0 0,-1 1 0 0 0,0 0 0 0 0,0 0 0 0 0,0 1 0 0 0,0 0 0 0 0,-1 0 0 0 0,1 0 0 0 0,-6 0 0 0 0,2 1 0 0 0,1 0 0 0 0,0 1 0 0 0,0 0 0 0 0,-1 1 0 0 0,1-1 0 0 0,0 2 0 0 0,-9 2 0 0 0,1 2 0 0 0,0 1 0 0 0,1 0 0 0 0,0 1 0 0 0,0 1 0 0 0,1 0 0 0 0,-23 21 0 0 0,17-11 21 0 0,1 1-1 0 0,-32 44 0 0 0,42-53-10 0 0,1 1 0 0 0,1 0-1 0 0,0 1 1 0 0,1 0 0 0 0,0 0-1 0 0,1 1 1 0 0,-3 16 0 0 0,7-27 3 0 0,0 1-1 0 0,1-1 1 0 0,-1 1 0 0 0,1-1 0 0 0,0 1-1 0 0,2 6 1 0 0,-2-9-11 0 0,0-1 0 0 0,1 1 0 0 0,-1 0 1 0 0,1 0-1 0 0,-1-1 0 0 0,1 1 0 0 0,0 0 0 0 0,0-1 0 0 0,0 1 1 0 0,0-1-1 0 0,0 1 0 0 0,0-1 0 0 0,0 0 0 0 0,0 1 0 0 0,1-1 0 0 0,-1 0 1 0 0,3 2-1 0 0,5-6 40 0 0,29-15-31 0 0,-26 10 6 0 0,-1-1 0 0 0,0 0 0 0 0,-1-1 0 0 0,0 0-1 0 0,11-14 1 0 0,40-60 70 0 0,-59 81-91 0 0,12-17 15 0 0,-1-1 0 0 0,-2 0-1 0 0,0 0 1 0 0,15-43 0 0 0,-23 55-27 0 0,0 0 0 0 0,-1 0-1 0 0,-1 0 1 0 0,1-1 0 0 0,-1 1 0 0 0,-1 0 0 0 0,0 0-1 0 0,0-1 1 0 0,-1 1 0 0 0,0 0 0 0 0,0 0 0 0 0,-1 0-1 0 0,0 0 1 0 0,-1 0 0 0 0,-6-15 0 0 0,7 21 12 0 0,1 0-1 0 0,-1 0 1 0 0,0 1 0 0 0,0-1 0 0 0,0 0 0 0 0,0 1-1 0 0,0-1 1 0 0,-1 1 0 0 0,1 0 0 0 0,-1 0 0 0 0,1 0 0 0 0,-1 0-1 0 0,0 0 1 0 0,0 1 0 0 0,0-1 0 0 0,-3-1 0 0 0,1 2-1 0 0,1 0 0 0 0,-1 0 0 0 0,0 0 0 0 0,0 1 0 0 0,0 0 1 0 0,1-1-1 0 0,-1 2 0 0 0,0-1 0 0 0,0 0 0 0 0,-4 2 0 0 0,-6 2 13 0 0,0 1 0 0 0,1 0 0 0 0,-1 1 0 0 0,1 0 0 0 0,-23 15-1 0 0,9-3 21 0 0,2 1 0 0 0,1 2 0 0 0,0 0 0 0 0,1 1 0 0 0,2 2 0 0 0,0 0-1 0 0,2 2 1 0 0,-26 40 0 0 0,39-55-23 0 0,0 1 1 0 0,1 1-1 0 0,-6 15 0 0 0,10-23-1 0 0,1-1 0 0 0,0 0-1 0 0,0 1 1 0 0,0-1 0 0 0,0 0 0 0 0,1 1 0 0 0,0-1 0 0 0,0 1 0 0 0,0-1-1 0 0,0 1 1 0 0,1-1 0 0 0,-1 1 0 0 0,4 7 0 0 0,-4-11-2 0 0,1 0 0 0 0,-1 0 0 0 0,1 0 0 0 0,-1 0 0 0 0,1 0 1 0 0,0 0-1 0 0,-1-1 0 0 0,1 1 0 0 0,0 0 0 0 0,0 0 0 0 0,-1-1 0 0 0,1 1 1 0 0,0-1-1 0 0,0 1 0 0 0,0 0 0 0 0,0-1 0 0 0,0 0 0 0 0,0 1 0 0 0,2 0 0 0 0,3 1 0 0 0,0 0-1 0 0,1 0 0 0 0,-1 0 1 0 0,1-1-1 0 0,-1 0 0 0 0,1 0 1 0 0,9 0-1 0 0,-8-2 0 0 0,-1 0 1 0 0,0 0-1 0 0,1-1 0 0 0,-1 0 1 0 0,0-1-1 0 0,0 1 0 0 0,9-6 1 0 0,3-2 3 0 0,-1-1-1 0 0,0 0 1 0 0,-1-2 0 0 0,0 0 0 0 0,-1 0 0 0 0,0-2 0 0 0,-1 0 0 0 0,-1-1-1 0 0,0 0 1 0 0,17-28 0 0 0,-28 38-18 0 0,1 0-1 0 0,-1-1 0 0 0,-1 1 1 0 0,1-1-1 0 0,-1 1 1 0 0,0-1-1 0 0,-1 0 1 0 0,0 0-1 0 0,0 0 0 0 0,0-13 1 0 0,-1 17 1 0 0,0-1 0 0 0,-1 1 0 0 0,1-1 0 0 0,-1 0 0 0 0,0 1 0 0 0,0 0 0 0 0,0-1 0 0 0,-1 1 0 0 0,1 0 0 0 0,-1-1 0 0 0,0 1 1 0 0,0 0-1 0 0,0 0 0 0 0,0 0 0 0 0,0 1 0 0 0,-1-1 0 0 0,1 0 0 0 0,-1 1 0 0 0,0 0 0 0 0,0-1 0 0 0,1 1 0 0 0,-7-3 0 0 0,0 1 4 0 0,0 0-1 0 0,-1 1 1 0 0,1 0-1 0 0,-1 0 1 0 0,0 1-1 0 0,0 0 1 0 0,0 1-1 0 0,1 0 1 0 0,-1 1-1 0 0,0 0 1 0 0,0 0-1 0 0,0 1 1 0 0,0 1 0 0 0,-15 3-1 0 0,3 1 22 0 0,0 1-1 0 0,1 1 1 0 0,0 0-1 0 0,0 2 1 0 0,-24 15-1 0 0,6-1 56 0 0,-62 51-1 0 0,88-64-54 0 0,1 1 0 0 0,0 0 0 0 0,1 0 0 0 0,0 1 0 0 0,1 0 0 0 0,1 1 0 0 0,0 0 0 0 0,-9 19 0 0 0,15-26-13 0 0,1 1 0 0 0,-1-1 0 0 0,1 1 0 0 0,0-1 0 0 0,1 1 0 0 0,0 0 0 0 0,0-1 0 0 0,1 1 0 0 0,0 0 0 0 0,0 0 0 0 0,1 0 0 0 0,0-1 0 0 0,0 1 0 0 0,1 0 0 0 0,0-1 0 0 0,0 1 0 0 0,1-1 0 0 0,0 0 0 0 0,8 14 0 0 0,-10-19 0 0 0,0-1 0 0 0,0 1 0 0 0,1-1 0 0 0,-1 1 0 0 0,1-1 0 0 0,-1 0 0 0 0,1 1 0 0 0,-1-1 0 0 0,3 1 0 0 0,5 4 0 0 0,1-1 0 0 0,14 5 0 0 0,-24-9 0 0 0,1-1 0 0 0,-1 0 0 0 0,1 0 0 0 0,0 1 0 0 0,-1-1 0 0 0,1 0 0 0 0,0 0 0 0 0,-1 0 0 0 0,1 0 0 0 0,0 1 0 0 0,-1-1 0 0 0,1 0 0 0 0,0 0 0 0 0,-1-1 0 0 0,1 1 0 0 0,0 0 0 0 0,-1 0 0 0 0,2 0 0 0 0,-2-1 0 0 0,0 1 0 0 0,0 0 0 0 0,0 0 0 0 0,0 0 0 0 0,0-1 0 0 0,-1 1 0 0 0,1 0 0 0 0,0 0 0 0 0,0 0 0 0 0,0-1 0 0 0,0 1 0 0 0,-1 0 0 0 0,1 0 0 0 0,0 0 0 0 0,0 0 0 0 0,0 0 0 0 0,-1 0 0 0 0,1 0 0 0 0,0-1 0 0 0,0 1 0 0 0,-1 0 0 0 0,1 0 0 0 0,0 0 0 0 0,0 0 0 0 0,0 0 0 0 0,-1 0 0 0 0,1 0 0 0 0,0 0 0 0 0,0 0 0 0 0,-1 0 0 0 0,1 0 0 0 0,0 0 0 0 0,-17 0 0 0 0,-26 1 0 0 0,-43-7 0 0 0,72 4 0 0 0,-1 0 0 0 0,1-2 0 0 0,0 1 0 0 0,0-2 0 0 0,1 0 0 0 0,-25-13 0 0 0,30 14 0 0 0,1 0 0 0 0,-1 1 0 0 0,1 0 0 0 0,-1 0 0 0 0,0 0 0 0 0,-11-1 0 0 0,14 3 0 0 0,1 1 0 0 0,-1 0 0 0 0,0 0 0 0 0,1 0 0 0 0,-1 0 0 0 0,1 1 0 0 0,-1 0 0 0 0,1 0 0 0 0,-1 0 0 0 0,1 0 0 0 0,0 1 0 0 0,-1-1 0 0 0,-4 4 0 0 0,8-4 5 0 0,-1 0 1 0 0,0 0-1 0 0,1 0 0 0 0,-1 0 0 0 0,0 0 0 0 0,0-1 1 0 0,0 1-1 0 0,1-1 0 0 0,-1 1 0 0 0,0-1 0 0 0,0 0 1 0 0,0 0-1 0 0,0 1 0 0 0,0-1 0 0 0,0 0 0 0 0,0-1 1 0 0,0 1-1 0 0,1 0 0 0 0,-4-1 0 0 0,2-1 8 0 0,0 0 0 0 0,0 0 0 0 0,1 0-1 0 0,-1-1 1 0 0,0 1 0 0 0,1-1 0 0 0,-1 1 0 0 0,1-1-1 0 0,-3-5 1 0 0,2 3 5 0 0,0 1-1 0 0,0-1 1 0 0,0 0-1 0 0,1-1 1 0 0,0 1-1 0 0,0 0 1 0 0,1 0 0 0 0,-1-1-1 0 0,1 1 1 0 0,0-9-1 0 0,-1-6 119 0 0,3-32-1 0 0,1 16-79 0 0,11-147 93 0 0,-2 63-55 0 0,-2 1-71 0 0,5-118 7 0 0,-13 195-30 0 0,-2-1 0 0 0,-1 1 0 0 0,-14-76 0 0 0,0 52 0 0 0,-20-106 0 0 0,30 132 0 0 0,2 1 0 0 0,1-58 0 0 0,1-122 0 0 0,0-4 0 0 0,21 53 0 0 0,-10 113 0 0 0,1-80 0 0 0,-12 51-14 0 0,0 38-11 0 0,9-95 0 0 0,0 80-7 0 0,-3-76 0 0 0,3-29-29 0 0,-2 56 58 0 0,-6-55-123 0 0,0 58 60 0 0,-6-224-126 0 0,6 261 140 0 0,5-110-181 0 0,11-14 222 0 0,-15 182-2 0 0,1 0-1 0 0,-2 0 1 0 0,-3-25-1 0 0,2 29 5 0 0,0 0 0 0 0,1-1 0 0 0,0 1 0 0 0,1-1 0 0 0,1 1 0 0 0,-1-1-1 0 0,2 1 1 0 0,2-13 0 0 0,0 10 9 0 0,1 1 0 0 0,0 0 0 0 0,1 0 0 0 0,0 0 0 0 0,1 1 0 0 0,0 0 0 0 0,1 0 0 0 0,0 1 0 0 0,1 0 0 0 0,0 0 0 0 0,0 1 0 0 0,19-15 0 0 0,-21 20 0 0 0,-1 0 0 0 0,1 1 0 0 0,0-1 0 0 0,0 1 0 0 0,0 1 0 0 0,0-1 0 0 0,8-1 0 0 0,8 0 0 0 0,22-1 0 0 0,-27 4 0 0 0,1-1 0 0 0,31-9 0 0 0,212-72 0 0 0,-250 79 0 0 0,0 0 0 0 0,-1 1 0 0 0,2 0 0 0 0,-1 1 0 0 0,23 0 0 0 0,-25 1 0 0 0,0 0 0 0 0,0-1 0 0 0,0 0 0 0 0,-1 0 0 0 0,11-5 0 0 0,-14 5 0 0 0,0-1 0 0 0,1 1 0 0 0,-1 1 0 0 0,1-1 0 0 0,-1 1 0 0 0,1 0 0 0 0,0 0 0 0 0,-1 1 0 0 0,1 0 0 0 0,0 0 0 0 0,-1 1 0 0 0,14 2 0 0 0,-14 0 0 0 0,0-1 0 0 0,1 1 0 0 0,-2 0 0 0 0,1 1 0 0 0,0-1 0 0 0,-1 1 0 0 0,1 1 0 0 0,-1-1 0 0 0,0 1 0 0 0,0-1 0 0 0,-1 1 0 0 0,8 12 0 0 0,0 2 0 0 0,-1 0 0 0 0,13 34 0 0 0,-10-23 0 0 0,-2-6 0 0 0,14 27 0 0 0,0 13 0 0 0,9 49 0 0 0,-28-73 0 0 0,-1 1 0 0 0,-3 0 0 0 0,-1 1 0 0 0,-2-1 0 0 0,-7 58 0 0 0,1 249 0 0 0,5-71 0 0 0,-10-118 0 0 0,2-47 0 0 0,6 125 0 0 0,25 12 0 0 0,-8-121 0 0 0,-4 179 0 0 0,-25 76 64 0 0,9-273 269 0 0,-31 169 1 0 0,-56 101-257 0 0,80-337-45 0 0,-26 59 0 0 0,38-101-32 0 0,1 0 0 0 0,0 0 0 0 0,-1 0 0 0 0,1 0 0 0 0,-1 0 0 0 0,1 0 0 0 0,-1 0 0 0 0,1 0 0 0 0,-1 0 0 0 0,1 0 0 0 0,-1-1 0 0 0,0 1 0 0 0,0 0 1 0 0,1 0-1 0 0,-1-1 0 0 0,0 1 0 0 0,0 0 0 0 0,0-1 0 0 0,0 1 0 0 0,0-1 0 0 0,0 0 0 0 0,0 1 0 0 0,-1 0 0 0 0,1-2 0 0 0,0 1 0 0 0,0 0 0 0 0,0-1 0 0 0,0 1-1 0 0,0-1 1 0 0,1 1 0 0 0,-1-1 0 0 0,0 1 0 0 0,0-1 0 0 0,1 0 0 0 0,-1 1 0 0 0,0-1 0 0 0,1 0 0 0 0,-1 0 0 0 0,1 1 0 0 0,-1-1 0 0 0,1 0 0 0 0,-1 0-1 0 0,1 0 1 0 0,-1-1 0 0 0,-3-9 2 0 0,0 0 1 0 0,0 0-1 0 0,-1-12 0 0 0,4 20 1 0 0,-96-543-167 0 0,47-4-547 0 0,35 346 563 0 0,-71-351 0 0 0,50 424 188 0 0,29 111-27 0 0,0 1 0 0 0,-2 0 0 0 0,0 0-1 0 0,-18-25 1 0 0,24 39 0 0 0,0 0-1 0 0,-1 1 1 0 0,1 0-1 0 0,-1 0 1 0 0,-1 0-1 0 0,1 0 1 0 0,0 1 0 0 0,-1-1-1 0 0,-7-3 1 0 0,10 6-10 0 0,0 0 0 0 0,-1 0 1 0 0,1 1-1 0 0,0-1 0 0 0,-1 0 0 0 0,1 1 1 0 0,-1 0-1 0 0,1-1 0 0 0,-1 1 1 0 0,1 0-1 0 0,-1 1 0 0 0,1-1 1 0 0,0 0-1 0 0,-1 1 0 0 0,1-1 0 0 0,-1 1 1 0 0,1 0-1 0 0,0-1 0 0 0,-1 1 1 0 0,1 0-1 0 0,0 1 0 0 0,0-1 1 0 0,0 0-1 0 0,-2 2 0 0 0,-3 3 1 0 0,0 0 0 0 0,1 0 0 0 0,0 1 0 0 0,0 0 0 0 0,1 0 0 0 0,0 0 0 0 0,0 1 0 0 0,1 0 0 0 0,-1 0 0 0 0,-3 13 0 0 0,-4 12 8 0 0,-10 45-1 0 0,21-72-14 0 0,-28 125 3 0 0,7 1 0 0 0,-11 255 0 0 0,33-179 0 0 0,30 243 0 0 0,-27-428 0 0 0,-1 8 0 0 0,2 0 0 0 0,2 0 0 0 0,16 56 0 0 0,-20-84 0 0 0,-1 1 0 0 0,1-1 0 0 0,-1 0 0 0 0,1 0 0 0 0,0 0 0 0 0,4 4 0 0 0,-6-6 0 0 0,1-1 0 0 0,-1 1 0 0 0,1-1 0 0 0,-1 1 0 0 0,1-1 0 0 0,-1 0 0 0 0,1 1 0 0 0,-1-1 0 0 0,1 0 0 0 0,-1 1 0 0 0,1-1 0 0 0,-1 0 0 0 0,1 0 0 0 0,-1 1 0 0 0,1-1 0 0 0,0 0 0 0 0,-1 0 0 0 0,1 0 0 0 0,-1 0 0 0 0,1 0 0 0 0,0 0 0 0 0,-1 0 0 0 0,1 0 0 0 0,-1 0 0 0 0,1 0 0 0 0,0 0 0 0 0,-1 0 0 0 0,1-1 0 0 0,-1 1 0 0 0,1 0 0 0 0,-1 0 0 0 0,1-1 0 0 0,-1 1 0 0 0,1 0 0 0 0,-1-1 0 0 0,1 1 0 0 0,-1 0 0 0 0,1-1 0 0 0,-1 1 0 0 0,1-1 0 0 0,-1 1 0 0 0,0-1 0 0 0,1 1 0 0 0,-1-1 0 0 0,0 1 0 0 0,1-1 0 0 0,-1 0 0 0 0,5-8 8 0 0,-1-1 0 0 0,0 1 0 0 0,0-1-1 0 0,-1 0 1 0 0,0 0 0 0 0,-1-1 0 0 0,1-12 0 0 0,0 10 22 0 0,8-65 26 0 0,-4-1-1 0 0,-2-114 1 0 0,-27-161 117 0 0,14 245-158 0 0,-27-769-236 0 0,35 857 215 0 0,-5-153 12 0 0,2 136 44 0 0,-2 0 0 0 0,-14-55 0 0 0,17 82-31 0 0,-1 1-1 0 0,0-1 1 0 0,-1 1-1 0 0,0 0 1 0 0,-1 0-1 0 0,0 0 1 0 0,-10-13-1 0 0,15 22-17 0 0,-1 0 0 0 0,1 1 0 0 0,-1-1-1 0 0,1 0 1 0 0,-1 1 0 0 0,0-1 0 0 0,1 0-1 0 0,-1 1 1 0 0,0-1 0 0 0,0 1-1 0 0,1-1 1 0 0,-1 1 0 0 0,0 0 0 0 0,0-1-1 0 0,0 1 1 0 0,0 0 0 0 0,0 0-1 0 0,1-1 1 0 0,-1 1 0 0 0,0 0 0 0 0,0 0-1 0 0,0 0 1 0 0,0 0 0 0 0,0 0-1 0 0,0 0 1 0 0,0 0 0 0 0,0 1 0 0 0,-1 0 1 0 0,0 0 1 0 0,1 0 0 0 0,-1 0-1 0 0,1 0 1 0 0,-1 0 0 0 0,1 0-1 0 0,-1 0 1 0 0,1 1-1 0 0,0-1 1 0 0,0 1 0 0 0,-1-1-1 0 0,0 3 1 0 0,-3 5 5 0 0,0 1 0 0 0,1-1 0 0 0,-6 17 0 0 0,1 8 2 0 0,0 0 0 0 0,3 1-1 0 0,-5 56 1 0 0,8 107 11 0 0,5-150-21 0 0,9 65 0 0 0,-6-87 0 0 0,1 0 0 0 0,1 0 0 0 0,1-1 0 0 0,12 25 0 0 0,-19-46 0 0 0,1-1 0 0 0,0 0 0 0 0,0 0 0 0 0,0 0 0 0 0,0 0 0 0 0,0-1 0 0 0,0 1 0 0 0,5 4 0 0 0,0-1 0 0 0,1 0 0 0 0,0-1 0 0 0,14 9 0 0 0,-21-14 0 0 0,-1 0 0 0 0,1 1 0 0 0,0-1 0 0 0,-1 0 0 0 0,1 0 0 0 0,0 1 0 0 0,0-1 0 0 0,-1 0 0 0 0,1 0 0 0 0,0 0 0 0 0,0 0 0 0 0,-1 0 0 0 0,1 0 0 0 0,0 0 0 0 0,-1 0 0 0 0,1 0 0 0 0,0-1 0 0 0,0 1 0 0 0,-1 0 0 0 0,1 0 0 0 0,0-1 0 0 0,-1 1 0 0 0,1 0 0 0 0,0-1 0 0 0,-1 1 0 0 0,1-1 0 0 0,-1 1 0 0 0,1-1 0 0 0,0 1 0 0 0,-1-1 0 0 0,1 0 0 0 0,10-20 0 0 0,-9 15 0 0 0,7-15 0 0 0,-2 1 0 0 0,0-1 0 0 0,6-33 0 0 0,4-67 0 0 0,-10 14-249 0 0,-9-166-1 0 0,-1-13-75 0 0,5 244 333 0 0,1 2 28 0 0,-1 0 0 0 0,-3 0 0 0 0,-9-73 0 0 0,3 90 58 0 0,5 18-66 0 0,0 0-1 0 0,1 0 0 0 0,0 0 1 0 0,-1-7-1 0 0,2 11-25 0 0,0-1-1 0 0,0 0 1 0 0,0 0-1 0 0,0 1 1 0 0,1-1-1 0 0,-1 0 1 0 0,0 0-1 0 0,1 1 0 0 0,-1-1 1 0 0,1 1-1 0 0,0-1 1 0 0,0 0-1 0 0,0 1 1 0 0,-1-1-1 0 0,1 1 1 0 0,3-3-1 0 0,30-30-1 0 0,3 1 0 0 0,0 3 0 0 0,48-32 0 0 0,48-37 0 0 0,-122 89 0 0 0,51-39 0 0 0,-54 43 0 0 0,0 1 0 0 0,0 1 0 0 0,0 0 0 0 0,1 0 0 0 0,-1 0 0 0 0,14-3 0 0 0,33-9 0 0 0,-35 9 0 0 0,31-6 0 0 0,-44 12 0 0 0,0 0 0 0 0,-1 1 0 0 0,1-1 0 0 0,0 1 0 0 0,-1 1 0 0 0,1-1 0 0 0,0 1 0 0 0,-1 0 0 0 0,8 3 0 0 0,11 9 0 0 0,-11-4 0 0 0,0 1 0 0 0,17 16 0 0 0,-22-17 0 0 0,0 1 0 0 0,-1-1 0 0 0,-1 1 0 0 0,0 1 0 0 0,0-1 0 0 0,-1 1 0 0 0,8 18 0 0 0,0 8 0 0 0,-1 1 0 0 0,-2 0 0 0 0,-2 1 0 0 0,-2 0 0 0 0,5 74 0 0 0,-14 204 0 0 0,-4-121 0 0 0,34 353 0 0 0,-20-384 25 0 0,-7-100-5 0 0,13 88-1 0 0,-14-152-19 0 0,2 13 0 0 0,0-1 0 0 0,1 0 0 0 0,1 0 0 0 0,9 24 0 0 0,-13-37 0 0 0,0 1 0 0 0,0-1 0 0 0,0 0 0 0 0,1 0 0 0 0,-1 1 0 0 0,0-1 0 0 0,0 0 0 0 0,0 0 0 0 0,0 1 0 0 0,0-1 0 0 0,1 0 0 0 0,-1 0 0 0 0,0 0 0 0 0,0 1 0 0 0,0-1 0 0 0,0 0 0 0 0,1 0 0 0 0,-1 0 0 0 0,0 1 0 0 0,0-1 0 0 0,1 0 0 0 0,-1 0 0 0 0,0 0 0 0 0,0 0 0 0 0,1 0 0 0 0,-1 0 0 0 0,0 0 0 0 0,0 0 0 0 0,1 0 0 0 0,-1 0 0 0 0,1 0 0 0 0,3-7 0 0 0,-1-18 0 0 0,-3 23 0 0 0,11-170 137 0 0,-21-293 1 0 0,7 438-112 0 0,-1 1-1 0 0,-1 1 1 0 0,-1-1 0 0 0,-2 1 0 0 0,-1 0-1 0 0,0 0 1 0 0,-2 1 0 0 0,-1 1 0 0 0,-1 0 0 0 0,0 0-1 0 0,-30-35 1 0 0,35 49-60 0 0,-1 0 1 0 0,0 0-1 0 0,-1 1 1 0 0,0 0-1 0 0,0 1 0 0 0,-1 0 1 0 0,0 1-1 0 0,-13-6 0 0 0,-3 1-72 0 0,0 0 0 0 0,-41-8 0 0 0,58 17 87 0 0,0 0 1 0 0,0 1 0 0 0,-1 0-1 0 0,1 1 1 0 0,0 0-1 0 0,-1 1 1 0 0,1 0 0 0 0,0 0-1 0 0,0 1 1 0 0,0 1 0 0 0,0 0-1 0 0,-10 4 1 0 0,2 1 17 0 0,0 0 1 0 0,1 1-1 0 0,0 2 0 0 0,0-1 1 0 0,-19 18-1 0 0,35-27 1 0 0,0-1 0 0 0,1 1 0 0 0,-1 0 0 0 0,0 0 0 0 0,0-1 0 0 0,0 1 0 0 0,1-1 0 0 0,-1 1 0 0 0,0 0 0 0 0,0-1 0 0 0,0 0 0 0 0,0 1 0 0 0,0-1 0 0 0,0 0 0 0 0,0 1 0 0 0,0-1 0 0 0,0 0 0 0 0,0 0 0 0 0,0 0 0 0 0,0 0 0 0 0,0 0 0 0 0,0 0 0 0 0,-1 0 0 0 0,1 0 0 0 0,0 0 0 0 0,0-1 0 0 0,-1 1 0 0 0,1-1 0 0 0,0-1 0 0 0,0 1 0 0 0,0 0 0 0 0,0-1 0 0 0,0 1 0 0 0,0-1 0 0 0,0 0 0 0 0,0 1 0 0 0,0-1 0 0 0,1 1 0 0 0,-1-1 0 0 0,1 0 0 0 0,-1 0 0 0 0,1 1 0 0 0,-1-4 0 0 0,-1-12 0 0 0,1 0 0 0 0,0-28 0 0 0,2 23 0 0 0,-1 22 0 0 0,0 0 0 0 0,0-1 0 0 0,0 1 0 0 0,0 0 0 0 0,0 0 0 0 0,0-1 0 0 0,0 1 0 0 0,0 0 0 0 0,0 0 0 0 0,0 0 0 0 0,0-1 0 0 0,0 1 0 0 0,0 0 0 0 0,0 0 0 0 0,0-1 0 0 0,0 1 0 0 0,0 0 0 0 0,0 0 0 0 0,0 0 0 0 0,0-1 0 0 0,-1 1 0 0 0,1 0 0 0 0,0 0 0 0 0,0 0 0 0 0,0-1 0 0 0,0 1 0 0 0,0 0 0 0 0,0 0 0 0 0,-1 0 0 0 0,1 0 0 0 0,0-1 0 0 0,0 1 0 0 0,0 0 0 0 0,-1 0 0 0 0,1 0 0 0 0,0 0 0 0 0,0 0 0 0 0,-7 6 0 0 0,-4 15 0 0 0,10-16 0 0 0,-1 1 0 0 0,1-1 0 0 0,0 1 0 0 0,1-1 0 0 0,-1 1 0 0 0,1-1 0 0 0,0 1 0 0 0,0 0 0 0 0,1-1 0 0 0,1 7 0 0 0,-2-10 0 0 0,1-1 0 0 0,-1 0 0 0 0,0 1 0 0 0,1-1 0 0 0,-1 0 0 0 0,1 1 0 0 0,-1-1 0 0 0,1 0 0 0 0,-1 0 0 0 0,1 0 0 0 0,0 1 0 0 0,0-1 0 0 0,0 0 0 0 0,0 0 0 0 0,-1 0 0 0 0,1 0 0 0 0,1 0 0 0 0,-1-1 0 0 0,0 1 0 0 0,0 0 0 0 0,0 0 0 0 0,0-1 0 0 0,1 1 0 0 0,-1-1 0 0 0,0 1 0 0 0,0-1 0 0 0,1 1 0 0 0,-1-1 0 0 0,0 0 0 0 0,1 1 0 0 0,-1-1 0 0 0,0 0 0 0 0,1 0 0 0 0,-1 0 0 0 0,1 0 0 0 0,-1-1 0 0 0,0 1 0 0 0,1 0 0 0 0,-1 0 0 0 0,0-1 0 0 0,1 1 0 0 0,-1-1 0 0 0,0 1 0 0 0,0-1 0 0 0,0 0 0 0 0,2 0 0 0 0,4-3 0 0 0,-1 0 0 0 0,0 0 0 0 0,1 0 0 0 0,-1-1 0 0 0,-1 0 0 0 0,9-8 0 0 0,29-40 0 0 0,-19 23 0 0 0,92-100 0 0 0,-92 107 0 0 0,0 1 0 0 0,2 0 0 0 0,35-21 0 0 0,-58 41 0 0 0,1 0 0 0 0,0 0 0 0 0,0 0 0 0 0,0 0 0 0 0,0 0 0 0 0,0 1 0 0 0,1 0 0 0 0,-1 0 0 0 0,0 0 0 0 0,9-1 0 0 0,-11 2 0 0 0,0 1 0 0 0,0-1 0 0 0,0 0 0 0 0,-1 1 0 0 0,1-1 0 0 0,0 1 0 0 0,0 0 0 0 0,0 0 0 0 0,0 0 0 0 0,-1 0 0 0 0,1 0 0 0 0,0 0 0 0 0,-1 0 0 0 0,1 0 0 0 0,-1 0 0 0 0,1 1 0 0 0,-1-1 0 0 0,0 1 0 0 0,1-1 0 0 0,-1 1 0 0 0,0 0 0 0 0,0-1 0 0 0,0 1 0 0 0,0 0 0 0 0,0 0 0 0 0,0 3 0 0 0,3 6-9 0 0,0 0-1 0 0,-2 0 1 0 0,1 0-1 0 0,-1 1 1 0 0,0 19-1 0 0,-4 61 3 0 0,0-11 7 0 0,9 8 0 0 0,38 175 0 0 0,-27-176 0 0 0,6 27 0 0 0,34 238 0 0 0,-30 89 47 0 0,-27-420-30 0 0,5 67-17 0 0,-1-18 0 0 0,-4 100 0 0 0,-17 187 0 0 0,11-214 0 0 0,2-68 0 0 0,6 94 0 0 0,11-86 0 0 0,-2-26 0 0 0,-12-52 0 0 0,1 0 0 0 0,-1 1 0 0 0,-1-1 0 0 0,1 0 0 0 0,-1 0 0 0 0,0 0 0 0 0,-4 12 0 0 0,-18 43 0 0 0,14-41 0 0 0,6-11 0 0 0,-3 6 0 0 0,-1 0 0 0 0,0 0 0 0 0,-16 24 0 0 0,20-35 0 0 0,0 0 0 0 0,0-1 0 0 0,0 1 0 0 0,-1-1 0 0 0,1 0 0 0 0,-1 0 0 0 0,0 0 0 0 0,0 0 0 0 0,0-1 0 0 0,0 1 0 0 0,0-1 0 0 0,0 0 0 0 0,-1-1 0 0 0,1 1 0 0 0,-1-1 0 0 0,1 0 0 0 0,-10 2 0 0 0,-20-2-32 0 0,-1-2 0 0 0,1-1 0 0 0,-56-10 0 0 0,-10-2-16 0 0,-8 1 85 0 0,-18-2 60 0 0,104 13-76 0 0,0 2 0 0 0,0 1 0 0 0,-38 5 1 0 0,53-4-8 0 0,1 0 0 0 0,0 0 1 0 0,1 0-1 0 0,-1 0 1 0 0,0 1-1 0 0,1 0 0 0 0,-1 0 1 0 0,1 0-1 0 0,0 1 0 0 0,0 0 1 0 0,0 0-1 0 0,1 0 0 0 0,-1 1 1 0 0,1-1-1 0 0,0 1 0 0 0,0 0 1 0 0,1 0-1 0 0,0 1 0 0 0,-1-1 1 0 0,-1 7-1 0 0,40-80-14 0 0,-11 14-202 0 0,21-75 0 0 0,-37 101 117 0 0,-2 0-1 0 0,-1 0 0 0 0,-1-1 1 0 0,0-51-1 0 0,-19-284-66 0 0,-6 98 90 0 0,2 49-24 0 0,17 166 71 0 0,2 0 1 0 0,10-64-1 0 0,6 15 15 0 0,35-109 0 0 0,44-93 0 0 0,-71 233 0 0 0,3 2 0 0 0,2 2 0 0 0,67-107 0 0 0,-46 94-10 0 0,90-148 32 0 0,-115 180-65 0 0,-2-2 0 0 0,34-100 0 0 0,-44 104-43 0 0,-3-1 0 0 0,-1 0 0 0 0,3-61 0 0 0,-7 34 72 0 0,2-40-47 0 0,-8 96 33 0 0,-1 0-1 0 0,0 0 0 0 0,-5-18 1 0 0,4 24 6 0 0,0-1 0 0 0,1 0 0 0 0,0 1 0 0 0,1-1 0 0 0,1 0 0 0 0,0 0 0 0 0,0 0 0 0 0,3-20 0 0 0,3 7 22 0 0,-1-1 0 0 0,-1-1 0 0 0,-1 1 0 0 0,-2-39 0 0 0,-3 30 87 0 0,-6-33 1 0 0,6 54-56 0 0,-1 1-1 0 0,0 0 1 0 0,-1 0 0 0 0,0 0 0 0 0,-12-22-1 0 0,12 28-24 0 0,0 1 0 0 0,0-1 0 0 0,0 1 0 0 0,-1 0 0 0 0,1 0 0 0 0,-1 1 0 0 0,-1-1 0 0 0,1 1 0 0 0,-10-6 0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9T09:09:34.665"/>
    </inkml:context>
    <inkml:brush xml:id="br0">
      <inkml:brushProperty name="width" value="0.3" units="cm"/>
      <inkml:brushProperty name="height" value="0.6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1246 4646 2759 0 0,'30'23'9648'0'0,"-30"-24"-9554"0"0,8-8 365 0 0,0 0 0 0 0,-1-1 0 0 0,-1 0 0 0 0,0 0 0 0 0,0 0 0 0 0,-1-1 0 0 0,0 0 0 0 0,-1 0 1 0 0,0 0-1 0 0,-1-1 0 0 0,4-22 0 0 0,-6 25-220 0 0,0-1 118 0 0,0 0 1 0 0,0-16-1 0 0,-1 23-282 0 0,-1 1 0 0 0,1 0 1 0 0,0-1-1 0 0,-1 1 0 0 0,1-1 0 0 0,-1 1 0 0 0,0 0 1 0 0,0 0-1 0 0,0 0 0 0 0,0-1 0 0 0,0 1 0 0 0,0 0 0 0 0,-1 0 1 0 0,1 0-1 0 0,-1 1 0 0 0,-2-4 0 0 0,3 5-61 0 0,0-1-1 0 0,1 1 0 0 0,-1-1 1 0 0,0 1-1 0 0,0 0 0 0 0,0 0 1 0 0,0-1-1 0 0,0 1 0 0 0,0 0 1 0 0,0 0-1 0 0,0 0 0 0 0,0 0 1 0 0,0 0-1 0 0,0 0 0 0 0,0 1 1 0 0,0-1-1 0 0,0 0 0 0 0,0 0 1 0 0,0 1-1 0 0,1-1 0 0 0,-1 0 1 0 0,0 1-1 0 0,0-1 0 0 0,0 1 1 0 0,0-1-1 0 0,1 1 0 0 0,-1-1 1 0 0,0 1-1 0 0,0 0 0 0 0,1 0 1 0 0,-1-1-1 0 0,0 2 0 0 0,-22 26 179 0 0,23-27-184 0 0,-18 25 391 0 0,2 0-1 0 0,-22 48 1 0 0,33-63-334 0 0,1 1-1 0 0,0 0 0 0 0,1-1 1 0 0,0 1-1 0 0,1 0 1 0 0,0 1-1 0 0,1-1 0 0 0,0 0 1 0 0,2 22-1 0 0,0-28-16 0 0,0 1 0 0 0,1-1 0 0 0,0 0 0 0 0,4 10 0 0 0,-5-14 95 0 0,10 2-78 0 0,-4-1-54 0 0,0-1 0 0 0,-1 0 0 0 0,2-1 0 0 0,-1 1 0 0 0,7-1-1 0 0,-9-2-3 0 0,0 1-1 0 0,0-2 0 0 0,0 1 0 0 0,0 0 0 0 0,0-1 0 0 0,0 0 0 0 0,0 0 0 0 0,-1-1 1 0 0,1 1-1 0 0,-1-1 0 0 0,0 0 0 0 0,1 0 0 0 0,-1-1 0 0 0,-1 1 0 0 0,1-1 0 0 0,-1 0 1 0 0,1 0-1 0 0,2-4 0 0 0,6-8 14 0 0,0-1 1 0 0,-2-1 0 0 0,11-21-1 0 0,-16 27-25 0 0,0 0 0 0 0,0-1 0 0 0,-1 1 0 0 0,-1-1 1 0 0,0 0-1 0 0,-1 0 0 0 0,0 0 0 0 0,-1 0 0 0 0,-1 0 0 0 0,0 0 0 0 0,-1 0 0 0 0,-3-20 0 0 0,2 22 1 0 0,-1 0 0 0 0,0 0-1 0 0,0 1 1 0 0,-2-1 0 0 0,1 1 0 0 0,-1 0-1 0 0,-1 0 1 0 0,1 0 0 0 0,-2 1-1 0 0,1 0 1 0 0,-1 0 0 0 0,-1 1 0 0 0,0 0-1 0 0,-17-14 1 0 0,21 19 4 0 0,0 0 0 0 0,-1 0 0 0 0,0 1 0 0 0,1-1 0 0 0,-1 1 0 0 0,0 0 0 0 0,0 0 0 0 0,0 1 0 0 0,0 0 0 0 0,-1 0 0 0 0,1 0 0 0 0,-6 0 0 0 0,2 1 0 0 0,1 0 0 0 0,0 1 0 0 0,0 0 0 0 0,-1 1 0 0 0,1-1 0 0 0,0 2 0 0 0,-9 2 0 0 0,1 2 0 0 0,0 1 0 0 0,1 0 0 0 0,0 1 0 0 0,0 1 0 0 0,1 0 0 0 0,-23 21 0 0 0,17-11 21 0 0,1 1-1 0 0,-32 44 0 0 0,42-53-10 0 0,1 1 0 0 0,1 0-1 0 0,0 1 1 0 0,1 0 0 0 0,0 0-1 0 0,1 1 1 0 0,-3 16 0 0 0,7-27 3 0 0,0 1-1 0 0,1-1 1 0 0,-1 1 0 0 0,1-1 0 0 0,0 1-1 0 0,2 6 1 0 0,-2-9-11 0 0,0-1 0 0 0,1 1 0 0 0,-1 0 1 0 0,1 0-1 0 0,-1-1 0 0 0,1 1 0 0 0,0 0 0 0 0,0-1 0 0 0,0 1 1 0 0,0-1-1 0 0,0 1 0 0 0,0-1 0 0 0,0 0 0 0 0,0 1 0 0 0,1-1 0 0 0,-1 0 1 0 0,3 2-1 0 0,5-6 40 0 0,29-15-31 0 0,-26 10 6 0 0,-1-1 0 0 0,0 0 0 0 0,-1-1 0 0 0,0 0-1 0 0,11-14 1 0 0,40-60 70 0 0,-59 81-91 0 0,12-17 15 0 0,-1-1 0 0 0,-2 0-1 0 0,0 0 1 0 0,15-43 0 0 0,-23 55-27 0 0,0 0 0 0 0,-1 0-1 0 0,-1 0 1 0 0,1-1 0 0 0,-1 1 0 0 0,-1 0 0 0 0,0 0-1 0 0,0-1 1 0 0,-1 1 0 0 0,0 0 0 0 0,0 0 0 0 0,-1 0-1 0 0,0 0 1 0 0,-1 0 0 0 0,-6-15 0 0 0,7 21 12 0 0,1 0-1 0 0,-1 0 1 0 0,0 1 0 0 0,0-1 0 0 0,0 0 0 0 0,0 1-1 0 0,0-1 1 0 0,-1 1 0 0 0,1 0 0 0 0,-1 0 0 0 0,1 0 0 0 0,-1 0-1 0 0,0 0 1 0 0,0 1 0 0 0,0-1 0 0 0,-3-1 0 0 0,1 2-1 0 0,1 0 0 0 0,-1 0 0 0 0,0 0 0 0 0,0 1 0 0 0,0 0 1 0 0,1-1-1 0 0,-1 2 0 0 0,0-1 0 0 0,0 0 0 0 0,-4 2 0 0 0,-6 2 13 0 0,0 1 0 0 0,1 0 0 0 0,-1 1 0 0 0,1 0 0 0 0,-23 15-1 0 0,9-3 21 0 0,2 1 0 0 0,1 2 0 0 0,0 0 0 0 0,1 1 0 0 0,2 2 0 0 0,0 0-1 0 0,2 2 1 0 0,-26 40 0 0 0,39-55-23 0 0,0 1 1 0 0,1 1-1 0 0,-6 15 0 0 0,10-23-1 0 0,1-1 0 0 0,0 0-1 0 0,0 1 1 0 0,0-1 0 0 0,0 0 0 0 0,1 1 0 0 0,0-1 0 0 0,0 1 0 0 0,0-1-1 0 0,0 1 1 0 0,1-1 0 0 0,-1 1 0 0 0,4 7 0 0 0,-4-11-2 0 0,1 0 0 0 0,-1 0 0 0 0,1 0 0 0 0,-1 0 0 0 0,1 0 1 0 0,0 0-1 0 0,-1-1 0 0 0,1 1 0 0 0,0 0 0 0 0,0 0 0 0 0,-1-1 0 0 0,1 1 1 0 0,0-1-1 0 0,0 1 0 0 0,0 0 0 0 0,0-1 0 0 0,0 0 0 0 0,0 1 0 0 0,2 0 0 0 0,3 1 0 0 0,0 0-1 0 0,1 0 0 0 0,-1 0 1 0 0,1-1-1 0 0,-1 0 0 0 0,1 0 1 0 0,9 0-1 0 0,-8-2 0 0 0,-1 0 1 0 0,0 0-1 0 0,1-1 0 0 0,-1 0 1 0 0,0-1-1 0 0,0 1 0 0 0,9-6 1 0 0,3-2 3 0 0,-1-1-1 0 0,0 0 1 0 0,-1-2 0 0 0,0 0 0 0 0,-1 0 0 0 0,0-2 0 0 0,-1 0 0 0 0,-1-1-1 0 0,0 0 1 0 0,17-28 0 0 0,-28 38-18 0 0,1 0-1 0 0,-1-1 0 0 0,-1 1 1 0 0,1-1-1 0 0,-1 1 1 0 0,0-1-1 0 0,-1 0 1 0 0,0 0-1 0 0,0 0 0 0 0,0-13 1 0 0,-1 17 1 0 0,0-1 0 0 0,-1 1 0 0 0,1-1 0 0 0,-1 0 0 0 0,0 1 0 0 0,0 0 0 0 0,0-1 0 0 0,-1 1 0 0 0,1 0 0 0 0,-1-1 0 0 0,0 1 1 0 0,0 0-1 0 0,0 0 0 0 0,0 0 0 0 0,0 1 0 0 0,-1-1 0 0 0,1 0 0 0 0,-1 1 0 0 0,0 0 0 0 0,0-1 0 0 0,1 1 0 0 0,-7-3 0 0 0,0 1 4 0 0,0 0-1 0 0,-1 1 1 0 0,1 0-1 0 0,-1 0 1 0 0,0 1-1 0 0,0 0 1 0 0,0 1-1 0 0,1 0 1 0 0,-1 1-1 0 0,0 0 1 0 0,0 0-1 0 0,0 1 1 0 0,0 1 0 0 0,-15 3-1 0 0,3 1 22 0 0,0 1-1 0 0,1 1 1 0 0,0 0-1 0 0,0 2 1 0 0,-24 15-1 0 0,6-1 56 0 0,-62 51-1 0 0,88-64-54 0 0,1 1 0 0 0,0 0 0 0 0,1 0 0 0 0,0 1 0 0 0,1 0 0 0 0,1 1 0 0 0,0 0 0 0 0,-9 19 0 0 0,15-26-13 0 0,1 1 0 0 0,-1-1 0 0 0,1 1 0 0 0,0-1 0 0 0,1 1 0 0 0,0 0 0 0 0,0-1 0 0 0,1 1 0 0 0,0 0 0 0 0,0 0 0 0 0,1 0 0 0 0,0-1 0 0 0,0 1 0 0 0,1 0 0 0 0,0-1 0 0 0,0 1 0 0 0,1-1 0 0 0,0 0 0 0 0,8 14 0 0 0,-10-19 0 0 0,0-1 0 0 0,0 1 0 0 0,1-1 0 0 0,-1 1 0 0 0,1-1 0 0 0,-1 0 0 0 0,1 1 0 0 0,-1-1 0 0 0,3 1 0 0 0,5 4 0 0 0,1-1 0 0 0,14 5 0 0 0,-24-9 0 0 0,1-1 0 0 0,-1 0 0 0 0,1 0 0 0 0,0 1 0 0 0,-1-1 0 0 0,1 0 0 0 0,0 0 0 0 0,-1 0 0 0 0,1 0 0 0 0,0 1 0 0 0,-1-1 0 0 0,1 0 0 0 0,0 0 0 0 0,-1-1 0 0 0,1 1 0 0 0,0 0 0 0 0,-1 0 0 0 0,2 0 0 0 0,-2-1 0 0 0,0 1 0 0 0,0 0 0 0 0,0 0 0 0 0,0 0 0 0 0,0-1 0 0 0,-1 1 0 0 0,1 0 0 0 0,0 0 0 0 0,0 0 0 0 0,0-1 0 0 0,0 1 0 0 0,-1 0 0 0 0,1 0 0 0 0,0 0 0 0 0,0 0 0 0 0,0 0 0 0 0,-1 0 0 0 0,1 0 0 0 0,0-1 0 0 0,0 1 0 0 0,-1 0 0 0 0,1 0 0 0 0,0 0 0 0 0,0 0 0 0 0,0 0 0 0 0,-1 0 0 0 0,1 0 0 0 0,0 0 0 0 0,0 0 0 0 0,-1 0 0 0 0,1 0 0 0 0,0 0 0 0 0,-17 0 0 0 0,-26 1 0 0 0,-43-7 0 0 0,72 4 0 0 0,-1 0 0 0 0,1-2 0 0 0,0 1 0 0 0,0-2 0 0 0,1 0 0 0 0,-25-13 0 0 0,30 14 0 0 0,1 0 0 0 0,-1 1 0 0 0,1 0 0 0 0,-1 0 0 0 0,0 0 0 0 0,-11-1 0 0 0,14 3 0 0 0,1 1 0 0 0,-1 0 0 0 0,0 0 0 0 0,1 0 0 0 0,-1 0 0 0 0,1 1 0 0 0,-1 0 0 0 0,1 0 0 0 0,-1 0 0 0 0,1 0 0 0 0,0 1 0 0 0,-1-1 0 0 0,-4 4 0 0 0,8-4 5 0 0,-1 0 1 0 0,0 0-1 0 0,1 0 0 0 0,-1 0 0 0 0,0 0 0 0 0,0-1 1 0 0,0 1-1 0 0,1-1 0 0 0,-1 1 0 0 0,0-1 0 0 0,0 0 1 0 0,0 0-1 0 0,0 1 0 0 0,0-1 0 0 0,0 0 0 0 0,0-1 1 0 0,0 1-1 0 0,1 0 0 0 0,-4-1 0 0 0,2-1 8 0 0,0 0 0 0 0,0 0 0 0 0,1 0-1 0 0,-1-1 1 0 0,0 1 0 0 0,1-1 0 0 0,-1 1 0 0 0,1-1-1 0 0,-3-5 1 0 0,2 3 5 0 0,0 1-1 0 0,0-1 1 0 0,0 0-1 0 0,1-1 1 0 0,0 1-1 0 0,0 0 1 0 0,1 0 0 0 0,-1-1-1 0 0,1 1 1 0 0,0-9-1 0 0,-1-6 119 0 0,3-32-1 0 0,1 16-79 0 0,11-147 93 0 0,-2 63-55 0 0,-2 1-71 0 0,5-118 7 0 0,-13 195-30 0 0,-2-1 0 0 0,-1 1 0 0 0,-14-76 0 0 0,0 52 0 0 0,-20-106 0 0 0,30 132 0 0 0,2 1 0 0 0,1-58 0 0 0,1-122 0 0 0,0-4 0 0 0,21 53 0 0 0,-10 113 0 0 0,1-80 0 0 0,-12 51-14 0 0,0 38-11 0 0,9-95 0 0 0,0 80-7 0 0,-3-76 0 0 0,3-29-29 0 0,-2 56 58 0 0,-6-55-123 0 0,0 58 60 0 0,-6-224-126 0 0,6 261 140 0 0,5-110-181 0 0,11-14 222 0 0,-15 182-2 0 0,1 0-1 0 0,-2 0 1 0 0,-3-25-1 0 0,2 29 5 0 0,0 0 0 0 0,1-1 0 0 0,0 1 0 0 0,1-1 0 0 0,1 1 0 0 0,-1-1-1 0 0,2 1 1 0 0,2-13 0 0 0,0 10 9 0 0,1 1 0 0 0,0 0 0 0 0,1 0 0 0 0,0 0 0 0 0,1 1 0 0 0,0 0 0 0 0,1 0 0 0 0,0 1 0 0 0,1 0 0 0 0,0 0 0 0 0,0 1 0 0 0,19-15 0 0 0,-21 20 0 0 0,-1 0 0 0 0,1 1 0 0 0,0-1 0 0 0,0 1 0 0 0,0 1 0 0 0,0-1 0 0 0,8-1 0 0 0,8 0 0 0 0,22-1 0 0 0,-27 4 0 0 0,1-1 0 0 0,31-9 0 0 0,212-72 0 0 0,-250 79 0 0 0,0 0 0 0 0,-1 1 0 0 0,2 0 0 0 0,-1 1 0 0 0,23 0 0 0 0,-25 1 0 0 0,0 0 0 0 0,0-1 0 0 0,0 0 0 0 0,-1 0 0 0 0,11-5 0 0 0,-14 5 0 0 0,0-1 0 0 0,1 1 0 0 0,-1 1 0 0 0,1-1 0 0 0,-1 1 0 0 0,1 0 0 0 0,0 0 0 0 0,-1 1 0 0 0,1 0 0 0 0,0 0 0 0 0,-1 1 0 0 0,14 2 0 0 0,-14 0 0 0 0,0-1 0 0 0,1 1 0 0 0,-2 0 0 0 0,1 1 0 0 0,0-1 0 0 0,-1 1 0 0 0,1 1 0 0 0,-1-1 0 0 0,0 1 0 0 0,0-1 0 0 0,-1 1 0 0 0,8 12 0 0 0,0 2 0 0 0,-1 0 0 0 0,13 34 0 0 0,-10-23 0 0 0,-2-6 0 0 0,14 27 0 0 0,0 13 0 0 0,9 49 0 0 0,-28-73 0 0 0,-1 1 0 0 0,-3 0 0 0 0,-1 1 0 0 0,-2-1 0 0 0,-7 58 0 0 0,1 249 0 0 0,5-71 0 0 0,-10-118 0 0 0,2-47 0 0 0,6 125 0 0 0,25 12 0 0 0,-8-121 0 0 0,-4 179 0 0 0,-25 76 64 0 0,9-273 269 0 0,-31 169 1 0 0,-56 101-257 0 0,80-337-45 0 0,-26 59 0 0 0,38-101-32 0 0,1 0 0 0 0,0 0 0 0 0,-1 0 0 0 0,1 0 0 0 0,-1 0 0 0 0,1 0 0 0 0,-1 0 0 0 0,1 0 0 0 0,-1 0 0 0 0,1 0 0 0 0,-1-1 0 0 0,0 1 0 0 0,0 0 1 0 0,1 0-1 0 0,-1-1 0 0 0,0 1 0 0 0,0 0 0 0 0,0-1 0 0 0,0 1 0 0 0,0-1 0 0 0,0 0 0 0 0,0 1 0 0 0,-1 0 0 0 0,1-2 0 0 0,0 1 0 0 0,0 0 0 0 0,0-1 0 0 0,0 1-1 0 0,0-1 1 0 0,1 1 0 0 0,-1-1 0 0 0,0 1 0 0 0,0-1 0 0 0,1 0 0 0 0,-1 1 0 0 0,0-1 0 0 0,1 0 0 0 0,-1 0 0 0 0,1 1 0 0 0,-1-1 0 0 0,1 0 0 0 0,-1 0-1 0 0,1 0 1 0 0,-1-1 0 0 0,-3-9 2 0 0,0 0 1 0 0,0 0-1 0 0,-1-12 0 0 0,4 20 1 0 0,-96-543-167 0 0,47-4-547 0 0,35 346 563 0 0,-71-351 0 0 0,50 424 188 0 0,29 111-27 0 0,0 1 0 0 0,-2 0 0 0 0,0 0-1 0 0,-18-25 1 0 0,24 39 0 0 0,0 0-1 0 0,-1 1 1 0 0,1 0-1 0 0,-1 0 1 0 0,-1 0-1 0 0,1 0 1 0 0,0 1 0 0 0,-1-1-1 0 0,-7-3 1 0 0,10 6-10 0 0,0 0 0 0 0,-1 0 1 0 0,1 1-1 0 0,0-1 0 0 0,-1 0 0 0 0,1 1 1 0 0,-1 0-1 0 0,1-1 0 0 0,-1 1 1 0 0,1 0-1 0 0,-1 1 0 0 0,1-1 1 0 0,0 0-1 0 0,-1 1 0 0 0,1-1 0 0 0,-1 1 1 0 0,1 0-1 0 0,0-1 0 0 0,-1 1 1 0 0,1 0-1 0 0,0 1 0 0 0,0-1 1 0 0,0 0-1 0 0,-2 2 0 0 0,-3 3 1 0 0,0 0 0 0 0,1 0 0 0 0,0 1 0 0 0,0 0 0 0 0,1 0 0 0 0,0 0 0 0 0,0 1 0 0 0,1 0 0 0 0,-1 0 0 0 0,-3 13 0 0 0,-4 12 8 0 0,-10 45-1 0 0,21-72-14 0 0,-28 125 3 0 0,7 1 0 0 0,-11 255 0 0 0,33-179 0 0 0,30 243 0 0 0,-27-428 0 0 0,-1 8 0 0 0,2 0 0 0 0,2 0 0 0 0,16 56 0 0 0,-20-84 0 0 0,-1 1 0 0 0,1-1 0 0 0,-1 0 0 0 0,1 0 0 0 0,0 0 0 0 0,4 4 0 0 0,-6-6 0 0 0,1-1 0 0 0,-1 1 0 0 0,1-1 0 0 0,-1 1 0 0 0,1-1 0 0 0,-1 0 0 0 0,1 1 0 0 0,-1-1 0 0 0,1 0 0 0 0,-1 1 0 0 0,1-1 0 0 0,-1 0 0 0 0,1 0 0 0 0,-1 1 0 0 0,1-1 0 0 0,0 0 0 0 0,-1 0 0 0 0,1 0 0 0 0,-1 0 0 0 0,1 0 0 0 0,0 0 0 0 0,-1 0 0 0 0,1 0 0 0 0,-1 0 0 0 0,1 0 0 0 0,0 0 0 0 0,-1 0 0 0 0,1-1 0 0 0,-1 1 0 0 0,1 0 0 0 0,-1 0 0 0 0,1-1 0 0 0,-1 1 0 0 0,1 0 0 0 0,-1-1 0 0 0,1 1 0 0 0,-1 0 0 0 0,1-1 0 0 0,-1 1 0 0 0,1-1 0 0 0,-1 1 0 0 0,0-1 0 0 0,1 1 0 0 0,-1-1 0 0 0,0 1 0 0 0,1-1 0 0 0,-1 0 0 0 0,5-8 8 0 0,-1-1 0 0 0,0 1 0 0 0,0-1-1 0 0,-1 0 1 0 0,0 0 0 0 0,-1-1 0 0 0,1-12 0 0 0,0 10 22 0 0,8-65 26 0 0,-4-1-1 0 0,-2-114 1 0 0,-27-161 117 0 0,14 245-158 0 0,-27-769-236 0 0,35 857 215 0 0,-5-153 12 0 0,2 136 44 0 0,-2 0 0 0 0,-14-55 0 0 0,17 82-31 0 0,-1 1-1 0 0,0-1 1 0 0,-1 1-1 0 0,0 0 1 0 0,-1 0-1 0 0,0 0 1 0 0,-10-13-1 0 0,15 22-17 0 0,-1 0 0 0 0,1 1 0 0 0,-1-1-1 0 0,1 0 1 0 0,-1 1 0 0 0,0-1 0 0 0,1 0-1 0 0,-1 1 1 0 0,0-1 0 0 0,0 1-1 0 0,1-1 1 0 0,-1 1 0 0 0,0 0 0 0 0,0-1-1 0 0,0 1 1 0 0,0 0 0 0 0,0 0-1 0 0,1-1 1 0 0,-1 1 0 0 0,0 0 0 0 0,0 0-1 0 0,0 0 1 0 0,0 0 0 0 0,0 0-1 0 0,0 0 1 0 0,0 0 0 0 0,0 1 0 0 0,-1 0 1 0 0,0 0 1 0 0,1 0 0 0 0,-1 0-1 0 0,1 0 1 0 0,-1 0 0 0 0,1 0-1 0 0,-1 0 1 0 0,1 1-1 0 0,0-1 1 0 0,0 1 0 0 0,-1-1-1 0 0,0 3 1 0 0,-3 5 5 0 0,0 1 0 0 0,1-1 0 0 0,-6 17 0 0 0,1 8 2 0 0,0 0 0 0 0,3 1-1 0 0,-5 56 1 0 0,8 107 11 0 0,5-150-21 0 0,9 65 0 0 0,-6-87 0 0 0,1 0 0 0 0,1 0 0 0 0,1-1 0 0 0,12 25 0 0 0,-19-46 0 0 0,1-1 0 0 0,0 0 0 0 0,0 0 0 0 0,0 0 0 0 0,0 0 0 0 0,0-1 0 0 0,0 1 0 0 0,5 4 0 0 0,0-1 0 0 0,1 0 0 0 0,0-1 0 0 0,14 9 0 0 0,-21-14 0 0 0,-1 0 0 0 0,1 1 0 0 0,0-1 0 0 0,-1 0 0 0 0,1 0 0 0 0,0 1 0 0 0,0-1 0 0 0,-1 0 0 0 0,1 0 0 0 0,0 0 0 0 0,0 0 0 0 0,-1 0 0 0 0,1 0 0 0 0,0 0 0 0 0,-1 0 0 0 0,1 0 0 0 0,0-1 0 0 0,0 1 0 0 0,-1 0 0 0 0,1 0 0 0 0,0-1 0 0 0,-1 1 0 0 0,1 0 0 0 0,0-1 0 0 0,-1 1 0 0 0,1-1 0 0 0,-1 1 0 0 0,1-1 0 0 0,0 1 0 0 0,-1-1 0 0 0,1 0 0 0 0,10-20 0 0 0,-9 15 0 0 0,7-15 0 0 0,-2 1 0 0 0,0-1 0 0 0,6-33 0 0 0,4-67 0 0 0,-10 14-249 0 0,-9-166-1 0 0,-1-13-75 0 0,5 244 333 0 0,1 2 28 0 0,-1 0 0 0 0,-3 0 0 0 0,-9-73 0 0 0,3 90 58 0 0,5 18-66 0 0,0 0-1 0 0,1 0 0 0 0,0 0 1 0 0,-1-7-1 0 0,2 11-25 0 0,0-1-1 0 0,0 0 1 0 0,0 0-1 0 0,0 1 1 0 0,1-1-1 0 0,-1 0 1 0 0,0 0-1 0 0,1 1 0 0 0,-1-1 1 0 0,1 1-1 0 0,0-1 1 0 0,0 0-1 0 0,0 1 1 0 0,-1-1-1 0 0,1 1 1 0 0,3-3-1 0 0,30-30-1 0 0,3 1 0 0 0,0 3 0 0 0,48-32 0 0 0,48-37 0 0 0,-122 89 0 0 0,51-39 0 0 0,-54 43 0 0 0,0 1 0 0 0,0 1 0 0 0,0 0 0 0 0,1 0 0 0 0,-1 0 0 0 0,14-3 0 0 0,33-9 0 0 0,-35 9 0 0 0,31-6 0 0 0,-44 12 0 0 0,0 0 0 0 0,-1 1 0 0 0,1-1 0 0 0,0 1 0 0 0,-1 1 0 0 0,1-1 0 0 0,0 1 0 0 0,-1 0 0 0 0,8 3 0 0 0,11 9 0 0 0,-11-4 0 0 0,0 1 0 0 0,17 16 0 0 0,-22-17 0 0 0,0 1 0 0 0,-1-1 0 0 0,-1 1 0 0 0,0 1 0 0 0,0-1 0 0 0,-1 1 0 0 0,8 18 0 0 0,0 8 0 0 0,-1 1 0 0 0,-2 0 0 0 0,-2 1 0 0 0,-2 0 0 0 0,5 74 0 0 0,-14 204 0 0 0,-4-121 0 0 0,34 353 0 0 0,-20-384 25 0 0,-7-100-5 0 0,13 88-1 0 0,-14-152-19 0 0,2 13 0 0 0,0-1 0 0 0,1 0 0 0 0,1 0 0 0 0,9 24 0 0 0,-13-37 0 0 0,0 1 0 0 0,0-1 0 0 0,0 0 0 0 0,1 0 0 0 0,-1 1 0 0 0,0-1 0 0 0,0 0 0 0 0,0 0 0 0 0,0 1 0 0 0,0-1 0 0 0,1 0 0 0 0,-1 0 0 0 0,0 0 0 0 0,0 1 0 0 0,0-1 0 0 0,0 0 0 0 0,1 0 0 0 0,-1 0 0 0 0,0 1 0 0 0,0-1 0 0 0,1 0 0 0 0,-1 0 0 0 0,0 0 0 0 0,0 0 0 0 0,1 0 0 0 0,-1 0 0 0 0,0 0 0 0 0,0 0 0 0 0,1 0 0 0 0,-1 0 0 0 0,1 0 0 0 0,3-7 0 0 0,-1-18 0 0 0,-3 23 0 0 0,11-170 137 0 0,-21-293 1 0 0,7 438-112 0 0,-1 1-1 0 0,-1 1 1 0 0,-1-1 0 0 0,-2 1 0 0 0,-1 0-1 0 0,0 0 1 0 0,-2 1 0 0 0,-1 1 0 0 0,-1 0 0 0 0,0 0-1 0 0,-30-35 1 0 0,35 49-60 0 0,-1 0 1 0 0,0 0-1 0 0,-1 1 1 0 0,0 0-1 0 0,0 1 0 0 0,-1 0 1 0 0,0 1-1 0 0,-13-6 0 0 0,-3 1-72 0 0,0 0 0 0 0,-41-8 0 0 0,58 17 87 0 0,0 0 1 0 0,0 1 0 0 0,-1 0-1 0 0,1 1 1 0 0,0 0-1 0 0,-1 1 1 0 0,1 0 0 0 0,0 0-1 0 0,0 1 1 0 0,0 1 0 0 0,0 0-1 0 0,-10 4 1 0 0,2 1 17 0 0,0 0 1 0 0,1 1-1 0 0,0 2 0 0 0,0-1 1 0 0,-19 18-1 0 0,35-27 1 0 0,0-1 0 0 0,1 1 0 0 0,-1 0 0 0 0,0 0 0 0 0,0-1 0 0 0,0 1 0 0 0,1-1 0 0 0,-1 1 0 0 0,0 0 0 0 0,0-1 0 0 0,0 0 0 0 0,0 1 0 0 0,0-1 0 0 0,0 0 0 0 0,0 1 0 0 0,0-1 0 0 0,0 0 0 0 0,0 0 0 0 0,0 0 0 0 0,0 0 0 0 0,0 0 0 0 0,0 0 0 0 0,-1 0 0 0 0,1 0 0 0 0,0 0 0 0 0,0-1 0 0 0,-1 1 0 0 0,1-1 0 0 0,0-1 0 0 0,0 1 0 0 0,0 0 0 0 0,0-1 0 0 0,0 1 0 0 0,0-1 0 0 0,0 0 0 0 0,0 1 0 0 0,0-1 0 0 0,1 1 0 0 0,-1-1 0 0 0,1 0 0 0 0,-1 0 0 0 0,1 1 0 0 0,-1-4 0 0 0,-1-12 0 0 0,1 0 0 0 0,0-28 0 0 0,2 23 0 0 0,-1 22 0 0 0,0 0 0 0 0,0-1 0 0 0,0 1 0 0 0,0 0 0 0 0,0 0 0 0 0,0-1 0 0 0,0 1 0 0 0,0 0 0 0 0,0 0 0 0 0,0 0 0 0 0,0-1 0 0 0,0 1 0 0 0,0 0 0 0 0,0 0 0 0 0,0-1 0 0 0,0 1 0 0 0,0 0 0 0 0,0 0 0 0 0,0 0 0 0 0,0-1 0 0 0,-1 1 0 0 0,1 0 0 0 0,0 0 0 0 0,0 0 0 0 0,0-1 0 0 0,0 1 0 0 0,0 0 0 0 0,0 0 0 0 0,-1 0 0 0 0,1 0 0 0 0,0-1 0 0 0,0 1 0 0 0,0 0 0 0 0,-1 0 0 0 0,1 0 0 0 0,0 0 0 0 0,0 0 0 0 0,-7 6 0 0 0,-4 15 0 0 0,10-16 0 0 0,-1 1 0 0 0,1-1 0 0 0,0 1 0 0 0,1-1 0 0 0,-1 1 0 0 0,1-1 0 0 0,0 1 0 0 0,0 0 0 0 0,1-1 0 0 0,1 7 0 0 0,-2-10 0 0 0,1-1 0 0 0,-1 0 0 0 0,0 1 0 0 0,1-1 0 0 0,-1 0 0 0 0,1 1 0 0 0,-1-1 0 0 0,1 0 0 0 0,-1 0 0 0 0,1 0 0 0 0,0 1 0 0 0,0-1 0 0 0,0 0 0 0 0,0 0 0 0 0,-1 0 0 0 0,1 0 0 0 0,1 0 0 0 0,-1-1 0 0 0,0 1 0 0 0,0 0 0 0 0,0 0 0 0 0,0-1 0 0 0,1 1 0 0 0,-1-1 0 0 0,0 1 0 0 0,0-1 0 0 0,1 1 0 0 0,-1-1 0 0 0,0 0 0 0 0,1 1 0 0 0,-1-1 0 0 0,0 0 0 0 0,1 0 0 0 0,-1 0 0 0 0,1 0 0 0 0,-1-1 0 0 0,0 1 0 0 0,1 0 0 0 0,-1 0 0 0 0,0-1 0 0 0,1 1 0 0 0,-1-1 0 0 0,0 1 0 0 0,0-1 0 0 0,0 0 0 0 0,2 0 0 0 0,4-3 0 0 0,-1 0 0 0 0,0 0 0 0 0,1 0 0 0 0,-1-1 0 0 0,-1 0 0 0 0,9-8 0 0 0,29-40 0 0 0,-19 23 0 0 0,92-100 0 0 0,-92 107 0 0 0,0 1 0 0 0,2 0 0 0 0,35-21 0 0 0,-58 41 0 0 0,1 0 0 0 0,0 0 0 0 0,0 0 0 0 0,0 0 0 0 0,0 0 0 0 0,0 1 0 0 0,1 0 0 0 0,-1 0 0 0 0,0 0 0 0 0,9-1 0 0 0,-11 2 0 0 0,0 1 0 0 0,0-1 0 0 0,0 0 0 0 0,-1 1 0 0 0,1-1 0 0 0,0 1 0 0 0,0 0 0 0 0,0 0 0 0 0,0 0 0 0 0,-1 0 0 0 0,1 0 0 0 0,0 0 0 0 0,-1 0 0 0 0,1 0 0 0 0,-1 0 0 0 0,1 1 0 0 0,-1-1 0 0 0,0 1 0 0 0,1-1 0 0 0,-1 1 0 0 0,0 0 0 0 0,0-1 0 0 0,0 1 0 0 0,0 0 0 0 0,0 0 0 0 0,0 3 0 0 0,3 6-9 0 0,0 0-1 0 0,-2 0 1 0 0,1 0-1 0 0,-1 1 1 0 0,0 19-1 0 0,-4 61 3 0 0,0-11 7 0 0,9 8 0 0 0,38 175 0 0 0,-27-176 0 0 0,6 27 0 0 0,34 238 0 0 0,-30 89 47 0 0,-27-420-30 0 0,5 67-17 0 0,-1-18 0 0 0,-4 100 0 0 0,-17 187 0 0 0,11-214 0 0 0,2-68 0 0 0,6 94 0 0 0,11-86 0 0 0,-2-26 0 0 0,-12-52 0 0 0,1 0 0 0 0,-1 1 0 0 0,-1-1 0 0 0,1 0 0 0 0,-1 0 0 0 0,0 0 0 0 0,-4 12 0 0 0,-18 43 0 0 0,14-41 0 0 0,6-11 0 0 0,-3 6 0 0 0,-1 0 0 0 0,0 0 0 0 0,-16 24 0 0 0,20-35 0 0 0,0 0 0 0 0,0-1 0 0 0,0 1 0 0 0,-1-1 0 0 0,1 0 0 0 0,-1 0 0 0 0,0 0 0 0 0,0 0 0 0 0,0-1 0 0 0,0 1 0 0 0,0-1 0 0 0,0 0 0 0 0,-1-1 0 0 0,1 1 0 0 0,-1-1 0 0 0,1 0 0 0 0,-10 2 0 0 0,-20-2-32 0 0,-1-2 0 0 0,1-1 0 0 0,-56-10 0 0 0,-10-2-16 0 0,-8 1 85 0 0,-18-2 60 0 0,104 13-76 0 0,0 2 0 0 0,0 1 0 0 0,-38 5 1 0 0,53-4-8 0 0,1 0 0 0 0,0 0 1 0 0,1 0-1 0 0,-1 0 1 0 0,0 1-1 0 0,1 0 0 0 0,-1 0 1 0 0,1 0-1 0 0,0 1 0 0 0,0 0 1 0 0,0 0-1 0 0,1 0 0 0 0,-1 1 1 0 0,1-1-1 0 0,0 1 0 0 0,0 0 1 0 0,1 0-1 0 0,0 1 0 0 0,-1-1 1 0 0,-1 7-1 0 0,40-80-14 0 0,-11 14-202 0 0,21-75 0 0 0,-37 101 117 0 0,-2 0-1 0 0,-1 0 0 0 0,-1-1 1 0 0,0-51-1 0 0,-19-284-66 0 0,-6 98 90 0 0,2 49-24 0 0,17 166 71 0 0,2 0 1 0 0,10-64-1 0 0,6 15 15 0 0,35-109 0 0 0,44-93 0 0 0,-71 233 0 0 0,3 2 0 0 0,2 2 0 0 0,67-107 0 0 0,-46 94-10 0 0,90-148 32 0 0,-115 180-65 0 0,-2-2 0 0 0,34-100 0 0 0,-44 104-43 0 0,-3-1 0 0 0,-1 0 0 0 0,3-61 0 0 0,-7 34 72 0 0,2-40-47 0 0,-8 96 33 0 0,-1 0-1 0 0,0 0 0 0 0,-5-18 1 0 0,4 24 6 0 0,0-1 0 0 0,1 0 0 0 0,0 1 0 0 0,1-1 0 0 0,1 0 0 0 0,0 0 0 0 0,0 0 0 0 0,3-20 0 0 0,3 7 22 0 0,-1-1 0 0 0,-1-1 0 0 0,-1 1 0 0 0,-2-39 0 0 0,-3 30 87 0 0,-6-33 1 0 0,6 54-56 0 0,-1 1-1 0 0,0 0 1 0 0,-1 0 0 0 0,0 0 0 0 0,-12-22-1 0 0,12 28-24 0 0,0 1 0 0 0,0-1 0 0 0,0 1 0 0 0,-1 0 0 0 0,1 0 0 0 0,-1 1 0 0 0,-1-1 0 0 0,1 1 0 0 0,-10-6 0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9T09:38:04.1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102 127 455 0 0,'-1'-1'242'0'0,"0"0"-1"0"0,0 0 0 0 0,0-1 0 0 0,0 1 0 0 0,0-1 0 0 0,0 1 0 0 0,1-1 0 0 0,-1 1 0 0 0,0-1 1 0 0,1 1-1 0 0,-1-1 0 0 0,1 0 0 0 0,-1-2 0 0 0,-4-11 1407 0 0,3 12-1106 0 0,1 0-1 0 0,-1 0 0 0 0,0 0 0 0 0,0 0 1 0 0,-1 1-1 0 0,1-1 0 0 0,0 1 0 0 0,-4-3 0 0 0,5 4-393 0 0,0 1 0 0 0,0 0 0 0 0,0-1 0 0 0,0 1 0 0 0,0 0 0 0 0,1 0 0 0 0,-1-1 0 0 0,0 1 0 0 0,0 0-1 0 0,0 0 1 0 0,0 0 0 0 0,0 0 0 0 0,0 0 0 0 0,0 1 0 0 0,0-1 0 0 0,0 0 0 0 0,0 0 0 0 0,1 1 0 0 0,-1-1 0 0 0,0 0 0 0 0,0 1-1 0 0,0-1 1 0 0,0 1 0 0 0,1-1 0 0 0,-1 1 0 0 0,0-1 0 0 0,0 1 0 0 0,1-1 0 0 0,-1 1 0 0 0,0 0 0 0 0,1 0 0 0 0,-1-1-1 0 0,1 1 1 0 0,-1 1 0 0 0,-10 10 1078 0 0,7-8-943 0 0,0 0 1 0 0,0 0-1 0 0,1 1 0 0 0,-5 7 1 0 0,8-10-213 0 0,0 0-1 0 0,0-1 1 0 0,1 1 0 0 0,-1 0 0 0 0,0 0-1 0 0,1-1 1 0 0,0 1 0 0 0,-1-1-1 0 0,1 1 1 0 0,0 0 0 0 0,0-1 0 0 0,0 1-1 0 0,0-1 1 0 0,0 0 0 0 0,0 1 0 0 0,0-1-1 0 0,1 0 1 0 0,-1 0 0 0 0,0 0-1 0 0,3 2 1 0 0,-1-2-17 0 0,-1 0 0 0 0,1-1 0 0 0,0 1 0 0 0,-1-1 0 0 0,1 0 0 0 0,0 1-1 0 0,0-1 1 0 0,-1 0 0 0 0,1-1 0 0 0,0 1 0 0 0,0 0 0 0 0,-1-1 0 0 0,1 0 0 0 0,0 0 0 0 0,-1 1 0 0 0,1-1-1 0 0,-1-1 1 0 0,1 1 0 0 0,-1 0 0 0 0,1-1 0 0 0,-1 1 0 0 0,0-1 0 0 0,0 0 0 0 0,0 0 0 0 0,0 1-1 0 0,0-1 1 0 0,2-4 0 0 0,1 1-39 0 0,-1 0 0 0 0,0-1 0 0 0,0 1-1 0 0,-1-1 1 0 0,1 0 0 0 0,-1 0 0 0 0,-1-1 0 0 0,1 1 0 0 0,-1-1-1 0 0,2-7 1 0 0,-4 10-15 0 0,1 1 0 0 0,-1 0 0 0 0,1-1 0 0 0,-1 0 0 0 0,0 1 0 0 0,-1-4 0 0 0,1 6 0 0 0,0 0 0 0 0,0 0 0 0 0,-1 1 0 0 0,1-1 0 0 0,0 0 0 0 0,-1 1 0 0 0,1-1 0 0 0,0 0 0 0 0,-1 1 0 0 0,1-1 0 0 0,-1 0 0 0 0,1 1 0 0 0,-1-1 0 0 0,1 1 0 0 0,-1-1 0 0 0,1 1 0 0 0,-1-1 0 0 0,0 1 0 0 0,1-1 0 0 0,-1 1 0 0 0,0 0 0 0 0,1-1 0 0 0,-1 1 0 0 0,0 0 0 0 0,1 0 0 0 0,-1 0 0 0 0,0-1 0 0 0,0 1 0 0 0,1 0 0 0 0,-1 0 0 0 0,0 0 0 0 0,0 0 0 0 0,0 0 0 0 0,-58-5 0 0 0,58 5 10 0 0,-1 0-1 0 0,1 1 0 0 0,0-1 0 0 0,0 1 1 0 0,0-1-1 0 0,0 1 0 0 0,0-1 1 0 0,0 1-1 0 0,0 0 0 0 0,0 0 1 0 0,0-1-1 0 0,0 1 0 0 0,0 0 1 0 0,0 0-1 0 0,1 0 0 0 0,-1 0 1 0 0,0 0-1 0 0,1 0 0 0 0,-1 0 1 0 0,0 0-1 0 0,1 0 0 0 0,-1 0 1 0 0,1 0-1 0 0,0 1 0 0 0,-1-1 1 0 0,1 0-1 0 0,0 0 0 0 0,0 0 1 0 0,0 3-1 0 0,-3 40 530 0 0,3-41-494 0 0,0 5-3 0 0,1-1 0 0 0,-1 0 0 0 0,1 0 0 0 0,1 0 0 0 0,0 0 0 0 0,0 0 0 0 0,5 13 0 0 0,-6-18-31 0 0,0 0 1 0 0,0 0-1 0 0,0 0 0 0 0,0 0 0 0 0,1 0 0 0 0,-1 0 0 0 0,1 0 1 0 0,-1 0-1 0 0,1-1 0 0 0,-1 1 0 0 0,1 0 0 0 0,0-1 0 0 0,0 0 1 0 0,0 1-1 0 0,0-1 0 0 0,0 0 0 0 0,0 0 0 0 0,0 0 0 0 0,0 0 1 0 0,0 0-1 0 0,1-1 0 0 0,-1 1 0 0 0,0-1 0 0 0,0 1 0 0 0,1-1 1 0 0,-1 0-1 0 0,0 0 0 0 0,3 0 0 0 0,-4 0-7 0 0,1-1-1 0 0,-1 1 0 0 0,0 0 1 0 0,1-1-1 0 0,-1 1 1 0 0,0-1-1 0 0,1 1 1 0 0,-1-1-1 0 0,0 0 1 0 0,0 1-1 0 0,0-1 0 0 0,0 0 1 0 0,0 0-1 0 0,0 0 1 0 0,0 0-1 0 0,0 0 1 0 0,0 0-1 0 0,0 0 1 0 0,1-1-1 0 0,-1-1-2 0 0,0 0 1 0 0,1 1-1 0 0,-1-1 1 0 0,0 0-1 0 0,-1 0 0 0 0,1 1 1 0 0,0-1-1 0 0,-1-6 1 0 0,1 4-3 0 0,-1-1 0 0 0,-1 0 1 0 0,1 0-1 0 0,-1 0 1 0 0,0 1-1 0 0,0-1 0 0 0,0 0 1 0 0,-5-9-1 0 0,4 10 1 0 0,-1 1-1 0 0,0-1 1 0 0,0 1-1 0 0,0 0 1 0 0,0 0 0 0 0,0 1-1 0 0,-1-1 1 0 0,0 0-1 0 0,1 1 1 0 0,-8-4-1 0 0,10 6 3 0 0,-1 0 0 0 0,0 0 0 0 0,1 0-1 0 0,-1 0 1 0 0,1 1 0 0 0,-1-1-1 0 0,0 1 1 0 0,0-1 0 0 0,1 1 0 0 0,-1 0-1 0 0,0 0 1 0 0,0 0 0 0 0,0 0-1 0 0,1 0 1 0 0,-1 0 0 0 0,0 0-1 0 0,0 0 1 0 0,1 1 0 0 0,-1-1 0 0 0,0 1-1 0 0,0-1 1 0 0,1 1 0 0 0,-1 0-1 0 0,1 0 1 0 0,-1 0 0 0 0,1 0 0 0 0,-1 0-1 0 0,1 0 1 0 0,-1 0 0 0 0,1 0-1 0 0,0 0 1 0 0,-1 1 0 0 0,0 1-1 0 0,0 0 9 0 0,-1 1-1 0 0,1 0 0 0 0,0 0 1 0 0,0 0-1 0 0,1 1 0 0 0,-1-1 0 0 0,1 0 1 0 0,0 1-1 0 0,0-1 0 0 0,0 0 0 0 0,1 1 1 0 0,-1 0-1 0 0,1-1 0 0 0,0 1 0 0 0,1-1 1 0 0,-1 1-1 0 0,1-1 0 0 0,0 0 1 0 0,2 7-1 0 0,-2-6-1 0 0,0-1-1 0 0,0 0 1 0 0,0 0 0 0 0,1 0-1 0 0,0-1 1 0 0,0 1 0 0 0,0 0-1 0 0,0-1 1 0 0,1 1 0 0 0,-1-1-1 0 0,1 1 1 0 0,0-1 0 0 0,0 0 0 0 0,0 0-1 0 0,0-1 1 0 0,0 1 0 0 0,1-1-1 0 0,-1 1 1 0 0,1-1 0 0 0,0 0-1 0 0,4 1 1 0 0,-6-2-6 0 0,0-1 0 0 0,0 1 0 0 0,0-1 0 0 0,0 0 0 0 0,-1 1 0 0 0,1-1 0 0 0,0 0 0 0 0,0 0 0 0 0,0-1 0 0 0,0 1 0 0 0,0 0 0 0 0,-1-1 0 0 0,1 1 0 0 0,0-1 0 0 0,0 1 0 0 0,0-1 0 0 0,-1 0 0 0 0,1 0 0 0 0,2-1 0 0 0,-1 0 5 0 0,-1-1 1 0 0,0 1-1 0 0,0 0 0 0 0,0 0 1 0 0,0-1-1 0 0,-1 1 0 0 0,1-1 1 0 0,-1 1-1 0 0,1-1 0 0 0,-1 0 1 0 0,1-4-1 0 0,0 0 6 0 0,0 0 0 0 0,-1 0 0 0 0,1 0-1 0 0,-2 0 1 0 0,1 0 0 0 0,-1 0 0 0 0,0 0 0 0 0,0-1-1 0 0,-3-11 1 0 0,1 14-13 0 0,1 0 0 0 0,-1 0 0 0 0,0 1 0 0 0,0-1 0 0 0,0 0 0 0 0,-1 1 0 0 0,1-1-1 0 0,-1 1 1 0 0,0 0 0 0 0,-5-5 0 0 0,7 8 1 0 0,-1-1-1 0 0,1 1 0 0 0,-1 0 1 0 0,1 0-1 0 0,-1 0 0 0 0,0 0 1 0 0,1 0-1 0 0,-1 0 0 0 0,0 1 1 0 0,0-1-1 0 0,1 0 1 0 0,-1 1-1 0 0,0-1 0 0 0,0 1 1 0 0,0 0-1 0 0,0 0 0 0 0,0-1 1 0 0,0 1-1 0 0,1 0 0 0 0,-1 1 1 0 0,0-1-1 0 0,0 0 1 0 0,0 1-1 0 0,0-1 0 0 0,0 1 1 0 0,1-1-1 0 0,-1 1 0 0 0,0 0 1 0 0,0 0-1 0 0,1 0 0 0 0,-3 1 1 0 0,2 0 8 0 0,-1 0 1 0 0,1 1-1 0 0,-1-1 1 0 0,1 1-1 0 0,0 0 1 0 0,0 0 0 0 0,0 0-1 0 0,0-1 1 0 0,1 2-1 0 0,-1-1 1 0 0,1 0-1 0 0,0 0 1 0 0,0 0-1 0 0,0 1 1 0 0,0-1-1 0 0,1 0 1 0 0,-1 6-1 0 0,0-6-2 0 0,1 0 0 0 0,0 0-1 0 0,0 0 1 0 0,0 0 0 0 0,0 0-1 0 0,0-1 1 0 0,0 1-1 0 0,1 0 1 0 0,0 0 0 0 0,-1 0-1 0 0,1-1 1 0 0,0 1 0 0 0,0 0-1 0 0,1-1 1 0 0,-1 1-1 0 0,0-1 1 0 0,1 1 0 0 0,0-1-1 0 0,-1 0 1 0 0,1 1 0 0 0,3 1-1 0 0,-3-3-2 0 0,-1 1 0 0 0,1-1 1 0 0,0 0-1 0 0,0 0 0 0 0,0 0 0 0 0,0-1 0 0 0,1 1 0 0 0,-1 0 0 0 0,0-1 0 0 0,0 1 1 0 0,0-1-1 0 0,1 0 0 0 0,-1 0 0 0 0,0 0 0 0 0,0 0 0 0 0,0 0 0 0 0,1 0 0 0 0,-1-1 1 0 0,0 1-1 0 0,0-1 0 0 0,0 1 0 0 0,0-1 0 0 0,0 0 0 0 0,0 0 0 0 0,0 0 0 0 0,0 0 1 0 0,0 0-1 0 0,0 0 0 0 0,2-3 0 0 0,-2 3-4 0 0,0-1 0 0 0,0 0 0 0 0,0 0 1 0 0,0 0-1 0 0,0-1 0 0 0,-1 1 0 0 0,1 0 0 0 0,-1-1 1 0 0,0 1-1 0 0,0-1 0 0 0,0 1 0 0 0,0-1 0 0 0,0 1 0 0 0,0-1 1 0 0,-1 0-1 0 0,1 1 0 0 0,-1-1 0 0 0,0 0 0 0 0,1 0 0 0 0,-1 1 1 0 0,-1-1-1 0 0,1 0 0 0 0,-1-4 0 0 0,0 4 0 0 0,1 0 0 0 0,-1 0 0 0 0,0 0 0 0 0,-1 0 0 0 0,1 0 0 0 0,0 0 0 0 0,-1 1 0 0 0,0-1 0 0 0,1 0 0 0 0,-1 1 0 0 0,0-1 0 0 0,-1 1 0 0 0,1 0 0 0 0,0-1 0 0 0,-1 1 0 0 0,1 0 0 0 0,-1 0 0 0 0,-4-2 0 0 0,5 3 0 0 0,-1 0 0 0 0,1 1 0 0 0,0-1 0 0 0,-1 1 0 0 0,1 0 0 0 0,-1-1 0 0 0,1 1 0 0 0,0 0 0 0 0,-1 0 0 0 0,1 1 0 0 0,-1-1 0 0 0,1 0 0 0 0,0 1 0 0 0,-1 0 0 0 0,1-1 0 0 0,0 1 0 0 0,-1 0 0 0 0,1 0 0 0 0,0 0 0 0 0,0 1 0 0 0,0-1 0 0 0,0 0 0 0 0,0 1 0 0 0,0-1 0 0 0,-2 3 0 0 0,2-2 0 0 0,0 1 0 0 0,0-1 0 0 0,0 0 0 0 0,0 1 0 0 0,0-1 0 0 0,1 1 0 0 0,-1 0 0 0 0,1 0 0 0 0,0-1 0 0 0,0 1 0 0 0,0 0 0 0 0,0 0 0 0 0,0 0 0 0 0,0 0 0 0 0,1 0 0 0 0,-1 1 0 0 0,1-1 0 0 0,0 0 0 0 0,0 0 0 0 0,0 0 0 0 0,1 0 0 0 0,-1 0 0 0 0,2 4 0 0 0,-2-5 0 0 0,1 0 0 0 0,0 1 0 0 0,0-1 0 0 0,0 0 0 0 0,0 1 0 0 0,0-1 0 0 0,1 0 0 0 0,-1 0 0 0 0,0 0 0 0 0,1 0 0 0 0,0 0 0 0 0,-1-1 0 0 0,1 1 0 0 0,0 0 0 0 0,0-1 0 0 0,0 1 0 0 0,0-1 0 0 0,0 0 0 0 0,1 0 0 0 0,-1 0 0 0 0,0 0 0 0 0,0 0 0 0 0,1 0 0 0 0,-1 0 0 0 0,1-1 0 0 0,-1 1 0 0 0,1-1 0 0 0,-1 0 0 0 0,4 0 0 0 0,-5 0 0 0 0,0 1 0 0 0,0-1 0 0 0,0 0 0 0 0,0 0 0 0 0,0-1 0 0 0,-1 1 0 0 0,1 0 0 0 0,0 0 0 0 0,0 0 0 0 0,0 0 0 0 0,0-1 0 0 0,0 1 0 0 0,0-1 0 0 0,0 1 0 0 0,-1 0 0 0 0,1-1 0 0 0,0 1 0 0 0,0-1 0 0 0,0 0 0 0 0,-1 1 0 0 0,1-1 0 0 0,0 0 0 0 0,-1 1 0 0 0,1-1 0 0 0,-1 0 0 0 0,1 0 0 0 0,-1 1 0 0 0,1-1 0 0 0,-1 0 0 0 0,1 0 0 0 0,-1-1 0 0 0,1 0 0 0 0,-1 1 0 0 0,0 0 0 0 0,-1 0 0 0 0,1-1 0 0 0,0 1 0 0 0,0 0 0 0 0,0 0 0 0 0,-1 0 0 0 0,1-1 0 0 0,-1 1 0 0 0,1 0 0 0 0,-1 0 0 0 0,1 0 0 0 0,-1 0 0 0 0,1 0 0 0 0,-1 0 0 0 0,0 0 0 0 0,0 0 0 0 0,0 0 0 0 0,1 0 0 0 0,-1 0 0 0 0,0 1 0 0 0,-2-2 0 0 0,-1-1 0 0 0,-8-6 0 0 0,-20-17 0 0 0,31 50-984 0 0,1-21 790 0 0,0 0 0 0 0,1 0 0 0 0,-1 0 0 0 0,1 0-1 0 0,0 0 1 0 0,0 0 0 0 0,0 0 0 0 0,0-1 0 0 0,0 1 0 0 0,0 0-1 0 0,1-1 1 0 0,2 4 0 0 0,0-3-826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9T09:38:05.7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80 78 4607 0 0,'-2'0'165'0'0,"-1"0"-1"0"0,0 0 0 0 0,0 0 0 0 0,0 1 0 0 0,0-1 0 0 0,1 1 0 0 0,-1-1 0 0 0,0 1 0 0 0,1 0 0 0 0,-1 0 0 0 0,0 0 0 0 0,-3 3 0 0 0,5-3 26 0 0,0 0 0 0 0,0 0 0 0 0,-1 1 0 0 0,1-1 0 0 0,0 1 0 0 0,0-1-1 0 0,0 1 1 0 0,0-1 0 0 0,1 1 0 0 0,-1-1 0 0 0,0 1 0 0 0,1 0 0 0 0,-1-1-1 0 0,1 1 1 0 0,-1 0 0 0 0,1 0 0 0 0,0-1 0 0 0,0 1 0 0 0,0 0-1 0 0,0 2 1 0 0,0 0 393 0 0,0 0 0 0 0,0 1-1 0 0,0-1 1 0 0,1 0 0 0 0,-1 0-1 0 0,1 0 1 0 0,1 0-1 0 0,1 5 1 0 0,-3-8-483 0 0,1 0 1 0 0,0 0-1 0 0,-1 0 0 0 0,1 0 0 0 0,0 0 0 0 0,0-1 1 0 0,-1 1-1 0 0,1 0 0 0 0,0 0 0 0 0,0-1 1 0 0,0 1-1 0 0,0-1 0 0 0,0 1 0 0 0,0-1 1 0 0,0 1-1 0 0,0-1 0 0 0,0 1 0 0 0,0-1 0 0 0,0 0 1 0 0,0 0-1 0 0,0 1 0 0 0,1-1 0 0 0,-1 0 1 0 0,0 0-1 0 0,0 0 0 0 0,0 0 0 0 0,0-1 1 0 0,0 1-1 0 0,0 0 0 0 0,0 0 0 0 0,1-1 0 0 0,-1 1 1 0 0,0 0-1 0 0,1-2 0 0 0,5 0-12 0 0,-1-1 0 0 0,0 0 0 0 0,0 0 0 0 0,0-1 0 0 0,-1 1 0 0 0,1-1 0 0 0,-1-1 0 0 0,0 1 0 0 0,0-1 0 0 0,0 0 0 0 0,-1 0 0 0 0,1 0 0 0 0,3-8 0 0 0,-6 10-50 0 0,0 0 0 0 0,0 0 0 0 0,-1 0 0 0 0,1 0 1 0 0,-1 0-1 0 0,0 0 0 0 0,0 0 0 0 0,0 0 0 0 0,-1-1 0 0 0,1 1 0 0 0,-1 0 0 0 0,1-1 0 0 0,-1 1 0 0 0,0 0 0 0 0,0-1 0 0 0,-1 1 0 0 0,1 0 0 0 0,-1-1 0 0 0,0 1 1 0 0,0 0-1 0 0,0 0 0 0 0,0-1 0 0 0,0 1 0 0 0,-1 0 0 0 0,1 0 0 0 0,-1 0 0 0 0,0 1 0 0 0,-4-6 0 0 0,5 7-32 0 0,0 0-1 0 0,0-1 1 0 0,0 1-1 0 0,0 0 1 0 0,-1 0-1 0 0,1 0 1 0 0,0 0-1 0 0,-1 0 1 0 0,1 1-1 0 0,-1-1 1 0 0,1 0-1 0 0,-1 1 1 0 0,1-1 0 0 0,-1 1-1 0 0,0-1 1 0 0,1 1-1 0 0,-1 0 1 0 0,0-1-1 0 0,1 1 1 0 0,-4 0-1 0 0,2 1 19 0 0,1-1-1 0 0,-1 1 1 0 0,0 0-1 0 0,0 0 0 0 0,0 0 1 0 0,1 0-1 0 0,-1 1 1 0 0,1-1-1 0 0,-1 1 0 0 0,-4 3 1 0 0,-1 2 42 0 0,1 0 0 0 0,-1 1 0 0 0,1 0 0 0 0,1 0 0 0 0,-9 13-1 0 0,12-14-38 0 0,-1 0-1 0 0,1 0 1 0 0,0 0-1 0 0,0 0 1 0 0,1 1-1 0 0,0-1 1 0 0,0 1-1 0 0,1-1 1 0 0,0 1-1 0 0,1 0 0 0 0,-1 0 1 0 0,1-1-1 0 0,2 10 1 0 0,-2-14-17 0 0,0 0 0 0 0,1 0 1 0 0,-1 0-1 0 0,1 0 0 0 0,0 0 0 0 0,0 0 1 0 0,1 0-1 0 0,-1 0 0 0 0,0 0 0 0 0,1 0 0 0 0,0-1 1 0 0,0 1-1 0 0,-1 0 0 0 0,1-1 0 0 0,1 0 1 0 0,-1 1-1 0 0,0-1 0 0 0,1 0 0 0 0,-1 0 1 0 0,1-1-1 0 0,-1 1 0 0 0,1 0 0 0 0,0-1 1 0 0,0 1-1 0 0,0-1 0 0 0,0 0 0 0 0,0 0 1 0 0,0 0-1 0 0,0-1 0 0 0,0 1 0 0 0,0-1 1 0 0,1 1-1 0 0,5-1 0 0 0,-5-1-7 0 0,-1 0-1 0 0,1 1 1 0 0,0-1 0 0 0,-1 0-1 0 0,1-1 1 0 0,-1 1 0 0 0,1-1-1 0 0,-1 1 1 0 0,0-1 0 0 0,0 0-1 0 0,0 0 1 0 0,0-1 0 0 0,0 1-1 0 0,0 0 1 0 0,0-1 0 0 0,-1 0-1 0 0,1 0 1 0 0,-1 0 0 0 0,0 0-1 0 0,0 0 1 0 0,0 0 0 0 0,0 0-1 0 0,2-7 1 0 0,-2 7 0 0 0,-1 0-1 0 0,0-1 1 0 0,1 1-1 0 0,-1 0 0 0 0,0-1 1 0 0,-1 1-1 0 0,1-1 1 0 0,-1 1-1 0 0,1-1 1 0 0,-1 1-1 0 0,0-1 1 0 0,0 1-1 0 0,-1-1 1 0 0,1 1-1 0 0,-1-1 1 0 0,0 1-1 0 0,0-1 0 0 0,0 1 1 0 0,0 0-1 0 0,0-1 1 0 0,-1 1-1 0 0,1 0 1 0 0,-1 0-1 0 0,0 0 1 0 0,-3-3-1 0 0,4 4-2 0 0,0 1 0 0 0,0 0 0 0 0,0 0 0 0 0,-1 0 0 0 0,1 0 0 0 0,0 1 0 0 0,-1-1 0 0 0,1 0 0 0 0,-1 0 0 0 0,1 1 0 0 0,0-1 0 0 0,-1 1 0 0 0,0-1 0 0 0,1 1 0 0 0,-1 0 0 0 0,1 0 0 0 0,-1 0 0 0 0,1-1 0 0 0,-1 2 0 0 0,-2-1 0 0 0,1 1 0 0 0,1-1 0 0 0,-1 1 0 0 0,0 0 0 0 0,1 0 0 0 0,-1 0 0 0 0,1 1 0 0 0,-1-1 0 0 0,1 1 0 0 0,0-1 0 0 0,-4 5 0 0 0,1-1 0 0 0,0 0 0 0 0,0 0 0 0 0,1 1 0 0 0,0-1 0 0 0,0 1 0 0 0,0 0 0 0 0,1 0 0 0 0,-4 10 0 0 0,6-12 1 0 0,0 0 0 0 0,0 0 0 0 0,0-1 0 0 0,0 1 0 0 0,1 0-1 0 0,-1 0 1 0 0,1 0 0 0 0,0 0 0 0 0,1 0 0 0 0,-1 0 0 0 0,1 0 0 0 0,1 5 0 0 0,-2-8 1 0 0,0 0 0 0 0,1 0 1 0 0,-1 0-1 0 0,1 0 0 0 0,0 0 1 0 0,-1 0-1 0 0,1 0 1 0 0,0 0-1 0 0,-1 0 0 0 0,1 0 1 0 0,0 0-1 0 0,0-1 0 0 0,0 1 1 0 0,0 0-1 0 0,0-1 1 0 0,-1 1-1 0 0,1-1 0 0 0,2 2 1 0 0,-1-2 1 0 0,0 0 1 0 0,0 1 0 0 0,0-1 0 0 0,0 0 0 0 0,0 0-1 0 0,0 0 1 0 0,0 0 0 0 0,-1-1 0 0 0,1 1-1 0 0,0 0 1 0 0,0-1 0 0 0,0 1 0 0 0,0-1-1 0 0,2-1 1 0 0,2-1 0 0 0,-1 0 1 0 0,0 0-1 0 0,0 0 0 0 0,0-1 1 0 0,0 1-1 0 0,-1-1 0 0 0,0-1 1 0 0,1 1-1 0 0,-2 0 0 0 0,1-1 1 0 0,5-8-1 0 0,-7 11-2 0 0,-1-1-1 0 0,1 1 0 0 0,-1-1 1 0 0,0 1-1 0 0,0-1 0 0 0,0 0 1 0 0,0 0-1 0 0,0 1 0 0 0,0-1 1 0 0,-1 0-1 0 0,1 0 1 0 0,-1 0-1 0 0,0 0 0 0 0,0 1 1 0 0,0-1-1 0 0,0 0 0 0 0,-1 0 1 0 0,1 0-1 0 0,-1 0 1 0 0,0 1-1 0 0,1-1 0 0 0,-1 0 1 0 0,-1 0-1 0 0,1 1 0 0 0,0-1 1 0 0,-2-2-1 0 0,2 4-2 0 0,0 0 0 0 0,0-1 0 0 0,0 1 0 0 0,0 0 0 0 0,0 0 0 0 0,0 0 0 0 0,0 1 0 0 0,0-1 0 0 0,0 0 0 0 0,0 0 0 0 0,-1 1 0 0 0,1-1 0 0 0,0 0 0 0 0,0 1 0 0 0,-1-1 0 0 0,1 1 0 0 0,0 0 0 0 0,-1-1 0 0 0,1 1 0 0 0,-1 0 0 0 0,1 0 0 0 0,0 0 0 0 0,-2 0 0 0 0,0 1 0 0 0,0-1 0 0 0,1 1 0 0 0,-1 0 0 0 0,1 0 0 0 0,-1 0 0 0 0,1 0 0 0 0,0 0 0 0 0,-1 1 0 0 0,1-1 0 0 0,0 1 0 0 0,-3 2 0 0 0,0 1 0 0 0,1-1 0 0 0,-1 1 0 0 0,1 0 0 0 0,1 0 0 0 0,-1 0 0 0 0,1 0 0 0 0,-1 1 0 0 0,2-1 0 0 0,-5 12 0 0 0,6-16 2 0 0,1 1 0 0 0,-1-1-1 0 0,1 1 1 0 0,0 0 0 0 0,-1-1-1 0 0,1 1 1 0 0,0 0 0 0 0,0-1-1 0 0,0 1 1 0 0,0 0 0 0 0,1-1-1 0 0,-1 1 1 0 0,0-1 0 0 0,1 1-1 0 0,-1 0 1 0 0,1-1 0 0 0,-1 1-1 0 0,2 1 1 0 0,-1-2-1 0 0,0-1 1 0 0,0 1-1 0 0,0 0 0 0 0,0-1 0 0 0,0 1 0 0 0,0-1 0 0 0,0 0 1 0 0,0 1-1 0 0,0-1 0 0 0,0 0 0 0 0,0 1 0 0 0,0-1 1 0 0,0 0-1 0 0,1 0 0 0 0,-1 0 0 0 0,0 0 0 0 0,0 0 0 0 0,0 0 1 0 0,0 0-1 0 0,0-1 0 0 0,1 1 0 0 0,-1 0 0 0 0,0 0 1 0 0,0-1-1 0 0,0 1 0 0 0,2-2 0 0 0,1 0 2 0 0,0 0-1 0 0,0-1 1 0 0,0 1-1 0 0,0-1 0 0 0,-1 0 1 0 0,1 0-1 0 0,-1 0 1 0 0,0-1-1 0 0,0 1 1 0 0,0-1-1 0 0,0 0 1 0 0,4-7-1 0 0,-6 10-1 0 0,0-1 0 0 0,0 0 0 0 0,0 0 0 0 0,0 1 0 0 0,0-1 0 0 0,-1 0 0 0 0,1 0 0 0 0,0 0 0 0 0,-1 0 0 0 0,1 0 1 0 0,-1 0-1 0 0,0 0 0 0 0,0 0 0 0 0,0 0 0 0 0,0-1 0 0 0,0 1 0 0 0,0 0 0 0 0,0 0 0 0 0,-1 0 0 0 0,1 0 0 0 0,-1 0 0 0 0,0 0 0 0 0,1 0 0 0 0,-1 1 0 0 0,0-1 0 0 0,0 0 0 0 0,0 0 0 0 0,0 0 0 0 0,-1 1 0 0 0,-1-4 0 0 0,0 4 1 0 0,1-1-1 0 0,-1 1 1 0 0,1 0-1 0 0,-1 0 1 0 0,0 0-1 0 0,1 0 1 0 0,-4 0-1 0 0,4 1-22 0 0,1-1 0 0 0,-1 1-1 0 0,0 0 1 0 0,0-1 0 0 0,1 1 0 0 0,-1-1-1 0 0,0 0 1 0 0,1 1 0 0 0,-1-1 0 0 0,1 0-1 0 0,-1 0 1 0 0,1 0 0 0 0,-1 0-1 0 0,1 0 1 0 0,-1 0 0 0 0,1-1 0 0 0,0 1-1 0 0,0 0 1 0 0,0-1 0 0 0,0 1-1 0 0,-2-3 1 0 0,5-2-763 0 0,2 2 96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9T09:38:08.3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109 97 3223 0 0,'-7'0'960'0'0,"1"0"-219"0"0,1 0 1 0 0,-1 0-1 0 0,0 0 1 0 0,-8 3-1 0 0,13-3-589 0 0,0 0-1 0 0,1 0 1 0 0,-1 0-1 0 0,0 0 1 0 0,1 1-1 0 0,-1-1 1 0 0,0 0-1 0 0,0 1 1 0 0,1-1 0 0 0,-1 0-1 0 0,1 1 1 0 0,-1-1-1 0 0,0 1 1 0 0,1-1-1 0 0,-1 1 1 0 0,1-1-1 0 0,-1 1 1 0 0,1 0 0 0 0,-1-1-1 0 0,1 1 1 0 0,0-1-1 0 0,-1 1 1 0 0,1 0-1 0 0,0 0 1 0 0,-1-1-1 0 0,1 1 1 0 0,0 0 0 0 0,0-1-1 0 0,0 1 1 0 0,0 0-1 0 0,-1 0 1 0 0,1-1-1 0 0,0 1 1 0 0,0 0-1 0 0,1 0 1 0 0,-1-1 0 0 0,0 1-1 0 0,0 0 1 0 0,0 0-1 0 0,0-1 1 0 0,1 2-1 0 0,1 2 192 0 0,0 0-1 0 0,1-1 1 0 0,-1 1-1 0 0,1-1 1 0 0,0 1-1 0 0,0-1 1 0 0,3 3-1 0 0,4 4 216 0 0,-7-7-367 0 0,-1 0 1 0 0,1 0 0 0 0,0-1 0 0 0,0 1 0 0 0,0-1 0 0 0,1 0 0 0 0,-1 0-1 0 0,4 2 1 0 0,-5-3-124 0 0,-1-1-1 0 0,1 1 1 0 0,-1-1 0 0 0,1 1-1 0 0,-1-1 1 0 0,1 1-1 0 0,0-1 1 0 0,-1 0-1 0 0,1 0 1 0 0,0 0-1 0 0,-1 0 1 0 0,1 0-1 0 0,0 0 1 0 0,-1-1 0 0 0,1 1-1 0 0,0 0 1 0 0,-1-1-1 0 0,1 1 1 0 0,-1-1-1 0 0,3-1 1 0 0,-3 2 329 0 0,3-5-297 0 0,0 2-83 0 0,-1 0 0 0 0,0-1 0 0 0,0 1 0 0 0,0-1 0 0 0,-1 0 0 0 0,1 0-1 0 0,-1 0 1 0 0,0 0 0 0 0,0 0 0 0 0,0-1 0 0 0,-1 1 0 0 0,0-1 0 0 0,1 1 0 0 0,-2-1 0 0 0,1 1-1 0 0,0-1 1 0 0,-1 1 0 0 0,0-1 0 0 0,0 0 0 0 0,-1-7 0 0 0,0 8 6 0 0,-1 0 0 0 0,0 0 0 0 0,0 0 0 0 0,0 0 0 0 0,0 0 0 0 0,0 0-1 0 0,-1 0 1 0 0,0 1 0 0 0,0-1 0 0 0,0 1 0 0 0,0 0 0 0 0,0 0 0 0 0,-8-5 0 0 0,10 6-2 0 0,-1 1 0 0 0,0 0 0 0 0,1 0 1 0 0,-1 0-1 0 0,0 0 0 0 0,0 1 0 0 0,1-1 0 0 0,-1 0 0 0 0,0 1 0 0 0,0-1 0 0 0,0 1 0 0 0,0 0 0 0 0,0-1 1 0 0,0 1-1 0 0,0 0 0 0 0,0 0 0 0 0,0 0 0 0 0,0 1 0 0 0,0-1 0 0 0,0 0 0 0 0,1 1 0 0 0,-1-1 1 0 0,0 1-1 0 0,0 0 0 0 0,0-1 0 0 0,0 1 0 0 0,1 0 0 0 0,-1 0 0 0 0,0 0 0 0 0,1 1 0 0 0,-1-1 0 0 0,1 0 1 0 0,-1 1-1 0 0,-1 1 0 0 0,2 0-10 0 0,-1-1 0 0 0,0 1 0 0 0,1 0 1 0 0,0 0-1 0 0,0 0 0 0 0,0 0 0 0 0,0 0 1 0 0,0 0-1 0 0,1 0 0 0 0,-1 0 0 0 0,1 0 0 0 0,0 1 1 0 0,0-1-1 0 0,0 0 0 0 0,0 0 0 0 0,0 0 1 0 0,1 0-1 0 0,0 0 0 0 0,-1 1 0 0 0,1-1 0 0 0,3 5 1 0 0,-4-6-10 0 0,1-1 1 0 0,0 1 0 0 0,-1-1 0 0 0,1 1 0 0 0,0-1-1 0 0,0 0 1 0 0,-1 1 0 0 0,1-1 0 0 0,0 0 0 0 0,1 0 0 0 0,-1 0-1 0 0,0 0 1 0 0,0 0 0 0 0,0 0 0 0 0,1 0 0 0 0,-1 0-1 0 0,0 0 1 0 0,1 0 0 0 0,-1-1 0 0 0,1 1 0 0 0,-1-1-1 0 0,1 1 1 0 0,-1-1 0 0 0,1 1 0 0 0,-1-1 0 0 0,1 0 0 0 0,-1 0-1 0 0,1 0 1 0 0,-1 0 0 0 0,1 0 0 0 0,0 0 0 0 0,-1 0-1 0 0,1 0 1 0 0,-1-1 0 0 0,1 1 0 0 0,-1-1 0 0 0,1 1-1 0 0,-1-1 1 0 0,1 1 0 0 0,-1-1 0 0 0,0 0 0 0 0,1 0 0 0 0,-1 0-1 0 0,2-1 1 0 0,-1 1-3 0 0,1-1 0 0 0,-1 0 0 0 0,0 1 0 0 0,1-1 0 0 0,-1 0 0 0 0,0 0 0 0 0,0 0 0 0 0,0 0 0 0 0,-1 0 0 0 0,3-4 0 0 0,0-1 0 0 0,-2 5 1 0 0,0 0-1 0 0,0 0 1 0 0,-1 0 0 0 0,1 0-1 0 0,-1-1 1 0 0,1 1 0 0 0,-1-1-1 0 0,0 1 1 0 0,0-1-1 0 0,0 1 1 0 0,-1-1 0 0 0,1 0-1 0 0,0 0 1 0 0,-1 1 0 0 0,0-6-1 0 0,0 6 1 0 0,0 0 1 0 0,-1 0-1 0 0,1 0 0 0 0,-1 0 1 0 0,1 0-1 0 0,-1 1 0 0 0,0-1 1 0 0,0 0-1 0 0,0 0 0 0 0,0 0 0 0 0,0 1 1 0 0,0-1-1 0 0,0 0 0 0 0,-1 1 1 0 0,1-1-1 0 0,-3-1 0 0 0,1 0 1 0 0,0 1-1 0 0,-1 0 1 0 0,1 0 0 0 0,-1 0-1 0 0,1 1 1 0 0,-1-1-1 0 0,1 1 1 0 0,-1 0 0 0 0,0 0-1 0 0,0 0 1 0 0,0 0-1 0 0,1 1 1 0 0,-1-1 0 0 0,0 1-1 0 0,0 0 1 0 0,0 1-1 0 0,0-1 1 0 0,0 0 0 0 0,-6 3-1 0 0,4-1 18 0 0,0 0 0 0 0,1 0 1 0 0,-1 1-1 0 0,0 0 0 0 0,1 0 0 0 0,0 0 0 0 0,0 1 0 0 0,0 0 0 0 0,0 0 0 0 0,0 0 1 0 0,1 0-1 0 0,-8 10 0 0 0,10-11-15 0 0,0 0 0 0 0,1 0 1 0 0,-1 0-1 0 0,1 0 0 0 0,0 0 1 0 0,0 0-1 0 0,0 0 0 0 0,0 0 1 0 0,0 0-1 0 0,1 0 0 0 0,0 0 1 0 0,-1 1-1 0 0,1-1 0 0 0,0 0 1 0 0,0 0-1 0 0,1 0 0 0 0,-1 1 1 0 0,1-1-1 0 0,0 0 0 0 0,-1 0 1 0 0,2 0-1 0 0,-1 0 0 0 0,0 0 1 0 0,0 0-1 0 0,1 0 0 0 0,3 5 0 0 0,1 0-397 0 0,2-1-107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9T09:38:11.37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164 2 4607 0 0,'0'1'179'0'0,"0"0"0"0"0,0 1 0 0 0,0-1-1 0 0,-1 0 1 0 0,1 0 0 0 0,0 0 0 0 0,0 0-1 0 0,-1 0 1 0 0,1 0 0 0 0,-1 1-1 0 0,1-1 1 0 0,-1 0 0 0 0,1 0 0 0 0,-1 0-1 0 0,0-1 1 0 0,0 1 0 0 0,1 0 0 0 0,-1 0-1 0 0,0 0 1 0 0,0 0 0 0 0,0-1-1 0 0,-1 2 1 0 0,1-2 9 0 0,1 0-1 0 0,-1 1 1 0 0,0-1-1 0 0,0 0 1 0 0,1 0-1 0 0,-1 0 1 0 0,0 1-1 0 0,0-1 1 0 0,0 0-1 0 0,1 0 1 0 0,-1 0-1 0 0,0 0 1 0 0,0-1-1 0 0,0 1 1 0 0,0 0-1 0 0,1 0 1 0 0,-1 0-1 0 0,0-1 1 0 0,0 1-1 0 0,1 0 1 0 0,-1-1-1 0 0,0 1 1 0 0,0-1-1 0 0,1 1 1 0 0,-1 0-1 0 0,0-1 1 0 0,1 0-1 0 0,-1 1 1 0 0,1-1-1 0 0,-1 1 1 0 0,1-1-1 0 0,-1-1 1 0 0,0 1-133 0 0,0 0 0 0 0,0-1 1 0 0,0 1-1 0 0,0 0 0 0 0,-1 0 0 0 0,1 0 0 0 0,0 0 0 0 0,0 0 1 0 0,-1 0-1 0 0,1 0 0 0 0,-1 0 0 0 0,1 0 0 0 0,-1 0 1 0 0,1 1-1 0 0,-1-1 0 0 0,1 1 0 0 0,-1-1 0 0 0,1 1 1 0 0,-1 0-1 0 0,0-1 0 0 0,1 1 0 0 0,-1 0 0 0 0,0 0 1 0 0,1 0-1 0 0,-1 0 0 0 0,0 1 0 0 0,1-1 0 0 0,-1 0 1 0 0,1 1-1 0 0,-1-1 0 0 0,0 1 0 0 0,1 0 0 0 0,-1-1 0 0 0,1 1 1 0 0,0 0-1 0 0,-1 0 0 0 0,1 0 0 0 0,-1 0 0 0 0,1 0 1 0 0,0 0-1 0 0,-2 2 0 0 0,1-1 57 0 0,-1 1-1 0 0,1 0 1 0 0,-1 0-1 0 0,1 0 1 0 0,0 1-1 0 0,0-1 1 0 0,0 0-1 0 0,1 1 1 0 0,-1 0-1 0 0,1-1 1 0 0,0 1-1 0 0,0 0 1 0 0,0-1-1 0 0,0 1 1 0 0,1 0-1 0 0,-1 0 1 0 0,1 5-1 0 0,2 3-50 0 0,0 0-1 0 0,1 1 1 0 0,4 11-1 0 0,-6-19 3 0 0,1 0-1 0 0,0-1 0 0 0,0 1 0 0 0,0-1 0 0 0,1 0 0 0 0,-1 1 0 0 0,1-1 0 0 0,0 0 0 0 0,0 0 0 0 0,6 5 1 0 0,-8-9-59 0 0,0 1 1 0 0,0 0 0 0 0,0 0 0 0 0,0-1 0 0 0,0 1-1 0 0,0 0 1 0 0,0-1 0 0 0,0 0 0 0 0,1 1 0 0 0,-1-1 0 0 0,0 1-1 0 0,0-1 1 0 0,0 0 0 0 0,1 0 0 0 0,-1 0 0 0 0,0 0 0 0 0,0 0-1 0 0,1 0 1 0 0,-1 0 0 0 0,0 0 0 0 0,0 0 0 0 0,3-1-1 0 0,-2 0 10 0 0,0 0 0 0 0,-1 0-1 0 0,1 0 1 0 0,0-1-1 0 0,0 1 1 0 0,-1 0-1 0 0,1-1 1 0 0,-1 1 0 0 0,1-1-1 0 0,-1 0 1 0 0,0 1-1 0 0,2-4 1 0 0,0 0 9 0 0,0 0 1 0 0,-1 0-1 0 0,0-1 1 0 0,0 1 0 0 0,0-1-1 0 0,0 1 1 0 0,-1-1-1 0 0,0 0 1 0 0,0-6-1 0 0,-1 8-23 0 0,-1-1 0 0 0,1 1 0 0 0,-1 0 0 0 0,0-1 0 0 0,-1 1 0 0 0,1 0 0 0 0,-1 0 0 0 0,1 0 0 0 0,-1 0 0 0 0,-1 0 0 0 0,1 0 0 0 0,0 0 0 0 0,-1 1 0 0 0,0-1 0 0 0,0 1 0 0 0,0 0 0 0 0,-4-4 0 0 0,4 4 0 0 0,0 1 0 0 0,0-1 0 0 0,-1 1 0 0 0,1 0 0 0 0,-1 0 0 0 0,1 0 0 0 0,-1 1 0 0 0,0-1 0 0 0,1 1 0 0 0,-1 0 0 0 0,0 0 0 0 0,0 0 0 0 0,0 0 0 0 0,0 1 0 0 0,0-1 0 0 0,0 1 0 0 0,0 0 0 0 0,0 0 0 0 0,-5 1 0 0 0,7 0 16 0 0,0 0-1 0 0,0 0 0 0 0,0 0 1 0 0,0 1-1 0 0,0-1 0 0 0,1 0 1 0 0,-1 1-1 0 0,0-1 0 0 0,0 1 1 0 0,1 0-1 0 0,-1-1 0 0 0,1 1 1 0 0,0 0-1 0 0,0 0 0 0 0,-1 0 1 0 0,1 0-1 0 0,0 0 0 0 0,0 0 1 0 0,1 0-1 0 0,-1 0 0 0 0,0 1 1 0 0,1-1-1 0 0,-1 0 0 0 0,1 3 1 0 0,-2 8 114 0 0,0 1 1 0 0,1 22 0 0 0,1-36-131 0 0,0 9 30 0 0,1-1-1 0 0,0 1 1 0 0,2 8-1 0 0,-3-15-24 0 0,0-1 1 0 0,0 0-1 0 0,0 1 0 0 0,0-1 1 0 0,1 0-1 0 0,-1 1 0 0 0,1-1 1 0 0,-1 0-1 0 0,1 0 0 0 0,-1 0 1 0 0,1 1-1 0 0,0-1 0 0 0,0 0 1 0 0,-1 0-1 0 0,1 0 0 0 0,0 0 0 0 0,0 0 1 0 0,0 0-1 0 0,0 0 0 0 0,0-1 1 0 0,0 1-1 0 0,1 0 0 0 0,-1 0 1 0 0,0-1-1 0 0,0 1 0 0 0,0-1 1 0 0,1 1-1 0 0,1 0 0 0 0,-1-2 33 0 0,-1 1 0 0 0,1 0 0 0 0,0-1 0 0 0,0 1 0 0 0,-1-1 0 0 0,1 1 0 0 0,0-1 0 0 0,-1 0 0 0 0,1 0-1 0 0,-1 0 1 0 0,1 0 0 0 0,-1 0 0 0 0,1 0 0 0 0,-1 0 0 0 0,0 0 0 0 0,0-1 0 0 0,1 1 0 0 0,0-3 0 0 0,20-31-1681 0 0,-15 22-3360 0 0,-3 6-1792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9T09:38:12.7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190 60 1839 0 0,'-7'7'-497'0'0,"6"-5"948"0"0,0-1 0 0 0,1 0 0 0 0,-1 0 0 0 0,0 0 0 0 0,0 0 0 0 0,0 0 0 0 0,-1 0 0 0 0,1 0 0 0 0,0 0 1 0 0,0-1-1 0 0,0 1 0 0 0,-1 0 0 0 0,1-1 0 0 0,0 1 0 0 0,-1-1 0 0 0,1 1 0 0 0,0-1 0 0 0,-1 0 0 0 0,1 1 0 0 0,-1-1 0 0 0,1 0 0 0 0,0 0 0 0 0,-1 0 0 0 0,1 0 0 0 0,-1 0 0 0 0,1-1 0 0 0,-1 1 0 0 0,1 0 0 0 0,0 0 0 0 0,-1-1 0 0 0,-2-1 0 0 0,-16-4 960 0 0,17 4-1290 0 0,-1 1 0 0 0,0-1 0 0 0,1 1 0 0 0,-1 0 1 0 0,0 1-1 0 0,0-1 0 0 0,-4 0 0 0 0,5 1-35 0 0,0 0 1 0 0,0 0-1 0 0,0 1 0 0 0,0-1 1 0 0,0 0-1 0 0,0 1 0 0 0,0 0 0 0 0,0 0 1 0 0,0 0-1 0 0,0 0 0 0 0,0 0 0 0 0,1 0 1 0 0,-1 1-1 0 0,-3 2 0 0 0,4-2-64 0 0,1 0 0 0 0,-1-1 0 0 0,1 1 1 0 0,-1 0-1 0 0,1 1 0 0 0,0-1 0 0 0,0 0 0 0 0,0 0 0 0 0,0 1 0 0 0,0-1 0 0 0,0 0 0 0 0,0 1 0 0 0,1-1 0 0 0,0 0 0 0 0,-1 1 0 0 0,1-1 0 0 0,0 1 0 0 0,0 2 1 0 0,1 2 15 0 0,-1-1 0 0 0,1 0 0 0 0,0 0 0 0 0,1 0 0 0 0,-1 0 0 0 0,1 0 0 0 0,1 0 0 0 0,-1 0 0 0 0,1-1 0 0 0,0 1 0 0 0,0-1 0 0 0,0 0 0 0 0,6 6 0 0 0,-8-9-26 0 0,0-1 0 0 0,0 1 0 0 0,1-1 0 0 0,-1 1-1 0 0,1-1 1 0 0,0 0 0 0 0,-1 1 0 0 0,1-1 0 0 0,0 0 0 0 0,0 0 0 0 0,0 0 0 0 0,0 0 0 0 0,0-1 0 0 0,0 1 0 0 0,0 0 0 0 0,0-1 0 0 0,0 1 0 0 0,0-1 0 0 0,0 0 0 0 0,0 0 0 0 0,0 0 0 0 0,0 0 0 0 0,0 0 0 0 0,0 0 0 0 0,0 0 0 0 0,0-1 0 0 0,1 1 0 0 0,-1-1 0 0 0,0 0 0 0 0,-1 1 0 0 0,1-1 0 0 0,0 0 0 0 0,0 0-1 0 0,0 0 1 0 0,0 0 0 0 0,-1-1 0 0 0,1 1 0 0 0,0 0 0 0 0,-1-1 0 0 0,1 1 0 0 0,0-3 0 0 0,1 1-15 0 0,0 0 1 0 0,0-1-1 0 0,-1 0 0 0 0,0 1 0 0 0,0-1 0 0 0,0 0 0 0 0,0 0 1 0 0,0 0-1 0 0,-1-1 0 0 0,0 1 0 0 0,1 0 0 0 0,-2 0 1 0 0,1-1-1 0 0,0 1 0 0 0,-1 0 0 0 0,0-1 0 0 0,0 1 1 0 0,0-1-1 0 0,-1 1 0 0 0,0 0 0 0 0,1-1 0 0 0,-1 1 0 0 0,-1 0 1 0 0,1 0-1 0 0,-1-1 0 0 0,-3-5 0 0 0,4 6 1 0 0,-1 1-1 0 0,0-1 1 0 0,0 1-1 0 0,-1 0 1 0 0,1-1-1 0 0,-1 1 0 0 0,1 0 1 0 0,-1 0-1 0 0,0 1 1 0 0,0-1-1 0 0,0 1 1 0 0,0-1-1 0 0,-1 1 1 0 0,1 0-1 0 0,-1 0 1 0 0,1 0-1 0 0,-1 1 1 0 0,0-1-1 0 0,0 1 1 0 0,0 0-1 0 0,0 0 0 0 0,0 0 1 0 0,0 1-1 0 0,0-1 1 0 0,0 1-1 0 0,0 0 1 0 0,0 0-1 0 0,0 1 1 0 0,-5 0-1 0 0,7 0 25 0 0,-1 0 0 0 0,1 0 0 0 0,0 1 0 0 0,0-1 0 0 0,-1 0 0 0 0,1 1 0 0 0,0 0 0 0 0,0-1-1 0 0,0 1 1 0 0,0 0 0 0 0,1 0 0 0 0,-1 0 0 0 0,0 0 0 0 0,1 1 0 0 0,0-1 0 0 0,-1 0 0 0 0,1 1 0 0 0,0-1 0 0 0,0 0 0 0 0,0 1-1 0 0,1 0 1 0 0,-1-1 0 0 0,1 1 0 0 0,-1 3 0 0 0,-1 2 47 0 0,1-1-1 0 0,1 1 1 0 0,-1 0-1 0 0,1 0 1 0 0,0 0-1 0 0,1 0 1 0 0,1 7-1 0 0,-1-11-68 0 0,0-1 0 0 0,0 1 0 0 0,0-1 0 0 0,1 0 0 0 0,-1 1 0 0 0,1-1 0 0 0,-1 0 0 0 0,1 0 0 0 0,0 0 0 0 0,1 0 0 0 0,2 3 0 0 0,-4-5 0 0 0,0 0 0 0 0,0 0 0 0 0,1 0 0 0 0,-1-1 0 0 0,0 1 0 0 0,0 0 0 0 0,1-1 0 0 0,-1 1 0 0 0,0-1 0 0 0,1 1 0 0 0,-1-1 0 0 0,1 0 0 0 0,-1 0 0 0 0,0 1 0 0 0,1-1 0 0 0,-1 0 0 0 0,1 0 0 0 0,-1-1 0 0 0,1 1 0 0 0,-1 0 0 0 0,0 0 0 0 0,1-1 0 0 0,-1 1 0 0 0,1-1 0 0 0,-1 1 0 0 0,0-1 0 0 0,0 1 0 0 0,1-1 0 0 0,-1 0 0 0 0,2-1 0 0 0,3-3 0 0 0,-1 1 0 0 0,0-1 0 0 0,0 0 0 0 0,0 0 0 0 0,0-1 0 0 0,-1 1 0 0 0,0-1 0 0 0,0 0 0 0 0,-1 0 0 0 0,1-1 0 0 0,-1 1 0 0 0,3-11 0 0 0,-5 12 0 0 0,1 0 0 0 0,-1 0 0 0 0,0 1 0 0 0,-1-1 0 0 0,1 0 0 0 0,-1 0 0 0 0,0 0 0 0 0,-1-8 0 0 0,1 10 0 0 0,-1 0 0 0 0,0 1 0 0 0,1-1 0 0 0,-1 0 0 0 0,0 1 0 0 0,-1-1 0 0 0,1 1 0 0 0,0-1 0 0 0,-1 1 0 0 0,1-1 0 0 0,-1 1 0 0 0,0 0 0 0 0,0 0 0 0 0,0 0 0 0 0,-3-3 0 0 0,3 4 0 0 0,0-1 0 0 0,1 1 0 0 0,-1 0 0 0 0,0 0 0 0 0,1 0 0 0 0,-1 0 0 0 0,0 1 0 0 0,0-1 0 0 0,0 0 0 0 0,0 1-1 0 0,0-1 1 0 0,0 1 0 0 0,0 0 0 0 0,0 0 0 0 0,0 0 0 0 0,0 0 0 0 0,0 0 0 0 0,0 0 0 0 0,0 0 0 0 0,-3 1 0 0 0,2 0 0 0 0,0 1 0 0 0,0-1 1 0 0,0 1-1 0 0,0-1 0 0 0,0 1 1 0 0,1 0-1 0 0,-1 0 0 0 0,0 0 0 0 0,1 1 1 0 0,-1-1-1 0 0,-2 4 0 0 0,1-2 9 0 0,1 1 0 0 0,0-1 0 0 0,0 0 0 0 0,1 1 0 0 0,-1-1 0 0 0,1 1-1 0 0,0 0 1 0 0,0 0 0 0 0,1 0 0 0 0,-1 0 0 0 0,1 0 0 0 0,0 0 0 0 0,1 0-1 0 0,-1 1 1 0 0,1 9 0 0 0,0-13-3 0 0,1-1 0 0 0,-1 1 0 0 0,0-1 0 0 0,1 1 0 0 0,0-1 0 0 0,-1 1 0 0 0,1-1 0 0 0,0 1 0 0 0,0-1 0 0 0,-1 1 0 0 0,1-1 0 0 0,0 0 0 0 0,0 1 0 0 0,1-1 0 0 0,-1 0 0 0 0,0 0 0 0 0,0 0 0 0 0,1 0 0 0 0,-1 0 0 0 0,0 0 0 0 0,1 0 0 0 0,-1-1 0 0 0,1 1 0 0 0,-1 0 0 0 0,1-1 0 0 0,-1 1 0 0 0,1-1 0 0 0,0 0 0 0 0,2 1 0 0 0,1-1 10 0 0,-1 0-1 0 0,1 0 1 0 0,0 0 0 0 0,-1-1-1 0 0,0 0 1 0 0,1 0-1 0 0,-1 0 1 0 0,1 0 0 0 0,7-4-1 0 0,2-5-15 0 0,-8 6 0 0 0,-2 1 0 0 0,0 1 0 0 0,0-1 0 0 0,0 0 0 0 0,0 0 0 0 0,-1-1 0 0 0,1 1 0 0 0,-1-1 0 0 0,0 0 0 0 0,0 0 0 0 0,0 0 0 0 0,-1 0 0 0 0,3-6 0 0 0,-4 8 0 0 0,0-1 0 0 0,0 0 0 0 0,-1 1 0 0 0,1-1 0 0 0,-1 0 0 0 0,0 0 0 0 0,1 0 0 0 0,-1 1 0 0 0,-1-1 0 0 0,1 0 0 0 0,0 0 0 0 0,-1 1 0 0 0,1-1 0 0 0,-1 0 0 0 0,0 0 0 0 0,0 1 0 0 0,0-1 0 0 0,0 1 0 0 0,-2-4 0 0 0,0 3 0 0 0,1 1 0 0 0,0-1 0 0 0,-1 0 0 0 0,0 1 0 0 0,0 0 0 0 0,0 0 0 0 0,0 0 0 0 0,0 0 0 0 0,0 0 0 0 0,0 1 0 0 0,0-1 0 0 0,-1 1 0 0 0,1 0 0 0 0,-7-1 0 0 0,7 1 0 0 0,0 0 0 0 0,1 1 0 0 0,-1 0 0 0 0,0-1 0 0 0,1 1 0 0 0,-1 0 0 0 0,0 0 0 0 0,1 1 0 0 0,-1-1 0 0 0,0 1 0 0 0,1-1 0 0 0,-1 1 0 0 0,1 0 0 0 0,-1 0 0 0 0,1 0 0 0 0,-1 0 0 0 0,1 0 0 0 0,-1 0 0 0 0,1 1 0 0 0,0 0 0 0 0,0-1 0 0 0,0 1 0 0 0,0 0 0 0 0,0 0 0 0 0,0 0 0 0 0,1 0 0 0 0,-1 0 0 0 0,0 0 0 0 0,1 0 0 0 0,0 1 0 0 0,-1-1 0 0 0,1 0 0 0 0,0 1 0 0 0,0 0 0 0 0,1-1 0 0 0,-1 1 0 0 0,0-1 0 0 0,1 1 0 0 0,0 0 0 0 0,-1-1 0 0 0,1 1 0 0 0,0 0 0 0 0,0-1 0 0 0,1 1 0 0 0,-1 0 0 0 0,1-1 0 0 0,-1 1 0 0 0,1-1 0 0 0,0 1 0 0 0,1 3 0 0 0,1 1 13 0 0,0 0 0 0 0,1 0 0 0 0,0 0 0 0 0,0 0 0 0 0,0-1 0 0 0,1 1 0 0 0,0-1 0 0 0,8 8 0 0 0,-11-12-77 0 0,0-1 0 0 0,0 1 0 0 0,0-1 0 0 0,-1 1 0 0 0,2-1 0 0 0,-1 0 0 0 0,0 0 0 0 0,0 0 0 0 0,0 0 0 0 0,0 0 0 0 0,1 0 0 0 0,-1-1-1 0 0,0 1 1 0 0,0-1 0 0 0,1 0 0 0 0,-1 1 0 0 0,1-1 0 0 0,-1 0 0 0 0,0 0 0 0 0,1 0 0 0 0,-1-1 0 0 0,0 1 0 0 0,1-1 0 0 0,-1 1-1 0 0,0-1 1 0 0,1 0 0 0 0,-1 0 0 0 0,0 0 0 0 0,0 0 0 0 0,0 0 0 0 0,0 0 0 0 0,3-3 0 0 0,3-2-7243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9T10:10:02.414"/>
    </inkml:context>
    <inkml:brush xml:id="br0">
      <inkml:brushProperty name="width" value="0.3" units="cm"/>
      <inkml:brushProperty name="height" value="0.6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618 291 455 0 0,'-29'-67'11617'0'0,"31"56"-10931"0"0,-11 63 4264 0 0,5 7-3287 0 0,2 61-1277 0 0,2-106-89 0 0,-8 251 712 0 0,1-1-241 0 0,43 257-584 0 0,-16-306-184 0 0,-17-164 0 0 0,-2 0 0 0 0,-2 0 0 0 0,-2-1 0 0 0,-18 90 0 0 0,12-99 0 0 0,2 0 0 0 0,2 0 0 0 0,-1 64 0 0 0,10 6 0 0 0,25 149 0 0 0,18 5 632 0 0,-25-95-553 0 0,-8 1 0 0 0,-12 274 0 0 0,-5-284-13 0 0,24 242-1 0 0,18 38-65 0 0,-36-405 0 0 0,19 150 22 0 0,-1-15 69 0 0,-17-123-83 0 0,-5 76-1 0 0,-26 232-7 0 0,11-31 0 0 0,0-67 0 0 0,-2 63 0 0 0,25 409 0 0 0,-7-627 0 0 0,4 220 0 0 0,-2-91 0 0 0,0 21 0 0 0,5-122 0 0 0,-15 190 0 0 0,6-282 2 0 0,6 62-1 0 0,-2-73-13 0 0,0 0-1 0 0,-2 1 0 0 0,-1-1 1 0 0,-8 49-1 0 0,8-73 9 0 0,-1 0 0 0 0,1 1 0 0 0,0-1 0 0 0,-1 0 0 0 0,0 0 0 0 0,0 0 0 0 0,0 0 0 0 0,-1 0 0 0 0,1 0 0 0 0,-1-1 0 0 0,0 1 0 0 0,0-1 0 0 0,0 0 0 0 0,0 0 0 0 0,-1 0 0 0 0,1 0 0 0 0,-1 0 0 0 0,0-1 0 0 0,1 0 0 0 0,-1 0 0 0 0,-1 0 0 0 0,1 0 0 0 0,0 0 0 0 0,0-1 0 0 0,-1 0 0 0 0,1 0 0 0 0,0 0 0 0 0,-1 0 0 0 0,1-1 0 0 0,-1 0 0 0 0,1 0 0 0 0,-1 0 0 0 0,1 0 0 0 0,-9-2 0 0 0,-6-3-7 0 0,1 0 1 0 0,0 0-1 0 0,0-2 0 0 0,1 0 1 0 0,-27-16-1 0 0,39 20 18 0 0,0 0-1 0 0,0 1 0 0 0,0 0 1 0 0,0 0-1 0 0,-1 0 1 0 0,1 1-1 0 0,0-1 0 0 0,-1 1 1 0 0,1 1-1 0 0,-1-1 1 0 0,0 1-1 0 0,1 0 0 0 0,-1 0 1 0 0,1 1-1 0 0,-1-1 1 0 0,1 1-1 0 0,-1 0 0 0 0,1 1 1 0 0,-10 3-1 0 0,8-2 5 0 0,0-1-1 0 0,-1-1 1 0 0,1 1 0 0 0,-1-1-1 0 0,1 0 1 0 0,-1-1 0 0 0,1 0-1 0 0,-1 0 1 0 0,1-1 0 0 0,-10-1-1 0 0,-3 0 1 0 0,15 2-6 0 0,1 0 0 0 0,0 0 0 0 0,-1 1 0 0 0,1 0 0 0 0,0 0 0 0 0,0 0 0 0 0,0 0 0 0 0,0 1-1 0 0,0 0 1 0 0,0 0 0 0 0,0 0 0 0 0,0 0 0 0 0,-6 5 0 0 0,5-4 6 0 0,0 1 0 0 0,0-1 1 0 0,-1-1-1 0 0,0 1 0 0 0,-8 2 0 0 0,13-5-9 0 0,0 1-1 0 0,0-1 1 0 0,0 0-1 0 0,0 0 1 0 0,1 0-1 0 0,-1 0 1 0 0,0 0 0 0 0,0 0-1 0 0,0 0 1 0 0,0 0-1 0 0,0-1 1 0 0,0 1-1 0 0,0 0 1 0 0,0 0-1 0 0,0-1 1 0 0,0 1 0 0 0,0-1-1 0 0,1 1 1 0 0,-1-1-1 0 0,0 1 1 0 0,0-1-1 0 0,1 1 1 0 0,-2-2-1 0 0,0 0 8 0 0,0 0 0 0 0,1 0-1 0 0,0 0 1 0 0,-1-1 0 0 0,1 1 0 0 0,0 0-1 0 0,0-1 1 0 0,-1-4 0 0 0,0-4 23 0 0,0 1 1 0 0,0-1-1 0 0,1-13 0 0 0,1-28-6 0 0,14-93-1 0 0,1-10-1 0 0,-16-17-24 0 0,4-67 0 0 0,-1 202 0 0 0,5-66 0 0 0,19-102 0 0 0,-9 91 0 0 0,-12 68 0 0 0,2 1 0 0 0,16-53 0 0 0,-21 91-5 0 0,1 0-1 0 0,0 0 1 0 0,1 0 0 0 0,-1 0-1 0 0,7-8 1 0 0,-9 13 3 0 0,0 1 0 0 0,0-1 0 0 0,0 1 0 0 0,0-1 0 0 0,0 1 0 0 0,1 0 0 0 0,-1-1 0 0 0,1 1 0 0 0,-1 0 0 0 0,1 0 0 0 0,-1 0 0 0 0,1 0 0 0 0,0 0 0 0 0,0 0 0 0 0,-1 1 0 0 0,1-1 0 0 0,0 1 0 0 0,0-1 0 0 0,0 1 0 0 0,0-1 0 0 0,-1 1 0 0 0,1 0 0 0 0,0 0 0 0 0,0 0 0 0 0,0 0 0 0 0,2 1-1 0 0,-3-1-10 0 0,0 1-1 0 0,1-1 0 0 0,-1 1 1 0 0,0 0-1 0 0,0 0 0 0 0,0 0 1 0 0,0-1-1 0 0,0 1 0 0 0,0 0 0 0 0,-1 0 1 0 0,1 0-1 0 0,0 0 0 0 0,0 1 1 0 0,-1-1-1 0 0,1 0 0 0 0,-1 0 1 0 0,2 3-1 0 0,7 25 54 0 0,-6-19-59 0 0,15 52-39 0 0,-3 0 0 0 0,7 70 0 0 0,2 129-218 0 0,-13-116 214 0 0,-6-18 62 0 0,-6-85 0 0 0,3 0 0 0 0,10 66 0 0 0,-5-72-4 0 0,-6-22 8 0 0,-3-18 12 0 0,-38-173 660 0 0,-11-249-507 0 0,14 99-70 0 0,17 94-44 0 0,-8-51 18 0 0,27 275-73 0 0,-1 0 0 0 0,0 0 0 0 0,0 0 0 0 0,-1 0 0 0 0,0 0 0 0 0,0 0 0 0 0,-1 1 0 0 0,-6-10 0 0 0,10 17 0 0 0,0 1 0 0 0,0 0 0 0 0,-1 0 0 0 0,1 0 0 0 0,0-1 0 0 0,0 1 0 0 0,0 0 0 0 0,0 0 0 0 0,-1 0 0 0 0,1-1 0 0 0,0 1 0 0 0,0 0 0 0 0,0 0 0 0 0,-1 0 0 0 0,1 0 0 0 0,0 0 0 0 0,0 0 0 0 0,0 0 0 0 0,-1 0 0 0 0,1-1 0 0 0,0 1 0 0 0,0 0 0 0 0,-1 0 0 0 0,1 0 0 0 0,0 0 0 0 0,0 0 0 0 0,-1 0 0 0 0,1 0 0 0 0,0 0 0 0 0,0 0 0 0 0,0 1 0 0 0,-1-1 0 0 0,1 0 0 0 0,0 0 0 0 0,0 0 0 0 0,-1 0 0 0 0,1 0 0 0 0,0 0 0 0 0,0 0 0 0 0,-1 1 0 0 0,-5 10 0 0 0,0 15 0 0 0,3 164-536 0 0,3-49 168 0 0,-3-66 288 0 0,12 129 0 0 0,-8-199 76 0 0,-1-1-6 0 0,1 0 1 0 0,-1 0-1 0 0,0 0 0 0 0,0 0 1 0 0,0 0-1 0 0,-1 3 0 0 0,-10-32 10 0 0,-29-167 152 0 0,9-2 0 0 0,-6-198 0 0 0,21 196-39 0 0,-2-55 83 0 0,2-39-60 0 0,0-242 112 0 0,21 210-238 0 0,-5 254-9 0 0,-2-80 15 0 0,4-146 32 0 0,4 20-48 0 0,-7 210 0 0 0,-11-170 0 0 0,2 92 0 0 0,8-107 48 0 0,3 131-32 0 0,17-201-16 0 0,-1 53 0 0 0,-15 193 0 0 0,0-136 0 0 0,-3-33 0 0 0,3 108 0 0 0,-1-270 76 0 0,-3 357-12 0 0,-17-91 0 0 0,4 36-4 0 0,10 35-60 0 0,4 0 0 0 0,8-71 0 0 0,-2 27 11 0 0,12-35 116 0 0,-9 101-100 0 0,2-75 0 0 0,-6-5 35 0 0,-1 62 3 0 0,-5-81 0 0 0,-11 46-80 0 0,7 68 7 0 0,2 1 0 0 0,1-1-1 0 0,1 0 1 0 0,2 0 0 0 0,3-34 0 0 0,3-14-13 0 0,-6 58 12 0 0,2 0 1 0 0,0 1-1 0 0,1-1 1 0 0,6-22-1 0 0,-3 24 9 0 0,0 0 0 0 0,1 1 0 0 0,1-1 0 0 0,13-21 0 0 0,-15 31 0 0 0,-1 1 0 0 0,2-1 0 0 0,-1 1 0 0 0,1 0 0 0 0,0 0 0 0 0,0 1 0 0 0,1 0 0 0 0,-1 0 0 0 0,1 1 0 0 0,12-7 0 0 0,4 0-11 0 0,0 2 1 0 0,28-10-1 0 0,-41 17 7 0 0,0 1 0 0 0,1 0 0 0 0,-1 0 0 0 0,0 1 0 0 0,1 0 0 0 0,-1 1 0 0 0,17 2 0 0 0,-6 2 4 0 0,37 10 0 0 0,-36-7 0 0 0,31 4 0 0 0,-50-10 0 0 0,0-1 0 0 0,0 1 0 0 0,0 0 0 0 0,0 0 0 0 0,0 0 0 0 0,0 1 0 0 0,0 0 0 0 0,6 3 0 0 0,-8-4 0 0 0,-1 1 0 0 0,1-1 0 0 0,-1 0 0 0 0,0 1 0 0 0,1-1 0 0 0,-1 1 0 0 0,0-1 0 0 0,0 1 0 0 0,0 0 0 0 0,0-1 0 0 0,0 1 0 0 0,-1 0 0 0 0,1 0 0 0 0,0 0 0 0 0,-1-1 0 0 0,1 1 0 0 0,-1 0 0 0 0,0 0 0 0 0,1 0 0 0 0,-1 0 0 0 0,0 2 0 0 0,-1 28-8 0 0,-2 0-1 0 0,-10 50 1 0 0,-23 63-40 0 0,9-41 57 0 0,-101 590-9 0 0,93-478 0 0 0,31-328-11 0 0,-26-249-555 0 0,22 296 511 0 0,7 56 42 0 0,-1-13-13 0 0,0 1 0 0 0,-2-1-1 0 0,-1 1 1 0 0,0 0 0 0 0,-9-22-1 0 0,14 43 27 0 0,-1-1-1 0 0,1 0 0 0 0,0 0 0 0 0,-1 0 0 0 0,1 0 1 0 0,-1 1-1 0 0,1-1 0 0 0,-1 0 0 0 0,1 0 0 0 0,-1 1 0 0 0,0-1 1 0 0,1 1-1 0 0,-1-1 0 0 0,0 0 0 0 0,1 1 0 0 0,-1-1 0 0 0,0 1 1 0 0,0-1-1 0 0,0 1 0 0 0,0-1 0 0 0,0 1 0 0 0,0 0 1 0 0,1 0-1 0 0,-1 1 0 0 0,0-1 0 0 0,1 0 0 0 0,-1 0 1 0 0,0 0-1 0 0,1 1 0 0 0,-1-1 0 0 0,1 0 0 0 0,-1 1 1 0 0,1-1-1 0 0,-1 0 0 0 0,1 1 0 0 0,-1-1 1 0 0,1 1-1 0 0,-1-1 0 0 0,1 0 0 0 0,-1 1 0 0 0,1-1 1 0 0,-1 2-1 0 0,-2 3-3 0 0,0 0 0 0 0,0 0 1 0 0,0 1-1 0 0,-2 9 0 0 0,-10 32-8 0 0,2 1 0 0 0,-12 95 0 0 0,7 101-24 0 0,14-181 36 0 0,-2 104 0 0 0,9-147 0 0 0,1-17 0 0 0,2-12 0 0 0,3-19 0 0 0,-1 1 0 0 0,-1-2 0 0 0,4-35 0 0 0,1-4 0 0 0,-10 61 0 0 0,37-154 0 0 0,-30 134 0 0 0,0 0 0 0 0,2 1 0 0 0,25-45 0 0 0,39-35 0 0 0,-36 54 0 0 0,-32 42 0 0 0,1 1 0 0 0,-1 0 0 0 0,1 1 0 0 0,1 0 0 0 0,0 0 0 0 0,0 0 0 0 0,13-7 0 0 0,-19 13 0 0 0,0 0 0 0 0,1 0 0 0 0,-1 1 0 0 0,0-1 0 0 0,1 1 0 0 0,-1 0 0 0 0,1 0 0 0 0,0 0 0 0 0,-1 0 0 0 0,1 1 0 0 0,0-1 0 0 0,-1 1 0 0 0,1 0 0 0 0,0 0 0 0 0,0 0 0 0 0,-1 1 0 0 0,1-1 0 0 0,0 1 0 0 0,-1 0 0 0 0,1 0 0 0 0,-1 0 0 0 0,1 1 0 0 0,-1-1 0 0 0,1 1 0 0 0,-1 0 0 0 0,6 4 0 0 0,0 1 0 0 0,0 1 0 0 0,-1 0 0 0 0,1 0 0 0 0,-2 1 0 0 0,1 0 0 0 0,-1 0 0 0 0,-1 1 0 0 0,1 0 0 0 0,-2 0 0 0 0,1 1 0 0 0,-2 0 0 0 0,1 0 0 0 0,-1 0 0 0 0,-1 0 0 0 0,0 0 0 0 0,-1 1 0 0 0,0-1 0 0 0,-1 1 0 0 0,0 0 0 0 0,0 0 0 0 0,-1-1 0 0 0,-3 19 0 0 0,-5 23 0 0 0,-28 93 0 0 0,6-24 0 0 0,-35 127 0 0 0,-6 35 0 0 0,63-243 1 0 0,-103 583 62 0 0,79-233-63 0 0,33 2 0 0 0,-5-36 0 0 0,-1-52 0 0 0,23 0 0 0 0,-15-279 0 0 0,26 247 0 0 0,-25-193 0 0 0,-7 115 0 0 0,-45 321 0 0 0,47-505-1 0 0,-56 513-726 0 0,31-292 658 0 0,24-179 70 0 0,2 0 1 0 0,11 75 0 0 0,-11-124-2 0 0,0 0 0 0 0,1 0 0 0 0,-1 0 0 0 0,1 0 0 0 0,0 0 0 0 0,0 0 0 0 0,1 0 0 0 0,-1 0 0 0 0,1-1 0 0 0,2 6 0 0 0,-3-9 0 0 0,-1 1 0 0 0,0-1-1 0 0,0 0 1 0 0,1 1 0 0 0,-1-1-1 0 0,0 0 1 0 0,0 1 0 0 0,1-1-1 0 0,-1 0 1 0 0,0 0 0 0 0,1 1-1 0 0,-1-1 1 0 0,1 0 0 0 0,-1 0-1 0 0,0 0 1 0 0,1 0 0 0 0,-1 0-1 0 0,1 1 1 0 0,-1-1 0 0 0,0 0-1 0 0,1 0 1 0 0,-1 0 0 0 0,1 0-1 0 0,-1 0 1 0 0,0 0 0 0 0,1 0 0 0 0,-1 0-1 0 0,1 0 1 0 0,-1-1 0 0 0,0 1-1 0 0,1 0 1 0 0,-1 0 0 0 0,1 0-1 0 0,0-1 1 0 0,-1 0-2 0 0,1 0 0 0 0,0 0 0 0 0,0 0 0 0 0,-1 0 0 0 0,1 0 0 0 0,0 0-1 0 0,-1 0 1 0 0,1 0 0 0 0,-1-1 0 0 0,1 1 0 0 0,-1-2 0 0 0,5-32-34 0 0,-5-16 57 0 0,-11-78-1 0 0,0 5 3 0 0,-9-586 105 0 0,22 556-64 0 0,6 0 0 0 0,38-202 0 0 0,-32 261-64 0 0,4-156 0 0 0,-22-96 0 0 0,1-23 0 0 0,-7-411-2809 0 0,9 721-4518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9T10:10:26.832"/>
    </inkml:context>
    <inkml:brush xml:id="br0">
      <inkml:brushProperty name="width" value="0.3" units="cm"/>
      <inkml:brushProperty name="height" value="0.6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1054 239 2759 0 0,'1'-5'8050'0'0,"-11"55"-4268"0"0,6-34-3021 0 0,-2 27 0 0 0,-4 337 1160 0 0,10-372-1868 0 0,3 118 590 0 0,-1-54-559 0 0,-2 0 1 0 0,-12 89-1 0 0,6-124 101 0 0,2 0 0 0 0,1 1 1 0 0,2-1-1 0 0,2 1 0 0 0,1-1 0 0 0,8 38 0 0 0,1-17-185 0 0,-1-14 0 0 0,-2 2 0 0 0,-2-1 0 0 0,0 62 0 0 0,-10-18 0 0 0,1 108 0 0 0,18-12 1 0 0,-5-92-33 0 0,-5 140-1 0 0,-59 286 33 0 0,47-463 0 0 0,-4 53 0 0 0,4 161 0 0 0,34 108 0 0 0,7-129 432 0 0,-25-166-342 0 0,-4 0 1 0 0,-9 124-1 0 0,-30 49 246 0 0,9-85-92 0 0,-18 203-167 0 0,32-279-77 0 0,-1-14 0 0 0,5 1 0 0 0,3 111 0 0 0,6-126 0 0 0,-9 113 0 0 0,-25 268 0 0 0,18-235 47 0 0,5-104 22 0 0,7 126-1 0 0,3-202 9 0 0,4 49 1 0 0,18 102-1 0 0,2-27 51 0 0,7 32 0 0 0,-25-148-108 0 0,-2 0-1 0 0,-2-1 0 0 0,-3 59 1 0 0,-1-48-34 0 0,-3 19 14 0 0,2-46 0 0 0,1 0 0 0 0,2 32 0 0 0,9 149 23 0 0,-2-31 18 0 0,-1-14-22 0 0,-5-81 37 0 0,-1-68-51 0 0,1 47 83 0 0,-7 81 0 0 0,1-122-56 0 0,3-17-10 0 0,0-11-12 0 0,12-229 22 0 0,1-3 0 0 0,-14 55-43 0 0,15-344-42 0 0,35-31 53 0 0,-26 391 0 0 0,3-38 0 0 0,-19 144-7 0 0,5-54-53 0 0,-6-151-1 0 0,-24-30 61 0 0,18 287 0 0 0,-1 0 0 0 0,0 1 0 0 0,-6-19 0 0 0,5 25 0 0 0,0 15 0 0 0,1 13 0 0 0,3 85 0 0 0,-11 347 0 0 0,-20-152-39 0 0,2-32 6 0 0,12 169-1342 0 0,8-126 513 0 0,-24-2 836 0 0,15-170 25 0 0,-13 274 65 0 0,30-398-56 0 0,0-14-1 0 0,1 1 0 0 0,-1-1 1 0 0,0 1-1 0 0,0-1 0 0 0,0 1 0 0 0,-1-1 1 0 0,1 1-1 0 0,0-1 0 0 0,-1 1 1 0 0,0-1-1 0 0,1 1 0 0 0,-1-1 0 0 0,0 0 1 0 0,0 0-1 0 0,-1 1 0 0 0,1-1 1 0 0,-2 3-1 0 0,2-4 14 0 0,1 0-1 0 0,-1 0 1 0 0,1 0 0 0 0,-1 1 0 0 0,1-1 0 0 0,0 0-1 0 0,0 0 1 0 0,0 0 0 0 0,0 1 0 0 0,0-1 0 0 0,0 0-1 0 0,0 0 1 0 0,0 0 0 0 0,0 1 0 0 0,0-1-1 0 0,1 0 1 0 0,-1 0 0 0 0,0 0 0 0 0,1 2 0 0 0,0 1 129 0 0,-8-14-140 0 0,6 9-5 0 0,0 0 1 0 0,0 0-1 0 0,0 0 0 0 0,0 0 1 0 0,0-1-1 0 0,0 1 0 0 0,0 1 1 0 0,0-1-1 0 0,0 0 0 0 0,-1 0 1 0 0,1 0-1 0 0,0 0 0 0 0,0 1 1 0 0,-1-1-1 0 0,1 1 0 0 0,0-1 1 0 0,-1 1-1 0 0,1 0 0 0 0,-1-1 1 0 0,1 1-1 0 0,-3 0 0 0 0,2 0 13 0 0,0 0 1 0 0,0 1-1 0 0,0-1 0 0 0,0 1 0 0 0,-1 0 1 0 0,1-1-1 0 0,0 1 0 0 0,0 0 0 0 0,0 0 1 0 0,1 1-1 0 0,-1-1 0 0 0,-3 3 1 0 0,-2 2 37 0 0,1 0 0 0 0,0 0 1 0 0,0 1-1 0 0,1 0 1 0 0,-9 15-1 0 0,10-15-53 0 0,0-1 0 0 0,-1 0 0 0 0,0 0-1 0 0,0 0 1 0 0,0-1 0 0 0,-1 0 0 0 0,1 0 0 0 0,-1 0 0 0 0,0-1-1 0 0,-9 6 1 0 0,-5 0 18 0 0,-1 0 0 0 0,-23 7-1 0 0,22-10-5 0 0,1 2 1 0 0,-22 12-1 0 0,35-16 11 0 0,0-1 1 0 0,0 0-1 0 0,-1 0 0 0 0,1-1 1 0 0,-1 0-1 0 0,0 0 0 0 0,0-1 1 0 0,0-1-1 0 0,-9 2 1 0 0,12-3-7 0 0,-1 0 1 0 0,1-1 0 0 0,0 1 0 0 0,-1-1-1 0 0,1 0 1 0 0,0-1 0 0 0,0 0 0 0 0,0 0 0 0 0,0 0-1 0 0,0-1 1 0 0,0 1 0 0 0,0-1 0 0 0,-9-7-1 0 0,-12-11 12 0 0,22 16-23 0 0,0 0 0 0 0,-1 1 0 0 0,1 0 0 0 0,-1 0 0 0 0,0 0-1 0 0,0 1 1 0 0,-1 0 0 0 0,1 0 0 0 0,-1 0 0 0 0,0 1-1 0 0,1 0 1 0 0,-9-1 0 0 0,12 2-9 0 0,0 1 0 0 0,0-1 0 0 0,0 0 0 0 0,0 0 0 0 0,0-1 0 0 0,0 1 0 0 0,1-1 0 0 0,-1 1 0 0 0,0-1 0 0 0,1 0 0 0 0,-1 0 0 0 0,1 0 0 0 0,-3-3 0 0 0,-29-36 0 0 0,13 14 0 0 0,17 23 0 0 0,0 1 0 0 0,0 0 0 0 0,0 0 0 0 0,0 0 0 0 0,-9-3 0 0 0,10 4 0 0 0,-1 0 0 0 0,1 1 0 0 0,0-1 0 0 0,0 0 0 0 0,0-1 0 0 0,0 1 0 0 0,0-1 0 0 0,0 1 0 0 0,0-1 0 0 0,-3-4 0 0 0,4 2 0 0 0,0 1 0 0 0,0-1 0 0 0,1 1 0 0 0,0-1 0 0 0,-1 0 0 0 0,2 0 0 0 0,-1 0 0 0 0,0-6 0 0 0,2-44 0 0 0,0 34 0 0 0,2-50 0 0 0,0-213 0 0 0,-19-92 208 0 0,1 149-196 0 0,-4-123 29 0 0,12 11-27 0 0,0 106-17 0 0,-2-27 3 0 0,0-183 0 0 0,38-52 0 0 0,3-36 0 0 0,-26 386 0 0 0,0-102 0 0 0,-13 91 0 0 0,-5-132 0 0 0,12 273 0 0 0,0-400 0 0 0,-7 76 0 0 0,1 227 19 0 0,16-243 610 0 0,-7 270-629 0 0,-11-126 0 0 0,0 63 11 0 0,-6-119 423 0 0,0 11-463 0 0,13 216 29 0 0,-9-417 0 0 0,3 319 0 0 0,3 82 0 0 0,3-76 0 0 0,9-18 0 0 0,8-99 0 0 0,-13 196 0 0 0,-2 0 0 0 0,-7-59 0 0 0,2-72 0 0 0,4 167-1 0 0,-1 1 0 0 0,0-1-1 0 0,-7-28 1 0 0,-1-19 59 0 0,8 52-57 0 0,1 0 0 0 0,0 1 0 0 0,1-1 0 0 0,1 1 0 0 0,0-1 0 0 0,0 1 0 0 0,1-1 0 0 0,0 1 0 0 0,1 0 0 0 0,8-16 0 0 0,-9 25 3 0 0,0-1 0 0 0,-1 1 0 0 0,1 0 0 0 0,0-1 0 0 0,0 1 0 0 0,0 1 0 0 0,0-1 0 0 0,1 0 0 0 0,-1 1 0 0 0,0-1 0 0 0,5 0 0 0 0,13-7 12 0 0,-13 5-16 0 0,-1 0 0 0 0,1 0 0 0 0,0 0 0 0 0,0 1 0 0 0,12-3 0 0 0,-15 5 0 0 0,0 1 0 0 0,0-1 0 0 0,0 1 0 0 0,0 0 0 0 0,0 1 0 0 0,1-1 0 0 0,-1 1 0 0 0,0 0 0 0 0,0 0 0 0 0,6 3 0 0 0,-2-1 2 0 0,1-1 1 0 0,-1 0-1 0 0,0 0 0 0 0,1-1 1 0 0,-1-1-1 0 0,1 1 0 0 0,15-2 1 0 0,-4-2 8 0 0,0-1 1 0 0,28-9-1 0 0,-25 6-9 0 0,1 0-1 0 0,1 2 0 0 0,-1 0 0 0 0,1 2 0 0 0,-1 1 1 0 0,1 1-1 0 0,0 1 0 0 0,41 6 0 0 0,-46-3-1 0 0,0 1 0 0 0,0 1 0 0 0,-1 1 0 0 0,1 0 0 0 0,-2 2 0 0 0,1 0 0 0 0,18 12 0 0 0,-24-12 0 0 0,-10-6 0 0 0,0 0 0 0 0,0 0 0 0 0,-1 0 0 0 0,0 1 0 0 0,1-1 0 0 0,4 6 0 0 0,-7-7 0 0 0,0 1 0 0 0,0-1 0 0 0,0 1 0 0 0,-1 0 0 0 0,1-1 0 0 0,0 1 0 0 0,-1 0 0 0 0,1 0 0 0 0,-1 0 0 0 0,1-1 0 0 0,-1 1 0 0 0,0 0 0 0 0,0 0 0 0 0,0 0 0 0 0,0 0 0 0 0,0 0 0 0 0,0-1 0 0 0,-1 4 0 0 0,-5 23-15 0 0,-1-1 0 0 0,-11 30 1 0 0,-8 23-14 0 0,6 24-9 0 0,-8 121 0 0 0,19-133-28 0 0,-11 55-11 0 0,-5 61-29 0 0,25-240 74 0 0,-1 0 0 0 0,-1 0 0 0 0,-1 1 0 0 0,-2 0 0 0 0,-16-56-1 0 0,6 39-18 0 0,-2 1-1 0 0,-2 0 0 0 0,-32-56 1 0 0,43 89 48 0 0,-1 0 1 0 0,0 0-1 0 0,-1 1 1 0 0,-1 1 0 0 0,0 0-1 0 0,0 0 1 0 0,-14-10-1 0 0,21 19 2 0 0,-1 0 1 0 0,0 0-1 0 0,1 0 0 0 0,-1 0 0 0 0,0 1 0 0 0,0 0 0 0 0,-1 0 0 0 0,1 1 1 0 0,0-1-1 0 0,-10 0 0 0 0,11 1 0 0 0,0 1 0 0 0,0 1 0 0 0,0-1 0 0 0,0 1 0 0 0,0-1 0 0 0,0 1 0 0 0,0 0-1 0 0,0 0 1 0 0,1 1 0 0 0,-1-1 0 0 0,0 1 0 0 0,1 0 0 0 0,-1 0 0 0 0,1 0 0 0 0,-1 0 0 0 0,-2 4 0 0 0,-2 2 0 0 0,0-1 0 0 0,1 2 0 0 0,0-1 0 0 0,0 1 1 0 0,1 0-1 0 0,1 0 0 0 0,-1 1 0 0 0,1-1 0 0 0,1 1 0 0 0,-4 13 0 0 0,-2 9-4 0 0,2-1 0 0 0,-5 37 0 0 0,4-10-13 0 0,-1 106 0 0 0,10-132 13 0 0,2 0 0 0 0,2 0 1 0 0,0 0-1 0 0,18 60 0 0 0,-20-86 4 0 0,0-1 0 0 0,0 1 0 0 0,0-1 0 0 0,1 1 0 0 0,0-1 0 0 0,0 0 0 0 0,1 0 0 0 0,-1 0 0 0 0,5 4 0 0 0,-6-7 0 0 0,0-1 0 0 0,-1 1 0 0 0,1-1 0 0 0,0 0 0 0 0,0 0 0 0 0,0 0 0 0 0,0 0 0 0 0,0 0 0 0 0,0 0 0 0 0,0-1 0 0 0,0 1 0 0 0,0-1 0 0 0,0 1 0 0 0,0-1 0 0 0,0 0 0 0 0,0 1 0 0 0,1-1 0 0 0,-1 0 0 0 0,0-1 0 0 0,0 1 0 0 0,0 0 0 0 0,0-1 0 0 0,0 1 0 0 0,0-1 0 0 0,0 0 0 0 0,0 1 0 0 0,0-1 0 0 0,3-2 0 0 0,3-2 0 0 0,0 0 0 0 0,0-1 0 0 0,0 1 0 0 0,-1-2 0 0 0,0 1 0 0 0,0-1 0 0 0,0-1 0 0 0,-1 1 0 0 0,0-1 0 0 0,8-15 0 0 0,3-9 0 0 0,20-51 0 0 0,-32 71 0 0 0,11-27-1 0 0,-1-1-1 0 0,-3-1 1 0 0,-1-1 0 0 0,-2 1-1 0 0,-1-2 1 0 0,1-50 0 0 0,-7 70-46 0 0,-2-1 0 0 0,0 0 1 0 0,-2 1-1 0 0,0 0 0 0 0,-9-37 1 0 0,11 59 42 0 0,0 0 1 0 0,-1-1-1 0 0,1 1 0 0 0,-1-1 1 0 0,1 1-1 0 0,-1 0 0 0 0,1 0 1 0 0,-1-1-1 0 0,0 1 1 0 0,0 0-1 0 0,0 0 0 0 0,0 0 1 0 0,0 0-1 0 0,0 0 0 0 0,0 0 1 0 0,0 0-1 0 0,0 0 0 0 0,0 0 1 0 0,-2 0-1 0 0,2 1 4 0 0,0 0 0 0 0,0 0 0 0 0,0 0 0 0 0,0 0 1 0 0,0 0-1 0 0,0 0 0 0 0,0 1 0 0 0,0-1 0 0 0,0 0 0 0 0,0 1 0 0 0,1-1 0 0 0,-1 1 0 0 0,0-1 0 0 0,0 1 0 0 0,0-1 0 0 0,1 1 0 0 0,-1 0 0 0 0,0-1 0 0 0,0 1 1 0 0,1 0-1 0 0,-1-1 0 0 0,1 1 0 0 0,-1 0 0 0 0,1 0 0 0 0,-1 0 0 0 0,1 0 0 0 0,-1-1 0 0 0,1 1 0 0 0,-1 2 0 0 0,-6 11 0 0 0,1 2 0 0 0,0-1 0 0 0,1 1 0 0 0,-3 16 0 0 0,-8 69 0 0 0,11-65 0 0 0,-28 321-2 0 0,22 3 16 0 0,8-206 27 0 0,2-102-34 0 0,-2 33-5 0 0,16 163 0 0 0,-10-226 8 0 0,2 0-1 0 0,13 40 1 0 0,-14-52-6 0 0,-1-1 0 0 0,2 0-1 0 0,-1 0 1 0 0,1-1 0 0 0,1 0 0 0 0,0 1 0 0 0,0-2 0 0 0,12 14 0 0 0,-16-20-4 0 0,-1 1 0 0 0,1-1 0 0 0,0 0 0 0 0,-1 0 0 0 0,1 1 0 0 0,0-1 0 0 0,0 0 0 0 0,-1-1 0 0 0,1 1-1 0 0,0 0 1 0 0,0 0 0 0 0,0-1 0 0 0,0 1 0 0 0,0-1 0 0 0,0 0 0 0 0,1 0 0 0 0,-1 0 0 0 0,0 0 0 0 0,3 0 0 0 0,-2-1 3 0 0,0 0 1 0 0,0 0-1 0 0,-1 0 0 0 0,1 0 1 0 0,0 0-1 0 0,-1-1 0 0 0,1 1 1 0 0,-1-1-1 0 0,1 0 1 0 0,-1 0-1 0 0,0 0 0 0 0,3-2 1 0 0,4-7 20 0 0,-1 0 1 0 0,0 0 0 0 0,-1-1 0 0 0,10-20 0 0 0,0-6 1 0 0,-1-1 0 0 0,-2 0 0 0 0,11-49 0 0 0,16-128 144 0 0,6-24-67 0 0,5-9-103 0 0,-48 222 0 0 0,1 0 0 0 0,1 1 0 0 0,13-37 0 0 0,-16 56 0 0 0,1-1 0 0 0,-1 1 0 0 0,1 0 0 0 0,1 0 0 0 0,-1 1 0 0 0,1-1 0 0 0,0 1 0 0 0,1 0 0 0 0,-1 0 0 0 0,1 1 0 0 0,1-1 0 0 0,-1 1 0 0 0,1 1 0 0 0,-1-1 0 0 0,15-6 0 0 0,5-3 0 0 0,-22 11 0 0 0,-1 1 0 0 0,1-1 0 0 0,0 1 0 0 0,0 0 0 0 0,0 0 0 0 0,0 1 0 0 0,0-1 0 0 0,0 1 0 0 0,1 0 0 0 0,-1 0 0 0 0,0 0 0 0 0,1 0 0 0 0,-1 1 0 0 0,8 0 0 0 0,-10 1 0 0 0,-1-1 0 0 0,0 1 0 0 0,1 0 0 0 0,-1 0 0 0 0,0-1 0 0 0,1 1 0 0 0,-1 0 0 0 0,0 0 0 0 0,0 0 0 0 0,0 0 0 0 0,0 1 0 0 0,0-1 0 0 0,0 0 0 0 0,-1 0 0 0 0,1 1 0 0 0,0-1 0 0 0,0 0 0 0 0,-1 1 0 0 0,1-1 0 0 0,-1 1 0 0 0,1-1 0 0 0,-1 1 0 0 0,0 2 0 0 0,5 39 0 0 0,-5-37 0 0 0,0 45 20 0 0,-13 88-1 0 0,1 2 6 0 0,11-72-25 0 0,-1 40 0 0 0,0-92 0 0 0,0 0 0 0 0,-2-1 0 0 0,0 1 0 0 0,-9 24 0 0 0,-57 110 0 0 0,13-33 0 0 0,-57 198-47 0 0,23 8-33 0 0,30-97 55 0 0,-136 535 25 0 0,190-718 0 0 0,3-22 0 0 0,0-1 0 0 0,-12 38 0 0 0,16-58 0 0 0,-1-1 0 0 0,1 1 1 0 0,0-1-1 0 0,0 1 0 0 0,0-1 0 0 0,0 1 0 0 0,-1-1 0 0 0,1 1 0 0 0,0-1 1 0 0,0 1-1 0 0,-1-1 0 0 0,1 1 0 0 0,0-1 0 0 0,-1 0 0 0 0,1 1 0 0 0,-1-1 1 0 0,1 1-1 0 0,0-1 0 0 0,-1 0 0 0 0,1 1 0 0 0,-1-1 0 0 0,1 0 0 0 0,-1 1 1 0 0,0-2-2 0 0,1 1 1 0 0,-1 0-1 0 0,1-1 1 0 0,0 1 0 0 0,-1 0-1 0 0,1-1 1 0 0,0 1 0 0 0,-1-1-1 0 0,1 1 1 0 0,0 0-1 0 0,0-1 1 0 0,-1 1 0 0 0,1-1-1 0 0,0 1 1 0 0,0-1 0 0 0,0 1-1 0 0,0-1 1 0 0,0 1-1 0 0,-1-1 1 0 0,-3-33-62 0 0,4 31 48 0 0,-14-246-373 0 0,7 95 310 0 0,-1 8 77 0 0,-13-372 0 0 0,22 417-32 0 0,29-194 0 0 0,-30 295 32 0 0,0 0 0 0 0,0 0 0 0 0,0 0 0 0 0,0 0 0 0 0,0 0 0 0 0,0 0 0 0 0,0 0 0 0 0,0 0 0 0 0,0 0 0 0 0,0 0 0 0 0,1 0 0 0 0,-1 0 0 0 0,0 0 0 0 0,0 0 0 0 0,0 0 0 0 0,0 0 0 0 0,0 0 0 0 0,0 0 0 0 0,0 0 0 0 0,0 0 0 0 0,0 0 0 0 0,0 0 0 0 0,0 0 0 0 0,0 0 0 0 0,0 0 0 0 0,1 0 0 0 0,-1 0 0 0 0,0 0 0 0 0,0 0 0 0 0,0 0 0 0 0,1 17 0 0 0,1 26 0 0 0,-8 683 128 0 0,6-702-122 0 0,-11 485 133 0 0,-25-4-15 0 0,24-416-113 0 0,4-45 21 0 0,-2 71 0 0 0,10-114-32 0 0,0 0 0 0 0,0 0 0 0 0,0 0 0 0 0,0 0 0 0 0,0 0-1 0 0,0 0 1 0 0,0-1 0 0 0,0 1 0 0 0,0 0 0 0 0,1 0 0 0 0,-1 0 0 0 0,0 0 0 0 0,0 0-1 0 0,1 0 1 0 0,0 1 0 0 0,4-11 6 0 0,5-27 43 0 0,3-77-108 0 0,-1-140 0 0 0,-6 63 32 0 0,-5 169 25 0 0,48-539-56 0 0,-25 434 58 0 0,-18 102 0 0 0,1 0 0 0 0,1 1 0 0 0,13-27 0 0 0,-19 46 0 0 0,0-1 0 0 0,1 1 0 0 0,0-1 0 0 0,0 1 0 0 0,0 0 0 0 0,1 0 0 0 0,-1 0 0 0 0,1 1 0 0 0,0-1 0 0 0,5-3 0 0 0,-7 6 0 0 0,-1 0 0 0 0,1 1 0 0 0,-1-1 0 0 0,1 0 0 0 0,-1 1 0 0 0,1-1 0 0 0,-1 1 0 0 0,1 0 0 0 0,0 0 0 0 0,-1-1 0 0 0,1 1 0 0 0,0 0 0 0 0,-1 0 0 0 0,1 0 0 0 0,0 1 0 0 0,-1-1 0 0 0,1 0 0 0 0,-1 0 0 0 0,1 1 0 0 0,0-1 0 0 0,-1 1 0 0 0,1 0 0 0 0,-1-1 0 0 0,1 1 0 0 0,-1 0 0 0 0,0 0 0 0 0,1 0 0 0 0,-1 0 0 0 0,0 0 0 0 0,0 0 0 0 0,1 0 0 0 0,-1 1 0 0 0,0-1 0 0 0,0 0 0 0 0,1 3 0 0 0,5 7-4 0 0,0-1 0 0 0,-1 1 0 0 0,-1 1 0 0 0,0-1 0 0 0,0 1-1 0 0,5 20 1 0 0,11 79-30 0 0,-19-96 33 0 0,27 316 30 0 0,-28 3 17 0 0,-65 650 215 0 0,62-966-261 0 0,-1-3 0 0 0,2 0 0 0 0,0 0 0 0 0,1 0 0 0 0,0 0 0 0 0,1 0 0 0 0,4 20 0 0 0,-5-34 0 0 0,0-1 0 0 0,0 1 0 0 0,0-1 0 0 0,0 0 0 0 0,0 1 0 0 0,0-1 0 0 0,0 0 0 0 0,1 1 0 0 0,-1-1 0 0 0,0 0 0 0 0,0 1 0 0 0,0-1 0 0 0,0 0 0 0 0,1 1 0 0 0,-1-1 0 0 0,0 0 0 0 0,0 0 0 0 0,1 1 0 0 0,-1-1 0 0 0,0 0 0 0 0,0 0 0 0 0,1 1 0 0 0,-1-1 0 0 0,0 0 0 0 0,1 0 0 0 0,-1 0 0 0 0,0 0 0 0 0,1 1 0 0 0,-1-1 0 0 0,0 0 0 0 0,1 0 0 0 0,-1 0 0 0 0,0 0 0 0 0,1 0 0 0 0,-1 0 0 0 0,1 0 0 0 0,-1 0 0 0 0,0 0 0 0 0,1 0 0 0 0,-1 0 0 0 0,0 0 0 0 0,1 0 0 0 0,-1 0 0 0 0,0 0 0 0 0,1-1 0 0 0,-1 1 0 0 0,0 0 0 0 0,1 0 0 0 0,-1 0 0 0 0,0 0 0 0 0,1-1 0 0 0,-1 1 0 0 0,0 0 0 0 0,0 0 0 0 0,1-1 0 0 0,-1 1 0 0 0,0 0 0 0 0,0-1 0 0 0,0 1 0 0 0,1-1 0 0 0,14-19 0 0 0,-4-3 0 0 0,-1 0 0 0 0,0-1 0 0 0,10-46 0 0 0,-11 40 0 0 0,48-197 0 0 0,-28 103 0 0 0,46-121 0 0 0,-35 144 0 0 0,52-162 0 0 0,-85 236 0 0 0,-4 11 0 0 0,1 1 0 0 0,0 0 0 0 0,1 0 0 0 0,13-25 0 0 0,-18 40 0 0 0,0 0 0 0 0,0 0 0 0 0,1 0 0 0 0,-1-1 0 0 0,0 1 0 0 0,0 0 0 0 0,0 0 0 0 0,1 0 0 0 0,-1 0 0 0 0,0 0 0 0 0,0 0 0 0 0,1 0 0 0 0,-1-1 0 0 0,0 1 0 0 0,0 0 0 0 0,1 0 0 0 0,-1 0 0 0 0,0 0 0 0 0,0 0 0 0 0,1 0 0 0 0,-1 0 0 0 0,0 0 0 0 0,0 0 0 0 0,0 0 0 0 0,1 1 0 0 0,-1-1 0 0 0,0 0 0 0 0,0 0 0 0 0,1 0 0 0 0,-1 0 0 0 0,0 0 0 0 0,0 0 0 0 0,0 0 0 0 0,1 0 0 0 0,-1 1 0 0 0,0-1 0 0 0,12 10 0 0 0,1-1 0 0 0,-6-7 0 0 0,0-1 0 0 0,0 1 0 0 0,0-2 0 0 0,1 1 0 0 0,9-1 0 0 0,5 1 0 0 0,-19-1 0 0 0,0 1 0 0 0,0-1 0 0 0,0 1 0 0 0,-1-1 0 0 0,1 1 0 0 0,0 0 0 0 0,-1 0 0 0 0,1 0 0 0 0,0 1 0 0 0,-1-1 0 0 0,0 1 0 0 0,1-1 0 0 0,-1 1 0 0 0,0 0 0 0 0,0 0 0 0 0,3 2 0 0 0,-4-2 0 0 0,0 0 0 0 0,0-1 0 0 0,0 1 0 0 0,0 0 0 0 0,0 0 0 0 0,0 0 0 0 0,0 0 0 0 0,-1 0 0 0 0,1 0 0 0 0,-1 0 0 0 0,1 0 0 0 0,-1 0 0 0 0,0 0 0 0 0,0 0 0 0 0,0 0 0 0 0,0 0 0 0 0,0 0 0 0 0,0 0 0 0 0,-1 0 0 0 0,1 0 0 0 0,-1 0 0 0 0,1 0 0 0 0,-2 2 0 0 0,-1-3 0 0 0,1-7 0 0 0,-1-15 0 0 0,2 14 0 0 0,-6-41 0 0 0,-1-8 0 0 0,-20-73 0 0 0,26 125 0 0 0,1-1 0 0 0,-1 1 0 0 0,0-1 0 0 0,0 1 0 0 0,0 0 0 0 0,-5-6 0 0 0,7 9 0 0 0,-1 0 0 0 0,1 1 0 0 0,-1-1 0 0 0,0 0 0 0 0,1 1 0 0 0,-1-1 0 0 0,0 0 0 0 0,1 1 0 0 0,-1-1 0 0 0,0 1 0 0 0,0-1 0 0 0,0 1 0 0 0,0 0 0 0 0,1-1 0 0 0,-1 1 0 0 0,0 0 0 0 0,0 0 0 0 0,0 0 0 0 0,0-1 0 0 0,0 1 0 0 0,0 0 0 0 0,0 0 0 0 0,0 0 0 0 0,0 0 0 0 0,0 1 0 0 0,1-1 0 0 0,-1 0 0 0 0,0 0 0 0 0,0 0 0 0 0,0 1 0 0 0,0-1 0 0 0,0 1 0 0 0,0-1 0 0 0,1 0 0 0 0,-1 1 0 0 0,0-1 0 0 0,0 1 0 0 0,1 0 0 0 0,-1-1 0 0 0,0 2 0 0 0,-5 3 0 0 0,1 0 0 0 0,1 0 0 0 0,-1 1 0 0 0,1 0 0 0 0,0 0 0 0 0,0 0 0 0 0,1 0 0 0 0,-1 0 0 0 0,-2 9 0 0 0,-3 11 0 0 0,-6 28 0 0 0,10-32 0 0 0,-68 312 0 0 0,16-59 0 0 0,-7-14-10 0 0,-143 656 256 0 0,153-371-146 0 0,37-292-76 0 0,16-242-24 0 0,1-9 0 0 0,0 1 0 0 0,0-1 0 0 0,0 0 0 0 0,0 0 0 0 0,-1 1 0 0 0,0-1 0 0 0,1 0 0 0 0,-1 0 0 0 0,0 0 0 0 0,-1 0 0 0 0,1 0 0 0 0,-2 4 0 0 0,2-7 0 0 0,1 0 0 0 0,0 0 0 0 0,0 0 1 0 0,0 0-1 0 0,0 0 0 0 0,-1 0 0 0 0,1 0 0 0 0,0 0 0 0 0,0 0 0 0 0,0 0 0 0 0,-1 0 0 0 0,1 0 0 0 0,0 0 1 0 0,0 0-1 0 0,0 0 0 0 0,-1 0 0 0 0,1 0 0 0 0,0 0 0 0 0,0 0 0 0 0,0 0 0 0 0,0 0 0 0 0,-1 0 0 0 0,1-1 0 0 0,0 1 1 0 0,0 0-1 0 0,0 0 0 0 0,0 0 0 0 0,-1 0 0 0 0,1 0 0 0 0,0-1 0 0 0,0 1 0 0 0,0 0 0 0 0,0 0 0 0 0,0 0 1 0 0,0 0-1 0 0,0 0 0 0 0,-1-1 0 0 0,1 1 0 0 0,0 0 0 0 0,0 0 0 0 0,0 0 0 0 0,0-1 0 0 0,0 1 0 0 0,0 0 1 0 0,0 0-1 0 0,0 0 0 0 0,0-1 0 0 0,-3-10-24 0 0,-24-218-420 0 0,19 135 307 0 0,-16-145 15 0 0,-17-197 73 0 0,17 1 52 0 0,24 424-3 0 0,-1-33 0 0 0,1 1 0 0 0,2-1 0 0 0,10-55 0 0 0,-4 75 0 0 0,-2 18 0 0 0,-5 6 0 0 0,-1 1 0 0 0,1-1 0 0 0,-1 1 0 0 0,0-1 0 0 0,1 0 0 0 0,-1 1 0 0 0,1-1 0 0 0,-1 1 0 0 0,0-1 0 0 0,0 1 0 0 0,1-1 0 0 0,-1 1 0 0 0,0-1 0 0 0,0 1 0 0 0,1-1 0 0 0,-1 1 0 0 0,0 0 0 0 0,0-1 0 0 0,0 2 0 0 0,5 22 0 0 0,-1 0 0 0 0,-1 1 0 0 0,-2-1 0 0 0,-1 26 0 0 0,1-10 0 0 0,-2 577 28 0 0,-44-1 285 0 0,7-352-181 0 0,-17 192 211 0 0,54-437-333 0 0,0-6 10 0 0,0-1 1 0 0,1 1-1 0 0,0 0 1 0 0,3 13-1 0 0,-3-26-20 0 0,0 0 0 0 0,0 0 0 0 0,0 0 0 0 0,0 1 0 0 0,0-1 0 0 0,0 0 0 0 0,0 0 0 0 0,0 0 0 0 0,0 0 0 0 0,0 1 0 0 0,0-1 0 0 0,0 0 0 0 0,0 0 0 0 0,0 0 0 0 0,0 0 0 0 0,0 0 0 0 0,0 1 0 0 0,0-1 0 0 0,0 0 0 0 0,0 0 0 0 0,0 0 0 0 0,0 0 0 0 0,0 0 0 0 0,0 1 0 0 0,1-1 0 0 0,-1 0 0 0 0,0 0 0 0 0,0 0 0 0 0,0 0 0 0 0,0 0 0 0 0,0 0 0 0 0,0 0 0 0 0,1 0 0 0 0,-1 1 0 0 0,0-1 0 0 0,0 0 0 0 0,0 0 0 0 0,0 0 0 0 0,0 0 0 0 0,1 0 0 0 0,-1 0 0 0 0,0 0 0 0 0,0 0 0 0 0,0 0 0 0 0,0 0 0 0 0,0 0 0 0 0,1 0 0 0 0,-1 0 0 0 0,0 0 0 0 0,0 0 0 0 0,0 0 0 0 0,0 0 0 0 0,1 0 0 0 0,-1 0 0 0 0,7-11 0 0 0,3-18 0 0 0,19-152-253 0 0,-19 108 177 0 0,14-126 44 0 0,6-38-5 0 0,18 5 19 0 0,-38 198 11 0 0,2 0 0 0 0,2 1 0 0 0,1 0 0 0 0,1 1 0 0 0,2 1-1 0 0,1 0 1 0 0,2 2 0 0 0,35-40 0 0 0,-55 67 7 0 0,33-32 0 0 0,-32 32 0 0 0,0 1 0 0 0,1-1 0 0 0,-1 0 0 0 0,0 1 0 0 0,1 0 0 0 0,-1-1 0 0 0,1 1 0 0 0,-1 0 0 0 0,1 0 0 0 0,-1 0 0 0 0,1 1 0 0 0,0-1 0 0 0,-1 1 0 0 0,5-1 0 0 0,-5 1 0 0 0,-1 1 0 0 0,1-1 0 0 0,-1 1 0 0 0,0-1 0 0 0,1 1 0 0 0,-1-1 0 0 0,0 1 0 0 0,0 0 0 0 0,1-1 0 0 0,-1 1 0 0 0,0 0 0 0 0,0 0 0 0 0,0 0 0 0 0,0 0 0 0 0,0 0 0 0 0,0 0 0 0 0,0 0 0 0 0,0 1 0 0 0,-1-1 0 0 0,1 0 0 0 0,0 0 0 0 0,0 3 0 0 0,11 35 0 0 0,-9-29 0 0 0,23 123 0 0 0,-20-91 0 0 0,3 0 0 0 0,19 60 0 0 0,-26-97 0 0 0,0 0 0 0 0,0 0 0 0 0,1 0 0 0 0,0 0 0 0 0,0 0 0 0 0,0 0 0 0 0,1-1 0 0 0,0 1 0 0 0,4 3 0 0 0,-7-7 0 0 0,0 0 0 0 0,0 0 0 0 0,1 0 0 0 0,-1 0 0 0 0,0 0 0 0 0,1-1 0 0 0,-1 1 0 0 0,1 0 0 0 0,-1-1 0 0 0,1 1 0 0 0,-1-1 0 0 0,1 1 0 0 0,-1-1 0 0 0,1 0 0 0 0,0 0 0 0 0,-1 0 0 0 0,1 0 0 0 0,-1 0 0 0 0,1 0 0 0 0,0 0 0 0 0,-1 0 0 0 0,1-1 0 0 0,-1 1 0 0 0,1 0 0 0 0,0-1 0 0 0,-1 0 0 0 0,0 1 0 0 0,1-1 0 0 0,-1 0 0 0 0,1 0 0 0 0,-1 0 0 0 0,0 0 0 0 0,1 0 0 0 0,-1 0 0 0 0,2-2 0 0 0,8-10 0 0 0,1-1 0 0 0,-2 0 0 0 0,0-1 0 0 0,-1 0 0 0 0,0-1 0 0 0,8-21 0 0 0,2-2 0 0 0,-9 19 0 0 0,0 0 0 0 0,-2-1 0 0 0,0 0 0 0 0,-1-1 0 0 0,5-30 0 0 0,-10 37 0 0 0,-1 0 0 0 0,0 1 0 0 0,-1-1 0 0 0,0 0 0 0 0,-2 0 0 0 0,1 0 0 0 0,-2 1 0 0 0,0-1 0 0 0,-6-15 0 0 0,8 25 0 0 0,-1-2 0 0 0,0 1 0 0 0,0 0 0 0 0,0 0 0 0 0,-1-1 0 0 0,0 1 0 0 0,0 1 0 0 0,-1-1 0 0 0,1 0 0 0 0,-1 1 0 0 0,-9-10 0 0 0,13 15 0 0 0,0 0 0 0 0,0 0 0 0 0,0 0 0 0 0,0 0 0 0 0,0 0 0 0 0,0 0 0 0 0,-1 0 0 0 0,1 0 0 0 0,0 0 0 0 0,0 0 0 0 0,0 0 0 0 0,0 0 0 0 0,0 0 0 0 0,0-1 0 0 0,0 1 0 0 0,0 0 0 0 0,0 0 0 0 0,0 0 0 0 0,0 0 0 0 0,0 0 0 0 0,0 0 0 0 0,-1 0 0 0 0,1 0 0 0 0,0 0 0 0 0,0 0 0 0 0,0 0 0 0 0,0 0 0 0 0,0 0 0 0 0,0 0 0 0 0,0 0 0 0 0,0 0 0 0 0,0 0 0 0 0,0 0 0 0 0,0 0 0 0 0,0 0 0 0 0,-1 1 0 0 0,1-1 0 0 0,0 0 0 0 0,0 0 0 0 0,0 0 0 0 0,0 0 0 0 0,0 0 0 0 0,0 0 0 0 0,0 0 0 0 0,0 0 0 0 0,0 0 0 0 0,0 0 0 0 0,0 0 0 0 0,0 0 0 0 0,0 0 0 0 0,0 0 0 0 0,0 0 0 0 0,0 0 0 0 0,0 1 0 0 0,0-1 0 0 0,0 0 0 0 0,0 0 0 0 0,0 0 0 0 0,0 0 0 0 0,0 0 0 0 0,0 0 0 0 0,0 9 0 0 0,7 14 0 0 0,-6-19 0 0 0,8 29 0 0 0,-1-1 0 0 0,6 58 0 0 0,-14-13 0 0 0,-2 1 0 0 0,-17 101 0 0 0,15-146 0 0 0,-91 555 64 0 0,89-560-64 0 0,-149 964 0 0 0,124-699 0 0 0,-29 259 0 0 0,56-509 0 0 0,2-20 0 0 0,-1 0 0 0 0,0-1 0 0 0,-11 35 0 0 0,13-56 0 0 0,1 1 0 0 0,0-1 0 0 0,-1 0 0 0 0,1 0 0 0 0,-1 1 0 0 0,1-1 0 0 0,-1 0 0 0 0,0 0 0 0 0,0 0 0 0 0,1 0 0 0 0,-1 0 0 0 0,0 0 0 0 0,0 0 0 0 0,0 0 0 0 0,0 0 0 0 0,-2 1 0 0 0,2-2 0 0 0,0 1 0 0 0,1-1 0 0 0,-1 0 0 0 0,1 0 0 0 0,-1 0 0 0 0,0 0 0 0 0,1 0 0 0 0,-1 0 0 0 0,0 0 0 0 0,1-1 0 0 0,-1 1 0 0 0,1 0 0 0 0,-1 0 0 0 0,0 0 0 0 0,1-1 0 0 0,-1 1 0 0 0,1 0 0 0 0,-1-1 0 0 0,1 1 0 0 0,-1 0 0 0 0,1-1 0 0 0,-1 1 0 0 0,1 0 0 0 0,-1-2 0 0 0,-3-2 0 0 0,1 0 0 0 0,0-1 0 0 0,0 1 0 0 0,0-1 0 0 0,1 0 0 0 0,-4-8 0 0 0,-15-50-18 0 0,2-1 0 0 0,-13-78-1 0 0,-8-135-51 0 0,18-39 58 0 0,22 255 12 0 0,3-1 1 0 0,3 1-1 0 0,15-71 0 0 0,-18 125 0 0 0,-1 6 0 0 0,1 16 0 0 0,0 25 0 0 0,-1 118-21 0 0,-7 0-1 0 0,-26 169 1 0 0,20-254 21 0 0,-12 70 0 0 0,16-113 0 0 0,0 0 0 0 0,-21 47 0 0 0,14-51 0 0 0,14-26 0 0 0,0 1 0 0 0,-1-1 0 0 0,1 0 0 0 0,0 1 0 0 0,0-1 0 0 0,-1 0 0 0 0,1 0 0 0 0,0 0 0 0 0,0 1 0 0 0,-1-1 0 0 0,1 0 0 0 0,0 0 0 0 0,-1 0 0 0 0,1 0 0 0 0,0 1 0 0 0,-1-1 0 0 0,1 0 0 0 0,0 0 0 0 0,-1 0 0 0 0,1 0 0 0 0,0 0 0 0 0,-1 0 0 0 0,1 0 0 0 0,0 0 0 0 0,-1 0 0 0 0,0 0 0 0 0,1-1 0 0 0,-1 1 0 0 0,1-1 0 0 0,-1 1 0 0 0,0-1 0 0 0,1 0 0 0 0,-1 1 0 0 0,1-1 0 0 0,-1 0 0 0 0,1 0 0 0 0,0 1 0 0 0,-1-1 0 0 0,1 0 0 0 0,0 0 0 0 0,-1 1 0 0 0,1-1 0 0 0,0-2 0 0 0,-6-25 0 0 0,2 0 0 0 0,1-1 0 0 0,0-46 0 0 0,3 48 0 0 0,7-529-11 0 0,0 457-15 0 0,26-120-1 0 0,40-93-26 0 0,-71 306 46 0 0,-2 4 6 0 0,0 0 1 0 0,1 0 0 0 0,-1 0-1 0 0,1 0 1 0 0,0 0 0 0 0,0 0-1 0 0,0 0 1 0 0,0 0 0 0 0,0 0-1 0 0,3-4 1 0 0,-4 30 0 0 0,-13 402 0 0 0,5-57 0 0 0,-1-253 0 0 0,-3 115 0 0 0,12-196 0 0 0,3 0 0 0 0,0 0 0 0 0,3 0 0 0 0,14 53 0 0 0,-10-56 0 0 0,1 0 0 0 0,22 41 0 0 0,-24-57 0 0 0,1 0 0 0 0,0-1 0 0 0,1 0 0 0 0,0 0 0 0 0,27 25 0 0 0,-30-33 0 0 0,16 16 0 0 0,1-1 0 0 0,1-2 0 0 0,1 0 0 0 0,34 18 0 0 0,-60-37 0 0 0,1-1 0 0 0,-1 1 0 0 0,1-1 0 0 0,-1 1 0 0 0,1-1 0 0 0,-1 0 0 0 0,1 0 0 0 0,-1 1 0 0 0,1-1 0 0 0,-1 0 0 0 0,1-1 0 0 0,-1 1 0 0 0,1 0 0 0 0,-1 0 0 0 0,1-1 0 0 0,-1 1 0 0 0,1-1 0 0 0,-1 1 0 0 0,3-2 0 0 0,24-17 0 0 0,-19 12 0 0 0,-9 7 0 0 0,1-1 0 0 0,-1 1 0 0 0,1 0 0 0 0,-1 0 0 0 0,1 0 0 0 0,-1-1 0 0 0,1 1 0 0 0,-1 0 0 0 0,1 0 0 0 0,-1 0 0 0 0,1 0 0 0 0,0 0 0 0 0,-1 0 0 0 0,1 0 0 0 0,-1 0 0 0 0,1 0 0 0 0,-1 0 0 0 0,1 0 0 0 0,0 1 0 0 0,-1-1 0 0 0,1 0 0 0 0,-1 0 0 0 0,1 0 0 0 0,-1 1 0 0 0,1-1 0 0 0,-1 0 0 0 0,1 1 0 0 0,-1-1 0 0 0,0 0 0 0 0,1 1 0 0 0,-1-1 0 0 0,1 1 0 0 0,-1-1 0 0 0,0 0 0 0 0,1 1 0 0 0,-1 0 0 0 0,14 22 0 0 0,-12-18 0 0 0,14 28 0 0 0,-13-24 0 0 0,0-1 0 0 0,1 0 0 0 0,0 1 0 0 0,1-2 0 0 0,0 1 0 0 0,0 0 0 0 0,1-1 0 0 0,9 10 0 0 0,-14-16 0 0 0,-1-1 0 0 0,1 1 0 0 0,-1-1 0 0 0,1 0 0 0 0,0 1 0 0 0,-1-1 0 0 0,1 1 0 0 0,0-1 0 0 0,-1 0 0 0 0,1 0 0 0 0,0 1 0 0 0,-1-1 0 0 0,1 0 0 0 0,0 0 0 0 0,0 0 0 0 0,-1 0 0 0 0,1 0 0 0 0,0 1 0 0 0,-1-2 0 0 0,1 1 0 0 0,0 0 0 0 0,0 0 0 0 0,-1 0 0 0 0,1 0 0 0 0,0 0 0 0 0,-1-1 0 0 0,2 1 0 0 0,0-1 0 0 0,-1 0 0 0 0,0-1 0 0 0,0 1 0 0 0,0 0 0 0 0,0 0 0 0 0,0-1 0 0 0,0 1 0 0 0,0 0 0 0 0,0-1 0 0 0,0 1 0 0 0,0-1 0 0 0,0-1 0 0 0,2-7 0 0 0,0 0 0 0 0,0-1 0 0 0,0-10 0 0 0,-2 16 0 0 0,7-70-16 0 0,-4 0 0 0 0,-5-100 0 0 0,-2 46 0 0 0,2 118 16 0 0,1 9 0 0 0,-1-1 0 0 0,1 1 0 0 0,0 0 0 0 0,0-1 0 0 0,0 1 0 0 0,0 0 0 0 0,0-1 0 0 0,0 1 0 0 0,0 0 0 0 0,1-1 0 0 0,0 1 0 0 0,-1 0 0 0 0,3-5 0 0 0,-3 7 0 0 0,0 0 0 0 0,1 1 0 0 0,-1-1 0 0 0,0 0 0 0 0,1 0 0 0 0,-1 0 0 0 0,0 0 0 0 0,1 0 0 0 0,-1 0 0 0 0,0 1 0 0 0,0-1 0 0 0,1 0 0 0 0,-1 0 0 0 0,0 1 0 0 0,0-1 0 0 0,1 0 0 0 0,-1 0 0 0 0,0 1 0 0 0,0-1 0 0 0,0 0 0 0 0,1 0 0 0 0,-1 1 0 0 0,0-1 0 0 0,0 0 0 0 0,0 1 0 0 0,0-1 0 0 0,0 0 0 0 0,0 1 0 0 0,0-1 0 0 0,0 0 0 0 0,0 1 0 0 0,0 0 0 0 0,5 13 0 0 0,7 56 0 0 0,6 140 0 0 0,-14-143 0 0 0,7 244 0 0 0,-10-308 0 0 0,-1 0 0 0 0,0 0 0 0 0,1 0 0 0 0,-1-1 0 0 0,1 1 0 0 0,0 0 0 0 0,1 4 0 0 0,-2-7 0 0 0,0 0 0 0 0,0 0 0 0 0,0 0 0 0 0,0 0 0 0 0,0 0 0 0 0,0 0 0 0 0,1 0 0 0 0,-1 0 0 0 0,0 1 0 0 0,0-1 0 0 0,0 0 0 0 0,0 0 0 0 0,0 0 0 0 0,0 0 0 0 0,0 0 0 0 0,0 0 0 0 0,0 0 0 0 0,0 0 0 0 0,0 0 0 0 0,0 0 0 0 0,1 0 0 0 0,-1 0 0 0 0,0 0 0 0 0,0 0 0 0 0,0 0 0 0 0,0 0 0 0 0,0 0 0 0 0,0 0 0 0 0,0 0 0 0 0,0 0 0 0 0,0 0 0 0 0,1 0 0 0 0,-1 0 0 0 0,0 0 0 0 0,0 0 0 0 0,0 0 0 0 0,0 0 0 0 0,0 0 0 0 0,0 0 0 0 0,0 0 0 0 0,0 0 0 0 0,0 0 0 0 0,1 0 0 0 0,-1 0 0 0 0,0 0 0 0 0,0 0 0 0 0,0 0 0 0 0,0 0 0 0 0,0 0 0 0 0,0 0 0 0 0,0 0 0 0 0,0 0 0 0 0,0-1 0 0 0,0 1 0 0 0,0 0 0 0 0,0 0 0 0 0,0 0 0 0 0,0 0 0 0 0,0 0 0 0 0,4-16 0 0 0,15-396 0 0 0,-18 366-11 0 0,1 23-146 0 0,-2 1 1 0 0,-4-37 0 0 0,2 53-355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9T10:22:46.94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69 62 6447 0 0,'-1'2'175'0'0,"-1"0"-1"0"0,1 0 0 0 0,-1 1 0 0 0,1-1 0 0 0,0 0 1 0 0,0 1-1 0 0,0-1 0 0 0,0 1 0 0 0,0-1 0 0 0,0 1 1 0 0,1-1-1 0 0,0 1 0 0 0,-1 5 0 0 0,-2 9 835 0 0,-4 24-617 0 0,5-31 375 0 0,1 3-398 0 0,-4 39-1 0 0,4-40 683 0 0,1 0-323 0 0,-1 8 340 0 0,-1 1 1 0 0,-8 38-1 0 0,3-38 609 0 0,3-9-912 0 0,1-1-1 0 0,0 1 0 0 0,1 0 1 0 0,-2 17-1 0 0,12-61 5 0 0,-1 2-541 0 0,-1-9-77 0 0,8-46-18 0 0,2-126-1 0 0,-18 196-48 0 0,0 16-42 0 0,-1 8-24 0 0,2-4-18 0 0,1 1 0 0 0,-1 0 0 0 0,1-1 0 0 0,0 1 0 0 0,0 0 0 0 0,1-1 0 0 0,-1 1 0 0 0,1-1 0 0 0,1 1 0 0 0,-1-1 0 0 0,1 1 0 0 0,0-1 0 0 0,0 0 0 0 0,0 0 0 0 0,1 0 0 0 0,0 0 0 0 0,0 0 0 0 0,5 6 0 0 0,-5-8 0 0 0,-1 0 0 0 0,1 0 0 0 0,0-1 0 0 0,0 1 0 0 0,0-1 0 0 0,0 0 0 0 0,1 0 0 0 0,-1 0 0 0 0,1 0 0 0 0,-1-1 0 0 0,1 1 0 0 0,-1-1 0 0 0,1 0 0 0 0,0 0 0 0 0,0 0 0 0 0,0-1 0 0 0,0 1 0 0 0,-1-1 0 0 0,1 0 0 0 0,0 0 0 0 0,0 0 0 0 0,0-1 0 0 0,0 1 0 0 0,0-1 0 0 0,-1 0 0 0 0,1 0 0 0 0,6-2 0 0 0,-2-1 0 0 0,1-1 0 0 0,0 0 0 0 0,-1 0 0 0 0,0 0 0 0 0,0-1 0 0 0,-1 0 0 0 0,1-1 0 0 0,12-14 0 0 0,-16 16 0 0 0,1-1 0 0 0,-1 1 0 0 0,0-1 0 0 0,-1 0 0 0 0,0 0 0 0 0,0 0 0 0 0,0 0 0 0 0,0-1 0 0 0,-1 1 0 0 0,0-1 0 0 0,0 0 0 0 0,-1 1 0 0 0,1-12 0 0 0,-2 17 0 0 0,0 0 0 0 0,0 0 0 0 0,0 0 0 0 0,0 0 0 0 0,0 0 0 0 0,0 0 0 0 0,0 0 0 0 0,0 0 0 0 0,0 0 0 0 0,-1 0 0 0 0,1 0 0 0 0,0 0 0 0 0,-1 0 0 0 0,1 1 0 0 0,0-1 0 0 0,-1 0 0 0 0,1 0 0 0 0,-1 0 0 0 0,0 1 0 0 0,1-1 0 0 0,-1 0 0 0 0,0 0 0 0 0,1 1 0 0 0,-1-1 0 0 0,0 1 0 0 0,0-1 0 0 0,-1 0 0 0 0,2 1 0 0 0,-1 0 0 0 0,0 0 0 0 0,0 0 0 0 0,0 0 0 0 0,0 0 0 0 0,0 1 0 0 0,0-1 0 0 0,0 0 0 0 0,0 1 0 0 0,1-1 0 0 0,-1 0 0 0 0,0 1 0 0 0,0-1 0 0 0,0 1 0 0 0,1 0 0 0 0,-1-1 0 0 0,0 1 0 0 0,0-1 0 0 0,1 1 0 0 0,-1 0 0 0 0,1 0 0 0 0,-1-1 0 0 0,1 1 0 0 0,-1 0 0 0 0,1 0 0 0 0,-1 0 0 0 0,1-1 0 0 0,0 1 0 0 0,-1 1 0 0 0,-10 28 0 0 0,8-6 13 0 0,1 28 51 0 0,1-44-34 0 0,1 1 0 0 0,0-1 0 0 0,0 0-1 0 0,3 15 1 0 0,-1-10 9 0 0,-1-1 88 0 0,1-1 1 0 0,4 35-9 0 0,-1-22-39 0 0,-2-13-63 0 0,0 3-5 0 0,1 0-1 0 0,0 0 1 0 0,1 0 0 0 0,10 18 0 0 0,6-5 91 0 0,-20-26-125 0 0,-1-1 0 0 0,1 1 0 0 0,0 0 0 0 0,0 0 0 0 0,-1-1 0 0 0,1 1 0 0 0,0 0 0 0 0,0-1 0 0 0,0 1 0 0 0,0-1 0 0 0,0 1-1 0 0,0-1 1 0 0,0 0 0 0 0,0 1 0 0 0,0-1 0 0 0,0 0 0 0 0,0 0 0 0 0,0 1 0 0 0,0-1 0 0 0,0 0 0 0 0,0 0 0 0 0,0 0 0 0 0,0 0 0 0 0,0-1 0 0 0,0 1-1 0 0,0 0 1 0 0,0 0 0 0 0,0-1 0 0 0,2 0 0 0 0,1-4-2422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9T08:04:15.73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1375 0 0,'3'51'10588'0'0,"0"-28"-8400"0"0,-2-20-2746 0 0,0 7 3195 0 0,-1-6-2378 0 0,0 1 0 0 0,0 0 0 0 0,1-1 0 0 0,-1 1-1 0 0,1-1 1 0 0,2 6 0 0 0,4 27 576 0 0,-6-20-312 0 0,-1 0 0 0 0,-1 1 0 0 0,-1-1 0 0 0,0 0 0 0 0,-6 19 0 0 0,5-21-427 0 0,4-11-81 0 0,2-7 20 0 0,4-9 50 0 0,2-8-34 0 0,1-1 1 0 0,0 2-1 0 0,2-1 1 0 0,0 2-1 0 0,1-1 0 0 0,1 2 1 0 0,0 0-1 0 0,1 0 1 0 0,1 2-1 0 0,1 0 1 0 0,20-15-1 0 0,-30 26-33 0 0,-1 0-1 0 0,1 0 1 0 0,0 0 0 0 0,14-4-1 0 0,-17 7-55 0 0,-1 0 1 0 0,1 0-1 0 0,0 0 0 0 0,-1 0 0 0 0,1 1 1 0 0,0-1-1 0 0,-1 1 0 0 0,1 0 0 0 0,0 0 1 0 0,0 0-1 0 0,-1 1 0 0 0,5 1 1 0 0,-8-2-28 0 0,1 0 1 0 0,-1 0 0 0 0,0 0 0 0 0,0 0 0 0 0,0 0 0 0 0,0 0 0 0 0,0 0 0 0 0,1 0 0 0 0,-1 0 0 0 0,0 0 0 0 0,0 0 0 0 0,0 0 0 0 0,0 0 0 0 0,0 0 0 0 0,0 0-1 0 0,0 1 1 0 0,1-1 0 0 0,-1 0 0 0 0,0 0 0 0 0,0 0 0 0 0,0 0 0 0 0,0 0 0 0 0,0 0 0 0 0,0 1 0 0 0,0-1 0 0 0,0 0 0 0 0,0 0 0 0 0,0 0 0 0 0,0 0 0 0 0,0 0-1 0 0,0 1 1 0 0,0-1 0 0 0,0 0 0 0 0,0 0 0 0 0,0 0 0 0 0,0 0 0 0 0,0 0 0 0 0,0 1 0 0 0,0-1 0 0 0,0 3-1195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9T10:22:47.61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286 6 7831 0 0,'-6'-4'5943'0'0,"-8"2"-3378"0"0,-14 4-185 0 0,20-1-2210 0 0,0 0 0 0 0,0 0 0 0 0,0 1 0 0 0,0 1 0 0 0,0-1 0 0 0,0 1 0 0 0,1 1 0 0 0,-1-1 0 0 0,1 1 0 0 0,0 0 0 0 0,0 1 0 0 0,0 0 0 0 0,1 0 0 0 0,0 0 0 0 0,-7 8 0 0 0,12-12-169 0 0,0 0-1 0 0,0 0 0 0 0,1 0 1 0 0,-1 1-1 0 0,0-1 1 0 0,1 0-1 0 0,-1 0 1 0 0,1 0-1 0 0,-1 0 0 0 0,1 1 1 0 0,0-1-1 0 0,0 0 1 0 0,-1 0-1 0 0,1 0 1 0 0,0 1-1 0 0,0-1 0 0 0,0 0 1 0 0,0 1-1 0 0,0-1 1 0 0,1 0-1 0 0,-1 0 1 0 0,1 2-1 0 0,-1-1-2 0 0,2 0 0 0 0,-1 0 0 0 0,0 0 0 0 0,0 0 0 0 0,1 0 0 0 0,-1 0 0 0 0,1-1 0 0 0,-1 1 0 0 0,1 0 0 0 0,0-1 0 0 0,2 2 0 0 0,5 3 38 0 0,0-1 0 0 0,0 0 0 0 0,0 0 1 0 0,11 2-1 0 0,-7-2 109 0 0,0 0 0 0 0,-1 1 1 0 0,0 0-1 0 0,22 15 0 0 0,-18-6-134 0 0,-13-10-11 0 0,2-1 0 0 0,-1 0 0 0 0,0 1 0 0 0,0 0 0 0 0,0 0 0 0 0,-1 0 0 0 0,0 0 0 0 0,0 0 0 0 0,0 1 0 0 0,-1-1 0 0 0,0 1 0 0 0,0-1 0 0 0,2 8 0 0 0,-4-11 8 0 0,0 0-1 0 0,0 0 0 0 0,0 0 1 0 0,0 0-1 0 0,-1 0 1 0 0,1 0-1 0 0,0-1 1 0 0,-1 1-1 0 0,1 0 0 0 0,-1 0 1 0 0,0 0-1 0 0,0-1 1 0 0,0 1-1 0 0,0 0 1 0 0,0-1-1 0 0,0 1 0 0 0,-2 1 1 0 0,0 0 25 0 0,1-1-1 0 0,-1 1 1 0 0,0-1 0 0 0,0 0-1 0 0,-1 0 1 0 0,1 0 0 0 0,0-1-1 0 0,-6 3 1 0 0,0-1 28 0 0,0-1 0 0 0,0 0 1 0 0,0 0-1 0 0,-1-1 0 0 0,1 0 0 0 0,-13-1 0 0 0,5-1-70 0 0,0-1 0 0 0,0 0 0 0 0,0-2-1 0 0,-16-4 1 0 0,23 4-4 0 0,0 1 0 0 0,0-1-1 0 0,1-1 1 0 0,-1 0 0 0 0,1 0 0 0 0,0-1-1 0 0,-13-10 1 0 0,20 14-85 0 0,1 1 0 0 0,0 0-1 0 0,-1-1 1 0 0,1 1 0 0 0,0-1 0 0 0,0 0 0 0 0,0 1-1 0 0,0-1 1 0 0,0 0 0 0 0,0 1 0 0 0,-1-5-1 0 0,0-2-946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9T10:22:48.47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94 158 9215 0 0,'-1'0'30'0'0,"1"0"0"0"0,0 0 0 0 0,0 0 0 0 0,-1 0 0 0 0,1 1 0 0 0,0-1 0 0 0,0 0-1 0 0,0 0 1 0 0,-1 0 0 0 0,1 1 0 0 0,0-1 0 0 0,0 0 0 0 0,0 0 0 0 0,0 0 0 0 0,0 1 0 0 0,0-1-1 0 0,-1 0 1 0 0,1 0 0 0 0,0 1 0 0 0,0-1 0 0 0,0 0 0 0 0,0 0 0 0 0,0 1 0 0 0,0-1 0 0 0,0 0-1 0 0,0 1 1 0 0,0-1 0 0 0,0 0 0 0 0,0 0 0 0 0,0 1 0 0 0,0-1 0 0 0,0 0 0 0 0,1 0-1 0 0,-1 1 1 0 0,2 14 54 0 0,0-7 777 0 0,-3-2-820 0 0,1 0 0 0 0,0 0 1 0 0,0 0-1 0 0,1 1 0 0 0,1 7 0 0 0,3 22 145 0 0,-2 23 128 0 0,-2-47 335 0 0,-1 0-69 0 0,1 5-289 0 0,-1-7 194 0 0,1 1 1 0 0,-2-1 0 0 0,-1 16-1 0 0,-2-48 4072 0 0,-20-92-4706 0 0,20 103 145 0 0,0 0-1 0 0,-1-1 1 0 0,0 2-1 0 0,0-1 1 0 0,-9-11 0 0 0,9 14 49 0 0,-1 0 1 0 0,2-1 0 0 0,-1 0 0 0 0,1 0-1 0 0,0 0 1 0 0,1-1 0 0 0,0 1 0 0 0,-2-12 0 0 0,5 17 61 0 0,-1-1 1 0 0,1 1 0 0 0,0-1 0 0 0,0 1 0 0 0,1-1 0 0 0,-1 1-1 0 0,1-1 1 0 0,0 1 0 0 0,0-1 0 0 0,1 1 0 0 0,-1 0 0 0 0,3-5 0 0 0,-2 6-58 0 0,0 0 0 0 0,0 0 0 0 0,1 0 0 0 0,-1 0 0 0 0,1 0 0 0 0,0 1 0 0 0,0-1 0 0 0,0 1 0 0 0,0 0 0 0 0,0 0 0 0 0,0 0 0 0 0,0 0 0 0 0,1 1 0 0 0,-1-1 0 0 0,5-1 0 0 0,6-1 10 0 0,0 0 0 0 0,0 0 0 0 0,0 1-1 0 0,1 1 1 0 0,21-1 0 0 0,-28 3-31 0 0,0 0-1 0 0,1 1 0 0 0,-1 0 1 0 0,0 0-1 0 0,0 1 1 0 0,0 0-1 0 0,0 0 0 0 0,-1 1 1 0 0,1 0-1 0 0,-1 0 1 0 0,10 7-1 0 0,-15-9-27 0 0,-1 0 0 0 0,0 0 0 0 0,0 0-1 0 0,1 0 1 0 0,-1 0 0 0 0,0 1 0 0 0,0-1 0 0 0,0 0 0 0 0,0 1-1 0 0,0-1 1 0 0,0 1 0 0 0,-1-1 0 0 0,1 1 0 0 0,-1-1-1 0 0,1 1 1 0 0,-1 0 0 0 0,1-1 0 0 0,-1 1 0 0 0,0 0 0 0 0,0-1-1 0 0,1 1 1 0 0,-1 0 0 0 0,-1-1 0 0 0,1 1 0 0 0,0 0 0 0 0,0 0-1 0 0,-1-1 1 0 0,1 1 0 0 0,-1-1 0 0 0,1 1 0 0 0,-1 0-1 0 0,1-1 1 0 0,-1 1 0 0 0,-1 1 0 0 0,-3 7 8 0 0,-1 0-1 0 0,0-1 1 0 0,-15 17-1 0 0,17-20-7 0 0,-16 16-1 0 0,14-17 0 0 0,1 1 0 0 0,0 0 0 0 0,0 0 0 0 0,-7 12 0 0 0,12-17 0 0 0,0-1 0 0 0,0 0 0 0 0,0 1 0 0 0,0-1 0 0 0,0 0 0 0 0,0 1 0 0 0,0-1 0 0 0,0 0 0 0 0,0 0 0 0 0,0 1 0 0 0,0-1 0 0 0,1 0 0 0 0,-1 1 0 0 0,0-1 0 0 0,0 0 0 0 0,0 0 0 0 0,0 1 0 0 0,1-1 0 0 0,-1 0 0 0 0,0 0 0 0 0,0 1 0 0 0,1-1 0 0 0,-1 0 0 0 0,0 0 0 0 0,1 0 0 0 0,-1 0 0 0 0,0 1 0 0 0,0-1 0 0 0,1 0 0 0 0,-1 0 0 0 0,0 0 0 0 0,1 0 0 0 0,-1 0 0 0 0,0 0 0 0 0,1 0 0 0 0,-1 0 0 0 0,0 0 0 0 0,1 0 0 0 0,-1 0 0 0 0,0 0 0 0 0,1 0 0 0 0,-1 0 0 0 0,1 0 0 0 0,20 1 0 0 0,-18-2 0 0 0,0 1 0 0 0,22 0 0 0 0,40 5 0 0 0,-59-4 0 0 0,0 0 0 0 0,0 1 0 0 0,0-1 0 0 0,0 1 0 0 0,0 0 0 0 0,0 1 0 0 0,0-1 0 0 0,-1 1 0 0 0,1 0 0 0 0,-1 0 0 0 0,0 1 0 0 0,5 4 0 0 0,-8-6 0 0 0,-1-1 0 0 0,0 0 0 0 0,1 1 0 0 0,-1-1 0 0 0,0 1 0 0 0,0 0 0 0 0,0-1 0 0 0,-1 1 0 0 0,1 0 0 0 0,0-1 0 0 0,-1 1 0 0 0,1 0 0 0 0,-1 0 0 0 0,1 0 0 0 0,-1-1 0 0 0,0 1 0 0 0,0 0 0 0 0,0 3 0 0 0,0-2 0 0 0,-1 0 0 0 0,1 0 0 0 0,-1 0 0 0 0,0 0 0 0 0,0 0 0 0 0,0 0 0 0 0,-1 0 0 0 0,1-1 0 0 0,-1 1 0 0 0,-2 3 0 0 0,-2 2 0 0 0,-1-1 0 0 0,0 0 0 0 0,0 0 0 0 0,0-1 0 0 0,-1 0 0 0 0,-9 6 0 0 0,4-4 0 0 0,-1-1 0 0 0,0-1 0 0 0,-1 0 0 0 0,1 0 0 0 0,-1-2 0 0 0,-25 5 0 0 0,9-4 0 0 0,0-1 0 0 0,-41-1 0 0 0,71-3-43 0 0,1 0 0 0 0,-1 0 0 0 0,0 0 0 0 0,1 0 0 0 0,-1 0 0 0 0,1 0-1 0 0,-1 0 1 0 0,1 0 0 0 0,-1 0 0 0 0,1 0 0 0 0,-1 0 0 0 0,1-1 0 0 0,-1 1 0 0 0,1 0 0 0 0,-1 0 0 0 0,1-1 0 0 0,-1 1-1 0 0,1 0 1 0 0,-1 0 0 0 0,0-1 0 0 0,1 0-102 0 0,0 1 0 0 0,1-1-1 0 0,-1 1 1 0 0,0-1 0 0 0,1 1 0 0 0,-1-1 0 0 0,1 1-1 0 0,-1 0 1 0 0,1-1 0 0 0,-1 1 0 0 0,0 0-1 0 0,1-1 1 0 0,-1 1 0 0 0,1 0 0 0 0,-1 0 0 0 0,1-1-1 0 0,0 1 1 0 0,-1 0 0 0 0,1 0 0 0 0,-1 0-1 0 0,2 0 1 0 0,4-3-6859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9T10:22:49.02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285 43 8751 0 0,'12'-8'1102'0'0,"-10"8"-981"0"0,-1-1 1 0 0,1 0 0 0 0,-1 0-1 0 0,0 0 1 0 0,1 0 0 0 0,-1 0-1 0 0,0 0 1 0 0,1 0 0 0 0,-1 0-1 0 0,0 0 1 0 0,0 0 0 0 0,0-1-1 0 0,0 1 1 0 0,0 0 0 0 0,1-3-1 0 0,-2 3-46 0 0,-1 1 1 0 0,1-1-1 0 0,0 0 0 0 0,-1 1 0 0 0,1-1 0 0 0,-1 1 0 0 0,1-1 0 0 0,0 1 0 0 0,-1-1 1 0 0,1 1-1 0 0,-1-1 0 0 0,0 1 0 0 0,1-1 0 0 0,-1 1 0 0 0,1 0 0 0 0,-1-1 0 0 0,0 1 1 0 0,1 0-1 0 0,-1 0 0 0 0,1-1 0 0 0,-1 1 0 0 0,0 0 0 0 0,0 0 0 0 0,0 0 0 0 0,-20-4 1054 0 0,19 4-964 0 0,-8-1 403 0 0,1 1-1 0 0,-1 0 0 0 0,1 0 0 0 0,-1 1 1 0 0,-17 4-1 0 0,22-4-468 0 0,1 0-1 0 0,-1 0 1 0 0,1 1 0 0 0,0 0-1 0 0,-1 0 1 0 0,1 0 0 0 0,0 0-1 0 0,0 0 1 0 0,0 1 0 0 0,1 0-1 0 0,-1 0 1 0 0,0 0 0 0 0,1 0 0 0 0,-4 5-1 0 0,7-7-98 0 0,-1 0-1 0 0,0 0 1 0 0,0 1-1 0 0,1-1 1 0 0,-1 0-1 0 0,0 1 1 0 0,1-1-1 0 0,0 1 1 0 0,-1-1 0 0 0,1 0-1 0 0,0 1 1 0 0,0-1-1 0 0,-1 1 1 0 0,1-1-1 0 0,0 1 1 0 0,1-1-1 0 0,-1 1 1 0 0,0-1-1 0 0,1 2 1 0 0,0 0-2 0 0,0-1 0 0 0,0 1 0 0 0,0-1 0 0 0,0 1 0 0 0,1-1-1 0 0,-1 0 1 0 0,1 0 0 0 0,0 0 0 0 0,3 4 0 0 0,4 1-6 0 0,0 1-1 0 0,1-2 1 0 0,18 11 0 0 0,-24-15 7 0 0,10 6 15 0 0,38 23 157 0 0,-48-28-158 0 0,0 0 0 0 0,0 0-1 0 0,0 1 1 0 0,-1 0 0 0 0,0-1-1 0 0,1 1 1 0 0,-1 0 0 0 0,0 0 0 0 0,3 7-1 0 0,-5-9 3 0 0,-1-1-1 0 0,1 0 0 0 0,-1 1 1 0 0,1-1-1 0 0,-1 1 0 0 0,1-1 1 0 0,-1 1-1 0 0,0-1 0 0 0,0 1 1 0 0,0-1-1 0 0,0 0 1 0 0,0 1-1 0 0,0-1 0 0 0,0 1 1 0 0,0-1-1 0 0,-1 1 0 0 0,1-1 1 0 0,0 1-1 0 0,-1-1 1 0 0,0 1-1 0 0,0 0 0 0 0,0 0 44 0 0,-1 0 1 0 0,0 0-1 0 0,1 0 0 0 0,-1 0 0 0 0,0 0 0 0 0,0-1 0 0 0,0 1 0 0 0,0-1 0 0 0,0 1 1 0 0,0-1-1 0 0,-4 1 0 0 0,-4 3 149 0 0,-1-2 0 0 0,1 0 0 0 0,-1 0 0 0 0,-14 1 1 0 0,4-1-200 0 0,0-2 0 0 0,0 0-1 0 0,1-1 1 0 0,-1-1 0 0 0,0-1 0 0 0,1-1 0 0 0,-1-1 0 0 0,-23-8 0 0 0,30 6-747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9T10:22:51.66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1462 82 5527 0 0,'2'-3'103'0'0,"1"0"0"0"0,-1 0 0 0 0,1 0 0 0 0,-1 0 0 0 0,1 0 0 0 0,0 0 0 0 0,0 1 0 0 0,0-1 0 0 0,1 1-1 0 0,-1 0 1 0 0,0 0 0 0 0,5-2 0 0 0,6-2 951 0 0,27-8 0 0 0,-14 6-164 0 0,-16 5-337 0 0,-8 2-261 0 0,-1 0 0 0 0,1 0-1 0 0,0 0 1 0 0,0 0-1 0 0,0 0 1 0 0,-1 0-1 0 0,1-1 1 0 0,4-2 0 0 0,-11 3 319 0 0,1 0 0 0 0,-1 1 0 0 0,0 0 1 0 0,1 0-1 0 0,-1 0 0 0 0,-6 2 0 0 0,-45 12 448 0 0,0 3 1 0 0,-84 38-1 0 0,40-14-858 0 0,46-20-185 0 0,-205 82 329 0 0,175-65 58 0 0,-81 50-1 0 0,28-10-283 0 0,-58 37 1 0 0,178-105-120 0 0,1 1 0 0 0,1 0 0 0 0,-19 18 0 0 0,28-25 0 0 0,1 1 0 0 0,0 0 0 0 0,1 0 0 0 0,-1 0 0 0 0,1 0 0 0 0,0 1 0 0 0,0-1 0 0 0,0 1 0 0 0,1 0 0 0 0,0 0 0 0 0,0 0 0 0 0,0 0 0 0 0,0 10 0 0 0,-1 2 0 0 0,2-14 0 0 0,0 0 0 0 0,1 0 0 0 0,-1-1 0 0 0,1 1 0 0 0,0 0 0 0 0,0 0 0 0 0,0 0 0 0 0,1 0 0 0 0,0 4 0 0 0,-1-8 0 0 0,0 0 0 0 0,0 1 0 0 0,1-1 0 0 0,-1 0 0 0 0,0 0 0 0 0,0 0 0 0 0,0 1 0 0 0,1-1 0 0 0,-1 0 0 0 0,0 0 0 0 0,0 0 0 0 0,1 0 0 0 0,-1 1 0 0 0,0-1 0 0 0,0 0 0 0 0,1 0 0 0 0,-1 0 0 0 0,0 0 0 0 0,1 0 0 0 0,-1 0 0 0 0,0 0 0 0 0,0 0 0 0 0,1 0 0 0 0,-1 0 0 0 0,0 0 0 0 0,1 0 0 0 0,-1 0 0 0 0,0 0 0 0 0,0 0 0 0 0,1 0 0 0 0,-1 0 0 0 0,0 0 0 0 0,1 0 0 0 0,-1 0 0 0 0,0 0 0 0 0,0-1 0 0 0,1 1 0 0 0,-1 0 0 0 0,0 0 0 0 0,0 0 0 0 0,1 0 0 0 0,-1-1 0 0 0,0 1 0 0 0,0 0 0 0 0,0 0 0 0 0,1-1 0 0 0,10-9 0 0 0,-11 9 0 0 0,3-1 0 0 0,-1 0 0 0 0,1 0 0 0 0,-1 1 0 0 0,1-1 0 0 0,0 1 0 0 0,0-1 0 0 0,0 1 0 0 0,0 0 0 0 0,0 0 0 0 0,4-1 0 0 0,35-4 0 0 0,-17 3 0 0 0,60-11 0 0 0,5 0 0 0 0,102-31 0 0 0,-181 43 0 0 0,-8 2 0 0 0,-7 2 0 0 0,-228 65 0 0 0,-75 28 0 0 0,253-73 0 0 0,-53 18 0 0 0,106-40 0 0 0,0 1 0 0 0,-1-1 0 0 0,1 1 0 0 0,0-1 0 0 0,0 0 0 0 0,0 0 0 0 0,-1 0 0 0 0,1 0 0 0 0,0 0 0 0 0,0 0 0 0 0,-1 0 0 0 0,1 0 0 0 0,0 0 0 0 0,0 0 0 0 0,-1-1 0 0 0,1 1 0 0 0,0 0 0 0 0,0-1 0 0 0,0 1 0 0 0,0-1 0 0 0,0 0 0 0 0,0 1 0 0 0,-2-2 0 0 0,2 1 0 0 0,0 0 0 0 0,1 0 0 0 0,-1-1 0 0 0,1 1 0 0 0,-1 0 0 0 0,1 0 0 0 0,0 0 0 0 0,-1-1 0 0 0,1 1 0 0 0,0 0 0 0 0,0 0 0 0 0,0-1 0 0 0,0 1 0 0 0,0 0 0 0 0,0 0 0 0 0,0-1 0 0 0,0 1 0 0 0,0 0 0 0 0,1 0 0 0 0,-1 0 0 0 0,0-1 0 0 0,1 1 0 0 0,0-1 0 0 0,93-213 0 0 0,-93 212 2 0 0,0 0 0 0 0,1 0 0 0 0,0 0 0 0 0,0 0 1 0 0,0 0-1 0 0,0 0 0 0 0,0 1 0 0 0,0-1 0 0 0,1 1 0 0 0,-1 0 0 0 0,1-1 0 0 0,0 1 0 0 0,3-2 0 0 0,-3 3 1 0 0,0 0 0 0 0,-1 1 0 0 0,1-1 0 0 0,0 0 0 0 0,0 1 0 0 0,0 0 0 0 0,0 0 0 0 0,0 0 0 0 0,0 0 0 0 0,0 0-1 0 0,0 0 1 0 0,0 1 0 0 0,0-1 0 0 0,0 1 0 0 0,4 2 0 0 0,111 30 403 0 0,139 22 0 0 0,-213-51-406 0 0,-30-4 0 0 0,0 2 0 0 0,17 3 0 0 0,-31-5 0 0 0,0 0 0 0 0,0 0 0 0 0,0 0 0 0 0,-1 0 0 0 0,1 0 0 0 0,0 0 0 0 0,0 0 0 0 0,0 0 0 0 0,0 0 0 0 0,0 0 0 0 0,0 0 0 0 0,0 0 0 0 0,0 0 0 0 0,0 0 0 0 0,0 0 0 0 0,0 0 0 0 0,0 0 0 0 0,0 0 0 0 0,-1 0 0 0 0,1 0 0 0 0,0 0 0 0 0,0 0 0 0 0,0 0 0 0 0,0 0 0 0 0,0 0 0 0 0,0 0 0 0 0,0 0 0 0 0,0 1 0 0 0,0-1 0 0 0,0 0 0 0 0,0 0 0 0 0,0 0 0 0 0,0 0 0 0 0,0 0 0 0 0,0 0 0 0 0,0 0 0 0 0,0 0 0 0 0,0 0 0 0 0,0 0 0 0 0,0 0 0 0 0,0 0 0 0 0,0 1 0 0 0,0-1 0 0 0,0 0 0 0 0,0 0 0 0 0,0 0 0 0 0,0 0 0 0 0,0 0 0 0 0,0 0 0 0 0,0 0 0 0 0,0 0 0 0 0,0 0 0 0 0,0 0 0 0 0,0 0 0 0 0,0 0 0 0 0,0 0 0 0 0,0 1 0 0 0,-13 2 0 0 0,-16 3 0 0 0,-180 4 2 0 0,145-10-15 0 0,0 2 0 0 0,-71 14 0 0 0,131-16-152 0 0,3 0 24 0 0,-1 0 0 0 0,1 1 0 0 0,-1-1 1 0 0,1 0-1 0 0,-1 1 0 0 0,1-1 0 0 0,-1 1 1 0 0,1-1-1 0 0,-1 1 0 0 0,1 0 0 0 0,0 0 0 0 0,-1-1 1 0 0,-1 3-1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9T10:22:54.38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154 0 8287 0 0,'21'24'2938'0'0,"19"28"16"0"0,-1 1 1 0 0,35 66 0 0 0,-72-115-2667 0 0,6 10-68 0 0,25 40-18 0 0,-24-41-18 0 0,-2 2-66 0 0,32 58 52 0 0,-3 4 108 0 0,-29-62-60 0 0,-1 0 6 0 0,31 71 83 0 0,-14-30-219 0 0,-12-28-30 0 0,17 44-32 0 0,0 2 46 0 0,-16-42-4 0 0,13 36-34 0 0,-19-51 70 0 0,1 0 10 0 0,18 53-9 0 0,-13-37-18 0 0,13 46-70 0 0,1 17-17 0 0,-4 5 0 0 0,-2 5 0 0 0,-3 3 0 0 0,-2-4 0 0 0,-4-2 0 0 0,-3 4 0 0 0,-5 5 0 0 0,-3-6 0 0 0,-1-26 11 0 0,0-51 31 0 0,-4 38-31 0 0,-7 12-11 0 0,-4 0 0 0 0,-1-12 0 0 0,-1-1 0 0 0,2 3 0 0 0,-1-1 0 0 0,1 1 0 0 0,0-3 0 0 0,0 0 0 0 0,0-1 0 0 0,0-2 0 0 0,1-1 0 0 0,0 2 0 0 0,-3-1 0 0 0,-3 1 0 0 0,-1 2 0 0 0,-2 2 0 0 0,-1 3 0 0 0,3-4 0 0 0,2-2 0 0 0,2-3 0 0 0,0-1 0 0 0,13-46 0 0 0,-29 84 0 0 0,-36 46 0 0 0,-17 40 0 0 0,73-146 0 0 0,-44 100 0 0 0,30-95 232 0 0,22-37-164 0 0,1 1-1 0 0,0 0 1 0 0,0 0 0 0 0,1 0-1 0 0,0 0 1 0 0,0 1-1 0 0,1-1 1 0 0,-4 17-1 0 0,7-22-67 0 0,0 0 0 0 0,0 0 0 0 0,0 1 0 0 0,0-1 0 0 0,1 0 0 0 0,-1 0 0 0 0,1 0 0 0 0,0 1 0 0 0,0-1 0 0 0,2 5 0 0 0,-2-6-2 0 0,0-1-1 0 0,-1 1 1 0 0,1 0-1 0 0,-1-1 1 0 0,1 1-1 0 0,-1 0 1 0 0,0 0-1 0 0,0-1 1 0 0,0 1-1 0 0,0 0 1 0 0,0 0-1 0 0,-1 2 1 0 0,1-3-48 0 0,0 1 0 0 0,0-1 0 0 0,0 0 0 0 0,0 0 0 0 0,0 1-1 0 0,0-1 1 0 0,0 0 0 0 0,0 1 0 0 0,0-1 0 0 0,0 0 0 0 0,1 0 0 0 0,-1 1 0 0 0,1-1 0 0 0,-1 0 0 0 0,1 0 0 0 0,-1 0 0 0 0,1 0 0 0 0,0 1-1 0 0,-1-1 1 0 0,1 0 0 0 0,0 0 0 0 0,1 1 0 0 0,-1-2 0 0 0,-1 1 0 0 0,1-1-1 0 0,-1 1 1 0 0,0-1 0 0 0,1 0-1 0 0,-1 1 1 0 0,1-1 0 0 0,-1 1-1 0 0,0 0 1 0 0,0-1 0 0 0,1 1-1 0 0,-1-1 1 0 0,0 1 0 0 0,0-1-1 0 0,0 1 1 0 0,0 0 0 0 0,1-1-1 0 0,-1 2 1 0 0,-1-1 38 0 0,6-8 138 0 0,23-7-106 0 0,0-1 0 0 0,25-19 1 0 0,-4 2-8 0 0,-44 29-10 0 0,9-4 68 0 0,-1-1 1 0 0,0-1 0 0 0,-1 0-1 0 0,0-1 1 0 0,0 0 0 0 0,13-16-1 0 0,-25 26-65 0 0,0 0-1 0 0,0 0 1 0 0,0 0 0 0 0,0 0-1 0 0,0 0 1 0 0,0 0-1 0 0,0-1 1 0 0,0 1 0 0 0,0 0-1 0 0,0 0 1 0 0,0 0-1 0 0,0 0 1 0 0,0 0 0 0 0,0 0-1 0 0,0 0 1 0 0,0 0-1 0 0,0 0 1 0 0,0 0 0 0 0,0-1-1 0 0,0 1 1 0 0,0 0-1 0 0,0 0 1 0 0,0 0 0 0 0,0 0-1 0 0,0 0 1 0 0,0 0-1 0 0,0 0 1 0 0,0 0-1 0 0,0 0 1 0 0,0 0 0 0 0,0-1-1 0 0,0 1 1 0 0,0 0-1 0 0,0 0 1 0 0,0 0 0 0 0,0 0-1 0 0,0 0 1 0 0,-1 0-1 0 0,1 0 1 0 0,0 0 0 0 0,0 0-1 0 0,0 0 1 0 0,0 0-1 0 0,0 0 1 0 0,0 0 0 0 0,0 0-1 0 0,0 0 1 0 0,0 0-1 0 0,0 0 1 0 0,-1 0 0 0 0,1 0-1 0 0,0 0 1 0 0,0 0-1 0 0,0 0 1 0 0,0 0 0 0 0,-10-1 110 0 0,-10 4-66 0 0,-3 3-25 0 0,1 2 0 0 0,-1 1 0 0 0,1 1 0 0 0,1 1 0 0 0,0 1 0 0 0,0 1 0 0 0,-30 25 0 0 0,0 7 174 0 0,-7 6 61 0 0,58-51-260 0 0,0 0 0 0 0,0 0 1 0 0,0 0-1 0 0,-1 0 0 0 0,1 0 0 0 0,0 1 1 0 0,0-1-1 0 0,0 0 0 0 0,0 0 0 0 0,0 0 1 0 0,0 0-1 0 0,0 0 0 0 0,-1 0 0 0 0,1 0 1 0 0,0 0-1 0 0,0 0 0 0 0,0 0 1 0 0,0 1-1 0 0,0-1 0 0 0,-1 0 0 0 0,1 0 1 0 0,0 0-1 0 0,0 0 0 0 0,0 0 0 0 0,0 0 1 0 0,-1 0-1 0 0,1 0 0 0 0,0 0 0 0 0,0 0 1 0 0,0 0-1 0 0,0 0 0 0 0,0-1 0 0 0,-1 1 1 0 0,1 0-1 0 0,0 0 0 0 0,0 0 0 0 0,0 0 1 0 0,0 0-1 0 0,0 0 0 0 0,0 0 1 0 0,-1 0-1 0 0,1 0 0 0 0,0 0 0 0 0,0-1 1 0 0,0 1-1 0 0,0 0 0 0 0,0 0 0 0 0,0-11 4 0 0,6-15-7 0 0,-5 23 3 0 0,0 2 0 0 0,4-17 0 0 0,0-1 0 0 0,3-26 0 0 0,-8 38 0 0 0,0 0 0 0 0,0 0 0 0 0,0 0 0 0 0,-1 0 0 0 0,0 1 0 0 0,0-1 0 0 0,-1 0 0 0 0,0 1 0 0 0,0-1 0 0 0,-4-7 0 0 0,0 3 0 0 0,0-1 0 0 0,-13-15 0 0 0,4 5 0 0 0,14 22 0 0 0,1 0 0 0 0,0-1 0 0 0,0 1 0 0 0,-1 0 0 0 0,1-1 0 0 0,0 1 0 0 0,0 0 0 0 0,0-1 0 0 0,0 1 0 0 0,0 0 0 0 0,0-1 0 0 0,-1 1 0 0 0,1 0 0 0 0,0-1 0 0 0,0 1 0 0 0,0-1 0 0 0,0 1 0 0 0,0 0 0 0 0,0-1 0 0 0,0 1 0 0 0,0 0 0 0 0,1-1 0 0 0,-1 1 0 0 0,0 0 0 0 0,0-1 0 0 0,0 1 0 0 0,0 0 0 0 0,0-1 0 0 0,1 1 0 0 0,-1 0 0 0 0,0-1 0 0 0,0 1 0 0 0,0 0 0 0 0,1-1 0 0 0,15-6 0 0 0,17 4 0 0 0,-8 5 0 0 0,0 1 0 0 0,0 1 0 0 0,-1 1 0 0 0,29 10 0 0 0,25 4 0 0 0,-88-14 0 0 0,0-1 0 0 0,0 0 0 0 0,-16 3 0 0 0,-2 0 0 0 0,0 2 0 0 0,1 0 0 0 0,0 2 0 0 0,-35 20 0 0 0,56-25 0 0 0,14-5 0 0 0,13-5 0 0 0,46-36 0 0 0,-67 52-567 0 0,-2-6-58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9T10:22:56.67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1212 19 7367 0 0,'35'-18'3068'0'0,"-47"25"4005"0"0,-8 4-4353 0 0,-46 26-1661 0 0,-227 190 76 0 0,76-54-510 0 0,175-140-576 0 0,2 2 1 0 0,1 2-1 0 0,-40 47 0 0 0,-85 136 165 0 0,55-73-162 0 0,61-83-51 0 0,44-59-1 0 0,1 1 0 0 0,0 0 0 0 0,0 0 0 0 0,0 0 0 0 0,1 0 0 0 0,0 0 0 0 0,0 1 0 0 0,-1 10 0 0 0,-4 10 0 0 0,-2-9 0 0 0,2-7 0 0 0,7-10 0 0 0,27-17 0 0 0,50-24 0 0 0,-14 8 0 0 0,71-49 0 0 0,-23 7 64 0 0,-320 217-64 0 0,175-121 0 0 0,-135 86 0 0 0,155-99 0 0 0,7-3 0 0 0,0-2 0 0 0,-1 1 0 0 0,0-1 0 0 0,-9 4 0 0 0,17-8 0 0 0,0 0 0 0 0,-1 0 0 0 0,1 1 0 0 0,0-1 0 0 0,0 0 0 0 0,-1 0 0 0 0,1 0 0 0 0,0 0 0 0 0,0 0 0 0 0,-1 0 0 0 0,1 0 0 0 0,0 0 0 0 0,0 0 0 0 0,-1 0 0 0 0,1 0 0 0 0,0 0 0 0 0,0 0 0 0 0,-1 0 0 0 0,1 0 0 0 0,0 0 0 0 0,0-1 0 0 0,-1 1 0 0 0,1 0 0 0 0,0 0 0 0 0,0 0 0 0 0,-1 0 0 0 0,1 0 0 0 0,0 0 0 0 0,0-1 0 0 0,0 1 0 0 0,-1 0 0 0 0,1 0 0 0 0,0 0 0 0 0,0-1 0 0 0,0 1 0 0 0,-1-1 0 0 0,1-11 0 0 0,8-13 0 0 0,2 2 0 0 0,-1 0 0 0 0,0 1 0 0 0,-1-2 0 0 0,5-24 0 0 0,-11 40 0 0 0,-1 1 0 0 0,0 0 0 0 0,-1-1 0 0 0,0 1 0 0 0,0-1 0 0 0,-1 1 0 0 0,0-1 0 0 0,0 1 0 0 0,0 0 0 0 0,-1-1 0 0 0,0 1 0 0 0,-1 0 0 0 0,1 0 0 0 0,-7-10 0 0 0,5 10 0 0 0,2 4 0 0 0,8 4 0 0 0,2 1 0 0 0,22 4 8 0 0,1-2-1 0 0,0-1 1 0 0,1-2-1 0 0,46-3 1 0 0,-39 0 0 0 0,0 2 1 0 0,45 5 0 0 0,-84-5-9 0 0,0 0 0 0 0,0 0 0 0 0,0 0 0 0 0,0 0 0 0 0,0 0 0 0 0,1 0 0 0 0,-1 0 0 0 0,0 0 0 0 0,0 0 0 0 0,0 0 0 0 0,0 0 0 0 0,0 0 0 0 0,1 0 0 0 0,-1 0 0 0 0,0 0 0 0 0,0 0 0 0 0,0 0 0 0 0,0 0 0 0 0,0 0 0 0 0,0 0 0 0 0,1 0 0 0 0,-1 0 0 0 0,0 0 0 0 0,0 0 0 0 0,0 0 0 0 0,0 1 0 0 0,0-1 0 0 0,0 0 0 0 0,1 0 0 0 0,-1 0 0 0 0,0 0 0 0 0,0 0 0 0 0,0 0 0 0 0,0 0 0 0 0,0 1 0 0 0,0-1 0 0 0,0 0 0 0 0,0 0 0 0 0,0 0 0 0 0,0 0 0 0 0,0 0 0 0 0,0 0 0 0 0,0 1 0 0 0,0-1 0 0 0,0 0 0 0 0,0 0 0 0 0,0 0 0 0 0,0 0 0 0 0,0 0 0 0 0,0 1 0 0 0,0-1 0 0 0,0 0 0 0 0,0 0 0 0 0,0 0 0 0 0,0 0 0 0 0,-10 8 0 0 0,-20 5 0 0 0,27-11 0 0 0,-172 56 0 0 0,36-14 0 0 0,181-59 0 0 0,102-39 0 0 0,-117 42 0 0 0,-62 26-1579 0 0,24-7-6314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9T10:22:41.33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62 117 2759 0 0,'1'-7'1147'0'0,"0"1"0"0"0,-1 0 0 0 0,0 0 0 0 0,-1-7 0 0 0,1-14 2597 0 0,0 23-2913 0 0,1 0 1 0 0,-1 0-1 0 0,1 0 1 0 0,-1 0-1 0 0,1 0 1 0 0,0 1-1 0 0,1-1 0 0 0,-1 0 1 0 0,1 0-1 0 0,0 1 1 0 0,3-6-1 0 0,-5 46 761 0 0,-2-15-1326 0 0,-1 0 0 0 0,0 0 0 0 0,-2 0 0 0 0,-10 31 1 0 0,-3 11-438 0 0,9-26 215 0 0,2 1 0 0 0,1 0 0 0 0,-1 43 0 0 0,3-32-44 0 0,5-49 1 0 0,-1-1-1 0 0,1 1 0 0 0,0-1 1 0 0,-1 1-1 0 0,1-1 0 0 0,0 1 1 0 0,-1-1-1 0 0,1 1 1 0 0,0-1-1 0 0,0 0 0 0 0,-1 1 1 0 0,1-1-1 0 0,0 0 1 0 0,0 0-1 0 0,0 1 0 0 0,-1-1 1 0 0,1 0-1 0 0,0 0 1 0 0,0 0-1 0 0,0 0 0 0 0,0 0 1 0 0,-1 0-1 0 0,1 0 1 0 0,1-1-1 0 0,27-1 343 0 0,-28 2-288 0 0,47-5 117 0 0,91-6 800 0 0,-131 11-963 0 0,1-1 0 0 0,-1-1 1 0 0,1 1-1 0 0,-1-1 0 0 0,0-1 0 0 0,11-4 0 0 0,-1 0-4165 0 0,-12 5-4056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9T10:22:42.07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300 83 6447 0 0,'13'-18'2074'0'0,"-11"16"-1323"0"0,-1 1 0 0 0,1-1 0 0 0,-1 0 0 0 0,1 0-1 0 0,-1 0 1 0 0,0 0 0 0 0,0 0 0 0 0,0 0 0 0 0,1-3 0 0 0,-2 4-584 0 0,0 0-1 0 0,0 0 1 0 0,0-1-1 0 0,0 1 0 0 0,-1 0 1 0 0,1 0-1 0 0,0 0 1 0 0,0 0-1 0 0,-1 0 1 0 0,1 0-1 0 0,-1 0 1 0 0,1 0-1 0 0,-1 0 0 0 0,1 0 1 0 0,-1 0-1 0 0,0 0 1 0 0,1 0-1 0 0,-1 1 1 0 0,0-1-1 0 0,0 0 1 0 0,0 0-1 0 0,0 1 1 0 0,0-1-1 0 0,1 1 0 0 0,-3-2 1 0 0,-1 0-37 0 0,-1-1 0 0 0,0 1 0 0 0,0 0 0 0 0,0 0 0 0 0,0 1 0 0 0,0-1 0 0 0,0 1 0 0 0,0 0 0 0 0,0 0 0 0 0,0 1 0 0 0,-1 0 0 0 0,1 0 0 0 0,0 0 0 0 0,-1 0 0 0 0,1 1 0 0 0,0 0 0 0 0,0 0 0 0 0,0 0 0 0 0,0 1 0 0 0,0 0 0 0 0,-9 4 0 0 0,6-2-100 0 0,0 0 1 0 0,0 0-1 0 0,1 1 1 0 0,-1 0-1 0 0,1 0 1 0 0,0 1 0 0 0,0 0-1 0 0,1 1 1 0 0,0-1-1 0 0,0 1 1 0 0,0 0 0 0 0,-5 11-1 0 0,9-16-29 0 0,1 1 0 0 0,0-1-1 0 0,-1 1 1 0 0,1 0 0 0 0,0 0-1 0 0,1-1 1 0 0,-1 1 0 0 0,1 0 0 0 0,-1 0-1 0 0,1 0 1 0 0,0 0 0 0 0,0 0-1 0 0,0 0 1 0 0,0 0 0 0 0,0 0 0 0 0,2 5-1 0 0,-1-5 14 0 0,1 1 0 0 0,0-1 0 0 0,-1 0 1 0 0,1 1-1 0 0,0-1 0 0 0,1 0 0 0 0,-1 0 0 0 0,0-1 0 0 0,1 1 0 0 0,0 0 0 0 0,5 3 0 0 0,6 3 58 0 0,0 0 0 0 0,1-1 0 0 0,0-1 1 0 0,28 9-1 0 0,-33-12-59 0 0,3 1 28 0 0,10 4 27 0 0,28 14 0 0 0,-45-21-47 0 0,-1 1 0 0 0,0 0 1 0 0,0 1-1 0 0,0-1 0 0 0,0 1 0 0 0,-1 0 0 0 0,1 1 1 0 0,-1-1-1 0 0,0 0 0 0 0,6 10 0 0 0,-10-13-8 0 0,0 0 0 0 0,1 0-1 0 0,-1-1 1 0 0,1 1-1 0 0,-1 0 1 0 0,0 0 0 0 0,0 0-1 0 0,1 0 1 0 0,-1 0-1 0 0,0 0 1 0 0,0 0-1 0 0,0 0 1 0 0,0 0 0 0 0,0 0-1 0 0,0 0 1 0 0,0 0-1 0 0,-1 0 1 0 0,1 0-1 0 0,0 0 1 0 0,-1-1 0 0 0,1 1-1 0 0,-1 1 1 0 0,0 0 10 0 0,0 0 0 0 0,-1 0 0 0 0,1 0 1 0 0,-1-1-1 0 0,1 1 0 0 0,-1-1 0 0 0,0 1 0 0 0,1-1 1 0 0,-4 2-1 0 0,-4 2 34 0 0,-1 0 1 0 0,0-1 0 0 0,-12 4 0 0 0,17-6-56 0 0,-26 9 37 0 0,-2-2-1 0 0,-43 8 1 0 0,63-16-30 0 0,1 1 1 0 0,-1-1-1 0 0,1-1 0 0 0,-1 0 0 0 0,1-1 0 0 0,-1 0 1 0 0,1-1-1 0 0,0-1 0 0 0,-20-6 0 0 0,31 9-31 0 0,1 0-1 0 0,-1 0 0 0 0,0 0 1 0 0,0 0-1 0 0,0-1 1 0 0,0 1-1 0 0,1 0 0 0 0,-1-1 1 0 0,0 1-1 0 0,0-1 1 0 0,1 1-1 0 0,-1-1 0 0 0,0 1 1 0 0,1-1-1 0 0,-1 1 0 0 0,0-1 1 0 0,1 0-1 0 0,-1 1 1 0 0,1-1-1 0 0,-1 0 0 0 0,1 1 1 0 0,0-1-1 0 0,-1 0 1 0 0,1 0-1 0 0,-1 1 0 0 0,1-3 1 0 0,0 2-62 0 0,1 0 0 0 0,-1 0 1 0 0,1 1-1 0 0,-1-1 0 0 0,1 0 1 0 0,-1 0-1 0 0,1 0 0 0 0,0 0 1 0 0,0 1-1 0 0,-1-1 0 0 0,1 0 0 0 0,0 1 1 0 0,0-1-1 0 0,0 0 0 0 0,0 1 1 0 0,0-1-1 0 0,1 0 0 0 0,8-3-1169 0 0,0 0 0 0 0,21-5 0 0 0,-15 6-3712 0 0,1 0-1378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9T10:22:42.86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113 204 11975 0 0,'0'0'59'0'0,"-1"0"0"0"0,1 1-1 0 0,-1-1 1 0 0,1 0 0 0 0,-1 0 0 0 0,1 0-1 0 0,-1 0 1 0 0,1 1 0 0 0,-1-1-1 0 0,1 0 1 0 0,-1 0 0 0 0,1 1-1 0 0,-1-1 1 0 0,1 0 0 0 0,0 1 0 0 0,-1-1-1 0 0,1 1 1 0 0,0-1 0 0 0,-1 0-1 0 0,1 1 1 0 0,-1 0 0 0 0,3 21 65 0 0,-2-20 228 0 0,0 9 91 0 0,-3 52 1293 0 0,0-28-881 0 0,2-26 849 0 0,1 0-1067 0 0,0 0-531 0 0,0 11 1042 0 0,3 36-1 0 0,-8-95-961 0 0,-6-40 4 0 0,-14-61 56 0 0,23 127-228 0 0,1 5 47 0 0,0 0-1 0 0,1 0 0 0 0,-1 0 1 0 0,2 0-1 0 0,-1 0 0 0 0,1 0 1 0 0,0 0-1 0 0,0 0 1 0 0,1 0-1 0 0,4-9 0 0 0,-4 12-21 0 0,0 0-1 0 0,1 1 0 0 0,0-1 0 0 0,0 1 0 0 0,0-1 0 0 0,0 1 0 0 0,1 0 0 0 0,0 0 0 0 0,-1 1 0 0 0,2-1 1 0 0,-1 1-1 0 0,0 0 0 0 0,1 0 0 0 0,-1 0 0 0 0,1 1 0 0 0,5-3 0 0 0,-3 2-14 0 0,0 1-1 0 0,1 0 1 0 0,-1 0 0 0 0,1 1-1 0 0,-1-1 1 0 0,1 2 0 0 0,0-1-1 0 0,-1 1 1 0 0,1 0 0 0 0,0 1-1 0 0,11 2 1 0 0,-16-3-20 0 0,-1 1 0 0 0,1-1 0 0 0,0 1 0 0 0,-1 0 0 0 0,1 0-1 0 0,-1 0 1 0 0,1 0 0 0 0,-1 0 0 0 0,1 0 0 0 0,-1 1 0 0 0,0-1 0 0 0,0 1 0 0 0,0 0 0 0 0,0 0-1 0 0,0 0 1 0 0,0 0 0 0 0,0 0 0 0 0,0 0 0 0 0,-1 0 0 0 0,1 0 0 0 0,-1 1 0 0 0,0-1 0 0 0,0 1-1 0 0,0-1 1 0 0,0 1 0 0 0,0-1 0 0 0,0 1 0 0 0,-1-1 0 0 0,1 1 0 0 0,-1 0 0 0 0,1 0 0 0 0,-1-1-1 0 0,0 1 1 0 0,0 0 0 0 0,-1 3 0 0 0,-1 2 3 0 0,0 0-1 0 0,0-1 1 0 0,-1 1 0 0 0,0-1-1 0 0,0 0 1 0 0,0 0 0 0 0,-1 0-1 0 0,0 0 1 0 0,-1-1 0 0 0,0 1-1 0 0,-5 5 1 0 0,-2 1 15 0 0,0-1-1 0 0,0-1 1 0 0,-1 0 0 0 0,-16 10-1 0 0,17-14-25 0 0,8-4 0 0 0,15-4 0 0 0,9 0 0 0 0,0 0 0 0 0,1 1 0 0 0,38 4 0 0 0,-53-3 0 0 0,-1 0 0 0 0,1 0 0 0 0,-1 0 0 0 0,0 1 0 0 0,1 0 0 0 0,-1 0 0 0 0,0 0 0 0 0,0 0 0 0 0,0 1 0 0 0,-1 0 0 0 0,1 0 0 0 0,-1 0 0 0 0,1 1 0 0 0,-1-1 0 0 0,0 1 0 0 0,0 0 0 0 0,-1 0 0 0 0,1 0 0 0 0,4 8 0 0 0,-7-9 3 0 0,0-1-1 0 0,0 1 0 0 0,0 0 1 0 0,0-1-1 0 0,0 1 1 0 0,-1 0-1 0 0,1-1 0 0 0,-1 1 1 0 0,0 0-1 0 0,0 0 1 0 0,0-1-1 0 0,0 1 0 0 0,0 0 1 0 0,-1 0-1 0 0,1-1 1 0 0,-2 4-1 0 0,0-1 9 0 0,0-1-1 0 0,0 0 1 0 0,0 0-1 0 0,0 1 1 0 0,-1-2-1 0 0,0 1 1 0 0,0 0 0 0 0,-6 6-1 0 0,1-3 13 0 0,0 0 0 0 0,-1 0 0 0 0,0-1 0 0 0,0 0 0 0 0,0-1 0 0 0,-1 0 0 0 0,-17 6 0 0 0,12-6 4 0 0,-1-1 0 0 0,1 0 0 0 0,-1-1 0 0 0,0-1 1 0 0,0-1-1 0 0,0 0 0 0 0,0-1 0 0 0,0-1 0 0 0,0 0 0 0 0,0-1 0 0 0,0-1 0 0 0,-16-4 0 0 0,5-6-27 0 0,26 13-26 0 0,0-1-1 0 0,0 0 1 0 0,0 1-1 0 0,0-1 1 0 0,-1 0 0 0 0,1 0-1 0 0,0 0 1 0 0,0 0 0 0 0,1 0-1 0 0,-1 0 1 0 0,0 0-1 0 0,0 0 1 0 0,0 0 0 0 0,1 0-1 0 0,-1-1 1 0 0,0 1 0 0 0,1 0-1 0 0,-1-2 1 0 0,1 2-30 0 0,0 1 1 0 0,0-1 0 0 0,1 0-1 0 0,-1 1 1 0 0,0-1 0 0 0,1 1-1 0 0,-1-1 1 0 0,0 0 0 0 0,1 1-1 0 0,-1-1 1 0 0,1 1 0 0 0,-1-1-1 0 0,1 1 1 0 0,-1-1 0 0 0,1 1-1 0 0,-1 0 1 0 0,1-1 0 0 0,-1 1-1 0 0,1 0 1 0 0,0-1 0 0 0,-1 1-1 0 0,1 0 1 0 0,-1 0 0 0 0,1 0-1 0 0,0-1 1 0 0,0 1 0 0 0,21-4-1551 0 0,-18 4 1202 0 0,11-2-1852 0 0,2 1-4699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9T10:22:43.39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203 32 4143 0 0,'1'0'154'0'0,"-1"0"0"0"0,1 0 1 0 0,0 0-1 0 0,-1 0 0 0 0,1 0 0 0 0,0 0 0 0 0,-1 0 0 0 0,1-1 0 0 0,-1 1 0 0 0,1 0 0 0 0,0-1 0 0 0,-1 1 0 0 0,1 0 0 0 0,-1-1 0 0 0,1 1 0 0 0,-1 0 0 0 0,1-1 0 0 0,-1 1 0 0 0,1-1 0 0 0,-1 1 0 0 0,0-1 0 0 0,1 0 0 0 0,-1 1 0 0 0,0-1 0 0 0,1 1 0 0 0,-1-1 0 0 0,0 1 0 0 0,0-1 0 0 0,1 0 0 0 0,-1 1 0 0 0,0-1 0 0 0,0 0 0 0 0,0 1 0 0 0,0-1 0 0 0,0 0 0 0 0,0 1 0 0 0,0-1 0 0 0,0 0 0 0 0,0 1 0 0 0,0-1 1 0 0,0 0-1 0 0,-1 1 0 0 0,1-1 0 0 0,0 1 0 0 0,0-1 0 0 0,-1 0 0 0 0,1 1 0 0 0,0-1 0 0 0,-1 1 0 0 0,1-1 0 0 0,0 1 0 0 0,-1-1 0 0 0,1 1 0 0 0,-1-1 0 0 0,1 1 0 0 0,-1-1 0 0 0,1 1 0 0 0,-1 0 0 0 0,1-1 0 0 0,-1 1 0 0 0,0 0 0 0 0,1-1 0 0 0,-1 1 0 0 0,1 0 0 0 0,-1 0 0 0 0,0 0 0 0 0,1-1 0 0 0,-2 1 0 0 0,-5-1 437 0 0,0 1-1 0 0,0-1 1 0 0,0 1-1 0 0,0 0 1 0 0,0 1 0 0 0,0 0-1 0 0,-9 2 1 0 0,9-2-383 0 0,-1 1 1 0 0,1 1 0 0 0,0-1-1 0 0,0 1 1 0 0,1 0-1 0 0,-1 1 1 0 0,0-1 0 0 0,1 1-1 0 0,0 1 1 0 0,0-1 0 0 0,-8 9-1 0 0,13-13-186 0 0,1 1 1 0 0,-1 0-1 0 0,0-1 0 0 0,1 1 0 0 0,-1 0 0 0 0,1 0 1 0 0,-1 0-1 0 0,1 0 0 0 0,0-1 0 0 0,-1 1 1 0 0,1 0-1 0 0,0 0 0 0 0,0 0 0 0 0,-1 0 0 0 0,1 0 1 0 0,0 0-1 0 0,0 0 0 0 0,0 0 0 0 0,0 0 1 0 0,0-1-1 0 0,0 1 0 0 0,0 0 0 0 0,1 0 0 0 0,-1 1 1 0 0,1 0-4 0 0,0 0 1 0 0,0-1 0 0 0,0 1 0 0 0,0 0 0 0 0,1-1 0 0 0,-1 1 0 0 0,0-1-1 0 0,1 0 1 0 0,-1 1 0 0 0,0-1 0 0 0,3 1 0 0 0,4 3 18 0 0,1 0 1 0 0,-1-1-1 0 0,15 5 1 0 0,-22-8-32 0 0,64 25 241 0 0,-57-22-91 0 0,0 0-69 0 0,40 25 89 0 0,-47-28 331 0 0,-1 8-452 0 0,-5 29-29 0 0,4-37-21 0 0,1 0-1 0 0,-1 1 0 0 0,0-1 1 0 0,0 0-1 0 0,0 1 1 0 0,0-1-1 0 0,0 0 0 0 0,0 0 1 0 0,0 0-1 0 0,-1 0 1 0 0,1 0-1 0 0,0 0 0 0 0,-1 0 1 0 0,1-1-1 0 0,-1 1 1 0 0,1 0-1 0 0,0-1 1 0 0,-1 1-1 0 0,1-1 0 0 0,-1 0 1 0 0,0 1-1 0 0,1-1 1 0 0,-1 0-1 0 0,-1 0 0 0 0,-3 1 4 0 0,-19 5-86 0 0,-1-1 1 0 0,1-2-1 0 0,-1-1 0 0 0,0-1 1 0 0,-27-2-1 0 0,51 1-137 0 0,2 0 90 0 0,-1 0-1 0 0,0 0 1 0 0,0 0-1 0 0,1 0 0 0 0,-1 0 1 0 0,0 0-1 0 0,0 0 1 0 0,1 0-1 0 0,-1 0 0 0 0,0-1 1 0 0,0 1-1 0 0,1 0 0 0 0,-1-1 1 0 0,0 1-1 0 0,1 0 1 0 0,-1-1-1 0 0,1 1 0 0 0,-2-1 1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9T08:04:16.22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 82 4607 0 0,'-1'0'17'0'0,"1"0"0"0"0,0 0-1 0 0,-1 0 1 0 0,1 0 0 0 0,0 0-1 0 0,0-1 1 0 0,-1 1 0 0 0,1 0-1 0 0,0 0 1 0 0,-1 0-1 0 0,1 0 1 0 0,0 0 0 0 0,-1 0-1 0 0,1 0 1 0 0,0 0 0 0 0,-1 0-1 0 0,1 0 1 0 0,0 0 0 0 0,-1 0-1 0 0,1 1 1 0 0,0-1 0 0 0,-1 0-1 0 0,1 0 1 0 0,0 0-1 0 0,0 0 1 0 0,-1 0 0 0 0,1 1-1 0 0,0-1 1 0 0,0 0 0 0 0,-1 0-1 0 0,1 0 1 0 0,0 1 0 0 0,0-1-1 0 0,0 0 1 0 0,-1 0 0 0 0,1 1-1 0 0,0-1 1 0 0,0 0-1 0 0,0 1 1 0 0,0-1 0 0 0,-1 0-1 0 0,1 0 1 0 0,0 1 0 0 0,0-1-1 0 0,0 0 1 0 0,0 1 0 0 0,0-1-1 0 0,0 1 1 0 0,2 17 663 0 0,-1-13-516 0 0,-1-3 478 0 0,1 7 124 0 0,2 24 30 0 0,-3-24 47 0 0,3 22 588 0 0,5 4 2467 0 0,10 70 88 0 0,-14-85-2641 0 0,-4-20-1337 0 0,0 0 0 0 0,0 0 1 0 0,0 0-1 0 0,0 0 0 0 0,1 0 0 0 0,-1 0 0 0 0,0 0 1 0 0,0 0-1 0 0,0 0 0 0 0,0 0 0 0 0,0 0 1 0 0,0 0-1 0 0,0 0 0 0 0,0 0 0 0 0,0 0 0 0 0,0 0 1 0 0,0 0-1 0 0,0 0 0 0 0,0 0 0 0 0,0 0 0 0 0,0 0 1 0 0,0 0-1 0 0,0 0 0 0 0,0-1 0 0 0,0 1 1 0 0,0 0-1 0 0,0 0 0 0 0,0 0 0 0 0,0 0 0 0 0,0 0 1 0 0,1 0-1 0 0,-1 0 0 0 0,0 0 0 0 0,0 0 0 0 0,0 0 1 0 0,0 0-1 0 0,0 0 0 0 0,0 1 0 0 0,0-1 0 0 0,0 0 1 0 0,0 0-1 0 0,0 0 0 0 0,0 0 0 0 0,0 0 1 0 0,0 0-1 0 0,0 0 0 0 0,0 0 0 0 0,0 0 0 0 0,0 0 1 0 0,0 0-1 0 0,0 0 0 0 0,0 0 0 0 0,0 0 0 0 0,0 0 1 0 0,1 0-1 0 0,-1 0 0 0 0,0 0 0 0 0,0 0 1 0 0,0 0-1 0 0,0 0 0 0 0,0 0 0 0 0,2-13 144 0 0,1-10-18 0 0,1 0 0 0 0,2 0 0 0 0,0 0-1 0 0,1 1 1 0 0,19-39 0 0 0,-16 44-62 0 0,1 2 0 0 0,0-1 0 0 0,1 1 0 0 0,0 1 1 0 0,1 0-1 0 0,1 1 0 0 0,0 0 0 0 0,29-18 0 0 0,-41 28-668 0 0,1 1-1 0 0,0 0 1 0 0,0 0 0 0 0,0 1-1 0 0,1-1 1 0 0,-1 1 0 0 0,0-1-1 0 0,0 1 1 0 0,1 0 0 0 0,-1 0-1 0 0,1 0 1 0 0,-1 1 0 0 0,1-1-1 0 0,6 1 1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9T10:23:02.60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 7 4607 0 0,'-8'-7'755'0'0,"7"11"2116"0"0,8 16 2671 0 0,-4-14-5567 0 0,42 86 6595 0 0,-26-55-5579 0 0,-18-34-469 0 0,5 9-381 0 0,2 4-93 0 0,23 39 156 0 0,-29-53-23 0 0,6 10-101 0 0,24 35-1 0 0,-24-35 66 0 0,2 0-73 0 0,31 38 0 0 0,-31-38 0 0 0,-3-3 0 0 0,23 29 0 0 0,-22-29 1 0 0,1 4-7 0 0,24 37-40 0 0,-24-37 44 0 0,-2 1 7 0 0,22 41-45 0 0,-22-41 43 0 0,-2-3-6 0 0,15 36-5 0 0,-15-35 0 0 0,0 0-11 0 0,14 36-31 0 0,-14-35 31 0 0,1 0 0 0 0,19 42-30 0 0,-13-27 36 0 0,13 27 9 0 0,-6-14 9 0 0,-10-17-70 0 0,3 8 39 0 0,12 36-24 0 0,3 13 20 0 0,-1 3-31 0 0,-5-15 0 0 0,-13-42 31 0 0,10 38-31 0 0,3 13-11 0 0,3 20 53 0 0,-7-27-42 0 0,0 1-11 0 0,-1-2 11 0 0,2 0 31 0 0,0-5-31 0 0,1 0-11 0 0,2 2 11 0 0,-2 2 31 0 0,4 13 22 0 0,-8-22-53 0 0,2 11-11 0 0,-4-3 0 0 0,-1-5 11 0 0,-2-3 31 0 0,1 10 89 0 0,-1-10 109 0 0,-1-7-128 0 0,2 8-33 0 0,-1-1-25 0 0,1-2-43 0 0,0 3-11 0 0,1 15 0 0 0,0 0 0 0 0,-2-2 124 0 0,-3-15 88 0 0,1 1-55 0 0,0-2-73 0 0,0-9-69 0 0,0 12-4 0 0,-5-36 31 0 0,1 32-31 0 0,-2 0-11 0 0,-1-1 0 0 0,0 5 0 0 0,0 5 0 0 0,2 2 11 0 0,4 2 31 0 0,5 12 49 0 0,-9-68-78 0 0,8 42 70 0 0,3 5-67 0 0,6 20-16 0 0,-3-2 0 0 0,-3-5 0 0 0,-3-6 0 0 0,-4-4 0 0 0,-3-2 0 0 0,-2 1 0 0 0,-3 7 53 0 0,2-22-42 0 0,1 16 85 0 0,1-14 88 0 0,0-8-111 0 0,1 17 2 0 0,0-8-63 0 0,-2 3-12 0 0,0-7 0 0 0,0-6 11 0 0,-2-33 133 0 0,1 0-75 0 0,5 23-5 0 0,-5-23 0 0 0,2 0-11 0 0,10 24-62 0 0,-9-24-87 0 0,-6-3-932 0 0,-2 16 900 0 0,3-15 8 0 0,-1-3-344 0 0,2-1 518 0 0,-1 2-122 0 0,0-1 0 0 0,0 1 0 0 0,-1-1 0 0 0,1 1 0 0 0,-1-1-1 0 0,1 0 1 0 0,-5 6 0 0 0,11-10 26 0 0,2-1 31 0 0,-5 2 6 0 0,0-1 0 0 0,0 0 1 0 0,0 0-1 0 0,0 1 0 0 0,0-1 0 0 0,0-1 1 0 0,0 1-1 0 0,0 0 0 0 0,0 0 0 0 0,0-1 1 0 0,0 1-1 0 0,-1-1 0 0 0,3-2 0 0 0,40-35-72 0 0,-29 24 77 0 0,2-1 0 0 0,-3 1 0 0 0,-1 1 0 0 0,4-3 0 0 0,-15 14 0 0 0,2-7 0 0 0,-2 2 0 0 0,-2 4 0 0 0,-4 4 11 0 0,2 1 10 0 0,0-1 1 0 0,1 1-1 0 0,-1 0 0 0 0,0 0 1 0 0,1 0-1 0 0,-1 0 1 0 0,1 0-1 0 0,0 0 0 0 0,-1 0 1 0 0,1 0-1 0 0,0 0 1 0 0,-1 1-1 0 0,1-1 0 0 0,0 1 1 0 0,-2 2-1 0 0,-1 3 98 0 0,-68 81 183 0 0,26-31 4 0 0,28-35-135 0 0,5-6-101 0 0,1 0 1 0 0,0 1-1 0 0,1 0 0 0 0,1 1 0 0 0,-14 32 0 0 0,41-91 282 0 0,-6 16-331 0 0,10-30 0 0 0,-19 47-59 0 0,1-1 1 0 0,-2 1-1 0 0,1-1 1 0 0,-1 1-1 0 0,0-1 1 0 0,-1 0-1 0 0,0 1 1 0 0,-2-13-1 0 0,1 15 5 0 0,-1-1-1 0 0,0 1 1 0 0,-1 0 0 0 0,1 0-1 0 0,-1 0 1 0 0,0 0 0 0 0,-1 1-1 0 0,0-1 1 0 0,1 1 0 0 0,-2 0-1 0 0,1 0 1 0 0,-1 0 0 0 0,1 1-1 0 0,-7-5 1 0 0,-4-6-3 0 0,15 15 36 0 0,-11-12 0 0 0,10 11 0 0 0,1 1 0 0 0,-1-1 0 0 0,1 0 0 0 0,-1 1 0 0 0,1-1 0 0 0,-1 1 0 0 0,1-1 0 0 0,0 0 0 0 0,0 1 0 0 0,-1-1 0 0 0,1 0 0 0 0,0 0 0 0 0,0 1 0 0 0,0-1 0 0 0,-1 0 0 0 0,1 0 0 0 0,0 1 0 0 0,0-1 0 0 0,0 0 0 0 0,1 0 0 0 0,-2 0 0 0 0,16-3 0 0 0,22-2 0 0 0,9 3 0 0 0,2 3 0 0 0,-2 0 0 0 0,-44 0 0 0 0,1-1 0 0 0,0 1 0 0 0,1 0 0 0 0,-1 0 0 0 0,0 0 0 0 0,0 1 0 0 0,1-1 0 0 0,-1 1 0 0 0,0 0 0 0 0,0 0 0 0 0,5 2 0 0 0,-7-2 0 0 0,0 0 0 0 0,0 0 0 0 0,0 0 0 0 0,0 0 0 0 0,0 1 0 0 0,0-1 0 0 0,0 0 0 0 0,0 1 0 0 0,-1-1 0 0 0,1 0 0 0 0,-1 1 0 0 0,1-1 0 0 0,-1 1 0 0 0,1-1 0 0 0,-1 1 0 0 0,0-1 0 0 0,0 1 0 0 0,0-1 0 0 0,0 3 0 0 0,0-3 0 0 0,0 1 0 0 0,-1-1 0 0 0,1 1 0 0 0,-1-1 0 0 0,1 0 0 0 0,-1 1 0 0 0,1-1 0 0 0,-1 1 0 0 0,0-1 0 0 0,0 0 0 0 0,0 0 0 0 0,0 0 0 0 0,0 1 0 0 0,0-1 0 0 0,0 0 0 0 0,-2 1 0 0 0,-21 15 0 0 0,17-12 0 0 0,-39 23 0 0 0,33-21 0 0 0,0 1 0 0 0,0 1 0 0 0,0 0 0 0 0,1 1 0 0 0,-14 14 0 0 0,21-16 0 0 0,0 1 0 0 0,0 0 0 0 0,-6 14 0 0 0,12-23 0 0 0,0 0 0 0 0,0-1 0 0 0,1 1 0 0 0,-2-1 0 0 0,1 0 0 0 0,0 1 0 0 0,0-1 0 0 0,0 0 0 0 0,0 1 0 0 0,0-1 0 0 0,0 0 0 0 0,-1 0 0 0 0,1 0 0 0 0,0 0 0 0 0,-1 0 0 0 0,1 0 0 0 0,0-2 0 0 0,2-7-43 0 0,0-1 1 0 0,-1 0-1 0 0,0 1 0 0 0,-1-1 1 0 0,0 0-1 0 0,-1 0 0 0 0,0 0 1 0 0,-2-16-1 0 0,2 26 39 0 0,0 1-1 0 0,0-1 1 0 0,0 0-1 0 0,0 0 1 0 0,-1 0 0 0 0,1 0-1 0 0,0 1 1 0 0,0-1-1 0 0,-1 0 1 0 0,1 0 0 0 0,0 0-1 0 0,-1 1 1 0 0,1-1-1 0 0,0 0 1 0 0,-1 0 0 0 0,1 1-1 0 0,-1-1 1 0 0,0 0-1 0 0,1 1 1 0 0,-1-1 0 0 0,1 1-1 0 0,-1-1 1 0 0,0 1-1 0 0,0-1 1 0 0,1 1-1 0 0,-1-1 1 0 0,0 1 0 0 0,0 0-1 0 0,1-1 1 0 0,-1 1-1 0 0,0 0 1 0 0,0 0 0 0 0,0 0-1 0 0,0 0 1 0 0,1-1-1 0 0,-1 1 1 0 0,0 0 0 0 0,-1 1-1 0 0,0-1-3 0 0,0 1 0 0 0,0 0 1 0 0,0 0-1 0 0,1 0 0 0 0,-1 0 0 0 0,0 0 0 0 0,1 1 1 0 0,-1-1-1 0 0,1 0 0 0 0,-1 1 0 0 0,1-1 0 0 0,-1 1 0 0 0,1 0 1 0 0,0-1-1 0 0,0 1 0 0 0,0 0 0 0 0,0 0 0 0 0,0 0 1 0 0,0-1-1 0 0,1 1 0 0 0,-2 2 0 0 0,-2 16 8 0 0,0 10 0 0 0,2-2 0 0 0,3 4 0 0 0,0-4 0 0 0,1-21 0 0 0,1-8 0 0 0,2-6 0 0 0,1-14 0 0 0,-6 16-28 0 0,1 0-1 0 0,0 1 0 0 0,1-1 0 0 0,-1 1 0 0 0,1-1 0 0 0,-1 1 1 0 0,1 0-1 0 0,1-1 0 0 0,3-4 0 0 0,-6 9-42 0 0,0 7-150 0 0,2 20 186 0 0,-1-20-74 0 0,-1-2-6 0 0,4 56-2430 0 0,-3-54-5231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9T13:19:02.82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554 144 2303 0 0,'6'-5'267'0'0,"0"0"-1"0"0,-1 0 0 0 0,1-1 0 0 0,-1 1 1 0 0,0-1-1 0 0,8-12 0 0 0,20-42 4646 0 0,-30 55-4157 0 0,-2 4-329 0 0,0-1 1 0 0,0 1-1 0 0,0-1 1 0 0,-1 0-1 0 0,1 1 1 0 0,0-1-1 0 0,-1 0 1 0 0,1 1-1 0 0,-1-1 1 0 0,1 0-1 0 0,-1 0 1 0 0,0 0-1 0 0,0 0 1 0 0,0-2-1 0 0,0 4-296 0 0,-1 0-1 0 0,1 0 0 0 0,-1 0 1 0 0,1 0-1 0 0,-1 0 0 0 0,1 0 0 0 0,-1 0 1 0 0,1 0-1 0 0,-1 0 0 0 0,1 0 1 0 0,0 1-1 0 0,-1-1 0 0 0,1 0 1 0 0,-1 0-1 0 0,1 1 0 0 0,0-1 1 0 0,-1 0-1 0 0,1 0 0 0 0,-1 1 1 0 0,1-1-1 0 0,0 0 0 0 0,-1 1 0 0 0,1-1 1 0 0,0 1-1 0 0,-1 0 0 0 0,-10 11 645 0 0,-11 19 223 0 0,-1 1-468 0 0,-27 30 0 0 0,-103 113-41 0 0,109-118-260 0 0,-46 77 1 0 0,72-105-181 0 0,1 1 0 0 0,2 1 0 0 0,1 0 0 0 0,1 1 0 0 0,-16 65 0 0 0,27-87 11 0 0,1 1 0 0 0,0 0 0 0 0,0 0 0 0 0,1 0 0 0 0,0 0 0 0 0,1 0 0 0 0,4 17 0 0 0,-5-25-59 0 0,0-1 0 0 0,0 0 0 0 0,0 0 0 0 0,0 0 0 0 0,-1 0 0 0 0,1 0 0 0 0,-1 0 0 0 0,1 0 0 0 0,-2 2 0 0 0,2-3 0 0 0,0-1 0 0 0,0 1 0 0 0,0-1 0 0 0,-1 1 0 0 0,1-1 0 0 0,0 1 0 0 0,0-1 0 0 0,-1 1 0 0 0,1-1 0 0 0,0 1 0 0 0,0-1 0 0 0,-1 1 0 0 0,1-1 0 0 0,-1 0 0 0 0,1 1 0 0 0,0-1 0 0 0,-1 1 0 0 0,1-1 0 0 0,-1 0 0 0 0,1 0 0 0 0,-1 1 0 0 0,1-1 0 0 0,-1 0 0 0 0,1 0 0 0 0,-1 1 0 0 0,1-1 0 0 0,-1 0 0 0 0,1 0 0 0 0,-1 0 0 0 0,1 0 0 0 0,-1 0 0 0 0,1 0 0 0 0,-1 0 0 0 0,0 0 0 0 0,1 0 0 0 0,-1 0 0 0 0,1 0 0 0 0,-1 0 0 0 0,0-1 0 0 0,1 1 0 0 0,0 0 0 0 0,-1 0 0 0 0,1 0 0 0 0,0-1 0 0 0,-1 1 0 0 0,1 0 0 0 0,0 0 0 0 0,-1-1 0 0 0,1 1 0 0 0,0 0 0 0 0,0-1 0 0 0,-1 1 0 0 0,1 0 0 0 0,0-1 0 0 0,0 1 0 0 0,0 0 0 0 0,-1-1 0 0 0,1 1 0 0 0,0 0 0 0 0,0-1 0 0 0,0 1 0 0 0,0-1 0 0 0,0 1 0 0 0,0 0 0 0 0,0-1 0 0 0,0 1 0 0 0,0-1 0 0 0,0 1 0 0 0,0-1 0 0 0,7-12 0 0 0,15-8 0 0 0,13-6 0 0 0,1 2 0 0 0,2 0 0 0 0,78-36 0 0 0,-128 68 0 0 0,1 1 0 0 0,-12 10 0 0 0,2-2 0 0 0,-9 10 0 0 0,1 1 0 0 0,1 1 0 0 0,-38 49 0 0 0,10-11 0 0 0,52-60 0 0 0,2-4 0 0 0,1-1 0 0 0,0 1 0 0 0,0-1 0 0 0,-1 1 0 0 0,1-1 0 0 0,-1 0 0 0 0,1 1 0 0 0,-1-1 0 0 0,-1 1 0 0 0,6-24 0 0 0,3 4 0 0 0,0-1 0 0 0,-2 0 0 0 0,5-29 0 0 0,-9 41 0 0 0,1 0 0 0 0,-1 1 0 0 0,-1-1 0 0 0,1 0 0 0 0,-1 1 0 0 0,0-1 0 0 0,-1 1 0 0 0,0-1 0 0 0,0 1 0 0 0,0 0 0 0 0,0 0 0 0 0,-1 0 0 0 0,0 0 0 0 0,-5-6 0 0 0,4 6 0 0 0,0-2 0 0 0,-2 1 0 0 0,1-1 0 0 0,-1 1 0 0 0,0 0 0 0 0,0 0 0 0 0,-1 1 0 0 0,0 0 0 0 0,-11-7 0 0 0,137 8 0 0 0,-95 3 64 0 0,0 1 1 0 0,0 1-1 0 0,0 1 0 0 0,-1 1 0 0 0,1 1 0 0 0,31 8 0 0 0,-54-11-63 0 0,-1 0 0 0 0,1 0 0 0 0,0 0 0 0 0,0 1 0 0 0,0-1-1 0 0,-1 0 1 0 0,1 1 0 0 0,0-1 0 0 0,-1 0 0 0 0,1 1 0 0 0,0-1-1 0 0,-1 0 1 0 0,1 1 0 0 0,0-1 0 0 0,-1 1 0 0 0,1 0-1 0 0,-1-1 1 0 0,1 1 0 0 0,-1-1 0 0 0,1 1 0 0 0,-1 0 0 0 0,1-1-1 0 0,-1 2 1 0 0,0-1-1 0 0,0-1 1 0 0,0 1-1 0 0,0 0 0 0 0,0 0 0 0 0,-1-1 1 0 0,1 1-1 0 0,0 0 0 0 0,-1-1 1 0 0,1 1-1 0 0,0 0 0 0 0,-1-1 0 0 0,1 1 1 0 0,-1-1-1 0 0,1 1 0 0 0,-1-1 0 0 0,1 1 1 0 0,-1-1-1 0 0,1 1 0 0 0,-2 0 0 0 0,-6 4-1 0 0,-1 0 0 0 0,-17 8-1 0 0,17-9 4 0 0,-7 3-2 0 0,-27 8 0 0 0,32-12 0 0 0,0 0 0 0 0,0 1 0 0 0,0 1 0 0 0,1 0 0 0 0,0 0 0 0 0,0 1 0 0 0,-10 7 0 0 0,19-13 0 0 0,1 0 0 0 0,-1 1 0 0 0,0-1 0 0 0,1 1 0 0 0,-1-1 0 0 0,0 1 0 0 0,1-1 0 0 0,-1 1 0 0 0,1 0 0 0 0,-1-1 0 0 0,1 1 0 0 0,-1 0 0 0 0,1-1 0 0 0,-1 1 0 0 0,1 0 0 0 0,0-1 0 0 0,-1 1 0 0 0,1 0 0 0 0,0 0 0 0 0,0 0 0 0 0,-1-1 0 0 0,1 1 0 0 0,0 0 0 0 0,0 0 0 0 0,0 0 0 0 0,0-1 0 0 0,0 1 0 0 0,0 0 0 0 0,0 0 0 0 0,1 0 0 0 0,-1 0 0 0 0,0-1 0 0 0,0 1 0 0 0,1 1 0 0 0,0-1 0 0 0,0-1 0 0 0,0 1 0 0 0,0 0 0 0 0,0-1 0 0 0,0 1 0 0 0,0-1 0 0 0,0 1 0 0 0,0-1 0 0 0,0 1 0 0 0,0-1 0 0 0,0 0 0 0 0,1 0 0 0 0,-1 1 0 0 0,0-1 0 0 0,0 0 0 0 0,0 0 0 0 0,0 0 0 0 0,1 0 0 0 0,-1-1 0 0 0,0 1 0 0 0,0 0 0 0 0,0 0 0 0 0,2-1 0 0 0,5-2 0 0 0,-1 0 0 0 0,1-1 0 0 0,-1 0 0 0 0,0 0 0 0 0,0 0 0 0 0,0-1 0 0 0,10-9 0 0 0,-16 14 0 0 0,-1-1 0 0 0,0 1 0 0 0,0 0 0 0 0,1 0 0 0 0,-1 0 0 0 0,0 0 0 0 0,0-1 0 0 0,0 1 0 0 0,1 0 0 0 0,-1 0 0 0 0,0-1 0 0 0,0 1 0 0 0,0 0 0 0 0,0 0 0 0 0,1-1 0 0 0,-1 1 0 0 0,0 0 0 0 0,0 0 0 0 0,0-1 0 0 0,0 1 0 0 0,0 0 0 0 0,0 0 0 0 0,0-1 0 0 0,0 1 0 0 0,0 0 0 0 0,0-1 0 0 0,0 1 0 0 0,0 0 0 0 0,0-1 0 0 0,0 1 0 0 0,0 0 0 0 0,0 0 0 0 0,0-1 0 0 0,0 1 0 0 0,0 0 0 0 0,-1-1 0 0 0,-10-2 0 0 0,-20 3 0 0 0,28 1 0 0 0,-11 0 10 0 0,0 2 0 0 0,-20 5 0 0 0,23-4-99 0 0,-1-1 0 0 0,1-1 0 0 0,-1 0 0 0 0,-13 0 0 0 0,18-3-2058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9T13:19:09.99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31 508 5983 0 0,'-3'14'1950'0'0,"-1"-1"-1"0"0,-8 22 0 0 0,12-35-1907 0 0,0 0 0 0 0,0 0-1 0 0,0 0 1 0 0,0 0 0 0 0,0 0-1 0 0,0 0 1 0 0,0 0 0 0 0,0 0-1 0 0,0 1 1 0 0,0-1 0 0 0,0 0 0 0 0,0 0-1 0 0,0 0 1 0 0,0 0 0 0 0,0 0-1 0 0,-1 0 1 0 0,1 0 0 0 0,0 0-1 0 0,0 1 1 0 0,0-1 0 0 0,0 0-1 0 0,0 0 1 0 0,0 0 0 0 0,0 0-1 0 0,0 0 1 0 0,0 0 0 0 0,0 0-1 0 0,0 0 1 0 0,0 0 0 0 0,-1 0-1 0 0,1 0 1 0 0,0 0 0 0 0,0 0 0 0 0,0 0-1 0 0,0 0 1 0 0,0 0 0 0 0,0 0-1 0 0,0 0 1 0 0,0 1 0 0 0,0-1-1 0 0,-1 0 1 0 0,1 0 0 0 0,0 0-1 0 0,0 0 1 0 0,0-1 0 0 0,0 1-1 0 0,0 0 1 0 0,0 0 0 0 0,0 0-1 0 0,0 0 1 0 0,-1 0 0 0 0,1 0-1 0 0,0 0 1 0 0,0 0 0 0 0,0 0 0 0 0,0 0-1 0 0,0 0 1 0 0,0 0 0 0 0,0 0-1 0 0,-4-9 1556 0 0,2-12-49 0 0,0-6-1132 0 0,2 0 0 0 0,1 0 0 0 0,1 0 0 0 0,2 0 0 0 0,0 1 0 0 0,2-1 0 0 0,1 1 0 0 0,1 0 0 0 0,1 1 0 0 0,1 0-1 0 0,26-46 1 0 0,-31 62-377 0 0,52-80 297 0 0,-50 79-276 0 0,0 1-1 0 0,1 0 1 0 0,0 0 0 0 0,1 1-1 0 0,0 0 1 0 0,16-11-1 0 0,-22 17-51 0 0,-2 1-1 0 0,0 0 0 0 0,0 0-1 0 0,0 1 1 0 0,0-1 0 0 0,0 0-1 0 0,0 1 1 0 0,1-1-1 0 0,-1 0 1 0 0,0 1 0 0 0,0 0-1 0 0,1-1 1 0 0,-1 1 0 0 0,0 0-1 0 0,1 0 1 0 0,-1-1-1 0 0,1 1 1 0 0,-1 0 0 0 0,0 1-1 0 0,1-1 1 0 0,-1 0 0 0 0,0 0-1 0 0,1 0 1 0 0,-1 1-1 0 0,0-1 1 0 0,1 1 0 0 0,-1-1-1 0 0,0 1 1 0 0,0-1 0 0 0,0 1-1 0 0,2 1 1 0 0,3 8 46 0 0,14 28 14 0 0,-12-19 10 0 0,2 21 6 0 0,-4-15-1 0 0,-2-4-69 0 0,-1 10 81 0 0,2 10 2 0 0,5 49 80 0 0,-6-34-109 0 0,0 15-1 0 0,-1-27-55 0 0,10 6-11 0 0,-12-48-138 0 0,-1 0-1 0 0,1 0 1 0 0,0 0-1 0 0,0 0 0 0 0,0 0 1 0 0,0-1-1 0 0,0 1 1 0 0,0 0-1 0 0,0-1 1 0 0,0 1-1 0 0,1 0 1 0 0,1 0-1 0 0,-3-1 81 0 0,0-1 0 0 0,0 0 0 0 0,0 0-1 0 0,1 0 1 0 0,-1 0 0 0 0,0 0 0 0 0,0 0-1 0 0,0 1 1 0 0,0-1 0 0 0,1 0 0 0 0,-1 0 0 0 0,0 0-1 0 0,0 0 1 0 0,0 0 0 0 0,0 0 0 0 0,1 0 0 0 0,-1 0-1 0 0,0 0 1 0 0,0 0 0 0 0,0 0 0 0 0,1 0-1 0 0,-1 0 1 0 0,0 0 0 0 0,0 0 0 0 0,0 0 0 0 0,1 0-1 0 0,-1 0 1 0 0,0 0 0 0 0,0 0 0 0 0,0-1 0 0 0,1 1-1 0 0,-1 0 1 0 0,0 0 0 0 0,0 0 0 0 0,0 0-1 0 0,0 0 1 0 0,0 0 0 0 0,1-1 0 0 0,-1 1 0 0 0,0 0-1 0 0,0 0 1 0 0,0 0 0 0 0,0 0 0 0 0,0 0 0 0 0,0-1-1 0 0,0 1 1 0 0,0 0 0 0 0,1 0 0 0 0,-1 0 0 0 0,0-1-1 0 0,0 1 1 0 0,0 0 0 0 0,0 0 0 0 0,0 0-1 0 0,0-1 1 0 0,0 1 0 0 0,0 0 0 0 0,0 0 0 0 0,0 0-1 0 0,0-1 1 0 0,0 1 0 0 0,0 0 0 0 0,-1 0 0 0 0,1 0-1 0 0,0 0 1 0 0,0-1 0 0 0,0 1 0 0 0,0 0-1 0 0,0 0 1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9T13:19:10.32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74 19 919 0 0,'-37'-8'2807'0'0,"1"-2"5569"0"0,74 21-1085 0 0,0-4-3522 0 0,-18-4-3748 0 0,0-1 1 0 0,0-1-1 0 0,0-1 1 0 0,0-1-1 0 0,0-1 1 0 0,-1 0-1 0 0,27-8 1 0 0,-14 4-3094 0 0,-23 4-4295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9T13:19:10.86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72 157 6911 0 0,'-7'14'417'0'0,"0"0"-1"0"0,1 0 1 0 0,1 1-1 0 0,0 0 1 0 0,1 0-1 0 0,-2 21 1 0 0,-1-5 1033 0 0,1-7 171 0 0,2 1-744 0 0,1-6 330 0 0,-4 28 2241 0 0,5-35-3087 0 0,1-7 1 0 0,1 0 0 0 0,-1 0 0 0 0,1 0 0 0 0,0 0 1 0 0,0 0-1 0 0,1 8 0 0 0,2-13-275 0 0,-1-1-76 0 0,0 0 1 0 0,0 0 0 0 0,-1 0-1 0 0,1 0 1 0 0,0 0 0 0 0,-1 0-1 0 0,1 0 1 0 0,-1 0 0 0 0,1-1-1 0 0,-1 1 1 0 0,0 0 0 0 0,0-1 0 0 0,0 1-1 0 0,1-1 1 0 0,-1 0 0 0 0,-1 1-1 0 0,1-1 1 0 0,0 0 0 0 0,1-3-1 0 0,13-46 217 0 0,-10 32-215 0 0,41-195 283 0 0,-45 206-195 0 0,0 0 340 0 0,2 15-247 0 0,5 29-122 0 0,4 7-60 0 0,-9-32 4 0 0,0 0 0 0 0,1 0-1 0 0,6 11 1 0 0,-4-8-6 0 0,-1-2 54 0 0,1-2-8 0 0,17 32-29 0 0,-17-31 205 0 0,2-2-172 0 0,21 27-35 0 0,-22-27 42 0 0,1-7 12 0 0,22 8-18 0 0,-29-10-59 0 0,0 0 0 0 0,-1 0 0 0 0,1 0 0 0 0,0 1 0 0 0,0-1 0 0 0,-1 0 0 0 0,1 0 0 0 0,0 0 0 0 0,0 0-1 0 0,0-1 1 0 0,-1 1 0 0 0,1 0 0 0 0,0 0 0 0 0,0 0 0 0 0,-1 0 0 0 0,1-1 0 0 0,0 1 0 0 0,-1 0 0 0 0,1-1 0 0 0,0 1 0 0 0,-1-1 0 0 0,1 1 0 0 0,0-1 0 0 0,-1 1-1 0 0,1-1 1 0 0,-1 1 0 0 0,1-1 0 0 0,-1 0 0 0 0,1 1 0 0 0,-1-1 0 0 0,0 1 0 0 0,1-1 0 0 0,-1 0 0 0 0,0 0 0 0 0,1 0 0 0 0,3-26 73 0 0,-4 25-67 0 0,5-69 389 0 0,3 1 0 0 0,17-71 0 0 0,-5 24-1426 0 0,-18 110-1383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9T13:19:11.44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37 151 5983 0 0,'7'47'2478'0'0,"0"12"-1081"0"0,-3-22-648 0 0,-3-27 71 0 0,0 0 287 0 0,-1 3-633 0 0,2 7 6 0 0,2 11 3886 0 0,3 7-3638 0 0,-7-37-644 0 0,0 0 0 0 0,0 0 0 0 0,0-1 0 0 0,0 1 0 0 0,1 0 0 0 0,-1 0 0 0 0,0 0 0 0 0,0 0 0 0 0,1-1 0 0 0,-1 1 0 0 0,1 0 0 0 0,-1 0 0 0 0,1 0 0 0 0,-1-1-1 0 0,2 2 1 0 0,2-9 273 0 0,1-18-282 0 0,-5 9 73 0 0,0 1 0 0 0,-2-1 1 0 0,-5-29-1 0 0,-17-48 149 0 0,12 46 177 0 0,-21-82 696 0 0,30 122-1138 0 0,3 5 7 0 0,-1 1 1 0 0,1-1-1 0 0,-1 1 1 0 0,1 0-1 0 0,-1-1 1 0 0,1 1-1 0 0,0-1 0 0 0,0 0 1 0 0,0 1-1 0 0,0-1 1 0 0,0 1-1 0 0,0-1 1 0 0,0 1-1 0 0,1-4 0 0 0,-1 5-24 0 0,1 0 0 0 0,-1-1 0 0 0,0 1-1 0 0,1 0 1 0 0,-1-1 0 0 0,1 1-1 0 0,-1 0 1 0 0,1 0 0 0 0,-1-1-1 0 0,1 1 1 0 0,-1 0 0 0 0,1 0-1 0 0,-1 0 1 0 0,1 0 0 0 0,-1-1 0 0 0,1 1-1 0 0,-1 0 1 0 0,1 0 0 0 0,-1 0-1 0 0,1 0 1 0 0,-1 0 0 0 0,1 0-1 0 0,0 1 1 0 0,28 9 210 0 0,16 11-203 0 0,24 16 100 0 0,-2 0 33 0 0,-24-13-91 0 0,-5-4 1 0 0,3 6-6 0 0,-39-25-55 0 0,32 22 65 0 0,-32-22-58 0 0,-1 0-1 0 0,1 0 0 0 0,-1 1 0 0 0,1-1 0 0 0,-1 0 0 0 0,1 1 0 0 0,-1-1 0 0 0,2 4 0 0 0,25 29 87 0 0,-21-25 118 0 0,-6 1-103 0 0,7 32 0 0 0,-6-32 0 0 0,-5-2 0 0 0,1 0-73 0 0,-1-1-1 0 0,0 1 1 0 0,0-1-1 0 0,-1 1 0 0 0,0-1 1 0 0,-1 0-1 0 0,1 0 1 0 0,-1-1-1 0 0,-1 1 1 0 0,1-1-1 0 0,-1 0 1 0 0,0-1-1 0 0,-10 8 1 0 0,4-6-13 0 0,-1 0 0 0 0,0-1 0 0 0,-1-1 1 0 0,-22 7-1 0 0,-58 8-536 0 0,46-11-1543 0 0,29-5-6446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9T13:19:13.94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451 111 5527 0 0,'0'-9'34'0'0,"1"1"755"0"0,-1 0 1 0 0,1 0-1 0 0,0 1 1 0 0,1-1-1 0 0,-1 1 1 0 0,2-1 0 0 0,-1 1-1 0 0,1-1 1 0 0,0 1-1 0 0,0 0 1 0 0,5-6-1 0 0,-8 12-719 0 0,1 1 0 0 0,-1 0 0 0 0,0-1 0 0 0,0 1 0 0 0,0 0 0 0 0,1-1 0 0 0,-1 1 0 0 0,0 0 0 0 0,0 0 0 0 0,1-1 0 0 0,-1 1 0 0 0,0 0 0 0 0,1 0 0 0 0,-1-1 0 0 0,0 1 0 0 0,1 0 0 0 0,-1 0 0 0 0,0 0 0 0 0,1 0 0 0 0,-1 0 0 0 0,0-1 0 0 0,1 1 0 0 0,-1 0 0 0 0,0 0 0 0 0,1 0 0 0 0,-1 0 0 0 0,1 0 0 0 0,-1 0 0 0 0,0 0 0 0 0,1 0 0 0 0,-1 0 0 0 0,1 1 0 0 0,-1-1 0 0 0,0 0 0 0 0,1 0 0 0 0,-1 0 0 0 0,0 0 0 0 0,1 1 0 0 0,0 0 77 0 0,0 0-1 0 0,0 0 0 0 0,0 1 1 0 0,0-1-1 0 0,0 0 1 0 0,0 1-1 0 0,0-1 1 0 0,-1 1-1 0 0,2 2 1 0 0,8 35 1293 0 0,-10-38-1312 0 0,0 1 829 0 0,1 11-649 0 0,3 39-69 0 0,-3-39-14 0 0,-1-2-12 0 0,-2 36-43 0 0,1-35-18 0 0,-1 1-7 0 0,-6 41-9 0 0,6-40-32 0 0,-2 1-9 0 0,-13 43-6 0 0,15-49-71 0 0,0 0 1 0 0,-1 0-1 0 0,0-1 0 0 0,-5 10 0 0 0,3-7-5 0 0,-14 31 65 0 0,2-10 20 0 0,12-22-66 0 0,2-3 0 0 0,0-1 0 0 0,0 0 0 0 0,0 0 0 0 0,-9 10 0 0 0,-12 18 99 0 0,-3-1-1 0 0,-54 54 1 0 0,63-70-82 0 0,-1-1 0 0 0,0-2 1 0 0,0 0-1 0 0,-2 0 0 0 0,0-2 0 0 0,-41 17 0 0 0,29-20-49 0 0,31-9 0 0 0,0 0 0 0 0,0 0 0 0 0,0 0 0 0 0,0 0 0 0 0,0 0 0 0 0,0 0 0 0 0,1 0 0 0 0,-1-1 0 0 0,0 1 0 0 0,0-1 0 0 0,0 1 0 0 0,0-1 0 0 0,0 0 0 0 0,1 0 0 0 0,-3-1 0 0 0,-1 0 0 0 0,4 2 0 0 0,0-1 0 0 0,0 1 0 0 0,1 0 0 0 0,-1-1 0 0 0,0 1 0 0 0,0-1 0 0 0,0 1 0 0 0,0-1 0 0 0,0 1 0 0 0,1-1 0 0 0,-1 0 0 0 0,0 1 0 0 0,0-2 0 0 0,27-6 1506 0 0,-21 6-1271 0 0,108-22-2506 0 0,-42 11 2129 0 0,-32 4 20 0 0,91-17-17 0 0,-104 22 134 0 0,-1 2 0 0 0,1 0 1 0 0,28 3-1 0 0,-53-1 5 0 0,0 0-1 0 0,0 0 0 0 0,0 0 1 0 0,0 0-1 0 0,0 0 1 0 0,0 0-1 0 0,0 0 1 0 0,0 1-1 0 0,0-1 1 0 0,0 0-1 0 0,0 1 1 0 0,0-1-1 0 0,-1 0 0 0 0,1 1 1 0 0,2 0-1 0 0,-3 0 1 0 0,-1-1-1 0 0,1 0 0 0 0,0 1 1 0 0,0-1-1 0 0,0 0 0 0 0,0 1 1 0 0,0-1-1 0 0,0 0 0 0 0,0 1 0 0 0,0-1 1 0 0,-1 0-1 0 0,1 1 0 0 0,0-1 1 0 0,0 0-1 0 0,0 0 0 0 0,-1 1 1 0 0,1-1-1 0 0,0 0 0 0 0,0 0 1 0 0,-1 0-1 0 0,1 1 0 0 0,0-1 1 0 0,0 0-1 0 0,-1 0 0 0 0,1 0 0 0 0,0 0 1 0 0,-1 1-1 0 0,1-1 0 0 0,-34 14-33 0 0,31-13 33 0 0,-84 32 1 0 0,-217 71 0 0 0,303-103 0 0 0,0-1 0 0 0,0 0 0 0 0,0 1 0 0 0,0-1 0 0 0,-1 0 0 0 0,1 1 0 0 0,0-1 0 0 0,0 0 0 0 0,0 0 0 0 0,0 0 0 0 0,0 0 0 0 0,0 0 0 0 0,0 0 0 0 0,0 0 0 0 0,0 0 0 0 0,0-1 0 0 0,-1 1 0 0 0,1 0 0 0 0,0-1 0 0 0,0 1 0 0 0,0 0 0 0 0,0-1 0 0 0,0 1 0 0 0,1-1 0 0 0,-1 0 0 0 0,0 1 0 0 0,0-1 0 0 0,0 0 0 0 0,0 0 0 0 0,1 1 0 0 0,-1-1 0 0 0,0 0 0 0 0,1 0 0 0 0,-1 0 0 0 0,0 0 0 0 0,1 0 0 0 0,-1 0 0 0 0,1 0 0 0 0,0 0 0 0 0,-1 0 0 0 0,1 0 0 0 0,-1-2 0 0 0,1-5 0 0 0,-1 0 0 0 0,1 0 0 0 0,1 0 0 0 0,-1 1 0 0 0,3-11 0 0 0,0-8 0 0 0,-3 19 0 0 0,-1 1 0 0 0,1 0 0 0 0,-1-1 0 0 0,0 1 0 0 0,0 0 0 0 0,-1 0 0 0 0,0 0 0 0 0,0 0 0 0 0,-6-11 0 0 0,2 8 0 0 0,0-1 0 0 0,-1 1 0 0 0,-1 0 0 0 0,-12-12 0 0 0,20 21 0 0 0,0 0 0 0 0,0 0 0 0 0,0 0 0 0 0,0 0 0 0 0,0-1 0 0 0,0 1 0 0 0,0 0 0 0 0,0 0 0 0 0,-1 0 0 0 0,1 0 0 0 0,0 0 0 0 0,0 0 0 0 0,0 0 0 0 0,0 0 0 0 0,0 0 0 0 0,0 0 0 0 0,0 0 0 0 0,0 0 0 0 0,0-1 0 0 0,0 1 0 0 0,0 0 0 0 0,0 0 0 0 0,0 0 0 0 0,0 0 0 0 0,0 0 0 0 0,0 0 0 0 0,0 0 0 0 0,0 0 0 0 0,0 0 0 0 0,0 0 0 0 0,0-1 0 0 0,0 1 0 0 0,0 0 0 0 0,1 0 0 0 0,-1 0 0 0 0,0 0 0 0 0,0 0 0 0 0,0 0 0 0 0,0 0 0 0 0,0 0 0 0 0,0 0 0 0 0,0 0 0 0 0,0 0 0 0 0,0 0 0 0 0,0 0 0 0 0,0 0 0 0 0,0 0 0 0 0,0 0 0 0 0,0-1 0 0 0,1 1 0 0 0,-1 0 0 0 0,0 0 0 0 0,0 0 0 0 0,0 0 0 0 0,0 0 0 0 0,0 0 0 0 0,0 0 0 0 0,0 0 0 0 0,0 0 0 0 0,10-1 0 0 0,13 2 0 0 0,-22-1 0 0 0,342 20 0 0 0,-317-20 0 0 0,-19-1 0 0 0,0 1 0 0 0,0 0 0 0 0,-1 0 0 0 0,1 1 0 0 0,12 2 0 0 0,-24-3 0 0 0,1 0 0 0 0,0 0 0 0 0,-1 1 0 0 0,1-1 0 0 0,0 1 0 0 0,0 0 0 0 0,-6 2 0 0 0,-6 1 0 0 0,-46 7 0 0 0,1 2 0 0 0,-106 40 0 0 0,147-44 0 0 0,20-9 0 0 0,0 1 0 0 0,0-1 0 0 0,0 0 0 0 0,0 0 0 0 0,0 0 0 0 0,0 0 0 0 0,0 0 0 0 0,0 0 0 0 0,0 0 0 0 0,0 0 0 0 0,0 0 0 0 0,0 0 0 0 0,0 0 0 0 0,0 0 0 0 0,0 0 0 0 0,0 1 0 0 0,0-1 0 0 0,0 0 0 0 0,0 0 0 0 0,0 0 0 0 0,0 0 0 0 0,0 0 0 0 0,0 0 0 0 0,0 0 0 0 0,0 0 0 0 0,0 0 0 0 0,0 0 0 0 0,0 0 0 0 0,0 1 0 0 0,0-1 0 0 0,0 0 0 0 0,0 0 0 0 0,0 0 0 0 0,0 0 0 0 0,0 0 0 0 0,0 0 0 0 0,0 0 0 0 0,0 0 0 0 0,0 0 0 0 0,0 0 0 0 0,0 0 0 0 0,0 0 0 0 0,1 0 0 0 0,-1 0 0 0 0,0 0 0 0 0,0 0 0 0 0,0 0 0 0 0,0 0 0 0 0,0 0 0 0 0,0 0 0 0 0,0 0 0 0 0,0 0 0 0 0,0 0 0 0 0,0 0 0 0 0,0 0 0 0 0,0 0 0 0 0,1 0 0 0 0,12 2 0 0 0,80-10-32 0 0,1 0 0 0 0,-143 22 32 0 0,20-8 0 0 0,9-1 0 0 0,0-1 0 0 0,0-1 0 0 0,-1 0 0 0 0,1-2 0 0 0,-25-1 0 0 0,44 0 0 0 0,1 0 0 0 0,-1 0 0 0 0,1 0 0 0 0,-1 0 0 0 0,0 0 0 0 0,1 0 0 0 0,-1 0 0 0 0,0-1 0 0 0,1 1 0 0 0,-1 0 0 0 0,1 0 0 0 0,-1-1 0 0 0,0 1 0 0 0,1 0 0 0 0,-1 0 0 0 0,1-1 0 0 0,-1 1 0 0 0,1-1 0 0 0,-1 1 0 0 0,1-1 0 0 0,-1 1 0 0 0,0-1 0 0 0,1 0 0 0 0,0 1 0 0 0,0-1 0 0 0,0 1 0 0 0,0-1 0 0 0,0 0 0 0 0,1 1 0 0 0,-1-1 0 0 0,0 1 0 0 0,0-1 0 0 0,0 1 0 0 0,0 0 0 0 0,1-1 0 0 0,-1 1 0 0 0,0-1 0 0 0,0 1 0 0 0,1-1 0 0 0,-1 1 0 0 0,0 0 0 0 0,1-1 0 0 0,-1 1 0 0 0,1-1 0 0 0,1-1 0 0 0,1-1 0 0 0,0 1 0 0 0,0 0 0 0 0,0 0 0 0 0,0 0 0 0 0,6-2 0 0 0,-4 1-230 0 0,1 1 0 0 0,0 0-1 0 0,0 1 1 0 0,0 0 0 0 0,0 0 0 0 0,0 0-1 0 0,0 0 1 0 0,1 1 0 0 0,10 1 0 0 0,-10 0-7492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9T13:19:16.11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40 11519 0 0,'1'-1'161'0'0,"-1"1"0"0"0,0-1 0 0 0,1 0 0 0 0,-1 0-1 0 0,1 0 1 0 0,-1 1 0 0 0,1-1 0 0 0,0 0 0 0 0,-1 1 0 0 0,1-1-1 0 0,-1 1 1 0 0,1-1 0 0 0,0 0 0 0 0,0 1 0 0 0,-1 0 0 0 0,1-1-1 0 0,0 1 1 0 0,0-1 0 0 0,1 1 0 0 0,20-9 779 0 0,-18 7-543 0 0,6-2 126 0 0,1 1 1 0 0,-1 0 0 0 0,0 1 0 0 0,1 0 0 0 0,0 1 0 0 0,-1 0 0 0 0,1 0-1 0 0,0 1 1 0 0,12 2 0 0 0,-12 0-381 0 0,-1 0 0 0 0,1 0-1 0 0,0 1 1 0 0,-1 0 0 0 0,1 1 0 0 0,-1 1-1 0 0,0-1 1 0 0,0 1 0 0 0,-1 1 0 0 0,0 0-1 0 0,0 0 1 0 0,0 1 0 0 0,0 0 0 0 0,8 10-1 0 0,-4-1-62 0 0,-1 1 0 0 0,0 0 0 0 0,-1 1 0 0 0,-1 0 0 0 0,13 31 0 0 0,-22-47-78 0 0,-1-1 0 0 0,1 1 0 0 0,0-1 0 0 0,-1 1-1 0 0,0 0 1 0 0,1-1 0 0 0,-1 1 0 0 0,0 0-1 0 0,0 0 1 0 0,0-1 0 0 0,0 3 0 0 0,0-3 0 0 0,0 0-1 0 0,-1 0 1 0 0,1-1 0 0 0,0 1 0 0 0,0 0-1 0 0,-1-1 1 0 0,1 1 0 0 0,0-1 0 0 0,-1 1 0 0 0,1 0-1 0 0,-1-1 1 0 0,1 1 0 0 0,0-1 0 0 0,-1 1-1 0 0,0-1 1 0 0,1 1 0 0 0,-1-1 0 0 0,1 0 0 0 0,-1 1-1 0 0,0-1 1 0 0,-1 1-1 0 0,0-1 0 0 0,0 1 0 0 0,0-1-1 0 0,0 0 1 0 0,0 1 0 0 0,0-1 0 0 0,0 0 0 0 0,0-1 0 0 0,1 1 0 0 0,-1 0-1 0 0,0 0 1 0 0,0-1 0 0 0,0 1 0 0 0,0-1 0 0 0,0 0 0 0 0,0 0-1 0 0,1 1 1 0 0,-4-3 0 0 0,-10-5-1 0 0,0 0 0 0 0,0 2 0 0 0,-1 0 0 0 0,0 0 0 0 0,-20-3 0 0 0,31 7 0 0 0,-1 1 0 0 0,0 1 0 0 0,1-1 0 0 0,-1 1 0 0 0,0 0 0 0 0,1 0 0 0 0,-1 0 0 0 0,0 1 0 0 0,1 0 0 0 0,-1 0 0 0 0,1 0 0 0 0,-1 1 0 0 0,1 0 0 0 0,0 0 0 0 0,0 0 0 0 0,0 1 0 0 0,0 0 0 0 0,0-1 0 0 0,-6 6 0 0 0,10-7 1 0 0,0 0-1 0 0,0 0 1 0 0,-1 1-1 0 0,1-1 1 0 0,0 0-1 0 0,0 1 1 0 0,0-1-1 0 0,1 1 1 0 0,-1-1-1 0 0,0 1 1 0 0,0 0-1 0 0,1-1 1 0 0,-1 1-1 0 0,1 0 1 0 0,0-1-1 0 0,-1 1 1 0 0,1 0-1 0 0,0 0 0 0 0,0 2 1 0 0,0-1-3 0 0,1 0 0 0 0,-1 0-1 0 0,1 0 1 0 0,0 0 0 0 0,0 0 0 0 0,0 0-1 0 0,1 0 1 0 0,-1 0 0 0 0,1-1 0 0 0,2 4-1 0 0,0 0 22 0 0,0-1-1 0 0,1 1 1 0 0,0-1-1 0 0,0 0 0 0 0,0-1 1 0 0,0 1-1 0 0,1-1 1 0 0,0 0-1 0 0,7 3 0 0 0,-2-2 71 0 0,-1-2 0 0 0,0 1 0 0 0,1-2 0 0 0,0 1 0 0 0,-1-1 0 0 0,1-1 0 0 0,16 1 0 0 0,-20-2-79 0 0,-1-1-1 0 0,0 1 1 0 0,0-1-1 0 0,1 0 1 0 0,-1 0-1 0 0,0 0 1 0 0,0-1-1 0 0,0 0 1 0 0,0-1-1 0 0,0 1 1 0 0,-1-1 0 0 0,1 0-1 0 0,-1 0 1 0 0,8-6-1 0 0,-10 5-89 0 0,-1 1 0 0 0,1-1-1 0 0,-1 0 1 0 0,1 0 0 0 0,-1 0-1 0 0,-1 0 1 0 0,1 0 0 0 0,0 0 0 0 0,-1-1-1 0 0,0 1 1 0 0,0 0 0 0 0,0-1-1 0 0,0-7 1 0 0,7-27-2269 0 0,-2 27 205 0 0,-1 0-4967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9T13:19:16.56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179 136 1375 0 0,'92'-79'5523'0'0,"-35"23"1737"0"0,-59 65-1620 0 0,-17 55-3523 0 0,18-61-1721 0 0,-1 10-220 0 0,-7 38-69 0 0,7-38 26 0 0,1 1-69 0 0,-2 41 0 0 0,2-41 64 0 0,1-2-75 0 0,-1 39-29 0 0,0-39 126 0 0,3 0-73 0 0,-2 4-63 0 0,1-4 13 0 0,0-1 1 0 0,4 18-1 0 0,-4-17 95 0 0,-7-18-34 0 0,-6-9-90 0 0,4 7 2 0 0,-1 2 0 0 0,1 0 0 0 0,-1 0 0 0 0,0 0 0 0 0,-1 1 0 0 0,1 0 0 0 0,-1 1 0 0 0,0 0 0 0 0,0 1 0 0 0,-1 0 0 0 0,-14-2 0 0 0,19 4 0 0 0,0 0 0 0 0,0 1 0 0 0,-1 0 0 0 0,1 0 0 0 0,0 0 0 0 0,0 1 0 0 0,0 0 0 0 0,0 0 0 0 0,0 0 0 0 0,0 1 0 0 0,1 0 0 0 0,-1 0 0 0 0,0 1 0 0 0,1-1 0 0 0,0 1 0 0 0,-1 0 0 0 0,1 1 0 0 0,0-1 0 0 0,1 1 0 0 0,-1 0 0 0 0,-6 7 0 0 0,9-9 12 0 0,0 0-1 0 0,1 0 0 0 0,-1 0 1 0 0,0 0-1 0 0,1 1 0 0 0,0-1 1 0 0,-1 0-1 0 0,1 1 1 0 0,0-1-1 0 0,0 0 0 0 0,1 1 1 0 0,-1-1-1 0 0,0 1 1 0 0,1 0-1 0 0,-1-1 0 0 0,1 1 1 0 0,0 0-1 0 0,0-1 0 0 0,0 1 1 0 0,0-1-1 0 0,1 1 1 0 0,-1 0-1 0 0,1-1 0 0 0,-1 1 1 0 0,1-1-1 0 0,0 1 1 0 0,0-1-1 0 0,0 1 0 0 0,0-1 1 0 0,0 0-1 0 0,1 1 0 0 0,-1-1 1 0 0,1 0-1 0 0,0 0 1 0 0,-1 0-1 0 0,1 0 0 0 0,0 0 1 0 0,4 2-1 0 0,0 1 23 0 0,0-1 0 0 0,0 0 1 0 0,0 0-1 0 0,1-1 0 0 0,-1 0 0 0 0,1 0 0 0 0,0 0 0 0 0,0-1 1 0 0,0 0-1 0 0,0 0 0 0 0,0-1 0 0 0,15 1 0 0 0,-15-2-228 0 0,-1 0 0 0 0,0 0-1 0 0,0-1 1 0 0,0 0 0 0 0,0-1-1 0 0,0 1 1 0 0,0-1 0 0 0,0 0 0 0 0,0-1-1 0 0,0 1 1 0 0,-1-1 0 0 0,1 0-1 0 0,9-8 1 0 0,-5 2-798 0 0,-1 0 0 0 0,0-1 0 0 0,-1 0 0 0 0,0 0 0 0 0,12-19 0 0 0,-9 9-5824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9T13:19:17.07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185 113 4319 0 0,'24'-38'73'0'0,"-2"0"2662"0"0,5 4 4419 0 0,-27 34-7079 0 0,0 0 0 0 0,0 0 0 0 0,0 0 0 0 0,0-1 0 0 0,1 1 1 0 0,-1 0-1 0 0,0 0 0 0 0,0 0 0 0 0,0 0 0 0 0,0 0 0 0 0,0 0 1 0 0,0-1-1 0 0,0 1 0 0 0,1 0 0 0 0,-1 0 0 0 0,0 0 1 0 0,0 0-1 0 0,0 0 0 0 0,0 0 0 0 0,1 0 0 0 0,-1 0 0 0 0,0 0 1 0 0,0 0-1 0 0,0 0 0 0 0,0 0 0 0 0,1 0 0 0 0,-1 0 0 0 0,0 0 1 0 0,0 0-1 0 0,0 0 0 0 0,0 0 0 0 0,1 0 0 0 0,-1 0 0 0 0,0 0 1 0 0,0 0-1 0 0,0 0 0 0 0,0 0 0 0 0,1 0 0 0 0,-1 0 0 0 0,0 0 1 0 0,0 0-1 0 0,0 0 0 0 0,0 0 0 0 0,0 0 0 0 0,1 1 0 0 0,-1-1 1 0 0,0 0-1 0 0,2 12 1390 0 0,-5 17-525 0 0,3-27-748 0 0,-4 28 640 0 0,4-28-80 0 0,-1 12-532 0 0,-4 42-58 0 0,4-42-15 0 0,1-2-10 0 0,0 35-27 0 0,0-36 83 0 0,0 4-100 0 0,3 43-11 0 0,-2-44 63 0 0,1-2-72 0 0,-2-5-66 0 0,4 19 101 0 0,0-1 1 0 0,9 30-1 0 0,-1-18 39 0 0,-12-36-147 0 0,0-1 0 0 0,0 0 0 0 0,0 0 0 0 0,0 0 0 0 0,0 0 0 0 0,0 0 0 0 0,0 1 0 0 0,0-1 0 0 0,0 0 0 0 0,0 0 0 0 0,0 0 0 0 0,0 0 0 0 0,0 0 0 0 0,-1 0 0 0 0,1 0 0 0 0,0 1 0 0 0,0-1 0 0 0,0 0 0 0 0,0 0 0 0 0,0 0 0 0 0,0 0 0 0 0,0 0 0 0 0,-1 0 0 0 0,1 0 0 0 0,0 0 0 0 0,0 0 0 0 0,0 0 0 0 0,0 0 0 0 0,0 0 0 0 0,-1 0 0 0 0,1 0 0 0 0,0 0 0 0 0,0 0 0 0 0,0 0 0 0 0,0 0 0 0 0,-1 0 0 0 0,1 0 0 0 0,0 0 0 0 0,0 0 0 0 0,0 0 0 0 0,0 0 0 0 0,0 0 0 0 0,-1 0 0 0 0,1 0 0 0 0,0 0 0 0 0,0 0 0 0 0,0 0 0 0 0,0 0 0 0 0,0-1 0 0 0,0 1 0 0 0,-1 0 0 0 0,-6-3 0 0 0,7 3 0 0 0,-22-10 0 0 0,0 0 0 0 0,-36-9 0 0 0,45 15 0 0 0,0 1 0 0 0,0 1 0 0 0,0 0 0 0 0,0 1 0 0 0,0 1 0 0 0,-17 1 0 0 0,26-1 0 0 0,1 0 0 0 0,-1 1 0 0 0,0 0 0 0 0,1 0 0 0 0,-1 0 0 0 0,0 0 0 0 0,1 0 0 0 0,-1 1 0 0 0,1 0 0 0 0,0 0 0 0 0,0 0 0 0 0,-1 0 0 0 0,1 0 0 0 0,-5 5 0 0 0,7-5 0 0 0,0 0 0 0 0,-1 0 0 0 0,1 0 0 0 0,0 0 0 0 0,0 0 0 0 0,0 0 0 0 0,0 0 0 0 0,1 0 0 0 0,-1 0 0 0 0,0 0 0 0 0,1 1 0 0 0,0-1 0 0 0,-1 0 0 0 0,1 0 0 0 0,0 1 0 0 0,0-1 0 0 0,1 0 0 0 0,-1 1 0 0 0,0-1 0 0 0,1 0 0 0 0,-1 0 0 0 0,1 0 0 0 0,0 1 0 0 0,-1-1 0 0 0,3 2 0 0 0,-1 1 85 0 0,1 0 0 0 0,0 0 0 0 0,0 0 1 0 0,1-1-1 0 0,-1 1 0 0 0,1-1 0 0 0,0 0 0 0 0,0 0 0 0 0,1 0 0 0 0,-1-1 0 0 0,1 1 0 0 0,-1-1 1 0 0,1 0-1 0 0,0 0 0 0 0,1-1 0 0 0,-1 0 0 0 0,9 3 0 0 0,-10-4-21 0 0,0 1 0 0 0,0-1 0 0 0,1-1-1 0 0,-1 1 1 0 0,1-1 0 0 0,-1 1 0 0 0,1-1 0 0 0,-1 0 0 0 0,0-1-1 0 0,1 1 1 0 0,-1-1 0 0 0,1 0 0 0 0,-1 0 0 0 0,0 0 0 0 0,0-1-1 0 0,1 1 1 0 0,-1-1 0 0 0,0 0 0 0 0,-1-1 0 0 0,1 1 0 0 0,0 0-1 0 0,-1-1 1 0 0,4-3 0 0 0,-3 2-650 0 0,-1-1 0 0 0,-1 0 1 0 0,1 1-1 0 0,-1-1 0 0 0,1 0 0 0 0,-2 0 0 0 0,1 0 0 0 0,0-1 1 0 0,-1 1-1 0 0,1-8 0 0 0,3-7-2834 0 0,-3 13-3988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9T08:04:16.75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80 2 3567 0 0,'0'0'11'0'0,"0"0"0"0"0,0 0 0 0 0,0 0 0 0 0,0 0 0 0 0,-1-1 0 0 0,1 1 0 0 0,0 0 0 0 0,0 0 0 0 0,0 0 0 0 0,0 0 0 0 0,-1 0 0 0 0,1 0 0 0 0,0-1 0 0 0,0 1 0 0 0,0 0 0 0 0,0 0 0 0 0,-1 0 0 0 0,1 0 0 0 0,0 0 0 0 0,0 0 0 0 0,-1 0 0 0 0,1 0 0 0 0,0 0 0 0 0,0 0 0 0 0,0 0 0 0 0,-1 0 0 0 0,1 0 0 0 0,0 0 0 0 0,0 0 0 0 0,0 0 0 0 0,-1 0 0 0 0,1 1 0 0 0,0-1 0 0 0,0 0 0 0 0,-5 8 72 0 0,-1 23 5479 0 0,1 1-4240 0 0,4-25 1181 0 0,2 3-1322 0 0,0 3-803 0 0,0 5-1 0 0,1 2 2844 0 0,4-10-2602 0 0,19 29-10 0 0,-24-37-535 0 0,1-1-1 0 0,0 1 0 0 0,0 0 0 0 0,0-1 1 0 0,0 1-1 0 0,0-1 0 0 0,0 0 1 0 0,0 0-1 0 0,0 0 0 0 0,0 0 1 0 0,1 0-1 0 0,-1 0 0 0 0,1 0 1 0 0,-1-1-1 0 0,0 1 0 0 0,1-1 1 0 0,-1 0-1 0 0,1 0 0 0 0,-1 0 1 0 0,1 0-1 0 0,-1 0 0 0 0,0 0 1 0 0,1-1-1 0 0,-1 1 0 0 0,1-1 0 0 0,4-1 1 0 0,-5 1-36 0 0,5-1-31 0 0,0-1 0 0 0,-1 1 1 0 0,1-1-1 0 0,-1-1 1 0 0,0 0-1 0 0,1 1 1 0 0,-2-2-1 0 0,1 1 0 0 0,0-1 1 0 0,-1 0-1 0 0,0 0 1 0 0,0 0-1 0 0,0-1 1 0 0,-1 0-1 0 0,0 0 1 0 0,0 0-1 0 0,0 0 0 0 0,-1 0 1 0 0,0-1-1 0 0,0 0 1 0 0,-1 0-1 0 0,0 0 1 0 0,0 0-1 0 0,0 0 1 0 0,-1 0-1 0 0,0 0 0 0 0,-1 0 1 0 0,1 0-1 0 0,-1-1 1 0 0,-2-10-1 0 0,2 17-7 0 0,0 0 0 0 0,0 0 0 0 0,0 0 0 0 0,-1 0 0 0 0,1 1 0 0 0,0-1 0 0 0,0 0 0 0 0,-1 0 0 0 0,1 0 0 0 0,0 1 0 0 0,-1-1 0 0 0,1 0 0 0 0,-1 0 0 0 0,1 1 0 0 0,-1-1 0 0 0,1 0 0 0 0,-1 1 0 0 0,0-1 0 0 0,1 1 0 0 0,-1-1 0 0 0,-1 0 0 0 0,2 1 0 0 0,-1 0 0 0 0,1 0 0 0 0,-1 0 0 0 0,0 0 0 0 0,1 0 0 0 0,-1 0 0 0 0,0 0 0 0 0,1 0 0 0 0,-1 0 0 0 0,0 1 0 0 0,1-1 0 0 0,-1 0 0 0 0,1 0 0 0 0,-1 1 0 0 0,1-1 0 0 0,-1 0 0 0 0,0 1 0 0 0,1-1 0 0 0,-1 0 0 0 0,1 1 0 0 0,-1 0 0 0 0,-2 1 0 0 0,1 1 0 0 0,0-1 0 0 0,-1 1 0 0 0,1 0 0 0 0,0 0 0 0 0,0 0 0 0 0,1 0 0 0 0,-3 6 0 0 0,-3 25 128 0 0,7-31 5 0 0,1 6-41 0 0,2 31 11 0 0,-3-30 1 0 0,1-2-3 0 0,1 27-11 0 0,-2-26-9 0 0,1 0-1 0 0,1 28 0 0 0,-1-28 0 0 0,-1 0 0 0 0,1 28 0 0 0,0-28 4 0 0,-2 1 17 0 0,1-9-101 0 0,-2 25 194 0 0,-8 36-1 0 0,9-54-132 0 0,-1 0 0 0 0,0 0-1 0 0,-1-1 1 0 0,0 1 0 0 0,0 0 0 0 0,-1-1-1 0 0,0 0 1 0 0,0 0 0 0 0,0 0-1 0 0,-9 9 1 0 0,6-9-45 0 0,0-1 0 0 0,-1 0 0 0 0,0-1 0 0 0,0 0 0 0 0,-1 0 0 0 0,1-1 0 0 0,-1 1 0 0 0,0-2 0 0 0,0 0 0 0 0,-1 0 0 0 0,-13 3 0 0 0,-32 0-2439 0 0,42-5-5602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9T13:19:17.41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 6 10135 0 0,'0'-6'800'0'0,"0"9"-259"0"0,1 10 190 0 0,3 9-32 0 0,1 3-149 0 0,2 44-1 0 0,-7-62-561 0 0,0 0 0 0 0,-1 0 0 0 0,1 0 0 0 0,-1 0 0 0 0,0 0-1 0 0,-1-1 1 0 0,0 1 0 0 0,0 0 0 0 0,0-1 0 0 0,-1 1-1 0 0,-4 6 1 0 0,0-4-1169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9T13:19:17.7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0 397 7367 0 0,'2'-15'320'0'0,"-2"6"80"0"0,-2 0-320 0 0,2 4-80 0 0,2 2 0 0 0,-2 0 0 0 0,0 2 304 0 0,1-5 48 0 0,-1 0 0 0 0,0-3 8 0 0,1 0-544 0 0,-1-2-104 0 0,0 4-32 0 0,0-1 0 0 0,2 1 240 0 0,-2 0 80 0 0,0-2 0 0 0,4 1 0 0 0</inkml:trace>
  <inkml:trace contextRef="#ctx0" brushRef="#br0" timeOffset="1">197 5 11055 0 0,'-6'-4'250'0'0,"3"7"99"0"0,3 17 356 0 0,1 6-457 0 0,-3 46-306 0 0,-1-8 60 0 0,-2-10 453 0 0,1 6 1114 0 0,2-4-1330 0 0,1-42-14 0 0,2 0-38 0 0,-1 4-164 0 0,3 45-111 0 0,3-33-2643 0 0,-5-23-1852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9T13:19:18.07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53 171 919 0 0,'-5'-5'714'0'0,"-1"0"-1"0"0,1-1 0 0 0,1 1 0 0 0,-1-1 0 0 0,1 0 0 0 0,-4-8 0 0 0,5 10-230 0 0,1 0 0 0 0,0 0 0 0 0,1 0-1 0 0,-1 0 1 0 0,1 0 0 0 0,0-1 0 0 0,0 1 0 0 0,0 0 0 0 0,0-1 0 0 0,1 1 0 0 0,0-7 0 0 0,1 9-55 0 0,-1-1 0 0 0,1 1-1 0 0,0-1 1 0 0,0 1 0 0 0,0 0 0 0 0,1-1 0 0 0,-1 1 0 0 0,1 0-1 0 0,-1 0 1 0 0,1 0 0 0 0,0 0 0 0 0,0 0 0 0 0,-1 0-1 0 0,1 0 1 0 0,1 0 0 0 0,-1 1 0 0 0,0-1 0 0 0,0 1 0 0 0,1 0-1 0 0,-1 0 1 0 0,4-2 0 0 0,4-1 138 0 0,1 0 1 0 0,0 0-1 0 0,17-3 0 0 0,-13 5-478 0 0,0 1 0 0 0,0 0 0 0 0,1 1 0 0 0,-1 1 0 0 0,0 0 0 0 0,27 7 0 0 0,-1 4-913 0 0,-15-1-4574 0 0,-20-8-1225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9T13:19:18.40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1 469 9215 0 0,'29'65'3354'0'0,"-28"-62"-2006"0"0,3 9-891 0 0,10 38-17 0 0,-13-47-385 0 0,0 1 0 0 0,0 0 0 0 0,-1 0 0 0 0,0-1 0 0 0,0 1 0 0 0,0 0 0 0 0,0 0 0 0 0,-1 0-1 0 0,1-1 1 0 0,-3 8 0 0 0,3-10-65 0 0,0-1 1 0 0,0 1-1 0 0,-1 0 0 0 0,1 0 0 0 0,0 0 0 0 0,0-1 0 0 0,-1 1 0 0 0,1 0 0 0 0,-1-1 0 0 0,1 1 0 0 0,0 0 0 0 0,-1-1 0 0 0,1 1 0 0 0,-1 0 0 0 0,0-1 0 0 0,1 1 0 0 0,-1-1 0 0 0,1 1 0 0 0,-1-1 0 0 0,0 1 0 0 0,1-1 1 0 0,-1 1-1 0 0,0-1 0 0 0,0 0 0 0 0,1 0 0 0 0,-1 1 0 0 0,0-1 0 0 0,0 0 0 0 0,0 0 0 0 0,1 0 0 0 0,-1 0 0 0 0,0 0 0 0 0,0 0 0 0 0,0 0 0 0 0,1 0 0 0 0,-1 0 0 0 0,0 0 0 0 0,0 0 0 0 0,0 0 0 0 0,1 0 1 0 0,-3-1-1 0 0,-3-5-1746 0 0,3 1-3066 0 0</inkml:trace>
  <inkml:trace contextRef="#ctx0" brushRef="#br0" timeOffset="1">90 219 11519 0 0,'-4'-58'1906'0'0,"4"43"25"0"0,0 1-1 0 0,3-17 1 0 0,-2 20-1559 0 0,15-78 902 0 0,-11 94-5074 0 0,-2 3-2504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9T13:19:18.75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49 68 9215 0 0,'-2'2'223'0'0,"0"-1"0"0"0,0 1 0 0 0,0 0 0 0 0,0 0 0 0 0,1 0 0 0 0,-1 0 0 0 0,1 0 0 0 0,-1 0 0 0 0,1 1 0 0 0,0-1 0 0 0,0 0-1 0 0,0 1 1 0 0,0-1 0 0 0,-1 5 0 0 0,-3 4 712 0 0,4-8-430 0 0,-2 7-138 0 0,0 2-253 0 0,2-6-27 0 0,0-1 0 0 0,-1 1 1 0 0,1-1-1 0 0,-1 0 0 0 0,-4 8 0 0 0,6 0 17 0 0,2 41 34 0 0,-2-52-13 0 0,1 1 0 0 0,-1-1 0 0 0,0 0 0 0 0,1 1 0 0 0,0-1 0 0 0,-1 0 0 0 0,1 1 0 0 0,0-1 0 0 0,0 0 0 0 0,1 0 1 0 0,-1 0-1 0 0,0 0 0 0 0,1 0 0 0 0,-1 0 0 0 0,1 0 0 0 0,-1 0 0 0 0,1-1 0 0 0,3 3 0 0 0,-1-1 214 0 0,0-1 0 0 0,0 0 0 0 0,0 0 0 0 0,1 0 0 0 0,-1 0 0 0 0,6 0 0 0 0,-8-1-246 0 0,7 1 0 0 0,0-1 0 0 0,0 0 0 0 0,1 0 0 0 0,-1 0-1 0 0,0-1 1 0 0,1-1 0 0 0,-1 0 0 0 0,0 0 0 0 0,0-1 0 0 0,0 0-1 0 0,0 0 1 0 0,0-1 0 0 0,0 0 0 0 0,-1-1 0 0 0,1 0 0 0 0,-1 0-1 0 0,0-1 1 0 0,13-10 0 0 0,-16 11-19 0 0,0 0 0 0 0,-1 0 0 0 0,0-1 0 0 0,0 1 0 0 0,0-1 0 0 0,0 0-1 0 0,-1 0 1 0 0,0 0 0 0 0,0-1 0 0 0,0 1 0 0 0,0-1 0 0 0,2-10 0 0 0,-4 11-49 0 0,0 0-1 0 0,0-1 1 0 0,-1 1 0 0 0,0 0-1 0 0,0-1 1 0 0,0 1 0 0 0,-1-1-1 0 0,1 1 1 0 0,-1 0 0 0 0,-1-1-1 0 0,1 1 1 0 0,-1 0-1 0 0,0 0 1 0 0,0 0 0 0 0,0 0-1 0 0,-4-5 1 0 0,1 2-21 0 0,-1 0-1 0 0,1 1 0 0 0,-1-1 1 0 0,-1 1-1 0 0,1 1 0 0 0,-1-1 1 0 0,-1 1-1 0 0,1 1 1 0 0,-1-1-1 0 0,0 1 0 0 0,-11-5 1 0 0,15 8-5 0 0,0 0 1 0 0,0 0 0 0 0,0 1-1 0 0,0-1 1 0 0,0 1-1 0 0,-1 0 1 0 0,1 0-1 0 0,0 1 1 0 0,-1-1 0 0 0,1 1-1 0 0,0 0 1 0 0,-1 0-1 0 0,1 1 1 0 0,0-1 0 0 0,-1 1-1 0 0,1 0 1 0 0,0 0-1 0 0,-1 0 1 0 0,1 1-1 0 0,0 0 1 0 0,0-1 0 0 0,0 1-1 0 0,1 1 1 0 0,-1-1-1 0 0,0 1 1 0 0,-3 3-1 0 0,5-4-74 0 0,0-1 0 0 0,0 1 0 0 0,1 0 0 0 0,0 0-1 0 0,-1 0 1 0 0,1 0 0 0 0,0 1 0 0 0,0-1-1 0 0,0 0 1 0 0,0 0 0 0 0,0 1 0 0 0,1-1-1 0 0,-1 0 1 0 0,1 1 0 0 0,-1-1 0 0 0,1 1-1 0 0,0-1 1 0 0,0 1 0 0 0,0-1 0 0 0,0 1 0 0 0,1 3-1 0 0,0-1-331 0 0,1 0-1 0 0,-1 0 1 0 0,1-1-1 0 0,0 1 1 0 0,0 0-1 0 0,0-1 1 0 0,0 1-1 0 0,1-1 0 0 0,5 6 1 0 0,1 0-1212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9T13:19:19.13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51 8751 0 0,'0'-8'436'0'0,"0"2"37"0"0,5 12 268 0 0,-1 2-63 0 0,0 1 1 0 0,0-1 0 0 0,-1 1 0 0 0,0 0-1 0 0,-1 0 1 0 0,0 0 0 0 0,1 11-1 0 0,0 65 5024 0 0,-3-67-4658 0 0,0-18-1033 0 0,0 1 0 0 0,0-1-1 0 0,0 1 1 0 0,0-1-1 0 0,0 1 1 0 0,0-1 0 0 0,0 1-1 0 0,0-1 1 0 0,0 1-1 0 0,0-1 1 0 0,0 1-1 0 0,0-1 1 0 0,1 1 0 0 0,-1-1-1 0 0,0 1 1 0 0,0-1-1 0 0,1 1 1 0 0,-1-1-1 0 0,0 1 1 0 0,0-1 0 0 0,1 0-1 0 0,-1 1 1 0 0,0-1-1 0 0,1 0 1 0 0,-1 1 0 0 0,1-1-1 0 0,-1 0 1 0 0,0 1-1 0 0,2-1 1 0 0,-1 0-4 0 0,0 0 1 0 0,0 0-1 0 0,0 0 0 0 0,0 0 1 0 0,0 0-1 0 0,0 0 0 0 0,0 0 1 0 0,0-1-1 0 0,0 1 0 0 0,0 0 1 0 0,0-1-1 0 0,0 1 0 0 0,1-2 1 0 0,30-21 23 0 0,-29 21-4 0 0,11-13 34 0 0,1 0 0 0 0,-2-1 0 0 0,0 0 0 0 0,19-33 0 0 0,-17 26 170 0 0,31-38 1 0 0,-45 60-216 0 0,0-1-1 0 0,0 1 1 0 0,0 0 0 0 0,0 0-1 0 0,0 0 1 0 0,0 0 0 0 0,1 0-1 0 0,-1 0 1 0 0,0 0-1 0 0,1 1 1 0 0,-1-1 0 0 0,0 0-1 0 0,1 1 1 0 0,-1-1 0 0 0,1 1-1 0 0,-1-1 1 0 0,1 1 0 0 0,-1 0-1 0 0,1 0 1 0 0,-1 0-1 0 0,3 0 1 0 0,-2 0-3 0 0,-1 1-1 0 0,0-1 1 0 0,1 1-1 0 0,-1 0 1 0 0,0-1-1 0 0,0 1 1 0 0,1 0-1 0 0,-1 0 1 0 0,0 0-1 0 0,0 0 1 0 0,0 0-1 0 0,0 0 1 0 0,0 0-1 0 0,-1 0 1 0 0,1 1-1 0 0,0-1 1 0 0,0 0 0 0 0,-1 0-1 0 0,1 1 1 0 0,-1-1-1 0 0,1 0 1 0 0,0 4-1 0 0,1 6-15 0 0,1 1 0 0 0,-2 0-1 0 0,0 1 1 0 0,0-1 0 0 0,-1 0 0 0 0,0 0-1 0 0,-3 14 1 0 0,1-9-743 0 0,1 0 0 0 0,2 28 0 0 0,1-32-7230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9T13:19:02.82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554 144 2303 0 0,'6'-5'267'0'0,"0"0"-1"0"0,-1 0 0 0 0,1-1 0 0 0,-1 1 1 0 0,0-1-1 0 0,8-12 0 0 0,20-42 4646 0 0,-30 55-4157 0 0,-2 4-329 0 0,0-1 1 0 0,0 1-1 0 0,0-1 1 0 0,-1 0-1 0 0,1 1 1 0 0,0-1-1 0 0,-1 0 1 0 0,1 1-1 0 0,-1-1 1 0 0,1 0-1 0 0,-1 0 1 0 0,0 0-1 0 0,0 0 1 0 0,0-2-1 0 0,0 4-296 0 0,-1 0-1 0 0,1 0 0 0 0,-1 0 1 0 0,1 0-1 0 0,-1 0 0 0 0,1 0 0 0 0,-1 0 1 0 0,1 0-1 0 0,-1 0 0 0 0,1 0 1 0 0,0 1-1 0 0,-1-1 0 0 0,1 0 1 0 0,-1 0-1 0 0,1 1 0 0 0,0-1 1 0 0,-1 0-1 0 0,1 0 0 0 0,-1 1 1 0 0,1-1-1 0 0,0 0 0 0 0,-1 1 0 0 0,1-1 1 0 0,0 1-1 0 0,-1 0 0 0 0,-10 11 645 0 0,-11 19 223 0 0,-1 1-468 0 0,-27 30 0 0 0,-103 113-41 0 0,109-118-260 0 0,-46 77 1 0 0,72-105-181 0 0,1 1 0 0 0,2 1 0 0 0,1 0 0 0 0,1 1 0 0 0,-16 65 0 0 0,27-87 11 0 0,1 1 0 0 0,0 0 0 0 0,0 0 0 0 0,1 0 0 0 0,0 0 0 0 0,1 0 0 0 0,4 17 0 0 0,-5-25-59 0 0,0-1 0 0 0,0 0 0 0 0,0 0 0 0 0,0 0 0 0 0,-1 0 0 0 0,1 0 0 0 0,-1 0 0 0 0,1 0 0 0 0,-2 2 0 0 0,2-3 0 0 0,0-1 0 0 0,0 1 0 0 0,0-1 0 0 0,-1 1 0 0 0,1-1 0 0 0,0 1 0 0 0,0-1 0 0 0,-1 1 0 0 0,1-1 0 0 0,0 1 0 0 0,0-1 0 0 0,-1 1 0 0 0,1-1 0 0 0,-1 0 0 0 0,1 1 0 0 0,0-1 0 0 0,-1 1 0 0 0,1-1 0 0 0,-1 0 0 0 0,1 0 0 0 0,-1 1 0 0 0,1-1 0 0 0,-1 0 0 0 0,1 0 0 0 0,-1 1 0 0 0,1-1 0 0 0,-1 0 0 0 0,1 0 0 0 0,-1 0 0 0 0,1 0 0 0 0,-1 0 0 0 0,1 0 0 0 0,-1 0 0 0 0,0 0 0 0 0,1 0 0 0 0,-1 0 0 0 0,1 0 0 0 0,-1 0 0 0 0,0-1 0 0 0,1 1 0 0 0,0 0 0 0 0,-1 0 0 0 0,1 0 0 0 0,0-1 0 0 0,-1 1 0 0 0,1 0 0 0 0,0 0 0 0 0,-1-1 0 0 0,1 1 0 0 0,0 0 0 0 0,0-1 0 0 0,-1 1 0 0 0,1 0 0 0 0,0-1 0 0 0,0 1 0 0 0,0 0 0 0 0,-1-1 0 0 0,1 1 0 0 0,0 0 0 0 0,0-1 0 0 0,0 1 0 0 0,0-1 0 0 0,0 1 0 0 0,0 0 0 0 0,0-1 0 0 0,0 1 0 0 0,0-1 0 0 0,0 1 0 0 0,0-1 0 0 0,7-12 0 0 0,15-8 0 0 0,13-6 0 0 0,1 2 0 0 0,2 0 0 0 0,78-36 0 0 0,-128 68 0 0 0,1 1 0 0 0,-12 10 0 0 0,2-2 0 0 0,-9 10 0 0 0,1 1 0 0 0,1 1 0 0 0,-38 49 0 0 0,10-11 0 0 0,52-60 0 0 0,2-4 0 0 0,1-1 0 0 0,0 1 0 0 0,0-1 0 0 0,-1 1 0 0 0,1-1 0 0 0,-1 0 0 0 0,1 1 0 0 0,-1-1 0 0 0,-1 1 0 0 0,6-24 0 0 0,3 4 0 0 0,0-1 0 0 0,-2 0 0 0 0,5-29 0 0 0,-9 41 0 0 0,1 0 0 0 0,-1 1 0 0 0,-1-1 0 0 0,1 0 0 0 0,-1 1 0 0 0,0-1 0 0 0,-1 1 0 0 0,0-1 0 0 0,0 1 0 0 0,0 0 0 0 0,0 0 0 0 0,-1 0 0 0 0,0 0 0 0 0,-5-6 0 0 0,4 6 0 0 0,0-2 0 0 0,-2 1 0 0 0,1-1 0 0 0,-1 1 0 0 0,0 0 0 0 0,0 0 0 0 0,-1 1 0 0 0,0 0 0 0 0,-11-7 0 0 0,137 8 0 0 0,-95 3 64 0 0,0 1 1 0 0,0 1-1 0 0,0 1 0 0 0,-1 1 0 0 0,1 1 0 0 0,31 8 0 0 0,-54-11-63 0 0,-1 0 0 0 0,1 0 0 0 0,0 0 0 0 0,0 1 0 0 0,0-1-1 0 0,-1 0 1 0 0,1 1 0 0 0,0-1 0 0 0,-1 0 0 0 0,1 1 0 0 0,0-1-1 0 0,-1 0 1 0 0,1 1 0 0 0,0-1 0 0 0,-1 1 0 0 0,1 0-1 0 0,-1-1 1 0 0,1 1 0 0 0,-1-1 0 0 0,1 1 0 0 0,-1 0 0 0 0,1-1-1 0 0,-1 2 1 0 0,0-1-1 0 0,0-1 1 0 0,0 1-1 0 0,0 0 0 0 0,0 0 0 0 0,-1-1 1 0 0,1 1-1 0 0,0 0 0 0 0,-1-1 1 0 0,1 1-1 0 0,0 0 0 0 0,-1-1 0 0 0,1 1 1 0 0,-1-1-1 0 0,1 1 0 0 0,-1-1 0 0 0,1 1 1 0 0,-1-1-1 0 0,1 1 0 0 0,-2 0 0 0 0,-6 4-1 0 0,-1 0 0 0 0,-17 8-1 0 0,17-9 4 0 0,-7 3-2 0 0,-27 8 0 0 0,32-12 0 0 0,0 0 0 0 0,0 1 0 0 0,0 1 0 0 0,1 0 0 0 0,0 0 0 0 0,0 1 0 0 0,-10 7 0 0 0,19-13 0 0 0,1 0 0 0 0,-1 1 0 0 0,0-1 0 0 0,1 1 0 0 0,-1-1 0 0 0,0 1 0 0 0,1-1 0 0 0,-1 1 0 0 0,1 0 0 0 0,-1-1 0 0 0,1 1 0 0 0,-1 0 0 0 0,1-1 0 0 0,-1 1 0 0 0,1 0 0 0 0,0-1 0 0 0,-1 1 0 0 0,1 0 0 0 0,0 0 0 0 0,0 0 0 0 0,-1-1 0 0 0,1 1 0 0 0,0 0 0 0 0,0 0 0 0 0,0 0 0 0 0,0-1 0 0 0,0 1 0 0 0,0 0 0 0 0,0 0 0 0 0,1 0 0 0 0,-1 0 0 0 0,0-1 0 0 0,0 1 0 0 0,1 1 0 0 0,0-1 0 0 0,0-1 0 0 0,0 1 0 0 0,0 0 0 0 0,0-1 0 0 0,0 1 0 0 0,0-1 0 0 0,0 1 0 0 0,0-1 0 0 0,0 1 0 0 0,0-1 0 0 0,0 0 0 0 0,1 0 0 0 0,-1 1 0 0 0,0-1 0 0 0,0 0 0 0 0,0 0 0 0 0,0 0 0 0 0,1 0 0 0 0,-1-1 0 0 0,0 1 0 0 0,0 0 0 0 0,0 0 0 0 0,2-1 0 0 0,5-2 0 0 0,-1 0 0 0 0,1-1 0 0 0,-1 0 0 0 0,0 0 0 0 0,0 0 0 0 0,0-1 0 0 0,10-9 0 0 0,-16 14 0 0 0,-1-1 0 0 0,0 1 0 0 0,0 0 0 0 0,1 0 0 0 0,-1 0 0 0 0,0 0 0 0 0,0-1 0 0 0,0 1 0 0 0,1 0 0 0 0,-1 0 0 0 0,0-1 0 0 0,0 1 0 0 0,0 0 0 0 0,0 0 0 0 0,1-1 0 0 0,-1 1 0 0 0,0 0 0 0 0,0 0 0 0 0,0-1 0 0 0,0 1 0 0 0,0 0 0 0 0,0 0 0 0 0,0-1 0 0 0,0 1 0 0 0,0 0 0 0 0,0-1 0 0 0,0 1 0 0 0,0 0 0 0 0,0-1 0 0 0,0 1 0 0 0,0 0 0 0 0,0 0 0 0 0,0-1 0 0 0,0 1 0 0 0,0 0 0 0 0,-1-1 0 0 0,-10-2 0 0 0,-20 3 0 0 0,28 1 0 0 0,-11 0 10 0 0,0 2 0 0 0,-20 5 0 0 0,23-4-99 0 0,-1-1 0 0 0,1-1 0 0 0,-1 0 0 0 0,-13 0 0 0 0,18-3-2058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9T13:19:09.99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31 508 5983 0 0,'-3'14'1950'0'0,"-1"-1"-1"0"0,-8 22 0 0 0,12-35-1907 0 0,0 0 0 0 0,0 0-1 0 0,0 0 1 0 0,0 0 0 0 0,0 0-1 0 0,0 0 1 0 0,0 0 0 0 0,0 0-1 0 0,0 1 1 0 0,0-1 0 0 0,0 0 0 0 0,0 0-1 0 0,0 0 1 0 0,0 0 0 0 0,0 0-1 0 0,-1 0 1 0 0,1 0 0 0 0,0 0-1 0 0,0 1 1 0 0,0-1 0 0 0,0 0-1 0 0,0 0 1 0 0,0 0 0 0 0,0 0-1 0 0,0 0 1 0 0,0 0 0 0 0,0 0-1 0 0,0 0 1 0 0,0 0 0 0 0,-1 0-1 0 0,1 0 1 0 0,0 0 0 0 0,0 0 0 0 0,0 0-1 0 0,0 0 1 0 0,0 0 0 0 0,0 0-1 0 0,0 0 1 0 0,0 1 0 0 0,0-1-1 0 0,-1 0 1 0 0,1 0 0 0 0,0 0-1 0 0,0 0 1 0 0,0-1 0 0 0,0 1-1 0 0,0 0 1 0 0,0 0 0 0 0,0 0-1 0 0,0 0 1 0 0,-1 0 0 0 0,1 0-1 0 0,0 0 1 0 0,0 0 0 0 0,0 0 0 0 0,0 0-1 0 0,0 0 1 0 0,0 0 0 0 0,0 0-1 0 0,-4-9 1556 0 0,2-12-49 0 0,0-6-1132 0 0,2 0 0 0 0,1 0 0 0 0,1 0 0 0 0,2 0 0 0 0,0 1 0 0 0,2-1 0 0 0,1 1 0 0 0,1 0 0 0 0,1 1 0 0 0,1 0-1 0 0,26-46 1 0 0,-31 62-377 0 0,52-80 297 0 0,-50 79-276 0 0,0 1-1 0 0,1 0 1 0 0,0 0 0 0 0,1 1-1 0 0,0 0 1 0 0,16-11-1 0 0,-22 17-51 0 0,-2 1-1 0 0,0 0 0 0 0,0 0-1 0 0,0 1 1 0 0,0-1 0 0 0,0 0-1 0 0,0 1 1 0 0,1-1-1 0 0,-1 0 1 0 0,0 1 0 0 0,0 0-1 0 0,1-1 1 0 0,-1 1 0 0 0,0 0-1 0 0,1 0 1 0 0,-1-1-1 0 0,1 1 1 0 0,-1 0 0 0 0,0 1-1 0 0,1-1 1 0 0,-1 0 0 0 0,0 0-1 0 0,1 0 1 0 0,-1 1-1 0 0,0-1 1 0 0,1 1 0 0 0,-1-1-1 0 0,0 1 1 0 0,0-1 0 0 0,0 1-1 0 0,2 1 1 0 0,3 8 46 0 0,14 28 14 0 0,-12-19 10 0 0,2 21 6 0 0,-4-15-1 0 0,-2-4-69 0 0,-1 10 81 0 0,2 10 2 0 0,5 49 80 0 0,-6-34-109 0 0,0 15-1 0 0,-1-27-55 0 0,10 6-11 0 0,-12-48-138 0 0,-1 0-1 0 0,1 0 1 0 0,0 0-1 0 0,0 0 0 0 0,0 0 1 0 0,0-1-1 0 0,0 1 1 0 0,0 0-1 0 0,0-1 1 0 0,0 1-1 0 0,1 0 1 0 0,1 0-1 0 0,-3-1 81 0 0,0-1 0 0 0,0 0 0 0 0,0 0-1 0 0,1 0 1 0 0,-1 0 0 0 0,0 0 0 0 0,0 0-1 0 0,0 1 1 0 0,0-1 0 0 0,1 0 0 0 0,-1 0 0 0 0,0 0-1 0 0,0 0 1 0 0,0 0 0 0 0,0 0 0 0 0,1 0 0 0 0,-1 0-1 0 0,0 0 1 0 0,0 0 0 0 0,0 0 0 0 0,1 0-1 0 0,-1 0 1 0 0,0 0 0 0 0,0 0 0 0 0,0 0 0 0 0,1 0-1 0 0,-1 0 1 0 0,0 0 0 0 0,0 0 0 0 0,0-1 0 0 0,1 1-1 0 0,-1 0 1 0 0,0 0 0 0 0,0 0 0 0 0,0 0-1 0 0,0 0 1 0 0,0 0 0 0 0,1-1 0 0 0,-1 1 0 0 0,0 0-1 0 0,0 0 1 0 0,0 0 0 0 0,0 0 0 0 0,0 0 0 0 0,0-1-1 0 0,0 1 1 0 0,0 0 0 0 0,1 0 0 0 0,-1 0 0 0 0,0-1-1 0 0,0 1 1 0 0,0 0 0 0 0,0 0 0 0 0,0 0-1 0 0,0-1 1 0 0,0 1 0 0 0,0 0 0 0 0,0 0 0 0 0,0 0-1 0 0,0-1 1 0 0,0 1 0 0 0,0 0 0 0 0,-1 0 0 0 0,1 0-1 0 0,0 0 1 0 0,0-1 0 0 0,0 1 0 0 0,0 0-1 0 0,0 0 1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9T13:19:10.32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74 19 919 0 0,'-37'-8'2807'0'0,"1"-2"5569"0"0,74 21-1085 0 0,0-4-3522 0 0,-18-4-3748 0 0,0-1 1 0 0,0-1-1 0 0,0-1 1 0 0,0-1-1 0 0,0-1 1 0 0,-1 0-1 0 0,27-8 1 0 0,-14 4-3094 0 0,-23 4-4295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9T13:19:10.86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72 157 6911 0 0,'-7'14'417'0'0,"0"0"-1"0"0,1 0 1 0 0,1 1-1 0 0,0 0 1 0 0,1 0-1 0 0,-2 21 1 0 0,-1-5 1033 0 0,1-7 171 0 0,2 1-744 0 0,1-6 330 0 0,-4 28 2241 0 0,5-35-3087 0 0,1-7 1 0 0,1 0 0 0 0,-1 0 0 0 0,1 0 0 0 0,0 0 1 0 0,0 0-1 0 0,1 8 0 0 0,2-13-275 0 0,-1-1-76 0 0,0 0 1 0 0,0 0 0 0 0,-1 0-1 0 0,1 0 1 0 0,0 0 0 0 0,-1 0-1 0 0,1 0 1 0 0,-1 0 0 0 0,1-1-1 0 0,-1 1 1 0 0,0 0 0 0 0,0-1 0 0 0,0 1-1 0 0,1-1 1 0 0,-1 0 0 0 0,-1 1-1 0 0,1-1 1 0 0,0 0 0 0 0,1-3-1 0 0,13-46 217 0 0,-10 32-215 0 0,41-195 283 0 0,-45 206-195 0 0,0 0 340 0 0,2 15-247 0 0,5 29-122 0 0,4 7-60 0 0,-9-32 4 0 0,0 0 0 0 0,1 0-1 0 0,6 11 1 0 0,-4-8-6 0 0,-1-2 54 0 0,1-2-8 0 0,17 32-29 0 0,-17-31 205 0 0,2-2-172 0 0,21 27-35 0 0,-22-27 42 0 0,1-7 12 0 0,22 8-18 0 0,-29-10-59 0 0,0 0 0 0 0,-1 0 0 0 0,1 0 0 0 0,0 1 0 0 0,0-1 0 0 0,-1 0 0 0 0,1 0 0 0 0,0 0 0 0 0,0 0-1 0 0,0-1 1 0 0,-1 1 0 0 0,1 0 0 0 0,0 0 0 0 0,0 0 0 0 0,-1 0 0 0 0,1-1 0 0 0,0 1 0 0 0,-1 0 0 0 0,1-1 0 0 0,0 1 0 0 0,-1-1 0 0 0,1 1 0 0 0,0-1 0 0 0,-1 1-1 0 0,1-1 1 0 0,-1 1 0 0 0,1-1 0 0 0,-1 0 0 0 0,1 1 0 0 0,-1-1 0 0 0,0 1 0 0 0,1-1 0 0 0,-1 0 0 0 0,0 0 0 0 0,1 0 0 0 0,3-26 73 0 0,-4 25-67 0 0,5-69 389 0 0,3 1 0 0 0,17-71 0 0 0,-5 24-1426 0 0,-18 110-1383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F9D1B3-5DF5-48B3-B22A-CB4DBF064416}" type="datetimeFigureOut">
              <a:rPr lang="it-IT" smtClean="0"/>
              <a:t>05/12/2024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F2C288-90BB-4369-BCE9-14756792F0D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0028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>
          <a:xfrm>
            <a:off x="1055439" y="3181038"/>
            <a:ext cx="10081120" cy="1184066"/>
          </a:xfrm>
        </p:spPr>
        <p:txBody>
          <a:bodyPr anchor="ctr">
            <a:normAutofit/>
          </a:bodyPr>
          <a:lstStyle>
            <a:lvl1pPr algn="ctr">
              <a:defRPr sz="44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Title</a:t>
            </a:r>
          </a:p>
        </p:txBody>
      </p:sp>
      <p:pic>
        <p:nvPicPr>
          <p:cNvPr id="6" name="Immagin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889" y="476672"/>
            <a:ext cx="1992221" cy="2032066"/>
          </a:xfrm>
          <a:prstGeom prst="rect">
            <a:avLst/>
          </a:prstGeom>
        </p:spPr>
      </p:pic>
      <p:sp>
        <p:nvSpPr>
          <p:cNvPr id="16" name="Segnaposto testo 15"/>
          <p:cNvSpPr>
            <a:spLocks noGrp="1"/>
          </p:cNvSpPr>
          <p:nvPr>
            <p:ph type="body" sz="quarter" idx="12" hasCustomPrompt="1"/>
          </p:nvPr>
        </p:nvSpPr>
        <p:spPr>
          <a:xfrm>
            <a:off x="1055688" y="4581525"/>
            <a:ext cx="10080625" cy="1439863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>
                <a:latin typeface="+mj-lt"/>
              </a:defRPr>
            </a:lvl1pPr>
          </a:lstStyle>
          <a:p>
            <a:pPr lvl="0"/>
            <a:r>
              <a:rPr lang="en-GB" noProof="0" dirty="0"/>
              <a:t>Brief / Synopsis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E629833-E852-9077-B7EE-20B7B0B2F8F1}"/>
              </a:ext>
            </a:extLst>
          </p:cNvPr>
          <p:cNvSpPr txBox="1"/>
          <p:nvPr userDrawn="1"/>
        </p:nvSpPr>
        <p:spPr>
          <a:xfrm>
            <a:off x="2909645" y="6453336"/>
            <a:ext cx="6372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noProof="0" dirty="0">
                <a:solidFill>
                  <a:schemeClr val="bg1"/>
                </a:solidFill>
              </a:rPr>
              <a:t>Luca Crocetti</a:t>
            </a:r>
          </a:p>
        </p:txBody>
      </p:sp>
    </p:spTree>
    <p:extLst>
      <p:ext uri="{BB962C8B-B14F-4D97-AF65-F5344CB8AC3E}">
        <p14:creationId xmlns:p14="http://schemas.microsoft.com/office/powerpoint/2010/main" val="2985997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35360" y="846709"/>
            <a:ext cx="11521280" cy="638075"/>
          </a:xfrm>
        </p:spPr>
        <p:txBody>
          <a:bodyPr anchor="t">
            <a:normAutofit/>
          </a:bodyPr>
          <a:lstStyle>
            <a:lvl1pPr algn="ctr">
              <a:lnSpc>
                <a:spcPct val="100000"/>
              </a:lnSpc>
              <a:defRPr sz="3200" b="1" baseline="0">
                <a:latin typeface="+mn-lt"/>
              </a:defRPr>
            </a:lvl1pPr>
          </a:lstStyle>
          <a:p>
            <a:r>
              <a:rPr lang="en-GB" noProof="0" dirty="0"/>
              <a:t>Slide Title</a:t>
            </a:r>
          </a:p>
        </p:txBody>
      </p:sp>
      <p:sp>
        <p:nvSpPr>
          <p:cNvPr id="13" name="CasellaDiTesto 12"/>
          <p:cNvSpPr txBox="1"/>
          <p:nvPr userDrawn="1"/>
        </p:nvSpPr>
        <p:spPr>
          <a:xfrm>
            <a:off x="8647765" y="6400412"/>
            <a:ext cx="3384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noProof="0" dirty="0">
                <a:solidFill>
                  <a:schemeClr val="bg1"/>
                </a:solidFill>
              </a:rPr>
              <a:t>Slide </a:t>
            </a:r>
            <a:fld id="{C7864B8B-CCF9-4A00-824B-49B80F00BB50}" type="slidenum">
              <a:rPr lang="en-GB" sz="1200" noProof="0" smtClean="0">
                <a:solidFill>
                  <a:schemeClr val="bg1"/>
                </a:solidFill>
              </a:rPr>
              <a:pPr algn="r"/>
              <a:t>‹N›</a:t>
            </a:fld>
            <a:endParaRPr lang="en-GB" sz="1200" noProof="0" dirty="0">
              <a:solidFill>
                <a:schemeClr val="bg1"/>
              </a:solidFill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959242D-BF35-44A6-8FB1-70BF53DF5190}"/>
              </a:ext>
            </a:extLst>
          </p:cNvPr>
          <p:cNvSpPr txBox="1"/>
          <p:nvPr userDrawn="1"/>
        </p:nvSpPr>
        <p:spPr>
          <a:xfrm>
            <a:off x="191344" y="6394657"/>
            <a:ext cx="42124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200" noProof="0" dirty="0">
                <a:solidFill>
                  <a:schemeClr val="bg1"/>
                </a:solidFill>
              </a:rPr>
              <a:t>Electronics Systems (938II)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3152A2B-2874-4568-8E1E-D8F55B87D02F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335360" y="1700808"/>
            <a:ext cx="1152128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 baseline="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GB" noProof="0" dirty="0"/>
              <a:t>Level 1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</a:t>
            </a:r>
          </a:p>
          <a:p>
            <a:pPr lvl="4"/>
            <a:r>
              <a:rPr lang="en-GB" noProof="0" dirty="0"/>
              <a:t>Level 5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3045AAB-5831-09CE-910A-30AFF2F36D9C}"/>
              </a:ext>
            </a:extLst>
          </p:cNvPr>
          <p:cNvSpPr txBox="1"/>
          <p:nvPr userDrawn="1"/>
        </p:nvSpPr>
        <p:spPr>
          <a:xfrm>
            <a:off x="2819636" y="6302323"/>
            <a:ext cx="655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noProof="0" dirty="0">
                <a:solidFill>
                  <a:schemeClr val="bg1"/>
                </a:solidFill>
              </a:rPr>
              <a:t>Lecture 2.2 - Basic Blocks of Electronic Systems – Arithmetic operations</a:t>
            </a:r>
          </a:p>
          <a:p>
            <a:pPr algn="ctr"/>
            <a:r>
              <a:rPr lang="en-GB" sz="1200" noProof="0" dirty="0">
                <a:solidFill>
                  <a:schemeClr val="bg1"/>
                </a:solidFill>
              </a:rPr>
              <a:t>Luca Crocetti</a:t>
            </a:r>
          </a:p>
        </p:txBody>
      </p:sp>
    </p:spTree>
    <p:extLst>
      <p:ext uri="{BB962C8B-B14F-4D97-AF65-F5344CB8AC3E}">
        <p14:creationId xmlns:p14="http://schemas.microsoft.com/office/powerpoint/2010/main" val="26059447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 - Unified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35360" y="846709"/>
            <a:ext cx="11521280" cy="638075"/>
          </a:xfrm>
        </p:spPr>
        <p:txBody>
          <a:bodyPr anchor="t">
            <a:normAutofit/>
          </a:bodyPr>
          <a:lstStyle>
            <a:lvl1pPr algn="ctr">
              <a:lnSpc>
                <a:spcPct val="100000"/>
              </a:lnSpc>
              <a:defRPr sz="3200" b="1" baseline="0">
                <a:latin typeface="+mn-lt"/>
              </a:defRPr>
            </a:lvl1pPr>
          </a:lstStyle>
          <a:p>
            <a:r>
              <a:rPr lang="en-GB" noProof="0" dirty="0"/>
              <a:t>Slide Title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idx="13" hasCustomPrompt="1"/>
          </p:nvPr>
        </p:nvSpPr>
        <p:spPr>
          <a:xfrm>
            <a:off x="6240016" y="1700808"/>
            <a:ext cx="561662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 baseline="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GB" noProof="0" dirty="0"/>
              <a:t>Level 1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</a:t>
            </a:r>
          </a:p>
          <a:p>
            <a:pPr lvl="4"/>
            <a:r>
              <a:rPr lang="en-GB" noProof="0" dirty="0"/>
              <a:t>Level 5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9576CB9A-5B32-49A5-96C0-4E901284C85D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335360" y="1700808"/>
            <a:ext cx="561662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 baseline="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GB" noProof="0" dirty="0"/>
              <a:t>Level 1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</a:t>
            </a:r>
          </a:p>
          <a:p>
            <a:pPr lvl="4"/>
            <a:r>
              <a:rPr lang="en-GB" noProof="0" dirty="0"/>
              <a:t>Level 5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BA1D309-89D1-6712-DCB3-6D4A9AA71BA1}"/>
              </a:ext>
            </a:extLst>
          </p:cNvPr>
          <p:cNvSpPr txBox="1"/>
          <p:nvPr userDrawn="1"/>
        </p:nvSpPr>
        <p:spPr>
          <a:xfrm>
            <a:off x="8647765" y="6400412"/>
            <a:ext cx="3384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noProof="0" dirty="0">
                <a:solidFill>
                  <a:schemeClr val="bg1"/>
                </a:solidFill>
              </a:rPr>
              <a:t>Slide </a:t>
            </a:r>
            <a:fld id="{C7864B8B-CCF9-4A00-824B-49B80F00BB50}" type="slidenum">
              <a:rPr lang="en-GB" sz="1200" noProof="0" smtClean="0">
                <a:solidFill>
                  <a:schemeClr val="bg1"/>
                </a:solidFill>
              </a:rPr>
              <a:pPr algn="r"/>
              <a:t>‹N›</a:t>
            </a:fld>
            <a:endParaRPr lang="en-GB" sz="1200" noProof="0" dirty="0">
              <a:solidFill>
                <a:schemeClr val="bg1"/>
              </a:solidFill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F599574-4221-BBFC-E312-025CF1A985AB}"/>
              </a:ext>
            </a:extLst>
          </p:cNvPr>
          <p:cNvSpPr txBox="1"/>
          <p:nvPr userDrawn="1"/>
        </p:nvSpPr>
        <p:spPr>
          <a:xfrm>
            <a:off x="191344" y="6394657"/>
            <a:ext cx="42124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200" noProof="0" dirty="0">
                <a:solidFill>
                  <a:schemeClr val="bg1"/>
                </a:solidFill>
              </a:rPr>
              <a:t>Electronics Systems (938II)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E7EFA003-C785-6980-24EA-665ECB28A60D}"/>
              </a:ext>
            </a:extLst>
          </p:cNvPr>
          <p:cNvSpPr txBox="1"/>
          <p:nvPr userDrawn="1"/>
        </p:nvSpPr>
        <p:spPr>
          <a:xfrm>
            <a:off x="2819636" y="6302323"/>
            <a:ext cx="655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noProof="0" dirty="0">
                <a:solidFill>
                  <a:schemeClr val="bg1"/>
                </a:solidFill>
              </a:rPr>
              <a:t>Lecture 2.2 - Basic Blocks of Electronic Systems – Arithmetic operations</a:t>
            </a:r>
          </a:p>
          <a:p>
            <a:pPr algn="ctr"/>
            <a:r>
              <a:rPr lang="en-GB" sz="1200" noProof="0" dirty="0">
                <a:solidFill>
                  <a:schemeClr val="bg1"/>
                </a:solidFill>
              </a:rPr>
              <a:t>Luca Crocetti</a:t>
            </a:r>
          </a:p>
        </p:txBody>
      </p:sp>
    </p:spTree>
    <p:extLst>
      <p:ext uri="{BB962C8B-B14F-4D97-AF65-F5344CB8AC3E}">
        <p14:creationId xmlns:p14="http://schemas.microsoft.com/office/powerpoint/2010/main" val="13853149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 - Unified title + Specific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35360" y="846709"/>
            <a:ext cx="11521280" cy="638075"/>
          </a:xfrm>
        </p:spPr>
        <p:txBody>
          <a:bodyPr anchor="t">
            <a:normAutofit/>
          </a:bodyPr>
          <a:lstStyle>
            <a:lvl1pPr algn="ctr">
              <a:lnSpc>
                <a:spcPct val="100000"/>
              </a:lnSpc>
              <a:defRPr sz="3200" b="1" baseline="0">
                <a:latin typeface="+mn-lt"/>
              </a:defRPr>
            </a:lvl1pPr>
          </a:lstStyle>
          <a:p>
            <a:r>
              <a:rPr lang="en-GB" noProof="0" dirty="0"/>
              <a:t>Slide Title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idx="13" hasCustomPrompt="1"/>
          </p:nvPr>
        </p:nvSpPr>
        <p:spPr>
          <a:xfrm>
            <a:off x="6240016" y="2708920"/>
            <a:ext cx="5616624" cy="3343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 baseline="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GB" noProof="0" dirty="0"/>
              <a:t>Level 1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</a:t>
            </a:r>
          </a:p>
          <a:p>
            <a:pPr lvl="4"/>
            <a:r>
              <a:rPr lang="en-GB" noProof="0" dirty="0"/>
              <a:t>Level 5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58278CC9-B4CA-4A5A-817F-EE55A20E12D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335360" y="2708920"/>
            <a:ext cx="5616624" cy="3343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 baseline="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GB" noProof="0" dirty="0"/>
              <a:t>Level 1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</a:t>
            </a:r>
          </a:p>
          <a:p>
            <a:pPr lvl="4"/>
            <a:r>
              <a:rPr lang="en-GB" noProof="0" dirty="0"/>
              <a:t>Level 5</a:t>
            </a:r>
          </a:p>
        </p:txBody>
      </p:sp>
      <p:sp>
        <p:nvSpPr>
          <p:cNvPr id="17" name="Segnaposto testo 2">
            <a:extLst>
              <a:ext uri="{FF2B5EF4-FFF2-40B4-BE49-F238E27FC236}">
                <a16:creationId xmlns:a16="http://schemas.microsoft.com/office/drawing/2014/main" id="{D3DA2A2F-B01E-49F7-90BA-A77B339E018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34963" y="1744427"/>
            <a:ext cx="5616575" cy="704850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</a:lstStyle>
          <a:p>
            <a:pPr lvl="0"/>
            <a:r>
              <a:rPr lang="en-US" noProof="0" dirty="0"/>
              <a:t>Left Title</a:t>
            </a:r>
          </a:p>
        </p:txBody>
      </p:sp>
      <p:sp>
        <p:nvSpPr>
          <p:cNvPr id="18" name="Segnaposto testo 2">
            <a:extLst>
              <a:ext uri="{FF2B5EF4-FFF2-40B4-BE49-F238E27FC236}">
                <a16:creationId xmlns:a16="http://schemas.microsoft.com/office/drawing/2014/main" id="{E09C2492-EB9F-4039-A9C8-8B1A179F0D5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40065" y="1744427"/>
            <a:ext cx="5616575" cy="704850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</a:lstStyle>
          <a:p>
            <a:pPr lvl="0"/>
            <a:r>
              <a:rPr lang="en-US" noProof="0" dirty="0"/>
              <a:t>Right Title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537439FD-0293-07A7-C30B-22EC75FBD133}"/>
              </a:ext>
            </a:extLst>
          </p:cNvPr>
          <p:cNvSpPr txBox="1"/>
          <p:nvPr userDrawn="1"/>
        </p:nvSpPr>
        <p:spPr>
          <a:xfrm>
            <a:off x="8647765" y="6400412"/>
            <a:ext cx="3384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noProof="0" dirty="0">
                <a:solidFill>
                  <a:schemeClr val="bg1"/>
                </a:solidFill>
              </a:rPr>
              <a:t>Slide </a:t>
            </a:r>
            <a:fld id="{C7864B8B-CCF9-4A00-824B-49B80F00BB50}" type="slidenum">
              <a:rPr lang="en-GB" sz="1200" noProof="0" smtClean="0">
                <a:solidFill>
                  <a:schemeClr val="bg1"/>
                </a:solidFill>
              </a:rPr>
              <a:pPr algn="r"/>
              <a:t>‹N›</a:t>
            </a:fld>
            <a:endParaRPr lang="en-GB" sz="1200" noProof="0" dirty="0">
              <a:solidFill>
                <a:schemeClr val="bg1"/>
              </a:solidFill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AFB3FCE-C3BB-4D30-4E6E-45AAF3F1B3D5}"/>
              </a:ext>
            </a:extLst>
          </p:cNvPr>
          <p:cNvSpPr txBox="1"/>
          <p:nvPr userDrawn="1"/>
        </p:nvSpPr>
        <p:spPr>
          <a:xfrm>
            <a:off x="191344" y="6394657"/>
            <a:ext cx="42124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200" noProof="0" dirty="0">
                <a:solidFill>
                  <a:schemeClr val="bg1"/>
                </a:solidFill>
              </a:rPr>
              <a:t>Electronics Systems (938II)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C0A5FC2-08AF-3C9B-91AE-2597DABD9F89}"/>
              </a:ext>
            </a:extLst>
          </p:cNvPr>
          <p:cNvSpPr txBox="1"/>
          <p:nvPr userDrawn="1"/>
        </p:nvSpPr>
        <p:spPr>
          <a:xfrm>
            <a:off x="2819636" y="6302323"/>
            <a:ext cx="655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noProof="0" dirty="0">
                <a:solidFill>
                  <a:schemeClr val="bg1"/>
                </a:solidFill>
              </a:rPr>
              <a:t>Lecture 2.2 - Basic Blocks of Electronic Systems – Arithmetic operations</a:t>
            </a:r>
          </a:p>
          <a:p>
            <a:pPr algn="ctr"/>
            <a:r>
              <a:rPr lang="en-GB" sz="1200" noProof="0" dirty="0">
                <a:solidFill>
                  <a:schemeClr val="bg1"/>
                </a:solidFill>
              </a:rPr>
              <a:t>Luca Crocetti</a:t>
            </a:r>
          </a:p>
        </p:txBody>
      </p:sp>
    </p:spTree>
    <p:extLst>
      <p:ext uri="{BB962C8B-B14F-4D97-AF65-F5344CB8AC3E}">
        <p14:creationId xmlns:p14="http://schemas.microsoft.com/office/powerpoint/2010/main" val="26578111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 - Specific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4D3D2AA-3647-46C1-BA49-FB41BE6EA158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335360" y="1778991"/>
            <a:ext cx="5616624" cy="4273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 baseline="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GB" noProof="0" dirty="0"/>
              <a:t>Level 1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</a:t>
            </a:r>
          </a:p>
          <a:p>
            <a:pPr lvl="4"/>
            <a:r>
              <a:rPr lang="en-GB" noProof="0" dirty="0"/>
              <a:t>Level 5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D57ABA0C-C302-4028-8901-76362AD995D6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6240016" y="1778991"/>
            <a:ext cx="5616624" cy="4273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 baseline="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GB" noProof="0" dirty="0"/>
              <a:t>Level 1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</a:t>
            </a:r>
          </a:p>
          <a:p>
            <a:pPr lvl="4"/>
            <a:r>
              <a:rPr lang="en-GB" noProof="0" dirty="0"/>
              <a:t>Level 5</a:t>
            </a:r>
          </a:p>
        </p:txBody>
      </p:sp>
      <p:sp>
        <p:nvSpPr>
          <p:cNvPr id="18" name="Segnaposto testo 2">
            <a:extLst>
              <a:ext uri="{FF2B5EF4-FFF2-40B4-BE49-F238E27FC236}">
                <a16:creationId xmlns:a16="http://schemas.microsoft.com/office/drawing/2014/main" id="{E855F61F-58F8-4A91-87C4-DBA57792AF9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34963" y="923950"/>
            <a:ext cx="5616575" cy="704850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</a:lstStyle>
          <a:p>
            <a:pPr lvl="0"/>
            <a:r>
              <a:rPr lang="en-US" noProof="0" dirty="0"/>
              <a:t>Left Title</a:t>
            </a:r>
          </a:p>
        </p:txBody>
      </p:sp>
      <p:sp>
        <p:nvSpPr>
          <p:cNvPr id="20" name="Segnaposto testo 2">
            <a:extLst>
              <a:ext uri="{FF2B5EF4-FFF2-40B4-BE49-F238E27FC236}">
                <a16:creationId xmlns:a16="http://schemas.microsoft.com/office/drawing/2014/main" id="{05EBBF84-4F43-4F21-B161-459B3EB3E2E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40065" y="923950"/>
            <a:ext cx="5616575" cy="704850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</a:lstStyle>
          <a:p>
            <a:pPr lvl="0"/>
            <a:r>
              <a:rPr lang="en-US" noProof="0" dirty="0"/>
              <a:t>Right Title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B04EF695-8455-F5DA-EE29-C5AE45C47975}"/>
              </a:ext>
            </a:extLst>
          </p:cNvPr>
          <p:cNvSpPr txBox="1"/>
          <p:nvPr userDrawn="1"/>
        </p:nvSpPr>
        <p:spPr>
          <a:xfrm>
            <a:off x="8647765" y="6400412"/>
            <a:ext cx="3384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noProof="0" dirty="0">
                <a:solidFill>
                  <a:schemeClr val="bg1"/>
                </a:solidFill>
              </a:rPr>
              <a:t>Slide </a:t>
            </a:r>
            <a:fld id="{C7864B8B-CCF9-4A00-824B-49B80F00BB50}" type="slidenum">
              <a:rPr lang="en-GB" sz="1200" noProof="0" smtClean="0">
                <a:solidFill>
                  <a:schemeClr val="bg1"/>
                </a:solidFill>
              </a:rPr>
              <a:pPr algn="r"/>
              <a:t>‹N›</a:t>
            </a:fld>
            <a:endParaRPr lang="en-GB" sz="1200" noProof="0" dirty="0">
              <a:solidFill>
                <a:schemeClr val="bg1"/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8D775E6-48C9-13CF-C17D-935C617F4A43}"/>
              </a:ext>
            </a:extLst>
          </p:cNvPr>
          <p:cNvSpPr txBox="1"/>
          <p:nvPr userDrawn="1"/>
        </p:nvSpPr>
        <p:spPr>
          <a:xfrm>
            <a:off x="191344" y="6394657"/>
            <a:ext cx="42124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200" noProof="0" dirty="0">
                <a:solidFill>
                  <a:schemeClr val="bg1"/>
                </a:solidFill>
              </a:rPr>
              <a:t>Electronics Systems (938II)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A0196C7-CCE7-0071-4591-5025A9270566}"/>
              </a:ext>
            </a:extLst>
          </p:cNvPr>
          <p:cNvSpPr txBox="1"/>
          <p:nvPr userDrawn="1"/>
        </p:nvSpPr>
        <p:spPr>
          <a:xfrm>
            <a:off x="2819636" y="6302323"/>
            <a:ext cx="655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noProof="0" dirty="0">
                <a:solidFill>
                  <a:schemeClr val="bg1"/>
                </a:solidFill>
              </a:rPr>
              <a:t>Lecture 2.2 - Basic Blocks of Electronic Systems – Arithmetic operations</a:t>
            </a:r>
          </a:p>
          <a:p>
            <a:pPr algn="ctr"/>
            <a:r>
              <a:rPr lang="en-GB" sz="1200" noProof="0" dirty="0">
                <a:solidFill>
                  <a:schemeClr val="bg1"/>
                </a:solidFill>
              </a:rPr>
              <a:t>Luca Crocetti</a:t>
            </a:r>
          </a:p>
        </p:txBody>
      </p:sp>
    </p:spTree>
    <p:extLst>
      <p:ext uri="{BB962C8B-B14F-4D97-AF65-F5344CB8AC3E}">
        <p14:creationId xmlns:p14="http://schemas.microsoft.com/office/powerpoint/2010/main" val="35812025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867" y="476672"/>
            <a:ext cx="2400266" cy="2448272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65F36BC8-CB80-8077-C387-86DE40772B8B}"/>
              </a:ext>
            </a:extLst>
          </p:cNvPr>
          <p:cNvSpPr txBox="1"/>
          <p:nvPr userDrawn="1"/>
        </p:nvSpPr>
        <p:spPr>
          <a:xfrm>
            <a:off x="839416" y="3386300"/>
            <a:ext cx="10513168" cy="23083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noProof="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Thank you for your attention</a:t>
            </a:r>
          </a:p>
          <a:p>
            <a:pPr algn="ctr"/>
            <a:endParaRPr lang="en-US" sz="4400" b="1" noProof="0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  <a:p>
            <a:pPr algn="ctr"/>
            <a:r>
              <a:rPr lang="en-US" sz="2800" b="0" noProof="0" dirty="0">
                <a:solidFill>
                  <a:schemeClr val="tx1"/>
                </a:solidFill>
                <a:latin typeface="+mj-lt"/>
              </a:rPr>
              <a:t>Luca Crocetti</a:t>
            </a:r>
          </a:p>
          <a:p>
            <a:pPr algn="ctr"/>
            <a:r>
              <a:rPr lang="en-US" sz="2800" b="0" noProof="0" dirty="0">
                <a:solidFill>
                  <a:schemeClr val="tx1"/>
                </a:solidFill>
                <a:latin typeface="+mj-lt"/>
              </a:rPr>
              <a:t>(luca.crocetti@unipi.it)</a:t>
            </a:r>
            <a:endParaRPr lang="en-US" sz="4400" b="0" noProof="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786031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5518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269F0-F6FA-4214-8F47-207E46A7A394}" type="datetime1">
              <a:rPr lang="it-IT" smtClean="0"/>
              <a:t>05/12/2024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Security Team</a:t>
            </a:r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467BC-0723-47D3-85ED-73F911C2D052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2678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3" r:id="rId2"/>
    <p:sldLayoutId id="2147483668" r:id="rId3"/>
    <p:sldLayoutId id="2147483669" r:id="rId4"/>
    <p:sldLayoutId id="2147483670" r:id="rId5"/>
    <p:sldLayoutId id="2147483667" r:id="rId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50000"/>
          </a:schemeClr>
        </a:buClr>
        <a:buSzPct val="100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50000"/>
          </a:schemeClr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50000"/>
          </a:schemeClr>
        </a:buClr>
        <a:buFont typeface="Symbol" panose="05050102010706020507" pitchFamily="18" charset="2"/>
        <a:buChar char="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5"/>
        </a:buClr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customXml" Target="../ink/ink6.xml"/><Relationship Id="rId18" Type="http://schemas.openxmlformats.org/officeDocument/2006/relationships/image" Target="../media/image13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10.png"/><Relationship Id="rId17" Type="http://schemas.openxmlformats.org/officeDocument/2006/relationships/customXml" Target="../ink/ink8.xml"/><Relationship Id="rId2" Type="http://schemas.openxmlformats.org/officeDocument/2006/relationships/image" Target="../media/image5.emf"/><Relationship Id="rId16" Type="http://schemas.openxmlformats.org/officeDocument/2006/relationships/image" Target="../media/image12.png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9.png"/><Relationship Id="rId19" Type="http://schemas.openxmlformats.org/officeDocument/2006/relationships/customXml" Target="../ink/ink9.xml"/><Relationship Id="rId4" Type="http://schemas.openxmlformats.org/officeDocument/2006/relationships/image" Target="../media/image6.png"/><Relationship Id="rId9" Type="http://schemas.openxmlformats.org/officeDocument/2006/relationships/customXml" Target="../ink/ink4.xml"/><Relationship Id="rId1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customXml" Target="../ink/ink10.xml"/><Relationship Id="rId7" Type="http://schemas.openxmlformats.org/officeDocument/2006/relationships/customXml" Target="../ink/ink12.xml"/><Relationship Id="rId12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customXml" Target="../ink/ink14.xml"/><Relationship Id="rId5" Type="http://schemas.openxmlformats.org/officeDocument/2006/relationships/customXml" Target="../ink/ink11.xml"/><Relationship Id="rId10" Type="http://schemas.openxmlformats.org/officeDocument/2006/relationships/image" Target="../media/image20.png"/><Relationship Id="rId4" Type="http://schemas.openxmlformats.org/officeDocument/2006/relationships/image" Target="../media/image17.png"/><Relationship Id="rId9" Type="http://schemas.openxmlformats.org/officeDocument/2006/relationships/customXml" Target="../ink/ink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8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10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3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customXml" Target="../ink/ink15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33.png"/><Relationship Id="rId21" Type="http://schemas.openxmlformats.org/officeDocument/2006/relationships/customXml" Target="../ink/ink24.xml"/><Relationship Id="rId42" Type="http://schemas.openxmlformats.org/officeDocument/2006/relationships/image" Target="../media/image41.png"/><Relationship Id="rId47" Type="http://schemas.openxmlformats.org/officeDocument/2006/relationships/customXml" Target="../ink/ink37.xml"/><Relationship Id="rId63" Type="http://schemas.openxmlformats.org/officeDocument/2006/relationships/customXml" Target="../ink/ink45.xml"/><Relationship Id="rId68" Type="http://schemas.openxmlformats.org/officeDocument/2006/relationships/image" Target="../media/image54.png"/><Relationship Id="rId84" Type="http://schemas.openxmlformats.org/officeDocument/2006/relationships/image" Target="../media/image62.png"/><Relationship Id="rId89" Type="http://schemas.openxmlformats.org/officeDocument/2006/relationships/customXml" Target="../ink/ink58.xml"/><Relationship Id="rId16" Type="http://schemas.openxmlformats.org/officeDocument/2006/relationships/image" Target="../media/image28.png"/><Relationship Id="rId11" Type="http://schemas.openxmlformats.org/officeDocument/2006/relationships/customXml" Target="../ink/ink19.xml"/><Relationship Id="rId32" Type="http://schemas.openxmlformats.org/officeDocument/2006/relationships/image" Target="../media/image36.png"/><Relationship Id="rId37" Type="http://schemas.openxmlformats.org/officeDocument/2006/relationships/customXml" Target="../ink/ink32.xml"/><Relationship Id="rId53" Type="http://schemas.openxmlformats.org/officeDocument/2006/relationships/customXml" Target="../ink/ink40.xml"/><Relationship Id="rId58" Type="http://schemas.openxmlformats.org/officeDocument/2006/relationships/image" Target="../media/image49.png"/><Relationship Id="rId74" Type="http://schemas.openxmlformats.org/officeDocument/2006/relationships/image" Target="../media/image57.png"/><Relationship Id="rId79" Type="http://schemas.openxmlformats.org/officeDocument/2006/relationships/customXml" Target="../ink/ink53.xml"/><Relationship Id="rId5" Type="http://schemas.openxmlformats.org/officeDocument/2006/relationships/customXml" Target="../ink/ink16.xml"/><Relationship Id="rId90" Type="http://schemas.openxmlformats.org/officeDocument/2006/relationships/image" Target="../media/image65.png"/><Relationship Id="rId14" Type="http://schemas.openxmlformats.org/officeDocument/2006/relationships/image" Target="../media/image27.png"/><Relationship Id="rId22" Type="http://schemas.openxmlformats.org/officeDocument/2006/relationships/image" Target="../media/image31.png"/><Relationship Id="rId27" Type="http://schemas.openxmlformats.org/officeDocument/2006/relationships/customXml" Target="../ink/ink27.xml"/><Relationship Id="rId30" Type="http://schemas.openxmlformats.org/officeDocument/2006/relationships/image" Target="../media/image35.png"/><Relationship Id="rId35" Type="http://schemas.openxmlformats.org/officeDocument/2006/relationships/customXml" Target="../ink/ink31.xml"/><Relationship Id="rId43" Type="http://schemas.openxmlformats.org/officeDocument/2006/relationships/customXml" Target="../ink/ink35.xml"/><Relationship Id="rId48" Type="http://schemas.openxmlformats.org/officeDocument/2006/relationships/image" Target="../media/image44.png"/><Relationship Id="rId56" Type="http://schemas.openxmlformats.org/officeDocument/2006/relationships/image" Target="../media/image48.png"/><Relationship Id="rId64" Type="http://schemas.openxmlformats.org/officeDocument/2006/relationships/image" Target="../media/image52.png"/><Relationship Id="rId69" Type="http://schemas.openxmlformats.org/officeDocument/2006/relationships/customXml" Target="../ink/ink48.xml"/><Relationship Id="rId77" Type="http://schemas.openxmlformats.org/officeDocument/2006/relationships/customXml" Target="../ink/ink52.xml"/><Relationship Id="rId8" Type="http://schemas.openxmlformats.org/officeDocument/2006/relationships/image" Target="../media/image24.png"/><Relationship Id="rId51" Type="http://schemas.openxmlformats.org/officeDocument/2006/relationships/customXml" Target="../ink/ink39.xml"/><Relationship Id="rId72" Type="http://schemas.openxmlformats.org/officeDocument/2006/relationships/image" Target="../media/image56.png"/><Relationship Id="rId80" Type="http://schemas.openxmlformats.org/officeDocument/2006/relationships/image" Target="../media/image60.png"/><Relationship Id="rId85" Type="http://schemas.openxmlformats.org/officeDocument/2006/relationships/customXml" Target="../ink/ink56.xml"/><Relationship Id="rId3" Type="http://schemas.openxmlformats.org/officeDocument/2006/relationships/image" Target="../media/image213.png"/><Relationship Id="rId12" Type="http://schemas.openxmlformats.org/officeDocument/2006/relationships/image" Target="../media/image26.png"/><Relationship Id="rId17" Type="http://schemas.openxmlformats.org/officeDocument/2006/relationships/customXml" Target="../ink/ink22.xml"/><Relationship Id="rId25" Type="http://schemas.openxmlformats.org/officeDocument/2006/relationships/customXml" Target="../ink/ink26.xml"/><Relationship Id="rId33" Type="http://schemas.openxmlformats.org/officeDocument/2006/relationships/customXml" Target="../ink/ink30.xml"/><Relationship Id="rId38" Type="http://schemas.openxmlformats.org/officeDocument/2006/relationships/image" Target="../media/image39.png"/><Relationship Id="rId46" Type="http://schemas.openxmlformats.org/officeDocument/2006/relationships/image" Target="../media/image43.png"/><Relationship Id="rId59" Type="http://schemas.openxmlformats.org/officeDocument/2006/relationships/customXml" Target="../ink/ink43.xml"/><Relationship Id="rId67" Type="http://schemas.openxmlformats.org/officeDocument/2006/relationships/customXml" Target="../ink/ink47.xml"/><Relationship Id="rId20" Type="http://schemas.openxmlformats.org/officeDocument/2006/relationships/image" Target="../media/image30.png"/><Relationship Id="rId41" Type="http://schemas.openxmlformats.org/officeDocument/2006/relationships/customXml" Target="../ink/ink34.xml"/><Relationship Id="rId54" Type="http://schemas.openxmlformats.org/officeDocument/2006/relationships/image" Target="../media/image47.png"/><Relationship Id="rId62" Type="http://schemas.openxmlformats.org/officeDocument/2006/relationships/image" Target="../media/image51.png"/><Relationship Id="rId70" Type="http://schemas.openxmlformats.org/officeDocument/2006/relationships/image" Target="../media/image55.png"/><Relationship Id="rId75" Type="http://schemas.openxmlformats.org/officeDocument/2006/relationships/customXml" Target="../ink/ink51.xml"/><Relationship Id="rId83" Type="http://schemas.openxmlformats.org/officeDocument/2006/relationships/customXml" Target="../ink/ink55.xml"/><Relationship Id="rId88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5" Type="http://schemas.openxmlformats.org/officeDocument/2006/relationships/customXml" Target="../ink/ink21.xml"/><Relationship Id="rId23" Type="http://schemas.openxmlformats.org/officeDocument/2006/relationships/customXml" Target="../ink/ink25.xml"/><Relationship Id="rId28" Type="http://schemas.openxmlformats.org/officeDocument/2006/relationships/image" Target="../media/image34.png"/><Relationship Id="rId36" Type="http://schemas.openxmlformats.org/officeDocument/2006/relationships/image" Target="../media/image38.png"/><Relationship Id="rId49" Type="http://schemas.openxmlformats.org/officeDocument/2006/relationships/customXml" Target="../ink/ink38.xml"/><Relationship Id="rId57" Type="http://schemas.openxmlformats.org/officeDocument/2006/relationships/customXml" Target="../ink/ink42.xml"/><Relationship Id="rId10" Type="http://schemas.openxmlformats.org/officeDocument/2006/relationships/image" Target="../media/image25.png"/><Relationship Id="rId31" Type="http://schemas.openxmlformats.org/officeDocument/2006/relationships/customXml" Target="../ink/ink29.xml"/><Relationship Id="rId44" Type="http://schemas.openxmlformats.org/officeDocument/2006/relationships/image" Target="../media/image42.png"/><Relationship Id="rId52" Type="http://schemas.openxmlformats.org/officeDocument/2006/relationships/image" Target="../media/image46.png"/><Relationship Id="rId60" Type="http://schemas.openxmlformats.org/officeDocument/2006/relationships/image" Target="../media/image50.png"/><Relationship Id="rId65" Type="http://schemas.openxmlformats.org/officeDocument/2006/relationships/customXml" Target="../ink/ink46.xml"/><Relationship Id="rId73" Type="http://schemas.openxmlformats.org/officeDocument/2006/relationships/customXml" Target="../ink/ink50.xml"/><Relationship Id="rId78" Type="http://schemas.openxmlformats.org/officeDocument/2006/relationships/image" Target="../media/image59.png"/><Relationship Id="rId81" Type="http://schemas.openxmlformats.org/officeDocument/2006/relationships/customXml" Target="../ink/ink54.xml"/><Relationship Id="rId86" Type="http://schemas.openxmlformats.org/officeDocument/2006/relationships/image" Target="../media/image63.png"/><Relationship Id="rId4" Type="http://schemas.openxmlformats.org/officeDocument/2006/relationships/image" Target="../media/image22.png"/><Relationship Id="rId9" Type="http://schemas.openxmlformats.org/officeDocument/2006/relationships/customXml" Target="../ink/ink18.xml"/><Relationship Id="rId13" Type="http://schemas.openxmlformats.org/officeDocument/2006/relationships/customXml" Target="../ink/ink20.xml"/><Relationship Id="rId18" Type="http://schemas.openxmlformats.org/officeDocument/2006/relationships/image" Target="../media/image29.png"/><Relationship Id="rId39" Type="http://schemas.openxmlformats.org/officeDocument/2006/relationships/customXml" Target="../ink/ink33.xml"/><Relationship Id="rId34" Type="http://schemas.openxmlformats.org/officeDocument/2006/relationships/image" Target="../media/image37.png"/><Relationship Id="rId50" Type="http://schemas.openxmlformats.org/officeDocument/2006/relationships/image" Target="../media/image45.png"/><Relationship Id="rId55" Type="http://schemas.openxmlformats.org/officeDocument/2006/relationships/customXml" Target="../ink/ink41.xml"/><Relationship Id="rId76" Type="http://schemas.openxmlformats.org/officeDocument/2006/relationships/image" Target="../media/image58.png"/><Relationship Id="rId7" Type="http://schemas.openxmlformats.org/officeDocument/2006/relationships/customXml" Target="../ink/ink17.xml"/><Relationship Id="rId71" Type="http://schemas.openxmlformats.org/officeDocument/2006/relationships/customXml" Target="../ink/ink49.xml"/><Relationship Id="rId2" Type="http://schemas.openxmlformats.org/officeDocument/2006/relationships/image" Target="../media/image7.emf"/><Relationship Id="rId29" Type="http://schemas.openxmlformats.org/officeDocument/2006/relationships/customXml" Target="../ink/ink28.xml"/><Relationship Id="rId24" Type="http://schemas.openxmlformats.org/officeDocument/2006/relationships/image" Target="../media/image32.png"/><Relationship Id="rId40" Type="http://schemas.openxmlformats.org/officeDocument/2006/relationships/image" Target="../media/image40.png"/><Relationship Id="rId45" Type="http://schemas.openxmlformats.org/officeDocument/2006/relationships/customXml" Target="../ink/ink36.xml"/><Relationship Id="rId66" Type="http://schemas.openxmlformats.org/officeDocument/2006/relationships/image" Target="../media/image53.png"/><Relationship Id="rId87" Type="http://schemas.openxmlformats.org/officeDocument/2006/relationships/customXml" Target="../ink/ink57.xml"/><Relationship Id="rId61" Type="http://schemas.openxmlformats.org/officeDocument/2006/relationships/customXml" Target="../ink/ink44.xml"/><Relationship Id="rId82" Type="http://schemas.openxmlformats.org/officeDocument/2006/relationships/image" Target="../media/image61.png"/><Relationship Id="rId19" Type="http://schemas.openxmlformats.org/officeDocument/2006/relationships/customXml" Target="../ink/ink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3.png"/><Relationship Id="rId7" Type="http://schemas.openxmlformats.org/officeDocument/2006/relationships/image" Target="../media/image66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customXml" Target="../ink/ink59.xml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67.png"/><Relationship Id="rId7" Type="http://schemas.openxmlformats.org/officeDocument/2006/relationships/image" Target="../media/image68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0.xml"/><Relationship Id="rId5" Type="http://schemas.openxmlformats.org/officeDocument/2006/relationships/image" Target="../media/image66.png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67.png"/><Relationship Id="rId7" Type="http://schemas.openxmlformats.org/officeDocument/2006/relationships/image" Target="../media/image68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1.xml"/><Relationship Id="rId5" Type="http://schemas.openxmlformats.org/officeDocument/2006/relationships/image" Target="../media/image66.png"/><Relationship Id="rId4" Type="http://schemas.openxmlformats.org/officeDocument/2006/relationships/image" Target="../media/image22.png"/><Relationship Id="rId9" Type="http://schemas.openxmlformats.org/officeDocument/2006/relationships/image" Target="../media/image7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customXml" Target="../ink/ink64.xml"/><Relationship Id="rId18" Type="http://schemas.openxmlformats.org/officeDocument/2006/relationships/image" Target="../media/image77.png"/><Relationship Id="rId3" Type="http://schemas.openxmlformats.org/officeDocument/2006/relationships/image" Target="../media/image67.png"/><Relationship Id="rId7" Type="http://schemas.openxmlformats.org/officeDocument/2006/relationships/image" Target="../media/image70.png"/><Relationship Id="rId12" Type="http://schemas.openxmlformats.org/officeDocument/2006/relationships/image" Target="../media/image74.png"/><Relationship Id="rId17" Type="http://schemas.openxmlformats.org/officeDocument/2006/relationships/customXml" Target="../ink/ink66.xml"/><Relationship Id="rId2" Type="http://schemas.openxmlformats.org/officeDocument/2006/relationships/image" Target="../media/image7.emf"/><Relationship Id="rId16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11" Type="http://schemas.openxmlformats.org/officeDocument/2006/relationships/customXml" Target="../ink/ink63.xml"/><Relationship Id="rId5" Type="http://schemas.openxmlformats.org/officeDocument/2006/relationships/image" Target="../media/image66.png"/><Relationship Id="rId15" Type="http://schemas.openxmlformats.org/officeDocument/2006/relationships/customXml" Target="../ink/ink65.xml"/><Relationship Id="rId10" Type="http://schemas.openxmlformats.org/officeDocument/2006/relationships/image" Target="../media/image73.png"/><Relationship Id="rId4" Type="http://schemas.openxmlformats.org/officeDocument/2006/relationships/image" Target="../media/image22.png"/><Relationship Id="rId9" Type="http://schemas.openxmlformats.org/officeDocument/2006/relationships/customXml" Target="../ink/ink62.xml"/><Relationship Id="rId14" Type="http://schemas.openxmlformats.org/officeDocument/2006/relationships/image" Target="../media/image7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5" Type="http://schemas.openxmlformats.org/officeDocument/2006/relationships/customXml" Target="../ink/ink67.xml"/><Relationship Id="rId4" Type="http://schemas.openxmlformats.org/officeDocument/2006/relationships/image" Target="../media/image9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7" Type="http://schemas.openxmlformats.org/officeDocument/2006/relationships/image" Target="../media/image85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8.xml"/><Relationship Id="rId5" Type="http://schemas.openxmlformats.org/officeDocument/2006/relationships/image" Target="../media/image9.emf"/><Relationship Id="rId4" Type="http://schemas.openxmlformats.org/officeDocument/2006/relationships/image" Target="../media/image8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13" Type="http://schemas.openxmlformats.org/officeDocument/2006/relationships/customXml" Target="../ink/ink74.xml"/><Relationship Id="rId18" Type="http://schemas.openxmlformats.org/officeDocument/2006/relationships/image" Target="../media/image97.png"/><Relationship Id="rId26" Type="http://schemas.openxmlformats.org/officeDocument/2006/relationships/image" Target="../media/image101.png"/><Relationship Id="rId3" Type="http://schemas.openxmlformats.org/officeDocument/2006/relationships/customXml" Target="../ink/ink69.xml"/><Relationship Id="rId21" Type="http://schemas.openxmlformats.org/officeDocument/2006/relationships/customXml" Target="../ink/ink78.xml"/><Relationship Id="rId7" Type="http://schemas.openxmlformats.org/officeDocument/2006/relationships/customXml" Target="../ink/ink71.xml"/><Relationship Id="rId12" Type="http://schemas.openxmlformats.org/officeDocument/2006/relationships/image" Target="../media/image94.png"/><Relationship Id="rId17" Type="http://schemas.openxmlformats.org/officeDocument/2006/relationships/customXml" Target="../ink/ink76.xml"/><Relationship Id="rId25" Type="http://schemas.openxmlformats.org/officeDocument/2006/relationships/customXml" Target="../ink/ink80.xml"/><Relationship Id="rId2" Type="http://schemas.openxmlformats.org/officeDocument/2006/relationships/image" Target="../media/image11.emf"/><Relationship Id="rId16" Type="http://schemas.openxmlformats.org/officeDocument/2006/relationships/image" Target="../media/image96.png"/><Relationship Id="rId20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11" Type="http://schemas.openxmlformats.org/officeDocument/2006/relationships/customXml" Target="../ink/ink73.xml"/><Relationship Id="rId24" Type="http://schemas.openxmlformats.org/officeDocument/2006/relationships/image" Target="../media/image100.png"/><Relationship Id="rId5" Type="http://schemas.openxmlformats.org/officeDocument/2006/relationships/customXml" Target="../ink/ink70.xml"/><Relationship Id="rId15" Type="http://schemas.openxmlformats.org/officeDocument/2006/relationships/customXml" Target="../ink/ink75.xml"/><Relationship Id="rId23" Type="http://schemas.openxmlformats.org/officeDocument/2006/relationships/customXml" Target="../ink/ink79.xml"/><Relationship Id="rId10" Type="http://schemas.openxmlformats.org/officeDocument/2006/relationships/image" Target="../media/image93.png"/><Relationship Id="rId19" Type="http://schemas.openxmlformats.org/officeDocument/2006/relationships/customXml" Target="../ink/ink77.xml"/><Relationship Id="rId4" Type="http://schemas.openxmlformats.org/officeDocument/2006/relationships/image" Target="../media/image90.png"/><Relationship Id="rId9" Type="http://schemas.openxmlformats.org/officeDocument/2006/relationships/customXml" Target="../ink/ink72.xml"/><Relationship Id="rId14" Type="http://schemas.openxmlformats.org/officeDocument/2006/relationships/image" Target="../media/image95.png"/><Relationship Id="rId22" Type="http://schemas.openxmlformats.org/officeDocument/2006/relationships/image" Target="../media/image9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13" Type="http://schemas.openxmlformats.org/officeDocument/2006/relationships/image" Target="../media/image117.png"/><Relationship Id="rId18" Type="http://schemas.openxmlformats.org/officeDocument/2006/relationships/image" Target="../media/image122.png"/><Relationship Id="rId26" Type="http://schemas.openxmlformats.org/officeDocument/2006/relationships/image" Target="../media/image130.png"/><Relationship Id="rId3" Type="http://schemas.openxmlformats.org/officeDocument/2006/relationships/image" Target="../media/image107.png"/><Relationship Id="rId21" Type="http://schemas.openxmlformats.org/officeDocument/2006/relationships/image" Target="../media/image125.png"/><Relationship Id="rId7" Type="http://schemas.openxmlformats.org/officeDocument/2006/relationships/image" Target="../media/image111.png"/><Relationship Id="rId12" Type="http://schemas.openxmlformats.org/officeDocument/2006/relationships/image" Target="../media/image116.png"/><Relationship Id="rId17" Type="http://schemas.openxmlformats.org/officeDocument/2006/relationships/image" Target="../media/image121.png"/><Relationship Id="rId25" Type="http://schemas.openxmlformats.org/officeDocument/2006/relationships/image" Target="../media/image129.png"/><Relationship Id="rId2" Type="http://schemas.openxmlformats.org/officeDocument/2006/relationships/image" Target="../media/image106.png"/><Relationship Id="rId16" Type="http://schemas.openxmlformats.org/officeDocument/2006/relationships/image" Target="../media/image120.png"/><Relationship Id="rId20" Type="http://schemas.openxmlformats.org/officeDocument/2006/relationships/image" Target="../media/image124.png"/><Relationship Id="rId29" Type="http://schemas.openxmlformats.org/officeDocument/2006/relationships/image" Target="../media/image1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11" Type="http://schemas.openxmlformats.org/officeDocument/2006/relationships/image" Target="../media/image115.png"/><Relationship Id="rId24" Type="http://schemas.openxmlformats.org/officeDocument/2006/relationships/image" Target="../media/image128.png"/><Relationship Id="rId5" Type="http://schemas.openxmlformats.org/officeDocument/2006/relationships/image" Target="../media/image109.png"/><Relationship Id="rId15" Type="http://schemas.openxmlformats.org/officeDocument/2006/relationships/image" Target="../media/image119.png"/><Relationship Id="rId23" Type="http://schemas.openxmlformats.org/officeDocument/2006/relationships/image" Target="../media/image127.png"/><Relationship Id="rId28" Type="http://schemas.openxmlformats.org/officeDocument/2006/relationships/image" Target="../media/image132.png"/><Relationship Id="rId10" Type="http://schemas.openxmlformats.org/officeDocument/2006/relationships/image" Target="../media/image114.png"/><Relationship Id="rId19" Type="http://schemas.openxmlformats.org/officeDocument/2006/relationships/image" Target="../media/image123.png"/><Relationship Id="rId4" Type="http://schemas.openxmlformats.org/officeDocument/2006/relationships/image" Target="../media/image108.png"/><Relationship Id="rId9" Type="http://schemas.openxmlformats.org/officeDocument/2006/relationships/image" Target="../media/image113.png"/><Relationship Id="rId14" Type="http://schemas.openxmlformats.org/officeDocument/2006/relationships/image" Target="../media/image118.png"/><Relationship Id="rId22" Type="http://schemas.openxmlformats.org/officeDocument/2006/relationships/image" Target="../media/image126.png"/><Relationship Id="rId27" Type="http://schemas.openxmlformats.org/officeDocument/2006/relationships/image" Target="../media/image131.png"/></Relationships>
</file>

<file path=ppt/slides/_rels/slide4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7.png"/><Relationship Id="rId18" Type="http://schemas.openxmlformats.org/officeDocument/2006/relationships/image" Target="../media/image122.png"/><Relationship Id="rId26" Type="http://schemas.openxmlformats.org/officeDocument/2006/relationships/image" Target="../media/image130.png"/><Relationship Id="rId39" Type="http://schemas.openxmlformats.org/officeDocument/2006/relationships/image" Target="../media/image138.png"/><Relationship Id="rId21" Type="http://schemas.openxmlformats.org/officeDocument/2006/relationships/image" Target="../media/image125.png"/><Relationship Id="rId34" Type="http://schemas.openxmlformats.org/officeDocument/2006/relationships/customXml" Target="../ink/ink83.xml"/><Relationship Id="rId42" Type="http://schemas.openxmlformats.org/officeDocument/2006/relationships/customXml" Target="../ink/ink87.xml"/><Relationship Id="rId47" Type="http://schemas.openxmlformats.org/officeDocument/2006/relationships/image" Target="../media/image142.png"/><Relationship Id="rId50" Type="http://schemas.openxmlformats.org/officeDocument/2006/relationships/customXml" Target="../ink/ink91.xml"/><Relationship Id="rId55" Type="http://schemas.openxmlformats.org/officeDocument/2006/relationships/image" Target="../media/image146.png"/><Relationship Id="rId7" Type="http://schemas.openxmlformats.org/officeDocument/2006/relationships/image" Target="../media/image111.png"/><Relationship Id="rId2" Type="http://schemas.openxmlformats.org/officeDocument/2006/relationships/image" Target="../media/image106.png"/><Relationship Id="rId16" Type="http://schemas.openxmlformats.org/officeDocument/2006/relationships/image" Target="../media/image120.png"/><Relationship Id="rId29" Type="http://schemas.openxmlformats.org/officeDocument/2006/relationships/image" Target="../media/image133.png"/><Relationship Id="rId11" Type="http://schemas.openxmlformats.org/officeDocument/2006/relationships/image" Target="../media/image115.png"/><Relationship Id="rId24" Type="http://schemas.openxmlformats.org/officeDocument/2006/relationships/image" Target="../media/image128.png"/><Relationship Id="rId32" Type="http://schemas.openxmlformats.org/officeDocument/2006/relationships/customXml" Target="../ink/ink82.xml"/><Relationship Id="rId37" Type="http://schemas.openxmlformats.org/officeDocument/2006/relationships/image" Target="../media/image137.png"/><Relationship Id="rId40" Type="http://schemas.openxmlformats.org/officeDocument/2006/relationships/customXml" Target="../ink/ink86.xml"/><Relationship Id="rId45" Type="http://schemas.openxmlformats.org/officeDocument/2006/relationships/image" Target="../media/image141.png"/><Relationship Id="rId53" Type="http://schemas.openxmlformats.org/officeDocument/2006/relationships/image" Target="../media/image145.png"/><Relationship Id="rId58" Type="http://schemas.openxmlformats.org/officeDocument/2006/relationships/customXml" Target="../ink/ink95.xml"/><Relationship Id="rId5" Type="http://schemas.openxmlformats.org/officeDocument/2006/relationships/image" Target="../media/image109.png"/><Relationship Id="rId19" Type="http://schemas.openxmlformats.org/officeDocument/2006/relationships/image" Target="../media/image123.png"/><Relationship Id="rId4" Type="http://schemas.openxmlformats.org/officeDocument/2006/relationships/image" Target="../media/image108.png"/><Relationship Id="rId9" Type="http://schemas.openxmlformats.org/officeDocument/2006/relationships/image" Target="../media/image113.png"/><Relationship Id="rId14" Type="http://schemas.openxmlformats.org/officeDocument/2006/relationships/image" Target="../media/image118.png"/><Relationship Id="rId22" Type="http://schemas.openxmlformats.org/officeDocument/2006/relationships/image" Target="../media/image126.png"/><Relationship Id="rId27" Type="http://schemas.openxmlformats.org/officeDocument/2006/relationships/image" Target="../media/image131.png"/><Relationship Id="rId30" Type="http://schemas.openxmlformats.org/officeDocument/2006/relationships/customXml" Target="../ink/ink81.xml"/><Relationship Id="rId35" Type="http://schemas.openxmlformats.org/officeDocument/2006/relationships/image" Target="../media/image136.png"/><Relationship Id="rId43" Type="http://schemas.openxmlformats.org/officeDocument/2006/relationships/image" Target="../media/image140.png"/><Relationship Id="rId48" Type="http://schemas.openxmlformats.org/officeDocument/2006/relationships/customXml" Target="../ink/ink90.xml"/><Relationship Id="rId56" Type="http://schemas.openxmlformats.org/officeDocument/2006/relationships/customXml" Target="../ink/ink94.xml"/><Relationship Id="rId8" Type="http://schemas.openxmlformats.org/officeDocument/2006/relationships/image" Target="../media/image112.png"/><Relationship Id="rId51" Type="http://schemas.openxmlformats.org/officeDocument/2006/relationships/image" Target="../media/image144.png"/><Relationship Id="rId3" Type="http://schemas.openxmlformats.org/officeDocument/2006/relationships/image" Target="../media/image107.png"/><Relationship Id="rId12" Type="http://schemas.openxmlformats.org/officeDocument/2006/relationships/image" Target="../media/image116.png"/><Relationship Id="rId17" Type="http://schemas.openxmlformats.org/officeDocument/2006/relationships/image" Target="../media/image121.png"/><Relationship Id="rId25" Type="http://schemas.openxmlformats.org/officeDocument/2006/relationships/image" Target="../media/image129.png"/><Relationship Id="rId33" Type="http://schemas.openxmlformats.org/officeDocument/2006/relationships/image" Target="../media/image135.png"/><Relationship Id="rId38" Type="http://schemas.openxmlformats.org/officeDocument/2006/relationships/customXml" Target="../ink/ink85.xml"/><Relationship Id="rId46" Type="http://schemas.openxmlformats.org/officeDocument/2006/relationships/customXml" Target="../ink/ink89.xml"/><Relationship Id="rId59" Type="http://schemas.openxmlformats.org/officeDocument/2006/relationships/image" Target="../media/image148.png"/><Relationship Id="rId20" Type="http://schemas.openxmlformats.org/officeDocument/2006/relationships/image" Target="../media/image124.png"/><Relationship Id="rId41" Type="http://schemas.openxmlformats.org/officeDocument/2006/relationships/image" Target="../media/image139.png"/><Relationship Id="rId54" Type="http://schemas.openxmlformats.org/officeDocument/2006/relationships/customXml" Target="../ink/ink9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15" Type="http://schemas.openxmlformats.org/officeDocument/2006/relationships/image" Target="../media/image119.png"/><Relationship Id="rId23" Type="http://schemas.openxmlformats.org/officeDocument/2006/relationships/image" Target="../media/image127.png"/><Relationship Id="rId28" Type="http://schemas.openxmlformats.org/officeDocument/2006/relationships/image" Target="../media/image132.png"/><Relationship Id="rId36" Type="http://schemas.openxmlformats.org/officeDocument/2006/relationships/customXml" Target="../ink/ink84.xml"/><Relationship Id="rId49" Type="http://schemas.openxmlformats.org/officeDocument/2006/relationships/image" Target="../media/image143.png"/><Relationship Id="rId57" Type="http://schemas.openxmlformats.org/officeDocument/2006/relationships/image" Target="../media/image147.png"/><Relationship Id="rId10" Type="http://schemas.openxmlformats.org/officeDocument/2006/relationships/image" Target="../media/image114.png"/><Relationship Id="rId31" Type="http://schemas.openxmlformats.org/officeDocument/2006/relationships/image" Target="../media/image134.png"/><Relationship Id="rId44" Type="http://schemas.openxmlformats.org/officeDocument/2006/relationships/customXml" Target="../ink/ink88.xml"/><Relationship Id="rId52" Type="http://schemas.openxmlformats.org/officeDocument/2006/relationships/customXml" Target="../ink/ink92.xml"/></Relationships>
</file>

<file path=ppt/slides/_rels/slide4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7.png"/><Relationship Id="rId18" Type="http://schemas.openxmlformats.org/officeDocument/2006/relationships/image" Target="../media/image122.png"/><Relationship Id="rId26" Type="http://schemas.openxmlformats.org/officeDocument/2006/relationships/image" Target="../media/image130.png"/><Relationship Id="rId39" Type="http://schemas.openxmlformats.org/officeDocument/2006/relationships/image" Target="../media/image138.png"/><Relationship Id="rId21" Type="http://schemas.openxmlformats.org/officeDocument/2006/relationships/image" Target="../media/image125.png"/><Relationship Id="rId34" Type="http://schemas.openxmlformats.org/officeDocument/2006/relationships/customXml" Target="../ink/ink98.xml"/><Relationship Id="rId42" Type="http://schemas.openxmlformats.org/officeDocument/2006/relationships/customXml" Target="../ink/ink102.xml"/><Relationship Id="rId47" Type="http://schemas.openxmlformats.org/officeDocument/2006/relationships/image" Target="../media/image142.png"/><Relationship Id="rId50" Type="http://schemas.openxmlformats.org/officeDocument/2006/relationships/customXml" Target="../ink/ink106.xml"/><Relationship Id="rId55" Type="http://schemas.openxmlformats.org/officeDocument/2006/relationships/image" Target="../media/image146.png"/><Relationship Id="rId7" Type="http://schemas.openxmlformats.org/officeDocument/2006/relationships/image" Target="../media/image111.png"/><Relationship Id="rId2" Type="http://schemas.openxmlformats.org/officeDocument/2006/relationships/image" Target="../media/image106.png"/><Relationship Id="rId16" Type="http://schemas.openxmlformats.org/officeDocument/2006/relationships/image" Target="../media/image120.png"/><Relationship Id="rId29" Type="http://schemas.openxmlformats.org/officeDocument/2006/relationships/image" Target="../media/image133.png"/><Relationship Id="rId11" Type="http://schemas.openxmlformats.org/officeDocument/2006/relationships/image" Target="../media/image115.png"/><Relationship Id="rId24" Type="http://schemas.openxmlformats.org/officeDocument/2006/relationships/image" Target="../media/image128.png"/><Relationship Id="rId32" Type="http://schemas.openxmlformats.org/officeDocument/2006/relationships/customXml" Target="../ink/ink97.xml"/><Relationship Id="rId37" Type="http://schemas.openxmlformats.org/officeDocument/2006/relationships/image" Target="../media/image137.png"/><Relationship Id="rId40" Type="http://schemas.openxmlformats.org/officeDocument/2006/relationships/customXml" Target="../ink/ink101.xml"/><Relationship Id="rId45" Type="http://schemas.openxmlformats.org/officeDocument/2006/relationships/image" Target="../media/image141.png"/><Relationship Id="rId53" Type="http://schemas.openxmlformats.org/officeDocument/2006/relationships/image" Target="../media/image145.png"/><Relationship Id="rId58" Type="http://schemas.openxmlformats.org/officeDocument/2006/relationships/customXml" Target="../ink/ink110.xml"/><Relationship Id="rId5" Type="http://schemas.openxmlformats.org/officeDocument/2006/relationships/image" Target="../media/image109.png"/><Relationship Id="rId19" Type="http://schemas.openxmlformats.org/officeDocument/2006/relationships/image" Target="../media/image123.png"/><Relationship Id="rId4" Type="http://schemas.openxmlformats.org/officeDocument/2006/relationships/image" Target="../media/image108.png"/><Relationship Id="rId9" Type="http://schemas.openxmlformats.org/officeDocument/2006/relationships/image" Target="../media/image113.png"/><Relationship Id="rId14" Type="http://schemas.openxmlformats.org/officeDocument/2006/relationships/image" Target="../media/image118.png"/><Relationship Id="rId22" Type="http://schemas.openxmlformats.org/officeDocument/2006/relationships/image" Target="../media/image126.png"/><Relationship Id="rId27" Type="http://schemas.openxmlformats.org/officeDocument/2006/relationships/image" Target="../media/image131.png"/><Relationship Id="rId30" Type="http://schemas.openxmlformats.org/officeDocument/2006/relationships/customXml" Target="../ink/ink96.xml"/><Relationship Id="rId35" Type="http://schemas.openxmlformats.org/officeDocument/2006/relationships/image" Target="../media/image136.png"/><Relationship Id="rId43" Type="http://schemas.openxmlformats.org/officeDocument/2006/relationships/image" Target="../media/image140.png"/><Relationship Id="rId48" Type="http://schemas.openxmlformats.org/officeDocument/2006/relationships/customXml" Target="../ink/ink105.xml"/><Relationship Id="rId56" Type="http://schemas.openxmlformats.org/officeDocument/2006/relationships/customXml" Target="../ink/ink109.xml"/><Relationship Id="rId8" Type="http://schemas.openxmlformats.org/officeDocument/2006/relationships/image" Target="../media/image112.png"/><Relationship Id="rId51" Type="http://schemas.openxmlformats.org/officeDocument/2006/relationships/image" Target="../media/image144.png"/><Relationship Id="rId3" Type="http://schemas.openxmlformats.org/officeDocument/2006/relationships/image" Target="../media/image107.png"/><Relationship Id="rId12" Type="http://schemas.openxmlformats.org/officeDocument/2006/relationships/image" Target="../media/image116.png"/><Relationship Id="rId17" Type="http://schemas.openxmlformats.org/officeDocument/2006/relationships/image" Target="../media/image121.png"/><Relationship Id="rId25" Type="http://schemas.openxmlformats.org/officeDocument/2006/relationships/image" Target="../media/image129.png"/><Relationship Id="rId33" Type="http://schemas.openxmlformats.org/officeDocument/2006/relationships/image" Target="../media/image135.png"/><Relationship Id="rId38" Type="http://schemas.openxmlformats.org/officeDocument/2006/relationships/customXml" Target="../ink/ink100.xml"/><Relationship Id="rId46" Type="http://schemas.openxmlformats.org/officeDocument/2006/relationships/customXml" Target="../ink/ink104.xml"/><Relationship Id="rId59" Type="http://schemas.openxmlformats.org/officeDocument/2006/relationships/image" Target="../media/image148.png"/><Relationship Id="rId20" Type="http://schemas.openxmlformats.org/officeDocument/2006/relationships/image" Target="../media/image124.png"/><Relationship Id="rId41" Type="http://schemas.openxmlformats.org/officeDocument/2006/relationships/image" Target="../media/image139.png"/><Relationship Id="rId54" Type="http://schemas.openxmlformats.org/officeDocument/2006/relationships/customXml" Target="../ink/ink10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15" Type="http://schemas.openxmlformats.org/officeDocument/2006/relationships/image" Target="../media/image119.png"/><Relationship Id="rId23" Type="http://schemas.openxmlformats.org/officeDocument/2006/relationships/image" Target="../media/image127.png"/><Relationship Id="rId28" Type="http://schemas.openxmlformats.org/officeDocument/2006/relationships/image" Target="../media/image132.png"/><Relationship Id="rId36" Type="http://schemas.openxmlformats.org/officeDocument/2006/relationships/customXml" Target="../ink/ink99.xml"/><Relationship Id="rId49" Type="http://schemas.openxmlformats.org/officeDocument/2006/relationships/image" Target="../media/image143.png"/><Relationship Id="rId57" Type="http://schemas.openxmlformats.org/officeDocument/2006/relationships/image" Target="../media/image147.png"/><Relationship Id="rId10" Type="http://schemas.openxmlformats.org/officeDocument/2006/relationships/image" Target="../media/image114.png"/><Relationship Id="rId31" Type="http://schemas.openxmlformats.org/officeDocument/2006/relationships/image" Target="../media/image134.png"/><Relationship Id="rId44" Type="http://schemas.openxmlformats.org/officeDocument/2006/relationships/customXml" Target="../ink/ink103.xml"/><Relationship Id="rId52" Type="http://schemas.openxmlformats.org/officeDocument/2006/relationships/customXml" Target="../ink/ink10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png"/><Relationship Id="rId13" Type="http://schemas.openxmlformats.org/officeDocument/2006/relationships/customXml" Target="../ink/ink116.xml"/><Relationship Id="rId18" Type="http://schemas.openxmlformats.org/officeDocument/2006/relationships/image" Target="../media/image157.png"/><Relationship Id="rId3" Type="http://schemas.openxmlformats.org/officeDocument/2006/relationships/customXml" Target="../ink/ink111.xml"/><Relationship Id="rId21" Type="http://schemas.openxmlformats.org/officeDocument/2006/relationships/customXml" Target="../ink/ink120.xml"/><Relationship Id="rId7" Type="http://schemas.openxmlformats.org/officeDocument/2006/relationships/customXml" Target="../ink/ink113.xml"/><Relationship Id="rId12" Type="http://schemas.openxmlformats.org/officeDocument/2006/relationships/image" Target="../media/image154.png"/><Relationship Id="rId17" Type="http://schemas.openxmlformats.org/officeDocument/2006/relationships/customXml" Target="../ink/ink118.xml"/><Relationship Id="rId2" Type="http://schemas.openxmlformats.org/officeDocument/2006/relationships/image" Target="../media/image15.emf"/><Relationship Id="rId16" Type="http://schemas.openxmlformats.org/officeDocument/2006/relationships/image" Target="../media/image156.png"/><Relationship Id="rId20" Type="http://schemas.openxmlformats.org/officeDocument/2006/relationships/image" Target="../media/image1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1.png"/><Relationship Id="rId11" Type="http://schemas.openxmlformats.org/officeDocument/2006/relationships/customXml" Target="../ink/ink115.xml"/><Relationship Id="rId24" Type="http://schemas.openxmlformats.org/officeDocument/2006/relationships/image" Target="../media/image160.png"/><Relationship Id="rId5" Type="http://schemas.openxmlformats.org/officeDocument/2006/relationships/customXml" Target="../ink/ink112.xml"/><Relationship Id="rId15" Type="http://schemas.openxmlformats.org/officeDocument/2006/relationships/customXml" Target="../ink/ink117.xml"/><Relationship Id="rId23" Type="http://schemas.openxmlformats.org/officeDocument/2006/relationships/customXml" Target="../ink/ink121.xml"/><Relationship Id="rId10" Type="http://schemas.openxmlformats.org/officeDocument/2006/relationships/image" Target="../media/image153.png"/><Relationship Id="rId19" Type="http://schemas.openxmlformats.org/officeDocument/2006/relationships/customXml" Target="../ink/ink119.xml"/><Relationship Id="rId4" Type="http://schemas.openxmlformats.org/officeDocument/2006/relationships/image" Target="../media/image150.png"/><Relationship Id="rId9" Type="http://schemas.openxmlformats.org/officeDocument/2006/relationships/customXml" Target="../ink/ink114.xml"/><Relationship Id="rId14" Type="http://schemas.openxmlformats.org/officeDocument/2006/relationships/image" Target="../media/image155.png"/><Relationship Id="rId22" Type="http://schemas.openxmlformats.org/officeDocument/2006/relationships/image" Target="../media/image159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27.xml"/><Relationship Id="rId18" Type="http://schemas.openxmlformats.org/officeDocument/2006/relationships/image" Target="NULL"/><Relationship Id="rId26" Type="http://schemas.openxmlformats.org/officeDocument/2006/relationships/image" Target="NULL"/><Relationship Id="rId39" Type="http://schemas.openxmlformats.org/officeDocument/2006/relationships/customXml" Target="../ink/ink140.xml"/><Relationship Id="rId21" Type="http://schemas.openxmlformats.org/officeDocument/2006/relationships/customXml" Target="../ink/ink131.xml"/><Relationship Id="rId34" Type="http://schemas.openxmlformats.org/officeDocument/2006/relationships/image" Target="NULL"/><Relationship Id="rId42" Type="http://schemas.openxmlformats.org/officeDocument/2006/relationships/image" Target="NULL"/><Relationship Id="rId7" Type="http://schemas.openxmlformats.org/officeDocument/2006/relationships/customXml" Target="../ink/ink124.xml"/><Relationship Id="rId2" Type="http://schemas.openxmlformats.org/officeDocument/2006/relationships/image" Target="../media/image78.png"/><Relationship Id="rId16" Type="http://schemas.openxmlformats.org/officeDocument/2006/relationships/image" Target="NULL"/><Relationship Id="rId20" Type="http://schemas.openxmlformats.org/officeDocument/2006/relationships/image" Target="NULL"/><Relationship Id="rId29" Type="http://schemas.openxmlformats.org/officeDocument/2006/relationships/customXml" Target="../ink/ink135.xml"/><Relationship Id="rId41" Type="http://schemas.openxmlformats.org/officeDocument/2006/relationships/customXml" Target="../ink/ink141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customXml" Target="../ink/ink126.xml"/><Relationship Id="rId24" Type="http://schemas.openxmlformats.org/officeDocument/2006/relationships/image" Target="NULL"/><Relationship Id="rId32" Type="http://schemas.openxmlformats.org/officeDocument/2006/relationships/image" Target="NULL"/><Relationship Id="rId37" Type="http://schemas.openxmlformats.org/officeDocument/2006/relationships/customXml" Target="../ink/ink139.xml"/><Relationship Id="rId40" Type="http://schemas.openxmlformats.org/officeDocument/2006/relationships/image" Target="NULL"/><Relationship Id="rId5" Type="http://schemas.openxmlformats.org/officeDocument/2006/relationships/customXml" Target="../ink/ink123.xml"/><Relationship Id="rId15" Type="http://schemas.openxmlformats.org/officeDocument/2006/relationships/customXml" Target="../ink/ink128.xml"/><Relationship Id="rId23" Type="http://schemas.openxmlformats.org/officeDocument/2006/relationships/customXml" Target="../ink/ink132.xml"/><Relationship Id="rId28" Type="http://schemas.openxmlformats.org/officeDocument/2006/relationships/image" Target="NULL"/><Relationship Id="rId36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customXml" Target="../ink/ink130.xml"/><Relationship Id="rId31" Type="http://schemas.openxmlformats.org/officeDocument/2006/relationships/customXml" Target="../ink/ink136.xml"/><Relationship Id="rId4" Type="http://schemas.openxmlformats.org/officeDocument/2006/relationships/image" Target="NULL"/><Relationship Id="rId9" Type="http://schemas.openxmlformats.org/officeDocument/2006/relationships/customXml" Target="../ink/ink125.xml"/><Relationship Id="rId14" Type="http://schemas.openxmlformats.org/officeDocument/2006/relationships/image" Target="NULL"/><Relationship Id="rId22" Type="http://schemas.openxmlformats.org/officeDocument/2006/relationships/image" Target="NULL"/><Relationship Id="rId27" Type="http://schemas.openxmlformats.org/officeDocument/2006/relationships/customXml" Target="../ink/ink134.xml"/><Relationship Id="rId30" Type="http://schemas.openxmlformats.org/officeDocument/2006/relationships/image" Target="NULL"/><Relationship Id="rId35" Type="http://schemas.openxmlformats.org/officeDocument/2006/relationships/customXml" Target="../ink/ink138.xml"/><Relationship Id="rId8" Type="http://schemas.openxmlformats.org/officeDocument/2006/relationships/image" Target="NULL"/><Relationship Id="rId3" Type="http://schemas.openxmlformats.org/officeDocument/2006/relationships/customXml" Target="../ink/ink122.xml"/><Relationship Id="rId12" Type="http://schemas.openxmlformats.org/officeDocument/2006/relationships/image" Target="NULL"/><Relationship Id="rId17" Type="http://schemas.openxmlformats.org/officeDocument/2006/relationships/customXml" Target="../ink/ink129.xml"/><Relationship Id="rId25" Type="http://schemas.openxmlformats.org/officeDocument/2006/relationships/customXml" Target="../ink/ink133.xml"/><Relationship Id="rId33" Type="http://schemas.openxmlformats.org/officeDocument/2006/relationships/customXml" Target="../ink/ink137.xml"/><Relationship Id="rId38" Type="http://schemas.openxmlformats.org/officeDocument/2006/relationships/image" Target="NUL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emf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em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em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6.png"/><Relationship Id="rId3" Type="http://schemas.openxmlformats.org/officeDocument/2006/relationships/customXml" Target="../ink/ink142.xml"/><Relationship Id="rId7" Type="http://schemas.openxmlformats.org/officeDocument/2006/relationships/customXml" Target="../ink/ink144.xml"/><Relationship Id="rId2" Type="http://schemas.openxmlformats.org/officeDocument/2006/relationships/image" Target="../media/image8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5.png"/><Relationship Id="rId5" Type="http://schemas.openxmlformats.org/officeDocument/2006/relationships/customXml" Target="../ink/ink143.xml"/><Relationship Id="rId10" Type="http://schemas.openxmlformats.org/officeDocument/2006/relationships/image" Target="../media/image167.png"/><Relationship Id="rId4" Type="http://schemas.openxmlformats.org/officeDocument/2006/relationships/image" Target="../media/image164.png"/><Relationship Id="rId9" Type="http://schemas.openxmlformats.org/officeDocument/2006/relationships/customXml" Target="../ink/ink145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6.xml"/><Relationship Id="rId2" Type="http://schemas.openxmlformats.org/officeDocument/2006/relationships/image" Target="../media/image8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9.png"/><Relationship Id="rId5" Type="http://schemas.openxmlformats.org/officeDocument/2006/relationships/customXml" Target="../ink/ink147.xml"/><Relationship Id="rId4" Type="http://schemas.openxmlformats.org/officeDocument/2006/relationships/image" Target="../media/image168.png"/></Relationships>
</file>

<file path=ppt/slides/_rels/slide55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81.png"/><Relationship Id="rId21" Type="http://schemas.openxmlformats.org/officeDocument/2006/relationships/customXml" Target="../ink/ink157.xml"/><Relationship Id="rId42" Type="http://schemas.openxmlformats.org/officeDocument/2006/relationships/image" Target="../media/image189.png"/><Relationship Id="rId47" Type="http://schemas.openxmlformats.org/officeDocument/2006/relationships/customXml" Target="../ink/ink170.xml"/><Relationship Id="rId63" Type="http://schemas.openxmlformats.org/officeDocument/2006/relationships/customXml" Target="../ink/ink178.xml"/><Relationship Id="rId68" Type="http://schemas.openxmlformats.org/officeDocument/2006/relationships/image" Target="../media/image202.png"/><Relationship Id="rId84" Type="http://schemas.openxmlformats.org/officeDocument/2006/relationships/image" Target="../media/image210.png"/><Relationship Id="rId16" Type="http://schemas.openxmlformats.org/officeDocument/2006/relationships/image" Target="../media/image176.png"/><Relationship Id="rId11" Type="http://schemas.openxmlformats.org/officeDocument/2006/relationships/customXml" Target="../ink/ink152.xml"/><Relationship Id="rId32" Type="http://schemas.openxmlformats.org/officeDocument/2006/relationships/image" Target="../media/image184.png"/><Relationship Id="rId37" Type="http://schemas.openxmlformats.org/officeDocument/2006/relationships/customXml" Target="../ink/ink165.xml"/><Relationship Id="rId53" Type="http://schemas.openxmlformats.org/officeDocument/2006/relationships/customXml" Target="../ink/ink173.xml"/><Relationship Id="rId58" Type="http://schemas.openxmlformats.org/officeDocument/2006/relationships/image" Target="../media/image197.png"/><Relationship Id="rId74" Type="http://schemas.openxmlformats.org/officeDocument/2006/relationships/image" Target="../media/image205.png"/><Relationship Id="rId79" Type="http://schemas.openxmlformats.org/officeDocument/2006/relationships/customXml" Target="../ink/ink186.xml"/><Relationship Id="rId5" Type="http://schemas.openxmlformats.org/officeDocument/2006/relationships/customXml" Target="../ink/ink149.xml"/><Relationship Id="rId61" Type="http://schemas.openxmlformats.org/officeDocument/2006/relationships/customXml" Target="../ink/ink177.xml"/><Relationship Id="rId82" Type="http://schemas.openxmlformats.org/officeDocument/2006/relationships/image" Target="../media/image209.png"/><Relationship Id="rId19" Type="http://schemas.openxmlformats.org/officeDocument/2006/relationships/customXml" Target="../ink/ink156.xml"/><Relationship Id="rId14" Type="http://schemas.openxmlformats.org/officeDocument/2006/relationships/image" Target="../media/image175.png"/><Relationship Id="rId22" Type="http://schemas.openxmlformats.org/officeDocument/2006/relationships/image" Target="../media/image179.png"/><Relationship Id="rId27" Type="http://schemas.openxmlformats.org/officeDocument/2006/relationships/customXml" Target="../ink/ink160.xml"/><Relationship Id="rId30" Type="http://schemas.openxmlformats.org/officeDocument/2006/relationships/image" Target="../media/image183.png"/><Relationship Id="rId35" Type="http://schemas.openxmlformats.org/officeDocument/2006/relationships/customXml" Target="../ink/ink164.xml"/><Relationship Id="rId43" Type="http://schemas.openxmlformats.org/officeDocument/2006/relationships/customXml" Target="../ink/ink168.xml"/><Relationship Id="rId48" Type="http://schemas.openxmlformats.org/officeDocument/2006/relationships/image" Target="../media/image192.png"/><Relationship Id="rId56" Type="http://schemas.openxmlformats.org/officeDocument/2006/relationships/image" Target="../media/image196.png"/><Relationship Id="rId64" Type="http://schemas.openxmlformats.org/officeDocument/2006/relationships/image" Target="../media/image200.png"/><Relationship Id="rId69" Type="http://schemas.openxmlformats.org/officeDocument/2006/relationships/customXml" Target="../ink/ink181.xml"/><Relationship Id="rId77" Type="http://schemas.openxmlformats.org/officeDocument/2006/relationships/customXml" Target="../ink/ink185.xml"/><Relationship Id="rId8" Type="http://schemas.openxmlformats.org/officeDocument/2006/relationships/image" Target="../media/image172.png"/><Relationship Id="rId51" Type="http://schemas.openxmlformats.org/officeDocument/2006/relationships/customXml" Target="../ink/ink172.xml"/><Relationship Id="rId72" Type="http://schemas.openxmlformats.org/officeDocument/2006/relationships/image" Target="../media/image204.png"/><Relationship Id="rId80" Type="http://schemas.openxmlformats.org/officeDocument/2006/relationships/image" Target="../media/image208.png"/><Relationship Id="rId3" Type="http://schemas.openxmlformats.org/officeDocument/2006/relationships/customXml" Target="../ink/ink148.xml"/><Relationship Id="rId12" Type="http://schemas.openxmlformats.org/officeDocument/2006/relationships/image" Target="../media/image174.png"/><Relationship Id="rId17" Type="http://schemas.openxmlformats.org/officeDocument/2006/relationships/customXml" Target="../ink/ink155.xml"/><Relationship Id="rId25" Type="http://schemas.openxmlformats.org/officeDocument/2006/relationships/customXml" Target="../ink/ink159.xml"/><Relationship Id="rId33" Type="http://schemas.openxmlformats.org/officeDocument/2006/relationships/customXml" Target="../ink/ink163.xml"/><Relationship Id="rId38" Type="http://schemas.openxmlformats.org/officeDocument/2006/relationships/image" Target="../media/image187.png"/><Relationship Id="rId46" Type="http://schemas.openxmlformats.org/officeDocument/2006/relationships/image" Target="../media/image191.png"/><Relationship Id="rId59" Type="http://schemas.openxmlformats.org/officeDocument/2006/relationships/customXml" Target="../ink/ink176.xml"/><Relationship Id="rId67" Type="http://schemas.openxmlformats.org/officeDocument/2006/relationships/customXml" Target="../ink/ink180.xml"/><Relationship Id="rId20" Type="http://schemas.openxmlformats.org/officeDocument/2006/relationships/image" Target="../media/image178.png"/><Relationship Id="rId41" Type="http://schemas.openxmlformats.org/officeDocument/2006/relationships/customXml" Target="../ink/ink167.xml"/><Relationship Id="rId54" Type="http://schemas.openxmlformats.org/officeDocument/2006/relationships/image" Target="../media/image195.png"/><Relationship Id="rId62" Type="http://schemas.openxmlformats.org/officeDocument/2006/relationships/image" Target="../media/image199.png"/><Relationship Id="rId70" Type="http://schemas.openxmlformats.org/officeDocument/2006/relationships/image" Target="../media/image203.png"/><Relationship Id="rId75" Type="http://schemas.openxmlformats.org/officeDocument/2006/relationships/customXml" Target="../ink/ink184.xml"/><Relationship Id="rId83" Type="http://schemas.openxmlformats.org/officeDocument/2006/relationships/customXml" Target="../ink/ink18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1.png"/><Relationship Id="rId15" Type="http://schemas.openxmlformats.org/officeDocument/2006/relationships/customXml" Target="../ink/ink154.xml"/><Relationship Id="rId23" Type="http://schemas.openxmlformats.org/officeDocument/2006/relationships/customXml" Target="../ink/ink158.xml"/><Relationship Id="rId28" Type="http://schemas.openxmlformats.org/officeDocument/2006/relationships/image" Target="../media/image182.png"/><Relationship Id="rId36" Type="http://schemas.openxmlformats.org/officeDocument/2006/relationships/image" Target="../media/image186.png"/><Relationship Id="rId49" Type="http://schemas.openxmlformats.org/officeDocument/2006/relationships/customXml" Target="../ink/ink171.xml"/><Relationship Id="rId57" Type="http://schemas.openxmlformats.org/officeDocument/2006/relationships/customXml" Target="../ink/ink175.xml"/><Relationship Id="rId10" Type="http://schemas.openxmlformats.org/officeDocument/2006/relationships/image" Target="../media/image173.png"/><Relationship Id="rId31" Type="http://schemas.openxmlformats.org/officeDocument/2006/relationships/customXml" Target="../ink/ink162.xml"/><Relationship Id="rId44" Type="http://schemas.openxmlformats.org/officeDocument/2006/relationships/image" Target="../media/image190.png"/><Relationship Id="rId52" Type="http://schemas.openxmlformats.org/officeDocument/2006/relationships/image" Target="../media/image194.png"/><Relationship Id="rId60" Type="http://schemas.openxmlformats.org/officeDocument/2006/relationships/image" Target="../media/image198.png"/><Relationship Id="rId65" Type="http://schemas.openxmlformats.org/officeDocument/2006/relationships/customXml" Target="../ink/ink179.xml"/><Relationship Id="rId73" Type="http://schemas.openxmlformats.org/officeDocument/2006/relationships/customXml" Target="../ink/ink183.xml"/><Relationship Id="rId78" Type="http://schemas.openxmlformats.org/officeDocument/2006/relationships/image" Target="../media/image207.png"/><Relationship Id="rId81" Type="http://schemas.openxmlformats.org/officeDocument/2006/relationships/customXml" Target="../ink/ink187.xml"/><Relationship Id="rId4" Type="http://schemas.openxmlformats.org/officeDocument/2006/relationships/image" Target="../media/image170.png"/><Relationship Id="rId9" Type="http://schemas.openxmlformats.org/officeDocument/2006/relationships/customXml" Target="../ink/ink151.xml"/><Relationship Id="rId13" Type="http://schemas.openxmlformats.org/officeDocument/2006/relationships/customXml" Target="../ink/ink153.xml"/><Relationship Id="rId18" Type="http://schemas.openxmlformats.org/officeDocument/2006/relationships/image" Target="../media/image177.png"/><Relationship Id="rId39" Type="http://schemas.openxmlformats.org/officeDocument/2006/relationships/customXml" Target="../ink/ink166.xml"/><Relationship Id="rId34" Type="http://schemas.openxmlformats.org/officeDocument/2006/relationships/image" Target="../media/image185.png"/><Relationship Id="rId50" Type="http://schemas.openxmlformats.org/officeDocument/2006/relationships/image" Target="../media/image193.png"/><Relationship Id="rId55" Type="http://schemas.openxmlformats.org/officeDocument/2006/relationships/customXml" Target="../ink/ink174.xml"/><Relationship Id="rId76" Type="http://schemas.openxmlformats.org/officeDocument/2006/relationships/image" Target="../media/image206.png"/><Relationship Id="rId7" Type="http://schemas.openxmlformats.org/officeDocument/2006/relationships/customXml" Target="../ink/ink150.xml"/><Relationship Id="rId71" Type="http://schemas.openxmlformats.org/officeDocument/2006/relationships/customXml" Target="../ink/ink182.xml"/><Relationship Id="rId2" Type="http://schemas.openxmlformats.org/officeDocument/2006/relationships/image" Target="../media/image80.emf"/><Relationship Id="rId29" Type="http://schemas.openxmlformats.org/officeDocument/2006/relationships/customXml" Target="../ink/ink161.xml"/><Relationship Id="rId24" Type="http://schemas.openxmlformats.org/officeDocument/2006/relationships/image" Target="../media/image180.png"/><Relationship Id="rId40" Type="http://schemas.openxmlformats.org/officeDocument/2006/relationships/image" Target="../media/image188.png"/><Relationship Id="rId45" Type="http://schemas.openxmlformats.org/officeDocument/2006/relationships/customXml" Target="../ink/ink169.xml"/><Relationship Id="rId66" Type="http://schemas.openxmlformats.org/officeDocument/2006/relationships/image" Target="../media/image201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89.xml"/><Relationship Id="rId2" Type="http://schemas.openxmlformats.org/officeDocument/2006/relationships/image" Target="../media/image8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2.png"/><Relationship Id="rId5" Type="http://schemas.openxmlformats.org/officeDocument/2006/relationships/customXml" Target="../ink/ink190.xml"/><Relationship Id="rId4" Type="http://schemas.openxmlformats.org/officeDocument/2006/relationships/image" Target="../media/image211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96.xml"/><Relationship Id="rId18" Type="http://schemas.openxmlformats.org/officeDocument/2006/relationships/image" Target="../media/image221.png"/><Relationship Id="rId26" Type="http://schemas.openxmlformats.org/officeDocument/2006/relationships/image" Target="../media/image225.png"/><Relationship Id="rId3" Type="http://schemas.openxmlformats.org/officeDocument/2006/relationships/customXml" Target="../ink/ink191.xml"/><Relationship Id="rId21" Type="http://schemas.openxmlformats.org/officeDocument/2006/relationships/customXml" Target="../ink/ink200.xml"/><Relationship Id="rId34" Type="http://schemas.openxmlformats.org/officeDocument/2006/relationships/image" Target="../media/image229.png"/><Relationship Id="rId7" Type="http://schemas.openxmlformats.org/officeDocument/2006/relationships/customXml" Target="../ink/ink193.xml"/><Relationship Id="rId12" Type="http://schemas.openxmlformats.org/officeDocument/2006/relationships/image" Target="../media/image218.png"/><Relationship Id="rId17" Type="http://schemas.openxmlformats.org/officeDocument/2006/relationships/customXml" Target="../ink/ink198.xml"/><Relationship Id="rId25" Type="http://schemas.openxmlformats.org/officeDocument/2006/relationships/customXml" Target="../ink/ink202.xml"/><Relationship Id="rId33" Type="http://schemas.openxmlformats.org/officeDocument/2006/relationships/customXml" Target="../ink/ink206.xml"/><Relationship Id="rId2" Type="http://schemas.openxmlformats.org/officeDocument/2006/relationships/image" Target="../media/image88.png"/><Relationship Id="rId16" Type="http://schemas.openxmlformats.org/officeDocument/2006/relationships/image" Target="../media/image220.png"/><Relationship Id="rId20" Type="http://schemas.openxmlformats.org/officeDocument/2006/relationships/image" Target="../media/image222.png"/><Relationship Id="rId29" Type="http://schemas.openxmlformats.org/officeDocument/2006/relationships/customXml" Target="../ink/ink20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5.png"/><Relationship Id="rId11" Type="http://schemas.openxmlformats.org/officeDocument/2006/relationships/customXml" Target="../ink/ink195.xml"/><Relationship Id="rId24" Type="http://schemas.openxmlformats.org/officeDocument/2006/relationships/image" Target="../media/image224.png"/><Relationship Id="rId32" Type="http://schemas.openxmlformats.org/officeDocument/2006/relationships/image" Target="../media/image228.png"/><Relationship Id="rId5" Type="http://schemas.openxmlformats.org/officeDocument/2006/relationships/customXml" Target="../ink/ink192.xml"/><Relationship Id="rId15" Type="http://schemas.openxmlformats.org/officeDocument/2006/relationships/customXml" Target="../ink/ink197.xml"/><Relationship Id="rId23" Type="http://schemas.openxmlformats.org/officeDocument/2006/relationships/customXml" Target="../ink/ink201.xml"/><Relationship Id="rId28" Type="http://schemas.openxmlformats.org/officeDocument/2006/relationships/image" Target="../media/image226.png"/><Relationship Id="rId36" Type="http://schemas.openxmlformats.org/officeDocument/2006/relationships/image" Target="../media/image230.png"/><Relationship Id="rId10" Type="http://schemas.openxmlformats.org/officeDocument/2006/relationships/image" Target="../media/image217.png"/><Relationship Id="rId19" Type="http://schemas.openxmlformats.org/officeDocument/2006/relationships/customXml" Target="../ink/ink199.xml"/><Relationship Id="rId31" Type="http://schemas.openxmlformats.org/officeDocument/2006/relationships/customXml" Target="../ink/ink205.xml"/><Relationship Id="rId4" Type="http://schemas.openxmlformats.org/officeDocument/2006/relationships/image" Target="../media/image214.png"/><Relationship Id="rId9" Type="http://schemas.openxmlformats.org/officeDocument/2006/relationships/customXml" Target="../ink/ink194.xml"/><Relationship Id="rId14" Type="http://schemas.openxmlformats.org/officeDocument/2006/relationships/image" Target="../media/image219.png"/><Relationship Id="rId22" Type="http://schemas.openxmlformats.org/officeDocument/2006/relationships/image" Target="../media/image223.png"/><Relationship Id="rId27" Type="http://schemas.openxmlformats.org/officeDocument/2006/relationships/customXml" Target="../ink/ink203.xml"/><Relationship Id="rId30" Type="http://schemas.openxmlformats.org/officeDocument/2006/relationships/image" Target="../media/image227.png"/><Relationship Id="rId35" Type="http://schemas.openxmlformats.org/officeDocument/2006/relationships/customXml" Target="../ink/ink207.xml"/><Relationship Id="rId8" Type="http://schemas.openxmlformats.org/officeDocument/2006/relationships/image" Target="../media/image216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2.png"/><Relationship Id="rId13" Type="http://schemas.openxmlformats.org/officeDocument/2006/relationships/customXml" Target="../ink/ink213.xml"/><Relationship Id="rId3" Type="http://schemas.openxmlformats.org/officeDocument/2006/relationships/customXml" Target="../ink/ink208.xml"/><Relationship Id="rId7" Type="http://schemas.openxmlformats.org/officeDocument/2006/relationships/customXml" Target="../ink/ink210.xml"/><Relationship Id="rId12" Type="http://schemas.openxmlformats.org/officeDocument/2006/relationships/image" Target="../media/image234.png"/><Relationship Id="rId2" Type="http://schemas.openxmlformats.org/officeDocument/2006/relationships/image" Target="../media/image88.png"/><Relationship Id="rId16" Type="http://schemas.openxmlformats.org/officeDocument/2006/relationships/image" Target="../media/image2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1.png"/><Relationship Id="rId11" Type="http://schemas.openxmlformats.org/officeDocument/2006/relationships/customXml" Target="../ink/ink212.xml"/><Relationship Id="rId5" Type="http://schemas.openxmlformats.org/officeDocument/2006/relationships/customXml" Target="../ink/ink209.xml"/><Relationship Id="rId15" Type="http://schemas.openxmlformats.org/officeDocument/2006/relationships/customXml" Target="../ink/ink214.xml"/><Relationship Id="rId10" Type="http://schemas.openxmlformats.org/officeDocument/2006/relationships/image" Target="../media/image233.png"/><Relationship Id="rId4" Type="http://schemas.openxmlformats.org/officeDocument/2006/relationships/image" Target="../media/image214.png"/><Relationship Id="rId9" Type="http://schemas.openxmlformats.org/officeDocument/2006/relationships/customXml" Target="../ink/ink211.xml"/><Relationship Id="rId14" Type="http://schemas.openxmlformats.org/officeDocument/2006/relationships/image" Target="../media/image23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customXml" Target="../ink/ink215.xml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8.png"/><Relationship Id="rId5" Type="http://schemas.openxmlformats.org/officeDocument/2006/relationships/customXml" Target="../ink/ink216.xml"/><Relationship Id="rId4" Type="http://schemas.openxmlformats.org/officeDocument/2006/relationships/image" Target="../media/image237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17.xml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3.png"/><Relationship Id="rId5" Type="http://schemas.openxmlformats.org/officeDocument/2006/relationships/customXml" Target="../ink/ink218.xml"/><Relationship Id="rId4" Type="http://schemas.openxmlformats.org/officeDocument/2006/relationships/image" Target="../media/image242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9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243D5E9D-B6DD-42F9-978F-B4EA6D89F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Electronics Systems</a:t>
            </a:r>
            <a:br>
              <a:rPr lang="en-GB" dirty="0"/>
            </a:br>
            <a:r>
              <a:rPr lang="en-GB" dirty="0"/>
              <a:t>(938II)</a:t>
            </a: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5E6F3B20-576A-49AC-98C5-EFE8553F5B0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0" y="4581525"/>
            <a:ext cx="12192000" cy="1439863"/>
          </a:xfrm>
        </p:spPr>
        <p:txBody>
          <a:bodyPr>
            <a:normAutofit/>
          </a:bodyPr>
          <a:lstStyle/>
          <a:p>
            <a:r>
              <a:rPr lang="en-US" dirty="0"/>
              <a:t>Lecture 2.2</a:t>
            </a:r>
          </a:p>
          <a:p>
            <a:r>
              <a:rPr lang="en-US" dirty="0"/>
              <a:t>Building Blocks of Electronic Systems – Arithmetic operations</a:t>
            </a:r>
          </a:p>
        </p:txBody>
      </p:sp>
    </p:spTree>
    <p:extLst>
      <p:ext uri="{BB962C8B-B14F-4D97-AF65-F5344CB8AC3E}">
        <p14:creationId xmlns:p14="http://schemas.microsoft.com/office/powerpoint/2010/main" val="3387663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0BDE2A-B646-0D8D-9249-6CE9046B9B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Two’s complement representation (of integers with sign)*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7C767C3-5387-C1D2-9D99-1832BBDE1B55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Negative numbers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Get absolute binary representation (i.e. corresponding positive value)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Invert (or complement) all bits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Add 1 (ignoring overflow)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Example: –2</a:t>
            </a:r>
          </a:p>
        </p:txBody>
      </p:sp>
    </p:spTree>
    <p:extLst>
      <p:ext uri="{BB962C8B-B14F-4D97-AF65-F5344CB8AC3E}">
        <p14:creationId xmlns:p14="http://schemas.microsoft.com/office/powerpoint/2010/main" val="284242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B7B51955-6350-3CC0-FE15-93FFE05082AF}"/>
              </a:ext>
            </a:extLst>
          </p:cNvPr>
          <p:cNvSpPr/>
          <p:nvPr/>
        </p:nvSpPr>
        <p:spPr>
          <a:xfrm>
            <a:off x="6096000" y="3429000"/>
            <a:ext cx="648072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40BDE2A-B646-0D8D-9249-6CE9046B9B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Two’s complement representation (of integers with sign)*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7C767C3-5387-C1D2-9D99-1832BBDE1B55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Negative numbers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Get absolute binary representation (i.e. corresponding positive value)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Invert (or complement) all bits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Add 1 (ignoring overflow)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Example: –2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FCD2B646-2A64-C489-7B4A-C1CF9DE94A90}"/>
              </a:ext>
            </a:extLst>
          </p:cNvPr>
          <p:cNvSpPr/>
          <p:nvPr/>
        </p:nvSpPr>
        <p:spPr>
          <a:xfrm>
            <a:off x="4151784" y="3429000"/>
            <a:ext cx="648072" cy="36933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CD3E095F-C747-35A2-EB17-5C6B3329CED5}"/>
              </a:ext>
            </a:extLst>
          </p:cNvPr>
          <p:cNvSpPr/>
          <p:nvPr/>
        </p:nvSpPr>
        <p:spPr>
          <a:xfrm>
            <a:off x="4799856" y="3429000"/>
            <a:ext cx="648072" cy="36933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E3C09B7B-0359-5BA8-0613-341D08D5BA9E}"/>
              </a:ext>
            </a:extLst>
          </p:cNvPr>
          <p:cNvSpPr/>
          <p:nvPr/>
        </p:nvSpPr>
        <p:spPr>
          <a:xfrm>
            <a:off x="5447928" y="3429000"/>
            <a:ext cx="648072" cy="36933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0737562-CF7C-554F-B613-FC5C4057F8C1}"/>
              </a:ext>
            </a:extLst>
          </p:cNvPr>
          <p:cNvSpPr/>
          <p:nvPr/>
        </p:nvSpPr>
        <p:spPr>
          <a:xfrm>
            <a:off x="7392144" y="3429000"/>
            <a:ext cx="648072" cy="36933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4812CF34-0BE0-7658-AE4C-80ED75F87A6F}"/>
              </a:ext>
            </a:extLst>
          </p:cNvPr>
          <p:cNvSpPr/>
          <p:nvPr/>
        </p:nvSpPr>
        <p:spPr>
          <a:xfrm>
            <a:off x="6744072" y="3429000"/>
            <a:ext cx="648072" cy="36933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" name="Freccia a destra 10">
            <a:extLst>
              <a:ext uri="{FF2B5EF4-FFF2-40B4-BE49-F238E27FC236}">
                <a16:creationId xmlns:a16="http://schemas.microsoft.com/office/drawing/2014/main" id="{45EB684C-D1AD-AB43-922C-74E581963482}"/>
              </a:ext>
            </a:extLst>
          </p:cNvPr>
          <p:cNvSpPr/>
          <p:nvPr/>
        </p:nvSpPr>
        <p:spPr>
          <a:xfrm>
            <a:off x="8328248" y="3516937"/>
            <a:ext cx="864096" cy="216024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438DD5A4-4D4F-F4AE-1E7B-221CA4CCB044}"/>
              </a:ext>
            </a:extLst>
          </p:cNvPr>
          <p:cNvSpPr txBox="1"/>
          <p:nvPr/>
        </p:nvSpPr>
        <p:spPr>
          <a:xfrm>
            <a:off x="9408368" y="3429000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  <a:r>
              <a:rPr lang="en-US" noProof="0" dirty="0"/>
              <a:t> (decimal base)</a:t>
            </a:r>
          </a:p>
        </p:txBody>
      </p:sp>
    </p:spTree>
    <p:extLst>
      <p:ext uri="{BB962C8B-B14F-4D97-AF65-F5344CB8AC3E}">
        <p14:creationId xmlns:p14="http://schemas.microsoft.com/office/powerpoint/2010/main" val="3316766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magine 20">
            <a:extLst>
              <a:ext uri="{FF2B5EF4-FFF2-40B4-BE49-F238E27FC236}">
                <a16:creationId xmlns:a16="http://schemas.microsoft.com/office/drawing/2014/main" id="{9A79AF10-4AC7-8AF2-1E36-639CB6465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095319" y="3891905"/>
            <a:ext cx="761001" cy="291598"/>
          </a:xfrm>
          <a:prstGeom prst="rect">
            <a:avLst/>
          </a:prstGeom>
        </p:spPr>
      </p:pic>
      <p:pic>
        <p:nvPicPr>
          <p:cNvPr id="23" name="Immagine 22">
            <a:extLst>
              <a:ext uri="{FF2B5EF4-FFF2-40B4-BE49-F238E27FC236}">
                <a16:creationId xmlns:a16="http://schemas.microsoft.com/office/drawing/2014/main" id="{C469B210-C2A5-DF6D-06AC-843E48DB95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743391" y="3891906"/>
            <a:ext cx="761001" cy="291598"/>
          </a:xfrm>
          <a:prstGeom prst="rect">
            <a:avLst/>
          </a:prstGeom>
        </p:spPr>
      </p:pic>
      <p:pic>
        <p:nvPicPr>
          <p:cNvPr id="24" name="Immagine 23">
            <a:extLst>
              <a:ext uri="{FF2B5EF4-FFF2-40B4-BE49-F238E27FC236}">
                <a16:creationId xmlns:a16="http://schemas.microsoft.com/office/drawing/2014/main" id="{0A91D9C1-DF45-724F-EF99-7352FB48D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398471" y="3891907"/>
            <a:ext cx="761001" cy="291598"/>
          </a:xfrm>
          <a:prstGeom prst="rect">
            <a:avLst/>
          </a:prstGeom>
        </p:spPr>
      </p:pic>
      <p:pic>
        <p:nvPicPr>
          <p:cNvPr id="25" name="Immagine 24">
            <a:extLst>
              <a:ext uri="{FF2B5EF4-FFF2-40B4-BE49-F238E27FC236}">
                <a16:creationId xmlns:a16="http://schemas.microsoft.com/office/drawing/2014/main" id="{D65D4635-268F-24A4-E998-77B329D20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687607" y="3891908"/>
            <a:ext cx="761001" cy="291598"/>
          </a:xfrm>
          <a:prstGeom prst="rect">
            <a:avLst/>
          </a:prstGeom>
        </p:spPr>
      </p:pic>
      <p:pic>
        <p:nvPicPr>
          <p:cNvPr id="26" name="Immagine 25">
            <a:extLst>
              <a:ext uri="{FF2B5EF4-FFF2-40B4-BE49-F238E27FC236}">
                <a16:creationId xmlns:a16="http://schemas.microsoft.com/office/drawing/2014/main" id="{40FC0681-D9F6-FB00-2D15-7DE9994358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7335678" y="3891909"/>
            <a:ext cx="761001" cy="291598"/>
          </a:xfrm>
          <a:prstGeom prst="rect">
            <a:avLst/>
          </a:prstGeom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B7B51955-6350-3CC0-FE15-93FFE05082AF}"/>
              </a:ext>
            </a:extLst>
          </p:cNvPr>
          <p:cNvSpPr/>
          <p:nvPr/>
        </p:nvSpPr>
        <p:spPr>
          <a:xfrm>
            <a:off x="6096000" y="3429000"/>
            <a:ext cx="648072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40BDE2A-B646-0D8D-9249-6CE9046B9B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Two’s complement representation (of integers with sign)*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7C767C3-5387-C1D2-9D99-1832BBDE1B55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Negative numbers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Get absolute binary representation (i.e. corresponding positive value)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Invert (or complement) all bits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Add 1 (ignoring overflow)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Example: –2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FCD2B646-2A64-C489-7B4A-C1CF9DE94A90}"/>
              </a:ext>
            </a:extLst>
          </p:cNvPr>
          <p:cNvSpPr/>
          <p:nvPr/>
        </p:nvSpPr>
        <p:spPr>
          <a:xfrm>
            <a:off x="4151784" y="3429000"/>
            <a:ext cx="648072" cy="36933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CD3E095F-C747-35A2-EB17-5C6B3329CED5}"/>
              </a:ext>
            </a:extLst>
          </p:cNvPr>
          <p:cNvSpPr/>
          <p:nvPr/>
        </p:nvSpPr>
        <p:spPr>
          <a:xfrm>
            <a:off x="4799856" y="3429000"/>
            <a:ext cx="648072" cy="36933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E3C09B7B-0359-5BA8-0613-341D08D5BA9E}"/>
              </a:ext>
            </a:extLst>
          </p:cNvPr>
          <p:cNvSpPr/>
          <p:nvPr/>
        </p:nvSpPr>
        <p:spPr>
          <a:xfrm>
            <a:off x="5447928" y="3429000"/>
            <a:ext cx="648072" cy="36933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0737562-CF7C-554F-B613-FC5C4057F8C1}"/>
              </a:ext>
            </a:extLst>
          </p:cNvPr>
          <p:cNvSpPr/>
          <p:nvPr/>
        </p:nvSpPr>
        <p:spPr>
          <a:xfrm>
            <a:off x="7392144" y="3429000"/>
            <a:ext cx="648072" cy="36933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4812CF34-0BE0-7658-AE4C-80ED75F87A6F}"/>
              </a:ext>
            </a:extLst>
          </p:cNvPr>
          <p:cNvSpPr/>
          <p:nvPr/>
        </p:nvSpPr>
        <p:spPr>
          <a:xfrm>
            <a:off x="6744072" y="3429000"/>
            <a:ext cx="648072" cy="36933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" name="Freccia a destra 10">
            <a:extLst>
              <a:ext uri="{FF2B5EF4-FFF2-40B4-BE49-F238E27FC236}">
                <a16:creationId xmlns:a16="http://schemas.microsoft.com/office/drawing/2014/main" id="{45EB684C-D1AD-AB43-922C-74E581963482}"/>
              </a:ext>
            </a:extLst>
          </p:cNvPr>
          <p:cNvSpPr/>
          <p:nvPr/>
        </p:nvSpPr>
        <p:spPr>
          <a:xfrm>
            <a:off x="8328248" y="3516937"/>
            <a:ext cx="864096" cy="216024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438DD5A4-4D4F-F4AE-1E7B-221CA4CCB044}"/>
              </a:ext>
            </a:extLst>
          </p:cNvPr>
          <p:cNvSpPr txBox="1"/>
          <p:nvPr/>
        </p:nvSpPr>
        <p:spPr>
          <a:xfrm>
            <a:off x="9408368" y="3429000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/>
              <a:t>2 (decimal base)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850280A8-4303-85B2-179E-5E025485340B}"/>
              </a:ext>
            </a:extLst>
          </p:cNvPr>
          <p:cNvSpPr/>
          <p:nvPr/>
        </p:nvSpPr>
        <p:spPr>
          <a:xfrm>
            <a:off x="6096000" y="4302388"/>
            <a:ext cx="648072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CBCC3CA1-5F07-D642-7720-FAA1BE7A3AAF}"/>
              </a:ext>
            </a:extLst>
          </p:cNvPr>
          <p:cNvSpPr/>
          <p:nvPr/>
        </p:nvSpPr>
        <p:spPr>
          <a:xfrm>
            <a:off x="4151784" y="4302388"/>
            <a:ext cx="648072" cy="36933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132952E4-4A80-B041-6BE3-7C656F53B3E0}"/>
              </a:ext>
            </a:extLst>
          </p:cNvPr>
          <p:cNvSpPr/>
          <p:nvPr/>
        </p:nvSpPr>
        <p:spPr>
          <a:xfrm>
            <a:off x="4799856" y="4302388"/>
            <a:ext cx="648072" cy="36933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C9392B47-891C-0A6A-B87B-EC5C3A1B8A4F}"/>
              </a:ext>
            </a:extLst>
          </p:cNvPr>
          <p:cNvSpPr/>
          <p:nvPr/>
        </p:nvSpPr>
        <p:spPr>
          <a:xfrm>
            <a:off x="5447928" y="4302388"/>
            <a:ext cx="648072" cy="36933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438695BE-78C5-5E5A-AEAF-845CF86F5F06}"/>
              </a:ext>
            </a:extLst>
          </p:cNvPr>
          <p:cNvSpPr/>
          <p:nvPr/>
        </p:nvSpPr>
        <p:spPr>
          <a:xfrm>
            <a:off x="7392144" y="4302388"/>
            <a:ext cx="648072" cy="36933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63A0A37D-9D4C-E9C9-579C-0AFF3B72C843}"/>
              </a:ext>
            </a:extLst>
          </p:cNvPr>
          <p:cNvSpPr/>
          <p:nvPr/>
        </p:nvSpPr>
        <p:spPr>
          <a:xfrm>
            <a:off x="6744072" y="4302388"/>
            <a:ext cx="648072" cy="36933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63061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magine 20">
            <a:extLst>
              <a:ext uri="{FF2B5EF4-FFF2-40B4-BE49-F238E27FC236}">
                <a16:creationId xmlns:a16="http://schemas.microsoft.com/office/drawing/2014/main" id="{9A79AF10-4AC7-8AF2-1E36-639CB6465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095319" y="3891905"/>
            <a:ext cx="761001" cy="291598"/>
          </a:xfrm>
          <a:prstGeom prst="rect">
            <a:avLst/>
          </a:prstGeom>
        </p:spPr>
      </p:pic>
      <p:pic>
        <p:nvPicPr>
          <p:cNvPr id="23" name="Immagine 22">
            <a:extLst>
              <a:ext uri="{FF2B5EF4-FFF2-40B4-BE49-F238E27FC236}">
                <a16:creationId xmlns:a16="http://schemas.microsoft.com/office/drawing/2014/main" id="{C469B210-C2A5-DF6D-06AC-843E48DB95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743391" y="3891906"/>
            <a:ext cx="761001" cy="291598"/>
          </a:xfrm>
          <a:prstGeom prst="rect">
            <a:avLst/>
          </a:prstGeom>
        </p:spPr>
      </p:pic>
      <p:pic>
        <p:nvPicPr>
          <p:cNvPr id="24" name="Immagine 23">
            <a:extLst>
              <a:ext uri="{FF2B5EF4-FFF2-40B4-BE49-F238E27FC236}">
                <a16:creationId xmlns:a16="http://schemas.microsoft.com/office/drawing/2014/main" id="{0A91D9C1-DF45-724F-EF99-7352FB48D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398471" y="3891907"/>
            <a:ext cx="761001" cy="291598"/>
          </a:xfrm>
          <a:prstGeom prst="rect">
            <a:avLst/>
          </a:prstGeom>
        </p:spPr>
      </p:pic>
      <p:pic>
        <p:nvPicPr>
          <p:cNvPr id="25" name="Immagine 24">
            <a:extLst>
              <a:ext uri="{FF2B5EF4-FFF2-40B4-BE49-F238E27FC236}">
                <a16:creationId xmlns:a16="http://schemas.microsoft.com/office/drawing/2014/main" id="{D65D4635-268F-24A4-E998-77B329D20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687607" y="3891908"/>
            <a:ext cx="761001" cy="291598"/>
          </a:xfrm>
          <a:prstGeom prst="rect">
            <a:avLst/>
          </a:prstGeom>
        </p:spPr>
      </p:pic>
      <p:pic>
        <p:nvPicPr>
          <p:cNvPr id="26" name="Immagine 25">
            <a:extLst>
              <a:ext uri="{FF2B5EF4-FFF2-40B4-BE49-F238E27FC236}">
                <a16:creationId xmlns:a16="http://schemas.microsoft.com/office/drawing/2014/main" id="{40FC0681-D9F6-FB00-2D15-7DE9994358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7335678" y="3891909"/>
            <a:ext cx="761001" cy="291598"/>
          </a:xfrm>
          <a:prstGeom prst="rect">
            <a:avLst/>
          </a:prstGeom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B7B51955-6350-3CC0-FE15-93FFE05082AF}"/>
              </a:ext>
            </a:extLst>
          </p:cNvPr>
          <p:cNvSpPr/>
          <p:nvPr/>
        </p:nvSpPr>
        <p:spPr>
          <a:xfrm>
            <a:off x="6096000" y="3429000"/>
            <a:ext cx="648072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40BDE2A-B646-0D8D-9249-6CE9046B9B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Two’s complement representation (of integers with sign)*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7C767C3-5387-C1D2-9D99-1832BBDE1B55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Negative numbers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Get absolute binary representation (i.e. corresponding positive value)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Invert (or complement) all bits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Add 1 (ignoring overflow)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Example: –2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FCD2B646-2A64-C489-7B4A-C1CF9DE94A90}"/>
              </a:ext>
            </a:extLst>
          </p:cNvPr>
          <p:cNvSpPr/>
          <p:nvPr/>
        </p:nvSpPr>
        <p:spPr>
          <a:xfrm>
            <a:off x="4151784" y="3429000"/>
            <a:ext cx="648072" cy="36933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CD3E095F-C747-35A2-EB17-5C6B3329CED5}"/>
              </a:ext>
            </a:extLst>
          </p:cNvPr>
          <p:cNvSpPr/>
          <p:nvPr/>
        </p:nvSpPr>
        <p:spPr>
          <a:xfrm>
            <a:off x="4799856" y="3429000"/>
            <a:ext cx="648072" cy="36933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E3C09B7B-0359-5BA8-0613-341D08D5BA9E}"/>
              </a:ext>
            </a:extLst>
          </p:cNvPr>
          <p:cNvSpPr/>
          <p:nvPr/>
        </p:nvSpPr>
        <p:spPr>
          <a:xfrm>
            <a:off x="5447928" y="3429000"/>
            <a:ext cx="648072" cy="36933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0737562-CF7C-554F-B613-FC5C4057F8C1}"/>
              </a:ext>
            </a:extLst>
          </p:cNvPr>
          <p:cNvSpPr/>
          <p:nvPr/>
        </p:nvSpPr>
        <p:spPr>
          <a:xfrm>
            <a:off x="7392144" y="3429000"/>
            <a:ext cx="648072" cy="36933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4812CF34-0BE0-7658-AE4C-80ED75F87A6F}"/>
              </a:ext>
            </a:extLst>
          </p:cNvPr>
          <p:cNvSpPr/>
          <p:nvPr/>
        </p:nvSpPr>
        <p:spPr>
          <a:xfrm>
            <a:off x="6744072" y="3429000"/>
            <a:ext cx="648072" cy="36933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" name="Freccia a destra 10">
            <a:extLst>
              <a:ext uri="{FF2B5EF4-FFF2-40B4-BE49-F238E27FC236}">
                <a16:creationId xmlns:a16="http://schemas.microsoft.com/office/drawing/2014/main" id="{45EB684C-D1AD-AB43-922C-74E581963482}"/>
              </a:ext>
            </a:extLst>
          </p:cNvPr>
          <p:cNvSpPr/>
          <p:nvPr/>
        </p:nvSpPr>
        <p:spPr>
          <a:xfrm>
            <a:off x="8328248" y="3516937"/>
            <a:ext cx="864096" cy="216024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438DD5A4-4D4F-F4AE-1E7B-221CA4CCB044}"/>
              </a:ext>
            </a:extLst>
          </p:cNvPr>
          <p:cNvSpPr txBox="1"/>
          <p:nvPr/>
        </p:nvSpPr>
        <p:spPr>
          <a:xfrm>
            <a:off x="9408368" y="3429000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  <a:r>
              <a:rPr lang="en-US" noProof="0" dirty="0"/>
              <a:t> (decimal base)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850280A8-4303-85B2-179E-5E025485340B}"/>
              </a:ext>
            </a:extLst>
          </p:cNvPr>
          <p:cNvSpPr/>
          <p:nvPr/>
        </p:nvSpPr>
        <p:spPr>
          <a:xfrm>
            <a:off x="6096000" y="4302388"/>
            <a:ext cx="648072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CBCC3CA1-5F07-D642-7720-FAA1BE7A3AAF}"/>
              </a:ext>
            </a:extLst>
          </p:cNvPr>
          <p:cNvSpPr/>
          <p:nvPr/>
        </p:nvSpPr>
        <p:spPr>
          <a:xfrm>
            <a:off x="4151784" y="4302388"/>
            <a:ext cx="648072" cy="36933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132952E4-4A80-B041-6BE3-7C656F53B3E0}"/>
              </a:ext>
            </a:extLst>
          </p:cNvPr>
          <p:cNvSpPr/>
          <p:nvPr/>
        </p:nvSpPr>
        <p:spPr>
          <a:xfrm>
            <a:off x="4799856" y="4302388"/>
            <a:ext cx="648072" cy="36933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C9392B47-891C-0A6A-B87B-EC5C3A1B8A4F}"/>
              </a:ext>
            </a:extLst>
          </p:cNvPr>
          <p:cNvSpPr/>
          <p:nvPr/>
        </p:nvSpPr>
        <p:spPr>
          <a:xfrm>
            <a:off x="5447928" y="4302388"/>
            <a:ext cx="648072" cy="36933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438695BE-78C5-5E5A-AEAF-845CF86F5F06}"/>
              </a:ext>
            </a:extLst>
          </p:cNvPr>
          <p:cNvSpPr/>
          <p:nvPr/>
        </p:nvSpPr>
        <p:spPr>
          <a:xfrm>
            <a:off x="7392144" y="4302388"/>
            <a:ext cx="648072" cy="36933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63A0A37D-9D4C-E9C9-579C-0AFF3B72C843}"/>
              </a:ext>
            </a:extLst>
          </p:cNvPr>
          <p:cNvSpPr/>
          <p:nvPr/>
        </p:nvSpPr>
        <p:spPr>
          <a:xfrm>
            <a:off x="6744072" y="4302388"/>
            <a:ext cx="648072" cy="36933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8D81BEFF-441C-8096-4C74-FA7FE9E97DC4}"/>
              </a:ext>
            </a:extLst>
          </p:cNvPr>
          <p:cNvSpPr txBox="1"/>
          <p:nvPr/>
        </p:nvSpPr>
        <p:spPr>
          <a:xfrm>
            <a:off x="8040213" y="4225444"/>
            <a:ext cx="7200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noProof="0" dirty="0"/>
              <a:t>+</a:t>
            </a:r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074C7E74-DA1F-4727-FF9B-82838FC05151}"/>
              </a:ext>
            </a:extLst>
          </p:cNvPr>
          <p:cNvSpPr/>
          <p:nvPr/>
        </p:nvSpPr>
        <p:spPr>
          <a:xfrm>
            <a:off x="6096000" y="4780022"/>
            <a:ext cx="648072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42BD68D0-CDEA-D1FD-5BD6-7ADDBB31D8F1}"/>
              </a:ext>
            </a:extLst>
          </p:cNvPr>
          <p:cNvSpPr/>
          <p:nvPr/>
        </p:nvSpPr>
        <p:spPr>
          <a:xfrm>
            <a:off x="4151784" y="4780022"/>
            <a:ext cx="648072" cy="36933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E8AE8061-DC53-1E36-0BF4-970A668DF042}"/>
              </a:ext>
            </a:extLst>
          </p:cNvPr>
          <p:cNvSpPr/>
          <p:nvPr/>
        </p:nvSpPr>
        <p:spPr>
          <a:xfrm>
            <a:off x="4799856" y="4780022"/>
            <a:ext cx="648072" cy="36933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Rettangolo 30">
            <a:extLst>
              <a:ext uri="{FF2B5EF4-FFF2-40B4-BE49-F238E27FC236}">
                <a16:creationId xmlns:a16="http://schemas.microsoft.com/office/drawing/2014/main" id="{2371E3FB-2F42-363D-7457-F70C607C1F12}"/>
              </a:ext>
            </a:extLst>
          </p:cNvPr>
          <p:cNvSpPr/>
          <p:nvPr/>
        </p:nvSpPr>
        <p:spPr>
          <a:xfrm>
            <a:off x="5447928" y="4780022"/>
            <a:ext cx="648072" cy="36933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D33E59BB-2F4C-8855-CD0E-50F66D69B8A1}"/>
              </a:ext>
            </a:extLst>
          </p:cNvPr>
          <p:cNvSpPr/>
          <p:nvPr/>
        </p:nvSpPr>
        <p:spPr>
          <a:xfrm>
            <a:off x="7392144" y="4780022"/>
            <a:ext cx="648072" cy="36933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8F1F9D99-1238-5D15-90F6-76E524DFCB68}"/>
              </a:ext>
            </a:extLst>
          </p:cNvPr>
          <p:cNvSpPr/>
          <p:nvPr/>
        </p:nvSpPr>
        <p:spPr>
          <a:xfrm>
            <a:off x="6744072" y="4780022"/>
            <a:ext cx="648072" cy="36933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4" name="Rettangolo 33">
            <a:extLst>
              <a:ext uri="{FF2B5EF4-FFF2-40B4-BE49-F238E27FC236}">
                <a16:creationId xmlns:a16="http://schemas.microsoft.com/office/drawing/2014/main" id="{B029DAD7-93F2-24FF-691C-2EABBE53CF7D}"/>
              </a:ext>
            </a:extLst>
          </p:cNvPr>
          <p:cNvSpPr/>
          <p:nvPr/>
        </p:nvSpPr>
        <p:spPr>
          <a:xfrm>
            <a:off x="6096000" y="5372837"/>
            <a:ext cx="648072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B83CBB86-C744-D62F-0F83-4222752EAB42}"/>
              </a:ext>
            </a:extLst>
          </p:cNvPr>
          <p:cNvSpPr/>
          <p:nvPr/>
        </p:nvSpPr>
        <p:spPr>
          <a:xfrm>
            <a:off x="4151784" y="5372837"/>
            <a:ext cx="648072" cy="36933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6450076A-19CC-EF2E-060C-9405DAA31383}"/>
              </a:ext>
            </a:extLst>
          </p:cNvPr>
          <p:cNvSpPr/>
          <p:nvPr/>
        </p:nvSpPr>
        <p:spPr>
          <a:xfrm>
            <a:off x="4799856" y="5372837"/>
            <a:ext cx="648072" cy="36933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7" name="Rettangolo 36">
            <a:extLst>
              <a:ext uri="{FF2B5EF4-FFF2-40B4-BE49-F238E27FC236}">
                <a16:creationId xmlns:a16="http://schemas.microsoft.com/office/drawing/2014/main" id="{662B1706-2CD2-8351-C459-FC5701096910}"/>
              </a:ext>
            </a:extLst>
          </p:cNvPr>
          <p:cNvSpPr/>
          <p:nvPr/>
        </p:nvSpPr>
        <p:spPr>
          <a:xfrm>
            <a:off x="5447928" y="5372837"/>
            <a:ext cx="648072" cy="36933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8" name="Rettangolo 37">
            <a:extLst>
              <a:ext uri="{FF2B5EF4-FFF2-40B4-BE49-F238E27FC236}">
                <a16:creationId xmlns:a16="http://schemas.microsoft.com/office/drawing/2014/main" id="{4C644058-B7D2-046D-5760-873FF72AB9B5}"/>
              </a:ext>
            </a:extLst>
          </p:cNvPr>
          <p:cNvSpPr/>
          <p:nvPr/>
        </p:nvSpPr>
        <p:spPr>
          <a:xfrm>
            <a:off x="7392144" y="5372837"/>
            <a:ext cx="648072" cy="36933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9" name="Rettangolo 38">
            <a:extLst>
              <a:ext uri="{FF2B5EF4-FFF2-40B4-BE49-F238E27FC236}">
                <a16:creationId xmlns:a16="http://schemas.microsoft.com/office/drawing/2014/main" id="{5840C6BD-F13C-FEA6-E315-E30028A7CB20}"/>
              </a:ext>
            </a:extLst>
          </p:cNvPr>
          <p:cNvSpPr/>
          <p:nvPr/>
        </p:nvSpPr>
        <p:spPr>
          <a:xfrm>
            <a:off x="6744072" y="5372837"/>
            <a:ext cx="648072" cy="36933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41" name="Connettore diritto 40">
            <a:extLst>
              <a:ext uri="{FF2B5EF4-FFF2-40B4-BE49-F238E27FC236}">
                <a16:creationId xmlns:a16="http://schemas.microsoft.com/office/drawing/2014/main" id="{0E1B5524-ECAE-3472-12FB-1FDAF4C202F0}"/>
              </a:ext>
            </a:extLst>
          </p:cNvPr>
          <p:cNvCxnSpPr/>
          <p:nvPr/>
        </p:nvCxnSpPr>
        <p:spPr>
          <a:xfrm>
            <a:off x="3791744" y="5247784"/>
            <a:ext cx="475252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reccia a destra 41">
            <a:extLst>
              <a:ext uri="{FF2B5EF4-FFF2-40B4-BE49-F238E27FC236}">
                <a16:creationId xmlns:a16="http://schemas.microsoft.com/office/drawing/2014/main" id="{A90E09C8-F66A-6010-0DA6-2F970EBD3FED}"/>
              </a:ext>
            </a:extLst>
          </p:cNvPr>
          <p:cNvSpPr/>
          <p:nvPr/>
        </p:nvSpPr>
        <p:spPr>
          <a:xfrm>
            <a:off x="8328248" y="5455939"/>
            <a:ext cx="864096" cy="216024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2C5749D8-FA15-D8D5-BF3D-5296625B9B37}"/>
              </a:ext>
            </a:extLst>
          </p:cNvPr>
          <p:cNvSpPr txBox="1"/>
          <p:nvPr/>
        </p:nvSpPr>
        <p:spPr>
          <a:xfrm>
            <a:off x="9408368" y="5368002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noProof="0" dirty="0"/>
              <a:t>-2 (decimal base)</a:t>
            </a:r>
          </a:p>
        </p:txBody>
      </p:sp>
      <p:grpSp>
        <p:nvGrpSpPr>
          <p:cNvPr id="20" name="Gruppo 19">
            <a:extLst>
              <a:ext uri="{FF2B5EF4-FFF2-40B4-BE49-F238E27FC236}">
                <a16:creationId xmlns:a16="http://schemas.microsoft.com/office/drawing/2014/main" id="{E07B090A-82AB-EA70-D9A3-BFA33515E357}"/>
              </a:ext>
            </a:extLst>
          </p:cNvPr>
          <p:cNvGrpSpPr/>
          <p:nvPr/>
        </p:nvGrpSpPr>
        <p:grpSpPr>
          <a:xfrm>
            <a:off x="7536723" y="4390501"/>
            <a:ext cx="502920" cy="1006560"/>
            <a:chOff x="7536723" y="4390501"/>
            <a:chExt cx="502920" cy="1006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8" name="Input penna 17">
                  <a:extLst>
                    <a:ext uri="{FF2B5EF4-FFF2-40B4-BE49-F238E27FC236}">
                      <a16:creationId xmlns:a16="http://schemas.microsoft.com/office/drawing/2014/main" id="{E9AACFD2-BC24-03D7-6A6D-284BA0FFE8FF}"/>
                    </a:ext>
                  </a:extLst>
                </p14:cNvPr>
                <p14:cNvContentPartPr/>
                <p14:nvPr/>
              </p14:nvContentPartPr>
              <p14:xfrm>
                <a:off x="7536723" y="4390501"/>
                <a:ext cx="420120" cy="715320"/>
              </p14:xfrm>
            </p:contentPart>
          </mc:Choice>
          <mc:Fallback xmlns="">
            <p:pic>
              <p:nvPicPr>
                <p:cNvPr id="18" name="Input penna 17">
                  <a:extLst>
                    <a:ext uri="{FF2B5EF4-FFF2-40B4-BE49-F238E27FC236}">
                      <a16:creationId xmlns:a16="http://schemas.microsoft.com/office/drawing/2014/main" id="{E9AACFD2-BC24-03D7-6A6D-284BA0FFE8F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530603" y="4384381"/>
                  <a:ext cx="432360" cy="72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9" name="Input penna 18">
                  <a:extLst>
                    <a:ext uri="{FF2B5EF4-FFF2-40B4-BE49-F238E27FC236}">
                      <a16:creationId xmlns:a16="http://schemas.microsoft.com/office/drawing/2014/main" id="{879A055B-37FE-2609-D5E3-1B04F096E838}"/>
                    </a:ext>
                  </a:extLst>
                </p14:cNvPr>
                <p14:cNvContentPartPr/>
                <p14:nvPr/>
              </p14:nvContentPartPr>
              <p14:xfrm>
                <a:off x="7842723" y="5034901"/>
                <a:ext cx="196920" cy="362160"/>
              </p14:xfrm>
            </p:contentPart>
          </mc:Choice>
          <mc:Fallback xmlns="">
            <p:pic>
              <p:nvPicPr>
                <p:cNvPr id="19" name="Input penna 18">
                  <a:extLst>
                    <a:ext uri="{FF2B5EF4-FFF2-40B4-BE49-F238E27FC236}">
                      <a16:creationId xmlns:a16="http://schemas.microsoft.com/office/drawing/2014/main" id="{879A055B-37FE-2609-D5E3-1B04F096E83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836603" y="5028781"/>
                  <a:ext cx="209160" cy="374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uppo 49">
            <a:extLst>
              <a:ext uri="{FF2B5EF4-FFF2-40B4-BE49-F238E27FC236}">
                <a16:creationId xmlns:a16="http://schemas.microsoft.com/office/drawing/2014/main" id="{18863FCD-7411-0914-1FDA-5ABB85BA7B60}"/>
              </a:ext>
            </a:extLst>
          </p:cNvPr>
          <p:cNvGrpSpPr/>
          <p:nvPr/>
        </p:nvGrpSpPr>
        <p:grpSpPr>
          <a:xfrm>
            <a:off x="7215603" y="5782981"/>
            <a:ext cx="1163880" cy="388440"/>
            <a:chOff x="7215603" y="5782981"/>
            <a:chExt cx="1163880" cy="38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2" name="Input penna 21">
                  <a:extLst>
                    <a:ext uri="{FF2B5EF4-FFF2-40B4-BE49-F238E27FC236}">
                      <a16:creationId xmlns:a16="http://schemas.microsoft.com/office/drawing/2014/main" id="{5637355C-8202-D925-B412-D96692440B05}"/>
                    </a:ext>
                  </a:extLst>
                </p14:cNvPr>
                <p14:cNvContentPartPr/>
                <p14:nvPr/>
              </p14:nvContentPartPr>
              <p14:xfrm>
                <a:off x="7253763" y="5782981"/>
                <a:ext cx="512280" cy="237600"/>
              </p14:xfrm>
            </p:contentPart>
          </mc:Choice>
          <mc:Fallback xmlns="">
            <p:pic>
              <p:nvPicPr>
                <p:cNvPr id="22" name="Input penna 21">
                  <a:extLst>
                    <a:ext uri="{FF2B5EF4-FFF2-40B4-BE49-F238E27FC236}">
                      <a16:creationId xmlns:a16="http://schemas.microsoft.com/office/drawing/2014/main" id="{5637355C-8202-D925-B412-D96692440B0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247643" y="5776861"/>
                  <a:ext cx="52452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40" name="Input penna 39">
                  <a:extLst>
                    <a:ext uri="{FF2B5EF4-FFF2-40B4-BE49-F238E27FC236}">
                      <a16:creationId xmlns:a16="http://schemas.microsoft.com/office/drawing/2014/main" id="{2E5301BE-C623-9FAB-3750-F3B8FF4E5959}"/>
                    </a:ext>
                  </a:extLst>
                </p14:cNvPr>
                <p14:cNvContentPartPr/>
                <p14:nvPr/>
              </p14:nvContentPartPr>
              <p14:xfrm>
                <a:off x="7215603" y="5825821"/>
                <a:ext cx="123480" cy="91080"/>
              </p14:xfrm>
            </p:contentPart>
          </mc:Choice>
          <mc:Fallback xmlns="">
            <p:pic>
              <p:nvPicPr>
                <p:cNvPr id="40" name="Input penna 39">
                  <a:extLst>
                    <a:ext uri="{FF2B5EF4-FFF2-40B4-BE49-F238E27FC236}">
                      <a16:creationId xmlns:a16="http://schemas.microsoft.com/office/drawing/2014/main" id="{2E5301BE-C623-9FAB-3750-F3B8FF4E595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209483" y="5819701"/>
                  <a:ext cx="13572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45" name="Input penna 44">
                  <a:extLst>
                    <a:ext uri="{FF2B5EF4-FFF2-40B4-BE49-F238E27FC236}">
                      <a16:creationId xmlns:a16="http://schemas.microsoft.com/office/drawing/2014/main" id="{27C3BA34-15A4-058B-4896-4F603BA97283}"/>
                    </a:ext>
                  </a:extLst>
                </p14:cNvPr>
                <p14:cNvContentPartPr/>
                <p14:nvPr/>
              </p14:nvContentPartPr>
              <p14:xfrm>
                <a:off x="7727883" y="5969101"/>
                <a:ext cx="118440" cy="110160"/>
              </p14:xfrm>
            </p:contentPart>
          </mc:Choice>
          <mc:Fallback xmlns="">
            <p:pic>
              <p:nvPicPr>
                <p:cNvPr id="45" name="Input penna 44">
                  <a:extLst>
                    <a:ext uri="{FF2B5EF4-FFF2-40B4-BE49-F238E27FC236}">
                      <a16:creationId xmlns:a16="http://schemas.microsoft.com/office/drawing/2014/main" id="{27C3BA34-15A4-058B-4896-4F603BA97283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721763" y="5962981"/>
                  <a:ext cx="13068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46" name="Input penna 45">
                  <a:extLst>
                    <a:ext uri="{FF2B5EF4-FFF2-40B4-BE49-F238E27FC236}">
                      <a16:creationId xmlns:a16="http://schemas.microsoft.com/office/drawing/2014/main" id="{85B01EFE-AF0E-430B-28B7-950CACCC61B5}"/>
                    </a:ext>
                  </a:extLst>
                </p14:cNvPr>
                <p14:cNvContentPartPr/>
                <p14:nvPr/>
              </p14:nvContentPartPr>
              <p14:xfrm>
                <a:off x="7888803" y="5971981"/>
                <a:ext cx="90000" cy="127800"/>
              </p14:xfrm>
            </p:contentPart>
          </mc:Choice>
          <mc:Fallback xmlns="">
            <p:pic>
              <p:nvPicPr>
                <p:cNvPr id="46" name="Input penna 45">
                  <a:extLst>
                    <a:ext uri="{FF2B5EF4-FFF2-40B4-BE49-F238E27FC236}">
                      <a16:creationId xmlns:a16="http://schemas.microsoft.com/office/drawing/2014/main" id="{85B01EFE-AF0E-430B-28B7-950CACCC61B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882683" y="5965861"/>
                  <a:ext cx="10224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47" name="Input penna 46">
                  <a:extLst>
                    <a:ext uri="{FF2B5EF4-FFF2-40B4-BE49-F238E27FC236}">
                      <a16:creationId xmlns:a16="http://schemas.microsoft.com/office/drawing/2014/main" id="{8660EA39-B02A-C08F-B460-5C1C6F79BD39}"/>
                    </a:ext>
                  </a:extLst>
                </p14:cNvPr>
                <p14:cNvContentPartPr/>
                <p14:nvPr/>
              </p14:nvContentPartPr>
              <p14:xfrm>
                <a:off x="8024883" y="5993581"/>
                <a:ext cx="108000" cy="109080"/>
              </p14:xfrm>
            </p:contentPart>
          </mc:Choice>
          <mc:Fallback xmlns="">
            <p:pic>
              <p:nvPicPr>
                <p:cNvPr id="47" name="Input penna 46">
                  <a:extLst>
                    <a:ext uri="{FF2B5EF4-FFF2-40B4-BE49-F238E27FC236}">
                      <a16:creationId xmlns:a16="http://schemas.microsoft.com/office/drawing/2014/main" id="{8660EA39-B02A-C08F-B460-5C1C6F79BD3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018763" y="5987461"/>
                  <a:ext cx="12024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48" name="Input penna 47">
                  <a:extLst>
                    <a:ext uri="{FF2B5EF4-FFF2-40B4-BE49-F238E27FC236}">
                      <a16:creationId xmlns:a16="http://schemas.microsoft.com/office/drawing/2014/main" id="{EFAAD6C7-6690-8A99-19B6-8AD63B3AA128}"/>
                    </a:ext>
                  </a:extLst>
                </p14:cNvPr>
                <p14:cNvContentPartPr/>
                <p14:nvPr/>
              </p14:nvContentPartPr>
              <p14:xfrm>
                <a:off x="8163123" y="5970901"/>
                <a:ext cx="105480" cy="128520"/>
              </p14:xfrm>
            </p:contentPart>
          </mc:Choice>
          <mc:Fallback xmlns="">
            <p:pic>
              <p:nvPicPr>
                <p:cNvPr id="48" name="Input penna 47">
                  <a:extLst>
                    <a:ext uri="{FF2B5EF4-FFF2-40B4-BE49-F238E27FC236}">
                      <a16:creationId xmlns:a16="http://schemas.microsoft.com/office/drawing/2014/main" id="{EFAAD6C7-6690-8A99-19B6-8AD63B3AA12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157003" y="5964781"/>
                  <a:ext cx="11772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49" name="Input penna 48">
                  <a:extLst>
                    <a:ext uri="{FF2B5EF4-FFF2-40B4-BE49-F238E27FC236}">
                      <a16:creationId xmlns:a16="http://schemas.microsoft.com/office/drawing/2014/main" id="{D2B023D9-07CD-1802-276F-411FF932514E}"/>
                    </a:ext>
                  </a:extLst>
                </p14:cNvPr>
                <p14:cNvContentPartPr/>
                <p14:nvPr/>
              </p14:nvContentPartPr>
              <p14:xfrm>
                <a:off x="8279043" y="5971981"/>
                <a:ext cx="100440" cy="199440"/>
              </p14:xfrm>
            </p:contentPart>
          </mc:Choice>
          <mc:Fallback xmlns="">
            <p:pic>
              <p:nvPicPr>
                <p:cNvPr id="49" name="Input penna 48">
                  <a:extLst>
                    <a:ext uri="{FF2B5EF4-FFF2-40B4-BE49-F238E27FC236}">
                      <a16:creationId xmlns:a16="http://schemas.microsoft.com/office/drawing/2014/main" id="{D2B023D9-07CD-1802-276F-411FF932514E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272923" y="5965861"/>
                  <a:ext cx="112680" cy="211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487129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0BDE2A-B646-0D8D-9249-6CE9046B9B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Two’s complement representation (of integers with sign)*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7C767C3-5387-C1D2-9D99-1832BBDE1B55}"/>
                  </a:ext>
                </a:extLst>
              </p:cNvPr>
              <p:cNvSpPr>
                <a:spLocks noGrp="1"/>
              </p:cNvSpPr>
              <p:nvPr>
                <p:ph idx="14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Range of signed integer numbers (in decimal base) =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it-IT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</m:t>
                    </m:r>
                    <m:sSup>
                      <m:sSupPr>
                        <m:ctrlPr>
                          <a:rPr lang="it-IT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it-IT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it-IT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it-IT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7C767C3-5387-C1D2-9D99-1832BBDE1B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4"/>
              </p:nvPr>
            </p:nvSpPr>
            <p:spPr>
              <a:blipFill>
                <a:blip r:embed="rId2"/>
                <a:stretch>
                  <a:fillRect l="-688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34509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0BDE2A-B646-0D8D-9249-6CE9046B9B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Two’s complement representation (of integers with sign)*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7C767C3-5387-C1D2-9D99-1832BBDE1B55}"/>
                  </a:ext>
                </a:extLst>
              </p:cNvPr>
              <p:cNvSpPr>
                <a:spLocks noGrp="1"/>
              </p:cNvSpPr>
              <p:nvPr>
                <p:ph idx="14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Range of signed integer numbers (in decimal base) =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it-IT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</m:t>
                    </m:r>
                    <m:sSup>
                      <m:sSupPr>
                        <m:ctrlPr>
                          <a:rPr lang="it-IT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it-IT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it-IT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it-IT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7C767C3-5387-C1D2-9D99-1832BBDE1B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4"/>
              </p:nvPr>
            </p:nvSpPr>
            <p:spPr>
              <a:blipFill>
                <a:blip r:embed="rId2"/>
                <a:stretch>
                  <a:fillRect l="-688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3A7545D3-5301-1B2B-A120-22DB394F94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8591636"/>
              </p:ext>
            </p:extLst>
          </p:nvPr>
        </p:nvGraphicFramePr>
        <p:xfrm>
          <a:off x="7752184" y="2348880"/>
          <a:ext cx="1635062" cy="3606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35062">
                  <a:extLst>
                    <a:ext uri="{9D8B030D-6E8A-4147-A177-3AD203B41FA5}">
                      <a16:colId xmlns:a16="http://schemas.microsoft.com/office/drawing/2014/main" val="6780188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C2</a:t>
                      </a:r>
                    </a:p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representation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4209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011…11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6090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1979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000…01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5790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000…00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8667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111…11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4969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111…01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0049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1404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100…00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7359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54396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0BDE2A-B646-0D8D-9249-6CE9046B9B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Two’s complement representation (of integers with sign)*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7C767C3-5387-C1D2-9D99-1832BBDE1B55}"/>
                  </a:ext>
                </a:extLst>
              </p:cNvPr>
              <p:cNvSpPr>
                <a:spLocks noGrp="1"/>
              </p:cNvSpPr>
              <p:nvPr>
                <p:ph idx="14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Range of signed integer numbers (in decimal base) =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it-IT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</m:t>
                    </m:r>
                    <m:sSup>
                      <m:sSupPr>
                        <m:ctrlPr>
                          <a:rPr lang="it-IT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it-IT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it-IT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it-IT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Example: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3</m:t>
                    </m:r>
                  </m:oMath>
                </a14:m>
                <a:endParaRPr lang="en-US" dirty="0"/>
              </a:p>
              <a:p>
                <a:pPr lvl="2"/>
                <a:endParaRPr lang="it-IT" b="0" i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it-IT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it-IT" sz="2000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it-IT" sz="20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it-IT" sz="2000" b="0" i="1" dirty="0" smtClean="0">
                        <a:latin typeface="Cambria Math" panose="02040503050406030204" pitchFamily="18" charset="0"/>
                      </a:rPr>
                      <m:t>−1=</m:t>
                    </m:r>
                    <m:sSup>
                      <m:sSupPr>
                        <m:ctrlPr>
                          <a:rPr lang="it-IT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it-IT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it-IT" sz="2000" b="0" i="1" dirty="0" smtClean="0">
                        <a:latin typeface="Cambria Math" panose="02040503050406030204" pitchFamily="18" charset="0"/>
                      </a:rPr>
                      <m:t>−1=4−1=3</m:t>
                    </m:r>
                  </m:oMath>
                </a14:m>
                <a:endParaRPr lang="en-US" sz="2000" dirty="0"/>
              </a:p>
              <a:p>
                <a:pPr lvl="2"/>
                <a:endParaRPr lang="it-IT" sz="2000" b="0" i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it-IT" sz="2000" b="0" i="1" dirty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it-IT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it-IT" sz="2000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it-IT" sz="20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it-IT" sz="2000" b="0" i="1" dirty="0" smtClean="0"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it-IT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it-IT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it-IT" sz="2000" b="0" i="1" dirty="0" smtClean="0">
                        <a:latin typeface="Cambria Math" panose="02040503050406030204" pitchFamily="18" charset="0"/>
                      </a:rPr>
                      <m:t>=−4</m:t>
                    </m:r>
                  </m:oMath>
                </a14:m>
                <a:endParaRPr lang="it-IT" sz="2000" b="0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7C767C3-5387-C1D2-9D99-1832BBDE1B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4"/>
              </p:nvPr>
            </p:nvSpPr>
            <p:spPr>
              <a:blipFill>
                <a:blip r:embed="rId2"/>
                <a:stretch>
                  <a:fillRect l="-688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37029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0BDE2A-B646-0D8D-9249-6CE9046B9B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Two’s complement representation (of integers with sign)*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7C767C3-5387-C1D2-9D99-1832BBDE1B55}"/>
                  </a:ext>
                </a:extLst>
              </p:cNvPr>
              <p:cNvSpPr>
                <a:spLocks noGrp="1"/>
              </p:cNvSpPr>
              <p:nvPr>
                <p:ph idx="14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Range of signed integer numbers (in decimal base) =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it-IT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</m:t>
                    </m:r>
                    <m:sSup>
                      <m:sSupPr>
                        <m:ctrlPr>
                          <a:rPr lang="it-IT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it-IT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it-IT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it-IT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Example: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3</m:t>
                    </m:r>
                  </m:oMath>
                </a14:m>
                <a:endParaRPr lang="en-US" dirty="0"/>
              </a:p>
              <a:p>
                <a:pPr lvl="2"/>
                <a:endParaRPr lang="it-IT" b="0" i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it-IT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it-IT" sz="2000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it-IT" sz="20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it-IT" sz="2000" b="0" i="1" dirty="0" smtClean="0">
                        <a:latin typeface="Cambria Math" panose="02040503050406030204" pitchFamily="18" charset="0"/>
                      </a:rPr>
                      <m:t>−1=</m:t>
                    </m:r>
                    <m:sSup>
                      <m:sSupPr>
                        <m:ctrlPr>
                          <a:rPr lang="it-IT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it-IT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it-IT" sz="2000" b="0" i="1" dirty="0" smtClean="0">
                        <a:latin typeface="Cambria Math" panose="02040503050406030204" pitchFamily="18" charset="0"/>
                      </a:rPr>
                      <m:t>−1=4−1=3</m:t>
                    </m:r>
                  </m:oMath>
                </a14:m>
                <a:endParaRPr lang="en-US" sz="2000" dirty="0"/>
              </a:p>
              <a:p>
                <a:pPr lvl="2"/>
                <a:endParaRPr lang="it-IT" sz="2000" b="0" i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it-IT" sz="2000" b="0" i="1" dirty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it-IT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it-IT" sz="2000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it-IT" sz="20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it-IT" sz="2000" b="0" i="1" dirty="0" smtClean="0"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it-IT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it-IT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it-IT" sz="2000" b="0" i="1" dirty="0" smtClean="0">
                        <a:latin typeface="Cambria Math" panose="02040503050406030204" pitchFamily="18" charset="0"/>
                      </a:rPr>
                      <m:t>=−4</m:t>
                    </m:r>
                  </m:oMath>
                </a14:m>
                <a:endParaRPr lang="it-IT" sz="2000" b="0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7C767C3-5387-C1D2-9D99-1832BBDE1B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4"/>
              </p:nvPr>
            </p:nvSpPr>
            <p:spPr>
              <a:blipFill>
                <a:blip r:embed="rId2"/>
                <a:stretch>
                  <a:fillRect l="-688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1283AD76-2D76-A075-CEC6-5A1F6BE367C5}"/>
              </a:ext>
            </a:extLst>
          </p:cNvPr>
          <p:cNvGraphicFramePr>
            <a:graphicFrameLocks noGrp="1"/>
          </p:cNvGraphicFramePr>
          <p:nvPr/>
        </p:nvGraphicFramePr>
        <p:xfrm>
          <a:off x="7752184" y="2348880"/>
          <a:ext cx="3046604" cy="3606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35062">
                  <a:extLst>
                    <a:ext uri="{9D8B030D-6E8A-4147-A177-3AD203B41FA5}">
                      <a16:colId xmlns:a16="http://schemas.microsoft.com/office/drawing/2014/main" val="678018819"/>
                    </a:ext>
                  </a:extLst>
                </a:gridCol>
                <a:gridCol w="1411542">
                  <a:extLst>
                    <a:ext uri="{9D8B030D-6E8A-4147-A177-3AD203B41FA5}">
                      <a16:colId xmlns:a16="http://schemas.microsoft.com/office/drawing/2014/main" val="2778814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C2</a:t>
                      </a:r>
                    </a:p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representation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Decimal</a:t>
                      </a:r>
                    </a:p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base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4209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6090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1979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5790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8667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4969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0049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1404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7359001"/>
                  </a:ext>
                </a:extLst>
              </a:tr>
            </a:tbl>
          </a:graphicData>
        </a:graphic>
      </p:graphicFrame>
      <p:sp>
        <p:nvSpPr>
          <p:cNvPr id="6" name="Freccia a destra 5">
            <a:extLst>
              <a:ext uri="{FF2B5EF4-FFF2-40B4-BE49-F238E27FC236}">
                <a16:creationId xmlns:a16="http://schemas.microsoft.com/office/drawing/2014/main" id="{214659D9-C467-9887-E7BD-731250350947}"/>
              </a:ext>
            </a:extLst>
          </p:cNvPr>
          <p:cNvSpPr/>
          <p:nvPr/>
        </p:nvSpPr>
        <p:spPr>
          <a:xfrm>
            <a:off x="3287688" y="2445940"/>
            <a:ext cx="4104456" cy="288032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put penna 7">
                <a:extLst>
                  <a:ext uri="{FF2B5EF4-FFF2-40B4-BE49-F238E27FC236}">
                    <a16:creationId xmlns:a16="http://schemas.microsoft.com/office/drawing/2014/main" id="{79282A3B-3FE1-6C6A-9AEF-8381AA915D41}"/>
                  </a:ext>
                </a:extLst>
              </p14:cNvPr>
              <p14:cNvContentPartPr/>
              <p14:nvPr/>
            </p14:nvContentPartPr>
            <p14:xfrm>
              <a:off x="1638843" y="3136981"/>
              <a:ext cx="867960" cy="190080"/>
            </p14:xfrm>
          </p:contentPart>
        </mc:Choice>
        <mc:Fallback xmlns="">
          <p:pic>
            <p:nvPicPr>
              <p:cNvPr id="8" name="Input penna 7">
                <a:extLst>
                  <a:ext uri="{FF2B5EF4-FFF2-40B4-BE49-F238E27FC236}">
                    <a16:creationId xmlns:a16="http://schemas.microsoft.com/office/drawing/2014/main" id="{79282A3B-3FE1-6C6A-9AEF-8381AA915D4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02843" y="3065341"/>
                <a:ext cx="939600" cy="33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put penna 8">
                <a:extLst>
                  <a:ext uri="{FF2B5EF4-FFF2-40B4-BE49-F238E27FC236}">
                    <a16:creationId xmlns:a16="http://schemas.microsoft.com/office/drawing/2014/main" id="{7D057661-1507-F1E1-1872-42C4FFEE1B62}"/>
                  </a:ext>
                </a:extLst>
              </p14:cNvPr>
              <p14:cNvContentPartPr/>
              <p14:nvPr/>
            </p14:nvContentPartPr>
            <p14:xfrm>
              <a:off x="9978603" y="3143821"/>
              <a:ext cx="193320" cy="133200"/>
            </p14:xfrm>
          </p:contentPart>
        </mc:Choice>
        <mc:Fallback xmlns="">
          <p:pic>
            <p:nvPicPr>
              <p:cNvPr id="9" name="Input penna 8">
                <a:extLst>
                  <a:ext uri="{FF2B5EF4-FFF2-40B4-BE49-F238E27FC236}">
                    <a16:creationId xmlns:a16="http://schemas.microsoft.com/office/drawing/2014/main" id="{7D057661-1507-F1E1-1872-42C4FFEE1B6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942963" y="3071821"/>
                <a:ext cx="264960" cy="27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Input penna 9">
                <a:extLst>
                  <a:ext uri="{FF2B5EF4-FFF2-40B4-BE49-F238E27FC236}">
                    <a16:creationId xmlns:a16="http://schemas.microsoft.com/office/drawing/2014/main" id="{FC528546-36D7-089D-3F21-64718919E170}"/>
                  </a:ext>
                </a:extLst>
              </p14:cNvPr>
              <p14:cNvContentPartPr/>
              <p14:nvPr/>
            </p14:nvContentPartPr>
            <p14:xfrm>
              <a:off x="1540203" y="3813421"/>
              <a:ext cx="728280" cy="157680"/>
            </p14:xfrm>
          </p:contentPart>
        </mc:Choice>
        <mc:Fallback xmlns="">
          <p:pic>
            <p:nvPicPr>
              <p:cNvPr id="10" name="Input penna 9">
                <a:extLst>
                  <a:ext uri="{FF2B5EF4-FFF2-40B4-BE49-F238E27FC236}">
                    <a16:creationId xmlns:a16="http://schemas.microsoft.com/office/drawing/2014/main" id="{FC528546-36D7-089D-3F21-64718919E17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04563" y="3741781"/>
                <a:ext cx="799920" cy="30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put penna 10">
                <a:extLst>
                  <a:ext uri="{FF2B5EF4-FFF2-40B4-BE49-F238E27FC236}">
                    <a16:creationId xmlns:a16="http://schemas.microsoft.com/office/drawing/2014/main" id="{0EB92A9E-8254-30E9-BAE4-5E79AACB1115}"/>
                  </a:ext>
                </a:extLst>
              </p14:cNvPr>
              <p14:cNvContentPartPr/>
              <p14:nvPr/>
            </p14:nvContentPartPr>
            <p14:xfrm>
              <a:off x="9846123" y="5755261"/>
              <a:ext cx="377640" cy="57960"/>
            </p14:xfrm>
          </p:contentPart>
        </mc:Choice>
        <mc:Fallback xmlns="">
          <p:pic>
            <p:nvPicPr>
              <p:cNvPr id="11" name="Input penna 10">
                <a:extLst>
                  <a:ext uri="{FF2B5EF4-FFF2-40B4-BE49-F238E27FC236}">
                    <a16:creationId xmlns:a16="http://schemas.microsoft.com/office/drawing/2014/main" id="{0EB92A9E-8254-30E9-BAE4-5E79AACB111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810483" y="5683261"/>
                <a:ext cx="449280" cy="20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2" name="Input penna 11">
                <a:extLst>
                  <a:ext uri="{FF2B5EF4-FFF2-40B4-BE49-F238E27FC236}">
                    <a16:creationId xmlns:a16="http://schemas.microsoft.com/office/drawing/2014/main" id="{3CC642D2-C427-1DC4-6322-E5730D6D9C88}"/>
                  </a:ext>
                </a:extLst>
              </p14:cNvPr>
              <p14:cNvContentPartPr/>
              <p14:nvPr/>
            </p14:nvContentPartPr>
            <p14:xfrm>
              <a:off x="10014243" y="3118621"/>
              <a:ext cx="179280" cy="47520"/>
            </p14:xfrm>
          </p:contentPart>
        </mc:Choice>
        <mc:Fallback xmlns="">
          <p:pic>
            <p:nvPicPr>
              <p:cNvPr id="12" name="Input penna 11">
                <a:extLst>
                  <a:ext uri="{FF2B5EF4-FFF2-40B4-BE49-F238E27FC236}">
                    <a16:creationId xmlns:a16="http://schemas.microsoft.com/office/drawing/2014/main" id="{3CC642D2-C427-1DC4-6322-E5730D6D9C8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978243" y="3046621"/>
                <a:ext cx="250920" cy="191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037866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0BDE2A-B646-0D8D-9249-6CE9046B9B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Two’s complement representation (of integers with sign)*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7C767C3-5387-C1D2-9D99-1832BBDE1B55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Why this?</a:t>
            </a:r>
          </a:p>
          <a:p>
            <a:pPr lvl="1"/>
            <a:r>
              <a:rPr lang="en-US" sz="2400" dirty="0"/>
              <a:t>Because it allows to perform arithmetic operations without particular (or dedicated) resources to handle the sign</a:t>
            </a:r>
          </a:p>
          <a:p>
            <a:pPr lvl="2"/>
            <a:r>
              <a:rPr lang="en-US" sz="2000" dirty="0"/>
              <a:t>Lower costs</a:t>
            </a:r>
          </a:p>
          <a:p>
            <a:pPr lvl="2"/>
            <a:r>
              <a:rPr lang="en-US" sz="2000" dirty="0"/>
              <a:t>Lower delays</a:t>
            </a:r>
          </a:p>
          <a:p>
            <a:pPr lvl="2"/>
            <a:r>
              <a:rPr lang="en-US" sz="2000" b="1" dirty="0"/>
              <a:t>Subtraction</a:t>
            </a:r>
            <a:r>
              <a:rPr lang="en-US" sz="2000" dirty="0"/>
              <a:t> can be implemented as the </a:t>
            </a:r>
            <a:r>
              <a:rPr lang="en-US" sz="2000" b="1" dirty="0"/>
              <a:t>addition with the opposite number</a:t>
            </a:r>
            <a:r>
              <a:rPr lang="en-US" sz="2000" dirty="0"/>
              <a:t>; for examples …</a:t>
            </a:r>
          </a:p>
          <a:p>
            <a:pPr lvl="3"/>
            <a:r>
              <a:rPr lang="en-US" sz="1800" dirty="0"/>
              <a:t>10 – 18 = 10 + (-18)</a:t>
            </a:r>
          </a:p>
          <a:p>
            <a:pPr lvl="3"/>
            <a:r>
              <a:rPr lang="en-US" sz="1800" dirty="0"/>
              <a:t>12 – (-7) = 12 + 7</a:t>
            </a:r>
          </a:p>
          <a:p>
            <a:pPr lvl="3"/>
            <a:r>
              <a:rPr lang="en-US" sz="1800" dirty="0"/>
              <a:t>…</a:t>
            </a:r>
          </a:p>
          <a:p>
            <a:pPr lvl="2"/>
            <a:endParaRPr lang="en-US" sz="2200" dirty="0"/>
          </a:p>
          <a:p>
            <a:r>
              <a:rPr lang="en-US" sz="2800" dirty="0"/>
              <a:t>Let’s see some examples</a:t>
            </a:r>
          </a:p>
          <a:p>
            <a:pPr lvl="1"/>
            <a:r>
              <a:rPr lang="en-US" sz="2400" dirty="0"/>
              <a:t>Assuming N = 3 bits</a:t>
            </a:r>
          </a:p>
        </p:txBody>
      </p:sp>
    </p:spTree>
    <p:extLst>
      <p:ext uri="{BB962C8B-B14F-4D97-AF65-F5344CB8AC3E}">
        <p14:creationId xmlns:p14="http://schemas.microsoft.com/office/powerpoint/2010/main" val="41680886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0BDE2A-B646-0D8D-9249-6CE9046B9B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Two’s complement representation (of integers with sign)*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BB0A97A1-07D1-24CF-1456-C41237061576}"/>
              </a:ext>
            </a:extLst>
          </p:cNvPr>
          <p:cNvSpPr/>
          <p:nvPr/>
        </p:nvSpPr>
        <p:spPr>
          <a:xfrm>
            <a:off x="1199456" y="2039161"/>
            <a:ext cx="648072" cy="36933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55DAECF0-C604-1889-0198-0042AF2DA447}"/>
              </a:ext>
            </a:extLst>
          </p:cNvPr>
          <p:cNvSpPr/>
          <p:nvPr/>
        </p:nvSpPr>
        <p:spPr>
          <a:xfrm>
            <a:off x="2495600" y="2039161"/>
            <a:ext cx="648072" cy="36933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7A6A4F35-B21B-4110-4E9A-18BED64E99FD}"/>
              </a:ext>
            </a:extLst>
          </p:cNvPr>
          <p:cNvSpPr/>
          <p:nvPr/>
        </p:nvSpPr>
        <p:spPr>
          <a:xfrm>
            <a:off x="1847528" y="2039161"/>
            <a:ext cx="648072" cy="36933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3B0C69B4-CA15-6BB6-E65B-1DCE137B81AF}"/>
              </a:ext>
            </a:extLst>
          </p:cNvPr>
          <p:cNvSpPr txBox="1"/>
          <p:nvPr/>
        </p:nvSpPr>
        <p:spPr>
          <a:xfrm>
            <a:off x="3143669" y="1962217"/>
            <a:ext cx="7200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noProof="0" dirty="0"/>
              <a:t>+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A0DE1132-4682-3F9A-AB8E-6E46CD483681}"/>
              </a:ext>
            </a:extLst>
          </p:cNvPr>
          <p:cNvSpPr/>
          <p:nvPr/>
        </p:nvSpPr>
        <p:spPr>
          <a:xfrm>
            <a:off x="1199456" y="2516795"/>
            <a:ext cx="648072" cy="36933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65B4CFB2-7F9C-AC5F-A73B-452FD4FDB96B}"/>
              </a:ext>
            </a:extLst>
          </p:cNvPr>
          <p:cNvSpPr/>
          <p:nvPr/>
        </p:nvSpPr>
        <p:spPr>
          <a:xfrm>
            <a:off x="2495600" y="2516795"/>
            <a:ext cx="648072" cy="36933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A31B19EE-B9BF-0D76-E47F-D42DF2B7330B}"/>
              </a:ext>
            </a:extLst>
          </p:cNvPr>
          <p:cNvSpPr/>
          <p:nvPr/>
        </p:nvSpPr>
        <p:spPr>
          <a:xfrm>
            <a:off x="1847528" y="2516795"/>
            <a:ext cx="648072" cy="36933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81912F79-294C-95DC-D19A-984CF95962FC}"/>
              </a:ext>
            </a:extLst>
          </p:cNvPr>
          <p:cNvSpPr/>
          <p:nvPr/>
        </p:nvSpPr>
        <p:spPr>
          <a:xfrm>
            <a:off x="1199456" y="3109610"/>
            <a:ext cx="648072" cy="36933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AC544E8D-1A01-1F06-52A6-157888B37439}"/>
              </a:ext>
            </a:extLst>
          </p:cNvPr>
          <p:cNvSpPr/>
          <p:nvPr/>
        </p:nvSpPr>
        <p:spPr>
          <a:xfrm>
            <a:off x="2495600" y="3109610"/>
            <a:ext cx="648072" cy="36933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E21AE41B-AB37-57D9-B75B-5FA3C3357BAF}"/>
              </a:ext>
            </a:extLst>
          </p:cNvPr>
          <p:cNvSpPr/>
          <p:nvPr/>
        </p:nvSpPr>
        <p:spPr>
          <a:xfrm>
            <a:off x="1847528" y="3109610"/>
            <a:ext cx="648072" cy="36933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8EC39856-7E7B-0DF3-735D-949774E7125A}"/>
              </a:ext>
            </a:extLst>
          </p:cNvPr>
          <p:cNvCxnSpPr>
            <a:cxnSpLocks/>
          </p:cNvCxnSpPr>
          <p:nvPr/>
        </p:nvCxnSpPr>
        <p:spPr>
          <a:xfrm>
            <a:off x="695400" y="2984557"/>
            <a:ext cx="295232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E658E45F-DE9D-3026-7D04-08EB5FED0C02}"/>
              </a:ext>
            </a:extLst>
          </p:cNvPr>
          <p:cNvSpPr txBox="1"/>
          <p:nvPr/>
        </p:nvSpPr>
        <p:spPr>
          <a:xfrm>
            <a:off x="551385" y="2027971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(1)</a:t>
            </a:r>
            <a:endParaRPr lang="en-US" noProof="0" dirty="0"/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C252DF42-8C0F-FF35-F0C4-0875E06ECE5D}"/>
              </a:ext>
            </a:extLst>
          </p:cNvPr>
          <p:cNvSpPr txBox="1"/>
          <p:nvPr/>
        </p:nvSpPr>
        <p:spPr>
          <a:xfrm>
            <a:off x="551385" y="2516493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(1)</a:t>
            </a:r>
            <a:endParaRPr lang="en-US" noProof="0" dirty="0"/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C0AD4B96-AC08-B1A1-6E18-D04F8C21DFB9}"/>
              </a:ext>
            </a:extLst>
          </p:cNvPr>
          <p:cNvSpPr txBox="1"/>
          <p:nvPr/>
        </p:nvSpPr>
        <p:spPr>
          <a:xfrm>
            <a:off x="551385" y="3100919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(2)</a:t>
            </a:r>
            <a:endParaRPr lang="en-US" noProof="0" dirty="0"/>
          </a:p>
        </p:txBody>
      </p:sp>
      <p:sp>
        <p:nvSpPr>
          <p:cNvPr id="31" name="Rettangolo 30">
            <a:extLst>
              <a:ext uri="{FF2B5EF4-FFF2-40B4-BE49-F238E27FC236}">
                <a16:creationId xmlns:a16="http://schemas.microsoft.com/office/drawing/2014/main" id="{FE422C70-A92B-9A66-5567-EC27EC29389D}"/>
              </a:ext>
            </a:extLst>
          </p:cNvPr>
          <p:cNvSpPr/>
          <p:nvPr/>
        </p:nvSpPr>
        <p:spPr>
          <a:xfrm>
            <a:off x="5159892" y="2039161"/>
            <a:ext cx="648072" cy="36933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F797FF05-47B1-BA22-150B-F9BBBF5B86D7}"/>
              </a:ext>
            </a:extLst>
          </p:cNvPr>
          <p:cNvSpPr/>
          <p:nvPr/>
        </p:nvSpPr>
        <p:spPr>
          <a:xfrm>
            <a:off x="6456036" y="2039161"/>
            <a:ext cx="648072" cy="36933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85776BDD-3EBC-3F6F-E555-2188C03BA340}"/>
              </a:ext>
            </a:extLst>
          </p:cNvPr>
          <p:cNvSpPr/>
          <p:nvPr/>
        </p:nvSpPr>
        <p:spPr>
          <a:xfrm>
            <a:off x="5807964" y="2039161"/>
            <a:ext cx="648072" cy="36933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9B793287-4F86-BE30-A57B-2D7FF4DACA9B}"/>
              </a:ext>
            </a:extLst>
          </p:cNvPr>
          <p:cNvSpPr txBox="1"/>
          <p:nvPr/>
        </p:nvSpPr>
        <p:spPr>
          <a:xfrm>
            <a:off x="7104105" y="1962217"/>
            <a:ext cx="7200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noProof="0" dirty="0"/>
              <a:t>+</a:t>
            </a:r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3B186AC5-301D-95F9-963D-AC9C3D5B7EB1}"/>
              </a:ext>
            </a:extLst>
          </p:cNvPr>
          <p:cNvSpPr/>
          <p:nvPr/>
        </p:nvSpPr>
        <p:spPr>
          <a:xfrm>
            <a:off x="5159892" y="2516795"/>
            <a:ext cx="648072" cy="36933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1C755C7C-DB8D-D480-9B0A-9F61C6CC2272}"/>
              </a:ext>
            </a:extLst>
          </p:cNvPr>
          <p:cNvSpPr/>
          <p:nvPr/>
        </p:nvSpPr>
        <p:spPr>
          <a:xfrm>
            <a:off x="6456036" y="2516795"/>
            <a:ext cx="648072" cy="36933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7" name="Rettangolo 36">
            <a:extLst>
              <a:ext uri="{FF2B5EF4-FFF2-40B4-BE49-F238E27FC236}">
                <a16:creationId xmlns:a16="http://schemas.microsoft.com/office/drawing/2014/main" id="{AC4B10C7-4197-4592-8A35-DF7566C841D9}"/>
              </a:ext>
            </a:extLst>
          </p:cNvPr>
          <p:cNvSpPr/>
          <p:nvPr/>
        </p:nvSpPr>
        <p:spPr>
          <a:xfrm>
            <a:off x="5807964" y="2516795"/>
            <a:ext cx="648072" cy="36933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8" name="Rettangolo 37">
            <a:extLst>
              <a:ext uri="{FF2B5EF4-FFF2-40B4-BE49-F238E27FC236}">
                <a16:creationId xmlns:a16="http://schemas.microsoft.com/office/drawing/2014/main" id="{C90CD4AB-D22D-551E-8B90-882B3AB91097}"/>
              </a:ext>
            </a:extLst>
          </p:cNvPr>
          <p:cNvSpPr/>
          <p:nvPr/>
        </p:nvSpPr>
        <p:spPr>
          <a:xfrm>
            <a:off x="5159892" y="3109610"/>
            <a:ext cx="648072" cy="36933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9" name="Rettangolo 38">
            <a:extLst>
              <a:ext uri="{FF2B5EF4-FFF2-40B4-BE49-F238E27FC236}">
                <a16:creationId xmlns:a16="http://schemas.microsoft.com/office/drawing/2014/main" id="{0E6C5731-826D-9C37-1640-6AE173DCE987}"/>
              </a:ext>
            </a:extLst>
          </p:cNvPr>
          <p:cNvSpPr/>
          <p:nvPr/>
        </p:nvSpPr>
        <p:spPr>
          <a:xfrm>
            <a:off x="6456036" y="3109610"/>
            <a:ext cx="648072" cy="36933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4584ACAE-FDCC-C8BA-7868-5058746EF601}"/>
              </a:ext>
            </a:extLst>
          </p:cNvPr>
          <p:cNvSpPr/>
          <p:nvPr/>
        </p:nvSpPr>
        <p:spPr>
          <a:xfrm>
            <a:off x="5807964" y="3109610"/>
            <a:ext cx="648072" cy="36933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41" name="Connettore diritto 40">
            <a:extLst>
              <a:ext uri="{FF2B5EF4-FFF2-40B4-BE49-F238E27FC236}">
                <a16:creationId xmlns:a16="http://schemas.microsoft.com/office/drawing/2014/main" id="{E1F57563-B2D9-E63E-E5C0-0CC34FFC3717}"/>
              </a:ext>
            </a:extLst>
          </p:cNvPr>
          <p:cNvCxnSpPr>
            <a:cxnSpLocks/>
          </p:cNvCxnSpPr>
          <p:nvPr/>
        </p:nvCxnSpPr>
        <p:spPr>
          <a:xfrm>
            <a:off x="4655836" y="2984557"/>
            <a:ext cx="295232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BD8CE168-529D-7E55-D4B1-0B09E62D3549}"/>
              </a:ext>
            </a:extLst>
          </p:cNvPr>
          <p:cNvSpPr txBox="1"/>
          <p:nvPr/>
        </p:nvSpPr>
        <p:spPr>
          <a:xfrm>
            <a:off x="4511821" y="2027971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(1)</a:t>
            </a:r>
            <a:endParaRPr lang="en-US" noProof="0" dirty="0"/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27EB6A9F-263B-3175-54BF-AD83C7F7EBFA}"/>
              </a:ext>
            </a:extLst>
          </p:cNvPr>
          <p:cNvSpPr txBox="1"/>
          <p:nvPr/>
        </p:nvSpPr>
        <p:spPr>
          <a:xfrm>
            <a:off x="4511821" y="2516493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(-1)</a:t>
            </a:r>
            <a:endParaRPr lang="en-US" noProof="0" dirty="0"/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3EB651BF-E9F4-C553-D380-5FEBFF764EFD}"/>
              </a:ext>
            </a:extLst>
          </p:cNvPr>
          <p:cNvSpPr txBox="1"/>
          <p:nvPr/>
        </p:nvSpPr>
        <p:spPr>
          <a:xfrm>
            <a:off x="4511821" y="3100919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(0)</a:t>
            </a:r>
            <a:endParaRPr lang="en-US" noProof="0" dirty="0"/>
          </a:p>
        </p:txBody>
      </p:sp>
      <p:sp>
        <p:nvSpPr>
          <p:cNvPr id="45" name="Rettangolo 44">
            <a:extLst>
              <a:ext uri="{FF2B5EF4-FFF2-40B4-BE49-F238E27FC236}">
                <a16:creationId xmlns:a16="http://schemas.microsoft.com/office/drawing/2014/main" id="{F340B2E6-1887-95F0-0708-72EE28CCA8E4}"/>
              </a:ext>
            </a:extLst>
          </p:cNvPr>
          <p:cNvSpPr/>
          <p:nvPr/>
        </p:nvSpPr>
        <p:spPr>
          <a:xfrm>
            <a:off x="8868780" y="2039161"/>
            <a:ext cx="648072" cy="36933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6" name="Rettangolo 45">
            <a:extLst>
              <a:ext uri="{FF2B5EF4-FFF2-40B4-BE49-F238E27FC236}">
                <a16:creationId xmlns:a16="http://schemas.microsoft.com/office/drawing/2014/main" id="{A687D6E7-1005-1E29-6DC1-33691F4EAC69}"/>
              </a:ext>
            </a:extLst>
          </p:cNvPr>
          <p:cNvSpPr/>
          <p:nvPr/>
        </p:nvSpPr>
        <p:spPr>
          <a:xfrm>
            <a:off x="10164924" y="2039161"/>
            <a:ext cx="648072" cy="36933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7" name="Rettangolo 46">
            <a:extLst>
              <a:ext uri="{FF2B5EF4-FFF2-40B4-BE49-F238E27FC236}">
                <a16:creationId xmlns:a16="http://schemas.microsoft.com/office/drawing/2014/main" id="{A0D10839-6135-7D52-D401-5B6C755993E2}"/>
              </a:ext>
            </a:extLst>
          </p:cNvPr>
          <p:cNvSpPr/>
          <p:nvPr/>
        </p:nvSpPr>
        <p:spPr>
          <a:xfrm>
            <a:off x="9516852" y="2039161"/>
            <a:ext cx="648072" cy="36933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379117AA-25BF-F7DE-1B8F-147E6C44AFFD}"/>
              </a:ext>
            </a:extLst>
          </p:cNvPr>
          <p:cNvSpPr txBox="1"/>
          <p:nvPr/>
        </p:nvSpPr>
        <p:spPr>
          <a:xfrm>
            <a:off x="10812993" y="1962217"/>
            <a:ext cx="7200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noProof="0" dirty="0"/>
              <a:t>+</a:t>
            </a:r>
          </a:p>
        </p:txBody>
      </p:sp>
      <p:sp>
        <p:nvSpPr>
          <p:cNvPr id="49" name="Rettangolo 48">
            <a:extLst>
              <a:ext uri="{FF2B5EF4-FFF2-40B4-BE49-F238E27FC236}">
                <a16:creationId xmlns:a16="http://schemas.microsoft.com/office/drawing/2014/main" id="{DFFC8B25-68FF-CDE5-D0CC-0B33E38C2A8A}"/>
              </a:ext>
            </a:extLst>
          </p:cNvPr>
          <p:cNvSpPr/>
          <p:nvPr/>
        </p:nvSpPr>
        <p:spPr>
          <a:xfrm>
            <a:off x="8868780" y="2516795"/>
            <a:ext cx="648072" cy="36933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0" name="Rettangolo 49">
            <a:extLst>
              <a:ext uri="{FF2B5EF4-FFF2-40B4-BE49-F238E27FC236}">
                <a16:creationId xmlns:a16="http://schemas.microsoft.com/office/drawing/2014/main" id="{0D2C884E-EFAD-6EBE-C2BF-3B7DE8B5E7AA}"/>
              </a:ext>
            </a:extLst>
          </p:cNvPr>
          <p:cNvSpPr/>
          <p:nvPr/>
        </p:nvSpPr>
        <p:spPr>
          <a:xfrm>
            <a:off x="10164924" y="2516795"/>
            <a:ext cx="648072" cy="36933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1" name="Rettangolo 50">
            <a:extLst>
              <a:ext uri="{FF2B5EF4-FFF2-40B4-BE49-F238E27FC236}">
                <a16:creationId xmlns:a16="http://schemas.microsoft.com/office/drawing/2014/main" id="{D44EC26F-B7EF-3ADC-AD29-DCA33A7E3832}"/>
              </a:ext>
            </a:extLst>
          </p:cNvPr>
          <p:cNvSpPr/>
          <p:nvPr/>
        </p:nvSpPr>
        <p:spPr>
          <a:xfrm>
            <a:off x="9516852" y="2516795"/>
            <a:ext cx="648072" cy="36933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2" name="Rettangolo 51">
            <a:extLst>
              <a:ext uri="{FF2B5EF4-FFF2-40B4-BE49-F238E27FC236}">
                <a16:creationId xmlns:a16="http://schemas.microsoft.com/office/drawing/2014/main" id="{96CEF4AE-0162-B075-2790-D984B733655F}"/>
              </a:ext>
            </a:extLst>
          </p:cNvPr>
          <p:cNvSpPr/>
          <p:nvPr/>
        </p:nvSpPr>
        <p:spPr>
          <a:xfrm>
            <a:off x="8868780" y="3109610"/>
            <a:ext cx="648072" cy="36933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3" name="Rettangolo 52">
            <a:extLst>
              <a:ext uri="{FF2B5EF4-FFF2-40B4-BE49-F238E27FC236}">
                <a16:creationId xmlns:a16="http://schemas.microsoft.com/office/drawing/2014/main" id="{7D82C85E-6C1D-FE7C-FA86-A7A76A651AC3}"/>
              </a:ext>
            </a:extLst>
          </p:cNvPr>
          <p:cNvSpPr/>
          <p:nvPr/>
        </p:nvSpPr>
        <p:spPr>
          <a:xfrm>
            <a:off x="10164924" y="3109610"/>
            <a:ext cx="648072" cy="36933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4" name="Rettangolo 53">
            <a:extLst>
              <a:ext uri="{FF2B5EF4-FFF2-40B4-BE49-F238E27FC236}">
                <a16:creationId xmlns:a16="http://schemas.microsoft.com/office/drawing/2014/main" id="{658AE6DE-8EAF-FE87-4EBD-BB2BCDA2A1C9}"/>
              </a:ext>
            </a:extLst>
          </p:cNvPr>
          <p:cNvSpPr/>
          <p:nvPr/>
        </p:nvSpPr>
        <p:spPr>
          <a:xfrm>
            <a:off x="9516852" y="3109610"/>
            <a:ext cx="648072" cy="36933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5" name="Connettore diritto 54">
            <a:extLst>
              <a:ext uri="{FF2B5EF4-FFF2-40B4-BE49-F238E27FC236}">
                <a16:creationId xmlns:a16="http://schemas.microsoft.com/office/drawing/2014/main" id="{FE77FD40-4C6F-7344-9B6E-FDEADFBE03F9}"/>
              </a:ext>
            </a:extLst>
          </p:cNvPr>
          <p:cNvCxnSpPr>
            <a:cxnSpLocks/>
          </p:cNvCxnSpPr>
          <p:nvPr/>
        </p:nvCxnSpPr>
        <p:spPr>
          <a:xfrm>
            <a:off x="8364724" y="2984557"/>
            <a:ext cx="295232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A520C69C-2774-2DFA-ED3B-E7E055141F51}"/>
              </a:ext>
            </a:extLst>
          </p:cNvPr>
          <p:cNvSpPr txBox="1"/>
          <p:nvPr/>
        </p:nvSpPr>
        <p:spPr>
          <a:xfrm>
            <a:off x="8220709" y="2027971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(1)</a:t>
            </a:r>
            <a:endParaRPr lang="en-US" noProof="0" dirty="0"/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A6D4E5D7-4032-3FC7-F6EB-901358E26488}"/>
              </a:ext>
            </a:extLst>
          </p:cNvPr>
          <p:cNvSpPr txBox="1"/>
          <p:nvPr/>
        </p:nvSpPr>
        <p:spPr>
          <a:xfrm>
            <a:off x="8220709" y="2516493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(-2)</a:t>
            </a:r>
            <a:endParaRPr lang="en-US" noProof="0" dirty="0"/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A32C52D2-9D1A-4D88-264C-A91C75A84A36}"/>
              </a:ext>
            </a:extLst>
          </p:cNvPr>
          <p:cNvSpPr txBox="1"/>
          <p:nvPr/>
        </p:nvSpPr>
        <p:spPr>
          <a:xfrm>
            <a:off x="8220709" y="3100919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(-1)</a:t>
            </a:r>
            <a:endParaRPr lang="en-US" noProof="0" dirty="0"/>
          </a:p>
        </p:txBody>
      </p:sp>
      <p:sp>
        <p:nvSpPr>
          <p:cNvPr id="59" name="Rettangolo 58">
            <a:extLst>
              <a:ext uri="{FF2B5EF4-FFF2-40B4-BE49-F238E27FC236}">
                <a16:creationId xmlns:a16="http://schemas.microsoft.com/office/drawing/2014/main" id="{8C5A3189-D142-96D1-1123-BA489934FE10}"/>
              </a:ext>
            </a:extLst>
          </p:cNvPr>
          <p:cNvSpPr/>
          <p:nvPr/>
        </p:nvSpPr>
        <p:spPr>
          <a:xfrm>
            <a:off x="1199456" y="4437491"/>
            <a:ext cx="648072" cy="36933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Rettangolo 59">
            <a:extLst>
              <a:ext uri="{FF2B5EF4-FFF2-40B4-BE49-F238E27FC236}">
                <a16:creationId xmlns:a16="http://schemas.microsoft.com/office/drawing/2014/main" id="{A6640C59-F399-6E1B-304E-498EE48E1C78}"/>
              </a:ext>
            </a:extLst>
          </p:cNvPr>
          <p:cNvSpPr/>
          <p:nvPr/>
        </p:nvSpPr>
        <p:spPr>
          <a:xfrm>
            <a:off x="2495600" y="4437491"/>
            <a:ext cx="648072" cy="36933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1" name="Rettangolo 60">
            <a:extLst>
              <a:ext uri="{FF2B5EF4-FFF2-40B4-BE49-F238E27FC236}">
                <a16:creationId xmlns:a16="http://schemas.microsoft.com/office/drawing/2014/main" id="{75A10F72-4011-5796-DB78-2CDDBBFD1EBD}"/>
              </a:ext>
            </a:extLst>
          </p:cNvPr>
          <p:cNvSpPr/>
          <p:nvPr/>
        </p:nvSpPr>
        <p:spPr>
          <a:xfrm>
            <a:off x="1847528" y="4437491"/>
            <a:ext cx="648072" cy="36933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9D645482-2D6E-4DCD-B42F-5148E34F0EB6}"/>
              </a:ext>
            </a:extLst>
          </p:cNvPr>
          <p:cNvSpPr txBox="1"/>
          <p:nvPr/>
        </p:nvSpPr>
        <p:spPr>
          <a:xfrm>
            <a:off x="3143669" y="4360547"/>
            <a:ext cx="7200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noProof="0" dirty="0"/>
              <a:t>+</a:t>
            </a:r>
          </a:p>
        </p:txBody>
      </p:sp>
      <p:sp>
        <p:nvSpPr>
          <p:cNvPr id="63" name="Rettangolo 62">
            <a:extLst>
              <a:ext uri="{FF2B5EF4-FFF2-40B4-BE49-F238E27FC236}">
                <a16:creationId xmlns:a16="http://schemas.microsoft.com/office/drawing/2014/main" id="{EA2573DC-F41E-9871-D485-9AAA41C6C736}"/>
              </a:ext>
            </a:extLst>
          </p:cNvPr>
          <p:cNvSpPr/>
          <p:nvPr/>
        </p:nvSpPr>
        <p:spPr>
          <a:xfrm>
            <a:off x="1199456" y="4915125"/>
            <a:ext cx="648072" cy="36933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4" name="Rettangolo 63">
            <a:extLst>
              <a:ext uri="{FF2B5EF4-FFF2-40B4-BE49-F238E27FC236}">
                <a16:creationId xmlns:a16="http://schemas.microsoft.com/office/drawing/2014/main" id="{922E0B2A-2700-89B7-7F5A-4256B8D79597}"/>
              </a:ext>
            </a:extLst>
          </p:cNvPr>
          <p:cNvSpPr/>
          <p:nvPr/>
        </p:nvSpPr>
        <p:spPr>
          <a:xfrm>
            <a:off x="2495600" y="4915125"/>
            <a:ext cx="648072" cy="36933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5" name="Rettangolo 64">
            <a:extLst>
              <a:ext uri="{FF2B5EF4-FFF2-40B4-BE49-F238E27FC236}">
                <a16:creationId xmlns:a16="http://schemas.microsoft.com/office/drawing/2014/main" id="{71F8B8A0-B019-0DEA-7546-4480BE22510A}"/>
              </a:ext>
            </a:extLst>
          </p:cNvPr>
          <p:cNvSpPr/>
          <p:nvPr/>
        </p:nvSpPr>
        <p:spPr>
          <a:xfrm>
            <a:off x="1847528" y="4915125"/>
            <a:ext cx="648072" cy="36933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6" name="Rettangolo 65">
            <a:extLst>
              <a:ext uri="{FF2B5EF4-FFF2-40B4-BE49-F238E27FC236}">
                <a16:creationId xmlns:a16="http://schemas.microsoft.com/office/drawing/2014/main" id="{21208B7F-BC25-DF73-9DD7-C4F3557F9E5B}"/>
              </a:ext>
            </a:extLst>
          </p:cNvPr>
          <p:cNvSpPr/>
          <p:nvPr/>
        </p:nvSpPr>
        <p:spPr>
          <a:xfrm>
            <a:off x="1199456" y="5507940"/>
            <a:ext cx="648072" cy="36933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7" name="Rettangolo 66">
            <a:extLst>
              <a:ext uri="{FF2B5EF4-FFF2-40B4-BE49-F238E27FC236}">
                <a16:creationId xmlns:a16="http://schemas.microsoft.com/office/drawing/2014/main" id="{A6815084-EE9F-47C4-1C0E-F7F379EED725}"/>
              </a:ext>
            </a:extLst>
          </p:cNvPr>
          <p:cNvSpPr/>
          <p:nvPr/>
        </p:nvSpPr>
        <p:spPr>
          <a:xfrm>
            <a:off x="2495600" y="5507940"/>
            <a:ext cx="648072" cy="36933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8" name="Rettangolo 67">
            <a:extLst>
              <a:ext uri="{FF2B5EF4-FFF2-40B4-BE49-F238E27FC236}">
                <a16:creationId xmlns:a16="http://schemas.microsoft.com/office/drawing/2014/main" id="{A9D08D50-D37F-85AF-BA52-4B36A803ECCC}"/>
              </a:ext>
            </a:extLst>
          </p:cNvPr>
          <p:cNvSpPr/>
          <p:nvPr/>
        </p:nvSpPr>
        <p:spPr>
          <a:xfrm>
            <a:off x="1847528" y="5507940"/>
            <a:ext cx="648072" cy="36933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69" name="Connettore diritto 68">
            <a:extLst>
              <a:ext uri="{FF2B5EF4-FFF2-40B4-BE49-F238E27FC236}">
                <a16:creationId xmlns:a16="http://schemas.microsoft.com/office/drawing/2014/main" id="{914713C8-DA81-E374-92EC-B242D262F2E5}"/>
              </a:ext>
            </a:extLst>
          </p:cNvPr>
          <p:cNvCxnSpPr>
            <a:cxnSpLocks/>
          </p:cNvCxnSpPr>
          <p:nvPr/>
        </p:nvCxnSpPr>
        <p:spPr>
          <a:xfrm>
            <a:off x="695400" y="5382887"/>
            <a:ext cx="295232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asellaDiTesto 69">
            <a:extLst>
              <a:ext uri="{FF2B5EF4-FFF2-40B4-BE49-F238E27FC236}">
                <a16:creationId xmlns:a16="http://schemas.microsoft.com/office/drawing/2014/main" id="{7F60A632-A33D-A03A-683E-D39674AA48B8}"/>
              </a:ext>
            </a:extLst>
          </p:cNvPr>
          <p:cNvSpPr txBox="1"/>
          <p:nvPr/>
        </p:nvSpPr>
        <p:spPr>
          <a:xfrm>
            <a:off x="551385" y="4426301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(-1)</a:t>
            </a:r>
            <a:endParaRPr lang="en-US" noProof="0" dirty="0"/>
          </a:p>
        </p:txBody>
      </p:sp>
      <p:sp>
        <p:nvSpPr>
          <p:cNvPr id="71" name="CasellaDiTesto 70">
            <a:extLst>
              <a:ext uri="{FF2B5EF4-FFF2-40B4-BE49-F238E27FC236}">
                <a16:creationId xmlns:a16="http://schemas.microsoft.com/office/drawing/2014/main" id="{29633859-74A2-2D19-7EE4-F8127C43E1E0}"/>
              </a:ext>
            </a:extLst>
          </p:cNvPr>
          <p:cNvSpPr txBox="1"/>
          <p:nvPr/>
        </p:nvSpPr>
        <p:spPr>
          <a:xfrm>
            <a:off x="551385" y="4914823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(-1)</a:t>
            </a:r>
            <a:endParaRPr lang="en-US" noProof="0" dirty="0"/>
          </a:p>
        </p:txBody>
      </p:sp>
      <p:sp>
        <p:nvSpPr>
          <p:cNvPr id="72" name="CasellaDiTesto 71">
            <a:extLst>
              <a:ext uri="{FF2B5EF4-FFF2-40B4-BE49-F238E27FC236}">
                <a16:creationId xmlns:a16="http://schemas.microsoft.com/office/drawing/2014/main" id="{8A419B2D-9540-1160-E535-D84BA40162C8}"/>
              </a:ext>
            </a:extLst>
          </p:cNvPr>
          <p:cNvSpPr txBox="1"/>
          <p:nvPr/>
        </p:nvSpPr>
        <p:spPr>
          <a:xfrm>
            <a:off x="551385" y="5499249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(-2)</a:t>
            </a:r>
            <a:endParaRPr lang="en-US" noProof="0" dirty="0"/>
          </a:p>
        </p:txBody>
      </p:sp>
      <p:sp>
        <p:nvSpPr>
          <p:cNvPr id="73" name="Rettangolo 72">
            <a:extLst>
              <a:ext uri="{FF2B5EF4-FFF2-40B4-BE49-F238E27FC236}">
                <a16:creationId xmlns:a16="http://schemas.microsoft.com/office/drawing/2014/main" id="{9876C9BE-A875-518B-FD37-1C4C5184E061}"/>
              </a:ext>
            </a:extLst>
          </p:cNvPr>
          <p:cNvSpPr/>
          <p:nvPr/>
        </p:nvSpPr>
        <p:spPr>
          <a:xfrm>
            <a:off x="5159892" y="4437491"/>
            <a:ext cx="648072" cy="36933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4" name="Rettangolo 73">
            <a:extLst>
              <a:ext uri="{FF2B5EF4-FFF2-40B4-BE49-F238E27FC236}">
                <a16:creationId xmlns:a16="http://schemas.microsoft.com/office/drawing/2014/main" id="{855BA482-269B-AFBD-8F46-0321F0AE69A4}"/>
              </a:ext>
            </a:extLst>
          </p:cNvPr>
          <p:cNvSpPr/>
          <p:nvPr/>
        </p:nvSpPr>
        <p:spPr>
          <a:xfrm>
            <a:off x="6456036" y="4437491"/>
            <a:ext cx="648072" cy="36933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5" name="Rettangolo 74">
            <a:extLst>
              <a:ext uri="{FF2B5EF4-FFF2-40B4-BE49-F238E27FC236}">
                <a16:creationId xmlns:a16="http://schemas.microsoft.com/office/drawing/2014/main" id="{CD099607-35C9-8A9B-C5EC-ECEF1D3C608D}"/>
              </a:ext>
            </a:extLst>
          </p:cNvPr>
          <p:cNvSpPr/>
          <p:nvPr/>
        </p:nvSpPr>
        <p:spPr>
          <a:xfrm>
            <a:off x="5807964" y="4437491"/>
            <a:ext cx="648072" cy="36933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6" name="CasellaDiTesto 75">
            <a:extLst>
              <a:ext uri="{FF2B5EF4-FFF2-40B4-BE49-F238E27FC236}">
                <a16:creationId xmlns:a16="http://schemas.microsoft.com/office/drawing/2014/main" id="{D5073232-4068-2011-9473-883B879D4A07}"/>
              </a:ext>
            </a:extLst>
          </p:cNvPr>
          <p:cNvSpPr txBox="1"/>
          <p:nvPr/>
        </p:nvSpPr>
        <p:spPr>
          <a:xfrm>
            <a:off x="7104105" y="4360547"/>
            <a:ext cx="7200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noProof="0" dirty="0"/>
              <a:t>+</a:t>
            </a:r>
          </a:p>
        </p:txBody>
      </p:sp>
      <p:sp>
        <p:nvSpPr>
          <p:cNvPr id="77" name="Rettangolo 76">
            <a:extLst>
              <a:ext uri="{FF2B5EF4-FFF2-40B4-BE49-F238E27FC236}">
                <a16:creationId xmlns:a16="http://schemas.microsoft.com/office/drawing/2014/main" id="{418A524C-3269-8CF1-7087-296784B0D051}"/>
              </a:ext>
            </a:extLst>
          </p:cNvPr>
          <p:cNvSpPr/>
          <p:nvPr/>
        </p:nvSpPr>
        <p:spPr>
          <a:xfrm>
            <a:off x="5159892" y="4915125"/>
            <a:ext cx="648072" cy="36933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8" name="Rettangolo 77">
            <a:extLst>
              <a:ext uri="{FF2B5EF4-FFF2-40B4-BE49-F238E27FC236}">
                <a16:creationId xmlns:a16="http://schemas.microsoft.com/office/drawing/2014/main" id="{AFD61A3D-C6BE-5320-7836-129ABEF61BDD}"/>
              </a:ext>
            </a:extLst>
          </p:cNvPr>
          <p:cNvSpPr/>
          <p:nvPr/>
        </p:nvSpPr>
        <p:spPr>
          <a:xfrm>
            <a:off x="6456036" y="4915125"/>
            <a:ext cx="648072" cy="36933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9" name="Rettangolo 78">
            <a:extLst>
              <a:ext uri="{FF2B5EF4-FFF2-40B4-BE49-F238E27FC236}">
                <a16:creationId xmlns:a16="http://schemas.microsoft.com/office/drawing/2014/main" id="{643CD244-3D6C-566B-7B49-1165B6F88E85}"/>
              </a:ext>
            </a:extLst>
          </p:cNvPr>
          <p:cNvSpPr/>
          <p:nvPr/>
        </p:nvSpPr>
        <p:spPr>
          <a:xfrm>
            <a:off x="5807964" y="4915125"/>
            <a:ext cx="648072" cy="36933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0" name="Rettangolo 79">
            <a:extLst>
              <a:ext uri="{FF2B5EF4-FFF2-40B4-BE49-F238E27FC236}">
                <a16:creationId xmlns:a16="http://schemas.microsoft.com/office/drawing/2014/main" id="{86022790-CABC-11CB-CED2-CAFEC7DBBAA1}"/>
              </a:ext>
            </a:extLst>
          </p:cNvPr>
          <p:cNvSpPr/>
          <p:nvPr/>
        </p:nvSpPr>
        <p:spPr>
          <a:xfrm>
            <a:off x="5159892" y="5507940"/>
            <a:ext cx="648072" cy="36933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1" name="Rettangolo 80">
            <a:extLst>
              <a:ext uri="{FF2B5EF4-FFF2-40B4-BE49-F238E27FC236}">
                <a16:creationId xmlns:a16="http://schemas.microsoft.com/office/drawing/2014/main" id="{8E6F3945-5C8A-93D8-91F3-34C284229EE8}"/>
              </a:ext>
            </a:extLst>
          </p:cNvPr>
          <p:cNvSpPr/>
          <p:nvPr/>
        </p:nvSpPr>
        <p:spPr>
          <a:xfrm>
            <a:off x="6456036" y="5507940"/>
            <a:ext cx="648072" cy="36933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2" name="Rettangolo 81">
            <a:extLst>
              <a:ext uri="{FF2B5EF4-FFF2-40B4-BE49-F238E27FC236}">
                <a16:creationId xmlns:a16="http://schemas.microsoft.com/office/drawing/2014/main" id="{E75958E3-6E86-D194-7E70-1B014131CAAD}"/>
              </a:ext>
            </a:extLst>
          </p:cNvPr>
          <p:cNvSpPr/>
          <p:nvPr/>
        </p:nvSpPr>
        <p:spPr>
          <a:xfrm>
            <a:off x="5807964" y="5507940"/>
            <a:ext cx="648072" cy="36933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83" name="Connettore diritto 82">
            <a:extLst>
              <a:ext uri="{FF2B5EF4-FFF2-40B4-BE49-F238E27FC236}">
                <a16:creationId xmlns:a16="http://schemas.microsoft.com/office/drawing/2014/main" id="{359B6C28-4EC5-D8A2-6BBD-B1E942E50ABD}"/>
              </a:ext>
            </a:extLst>
          </p:cNvPr>
          <p:cNvCxnSpPr>
            <a:cxnSpLocks/>
          </p:cNvCxnSpPr>
          <p:nvPr/>
        </p:nvCxnSpPr>
        <p:spPr>
          <a:xfrm>
            <a:off x="4655836" y="5382887"/>
            <a:ext cx="295232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CasellaDiTesto 83">
            <a:extLst>
              <a:ext uri="{FF2B5EF4-FFF2-40B4-BE49-F238E27FC236}">
                <a16:creationId xmlns:a16="http://schemas.microsoft.com/office/drawing/2014/main" id="{09669589-B0D9-5919-3523-4C8558098534}"/>
              </a:ext>
            </a:extLst>
          </p:cNvPr>
          <p:cNvSpPr txBox="1"/>
          <p:nvPr/>
        </p:nvSpPr>
        <p:spPr>
          <a:xfrm>
            <a:off x="4511821" y="4426301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(-2)</a:t>
            </a:r>
            <a:endParaRPr lang="en-US" noProof="0" dirty="0"/>
          </a:p>
        </p:txBody>
      </p:sp>
      <p:sp>
        <p:nvSpPr>
          <p:cNvPr id="85" name="CasellaDiTesto 84">
            <a:extLst>
              <a:ext uri="{FF2B5EF4-FFF2-40B4-BE49-F238E27FC236}">
                <a16:creationId xmlns:a16="http://schemas.microsoft.com/office/drawing/2014/main" id="{4B90C11F-F95C-BDF0-531A-F899371E7338}"/>
              </a:ext>
            </a:extLst>
          </p:cNvPr>
          <p:cNvSpPr txBox="1"/>
          <p:nvPr/>
        </p:nvSpPr>
        <p:spPr>
          <a:xfrm>
            <a:off x="4511821" y="4914823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(-2)</a:t>
            </a:r>
            <a:endParaRPr lang="en-US" noProof="0" dirty="0"/>
          </a:p>
        </p:txBody>
      </p:sp>
      <p:sp>
        <p:nvSpPr>
          <p:cNvPr id="86" name="CasellaDiTesto 85">
            <a:extLst>
              <a:ext uri="{FF2B5EF4-FFF2-40B4-BE49-F238E27FC236}">
                <a16:creationId xmlns:a16="http://schemas.microsoft.com/office/drawing/2014/main" id="{719C0FBD-629F-7178-1D16-4F0BFB5A0976}"/>
              </a:ext>
            </a:extLst>
          </p:cNvPr>
          <p:cNvSpPr txBox="1"/>
          <p:nvPr/>
        </p:nvSpPr>
        <p:spPr>
          <a:xfrm>
            <a:off x="4511821" y="5499249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(-4)</a:t>
            </a:r>
            <a:endParaRPr lang="en-US" noProof="0" dirty="0"/>
          </a:p>
        </p:txBody>
      </p:sp>
      <p:sp>
        <p:nvSpPr>
          <p:cNvPr id="87" name="Rettangolo 86">
            <a:extLst>
              <a:ext uri="{FF2B5EF4-FFF2-40B4-BE49-F238E27FC236}">
                <a16:creationId xmlns:a16="http://schemas.microsoft.com/office/drawing/2014/main" id="{50B0153B-2755-BB61-C484-BD67A43BDB4E}"/>
              </a:ext>
            </a:extLst>
          </p:cNvPr>
          <p:cNvSpPr/>
          <p:nvPr/>
        </p:nvSpPr>
        <p:spPr>
          <a:xfrm>
            <a:off x="8868780" y="4437491"/>
            <a:ext cx="648072" cy="36933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8" name="Rettangolo 87">
            <a:extLst>
              <a:ext uri="{FF2B5EF4-FFF2-40B4-BE49-F238E27FC236}">
                <a16:creationId xmlns:a16="http://schemas.microsoft.com/office/drawing/2014/main" id="{EA76F209-FCE5-2DCF-735F-06670FE6A4C7}"/>
              </a:ext>
            </a:extLst>
          </p:cNvPr>
          <p:cNvSpPr/>
          <p:nvPr/>
        </p:nvSpPr>
        <p:spPr>
          <a:xfrm>
            <a:off x="10164924" y="4437491"/>
            <a:ext cx="648072" cy="36933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9" name="Rettangolo 88">
            <a:extLst>
              <a:ext uri="{FF2B5EF4-FFF2-40B4-BE49-F238E27FC236}">
                <a16:creationId xmlns:a16="http://schemas.microsoft.com/office/drawing/2014/main" id="{43EEBFF0-8667-9868-3C55-1E8EA6FD81AE}"/>
              </a:ext>
            </a:extLst>
          </p:cNvPr>
          <p:cNvSpPr/>
          <p:nvPr/>
        </p:nvSpPr>
        <p:spPr>
          <a:xfrm>
            <a:off x="9516852" y="4437491"/>
            <a:ext cx="648072" cy="36933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0" name="CasellaDiTesto 89">
            <a:extLst>
              <a:ext uri="{FF2B5EF4-FFF2-40B4-BE49-F238E27FC236}">
                <a16:creationId xmlns:a16="http://schemas.microsoft.com/office/drawing/2014/main" id="{1F02C7DC-1121-B584-F9DF-7CFEFD7AEB02}"/>
              </a:ext>
            </a:extLst>
          </p:cNvPr>
          <p:cNvSpPr txBox="1"/>
          <p:nvPr/>
        </p:nvSpPr>
        <p:spPr>
          <a:xfrm>
            <a:off x="10812993" y="4360547"/>
            <a:ext cx="7200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noProof="0" dirty="0"/>
              <a:t>+</a:t>
            </a:r>
          </a:p>
        </p:txBody>
      </p:sp>
      <p:sp>
        <p:nvSpPr>
          <p:cNvPr id="91" name="Rettangolo 90">
            <a:extLst>
              <a:ext uri="{FF2B5EF4-FFF2-40B4-BE49-F238E27FC236}">
                <a16:creationId xmlns:a16="http://schemas.microsoft.com/office/drawing/2014/main" id="{AD914FED-22F3-0877-462F-DE37B8FD3A74}"/>
              </a:ext>
            </a:extLst>
          </p:cNvPr>
          <p:cNvSpPr/>
          <p:nvPr/>
        </p:nvSpPr>
        <p:spPr>
          <a:xfrm>
            <a:off x="8868780" y="4915125"/>
            <a:ext cx="648072" cy="36933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2" name="Rettangolo 91">
            <a:extLst>
              <a:ext uri="{FF2B5EF4-FFF2-40B4-BE49-F238E27FC236}">
                <a16:creationId xmlns:a16="http://schemas.microsoft.com/office/drawing/2014/main" id="{21122E33-1C87-D66E-BB2E-F641BDBF575C}"/>
              </a:ext>
            </a:extLst>
          </p:cNvPr>
          <p:cNvSpPr/>
          <p:nvPr/>
        </p:nvSpPr>
        <p:spPr>
          <a:xfrm>
            <a:off x="10164924" y="4915125"/>
            <a:ext cx="648072" cy="36933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3" name="Rettangolo 92">
            <a:extLst>
              <a:ext uri="{FF2B5EF4-FFF2-40B4-BE49-F238E27FC236}">
                <a16:creationId xmlns:a16="http://schemas.microsoft.com/office/drawing/2014/main" id="{1C750261-1864-8491-1F01-41B04127F914}"/>
              </a:ext>
            </a:extLst>
          </p:cNvPr>
          <p:cNvSpPr/>
          <p:nvPr/>
        </p:nvSpPr>
        <p:spPr>
          <a:xfrm>
            <a:off x="9516852" y="4915125"/>
            <a:ext cx="648072" cy="36933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4" name="Rettangolo 93">
            <a:extLst>
              <a:ext uri="{FF2B5EF4-FFF2-40B4-BE49-F238E27FC236}">
                <a16:creationId xmlns:a16="http://schemas.microsoft.com/office/drawing/2014/main" id="{3C9B4F1D-439E-951B-7A3E-17C684D86F95}"/>
              </a:ext>
            </a:extLst>
          </p:cNvPr>
          <p:cNvSpPr/>
          <p:nvPr/>
        </p:nvSpPr>
        <p:spPr>
          <a:xfrm>
            <a:off x="8868780" y="5507940"/>
            <a:ext cx="648072" cy="36933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5" name="Rettangolo 94">
            <a:extLst>
              <a:ext uri="{FF2B5EF4-FFF2-40B4-BE49-F238E27FC236}">
                <a16:creationId xmlns:a16="http://schemas.microsoft.com/office/drawing/2014/main" id="{9ECC267B-9F37-C33F-B233-B86315ED9B2C}"/>
              </a:ext>
            </a:extLst>
          </p:cNvPr>
          <p:cNvSpPr/>
          <p:nvPr/>
        </p:nvSpPr>
        <p:spPr>
          <a:xfrm>
            <a:off x="10164924" y="5507940"/>
            <a:ext cx="648072" cy="36933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6" name="Rettangolo 95">
            <a:extLst>
              <a:ext uri="{FF2B5EF4-FFF2-40B4-BE49-F238E27FC236}">
                <a16:creationId xmlns:a16="http://schemas.microsoft.com/office/drawing/2014/main" id="{5300F4A5-433C-72A3-FA58-3EC2037E3E02}"/>
              </a:ext>
            </a:extLst>
          </p:cNvPr>
          <p:cNvSpPr/>
          <p:nvPr/>
        </p:nvSpPr>
        <p:spPr>
          <a:xfrm>
            <a:off x="9516852" y="5507940"/>
            <a:ext cx="648072" cy="36933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97" name="Connettore diritto 96">
            <a:extLst>
              <a:ext uri="{FF2B5EF4-FFF2-40B4-BE49-F238E27FC236}">
                <a16:creationId xmlns:a16="http://schemas.microsoft.com/office/drawing/2014/main" id="{A2D5F130-5605-1085-F68C-BD8537982291}"/>
              </a:ext>
            </a:extLst>
          </p:cNvPr>
          <p:cNvCxnSpPr>
            <a:cxnSpLocks/>
          </p:cNvCxnSpPr>
          <p:nvPr/>
        </p:nvCxnSpPr>
        <p:spPr>
          <a:xfrm>
            <a:off x="8364724" y="5382887"/>
            <a:ext cx="295232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CasellaDiTesto 97">
            <a:extLst>
              <a:ext uri="{FF2B5EF4-FFF2-40B4-BE49-F238E27FC236}">
                <a16:creationId xmlns:a16="http://schemas.microsoft.com/office/drawing/2014/main" id="{6025546A-3D90-35C0-D507-F3D16121712A}"/>
              </a:ext>
            </a:extLst>
          </p:cNvPr>
          <p:cNvSpPr txBox="1"/>
          <p:nvPr/>
        </p:nvSpPr>
        <p:spPr>
          <a:xfrm>
            <a:off x="8220709" y="4426301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(-2)</a:t>
            </a:r>
            <a:endParaRPr lang="en-US" noProof="0" dirty="0"/>
          </a:p>
        </p:txBody>
      </p:sp>
      <p:sp>
        <p:nvSpPr>
          <p:cNvPr id="99" name="CasellaDiTesto 98">
            <a:extLst>
              <a:ext uri="{FF2B5EF4-FFF2-40B4-BE49-F238E27FC236}">
                <a16:creationId xmlns:a16="http://schemas.microsoft.com/office/drawing/2014/main" id="{6C93BF06-850B-96B5-70B2-6140E0EB9BDC}"/>
              </a:ext>
            </a:extLst>
          </p:cNvPr>
          <p:cNvSpPr txBox="1"/>
          <p:nvPr/>
        </p:nvSpPr>
        <p:spPr>
          <a:xfrm>
            <a:off x="8220709" y="4914823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(3)</a:t>
            </a:r>
            <a:endParaRPr lang="en-US" noProof="0" dirty="0"/>
          </a:p>
        </p:txBody>
      </p:sp>
      <p:sp>
        <p:nvSpPr>
          <p:cNvPr id="100" name="CasellaDiTesto 99">
            <a:extLst>
              <a:ext uri="{FF2B5EF4-FFF2-40B4-BE49-F238E27FC236}">
                <a16:creationId xmlns:a16="http://schemas.microsoft.com/office/drawing/2014/main" id="{84CBEF56-866E-9464-A7D8-8E51889F0BB4}"/>
              </a:ext>
            </a:extLst>
          </p:cNvPr>
          <p:cNvSpPr txBox="1"/>
          <p:nvPr/>
        </p:nvSpPr>
        <p:spPr>
          <a:xfrm>
            <a:off x="8220709" y="5499249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(1)</a:t>
            </a:r>
            <a:endParaRPr lang="en-US" noProof="0" dirty="0"/>
          </a:p>
        </p:txBody>
      </p:sp>
      <p:sp>
        <p:nvSpPr>
          <p:cNvPr id="101" name="CasellaDiTesto 100">
            <a:extLst>
              <a:ext uri="{FF2B5EF4-FFF2-40B4-BE49-F238E27FC236}">
                <a16:creationId xmlns:a16="http://schemas.microsoft.com/office/drawing/2014/main" id="{2B0EA839-5E7A-256A-9EF2-E1DCF0920714}"/>
              </a:ext>
            </a:extLst>
          </p:cNvPr>
          <p:cNvSpPr txBox="1"/>
          <p:nvPr/>
        </p:nvSpPr>
        <p:spPr>
          <a:xfrm>
            <a:off x="1199455" y="1556792"/>
            <a:ext cx="1944214" cy="40011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noProof="0" dirty="0"/>
              <a:t>1 + 1</a:t>
            </a:r>
          </a:p>
        </p:txBody>
      </p:sp>
      <p:sp>
        <p:nvSpPr>
          <p:cNvPr id="102" name="CasellaDiTesto 101">
            <a:extLst>
              <a:ext uri="{FF2B5EF4-FFF2-40B4-BE49-F238E27FC236}">
                <a16:creationId xmlns:a16="http://schemas.microsoft.com/office/drawing/2014/main" id="{2DB73D0F-205B-3FD7-8BE9-7509E563528B}"/>
              </a:ext>
            </a:extLst>
          </p:cNvPr>
          <p:cNvSpPr txBox="1"/>
          <p:nvPr/>
        </p:nvSpPr>
        <p:spPr>
          <a:xfrm>
            <a:off x="5159893" y="1556792"/>
            <a:ext cx="1944214" cy="40011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noProof="0" dirty="0"/>
              <a:t>1 + (-1) → 1 – 1</a:t>
            </a:r>
          </a:p>
        </p:txBody>
      </p:sp>
      <p:sp>
        <p:nvSpPr>
          <p:cNvPr id="103" name="CasellaDiTesto 102">
            <a:extLst>
              <a:ext uri="{FF2B5EF4-FFF2-40B4-BE49-F238E27FC236}">
                <a16:creationId xmlns:a16="http://schemas.microsoft.com/office/drawing/2014/main" id="{ED3B73F3-BB61-D8A3-DA92-746EFAAF0A0E}"/>
              </a:ext>
            </a:extLst>
          </p:cNvPr>
          <p:cNvSpPr txBox="1"/>
          <p:nvPr/>
        </p:nvSpPr>
        <p:spPr>
          <a:xfrm>
            <a:off x="8868779" y="1556792"/>
            <a:ext cx="1944214" cy="40011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noProof="0" dirty="0"/>
              <a:t>1 + (-2) → 1 – 2</a:t>
            </a:r>
          </a:p>
        </p:txBody>
      </p:sp>
      <p:sp>
        <p:nvSpPr>
          <p:cNvPr id="104" name="CasellaDiTesto 103">
            <a:extLst>
              <a:ext uri="{FF2B5EF4-FFF2-40B4-BE49-F238E27FC236}">
                <a16:creationId xmlns:a16="http://schemas.microsoft.com/office/drawing/2014/main" id="{20C3305B-3043-3CD2-ED0A-F264E2EB42AC}"/>
              </a:ext>
            </a:extLst>
          </p:cNvPr>
          <p:cNvSpPr txBox="1"/>
          <p:nvPr/>
        </p:nvSpPr>
        <p:spPr>
          <a:xfrm>
            <a:off x="1199455" y="3933056"/>
            <a:ext cx="1944214" cy="40011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-1</a:t>
            </a:r>
            <a:r>
              <a:rPr lang="en-US" sz="2000" b="1" noProof="0" dirty="0"/>
              <a:t> + (-1) → -1 – 1</a:t>
            </a:r>
          </a:p>
        </p:txBody>
      </p:sp>
      <p:sp>
        <p:nvSpPr>
          <p:cNvPr id="105" name="CasellaDiTesto 104">
            <a:extLst>
              <a:ext uri="{FF2B5EF4-FFF2-40B4-BE49-F238E27FC236}">
                <a16:creationId xmlns:a16="http://schemas.microsoft.com/office/drawing/2014/main" id="{EC44F2DE-3A32-0AC4-E7C2-148FD216857D}"/>
              </a:ext>
            </a:extLst>
          </p:cNvPr>
          <p:cNvSpPr txBox="1"/>
          <p:nvPr/>
        </p:nvSpPr>
        <p:spPr>
          <a:xfrm>
            <a:off x="5159893" y="3933056"/>
            <a:ext cx="1944214" cy="40011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noProof="0" dirty="0"/>
              <a:t>-2 + (-2) → -2 – 2</a:t>
            </a:r>
          </a:p>
        </p:txBody>
      </p:sp>
      <p:sp>
        <p:nvSpPr>
          <p:cNvPr id="106" name="CasellaDiTesto 105">
            <a:extLst>
              <a:ext uri="{FF2B5EF4-FFF2-40B4-BE49-F238E27FC236}">
                <a16:creationId xmlns:a16="http://schemas.microsoft.com/office/drawing/2014/main" id="{411A9D7B-697D-9E93-7A19-3C1001669C30}"/>
              </a:ext>
            </a:extLst>
          </p:cNvPr>
          <p:cNvSpPr txBox="1"/>
          <p:nvPr/>
        </p:nvSpPr>
        <p:spPr>
          <a:xfrm>
            <a:off x="8868779" y="3933056"/>
            <a:ext cx="1944214" cy="40011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noProof="0" dirty="0"/>
              <a:t>-2 + 3 → 3 – 2</a:t>
            </a:r>
          </a:p>
        </p:txBody>
      </p:sp>
    </p:spTree>
    <p:extLst>
      <p:ext uri="{BB962C8B-B14F-4D97-AF65-F5344CB8AC3E}">
        <p14:creationId xmlns:p14="http://schemas.microsoft.com/office/powerpoint/2010/main" val="205577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0BDE2A-B646-0D8D-9249-6CE9046B9B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Combinational circuits for arithmetic operations*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7C767C3-5387-C1D2-9D99-1832BBDE1B55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Let’s assume arithmetic operations on </a:t>
            </a:r>
            <a:r>
              <a:rPr lang="en-US" sz="2800" b="1" dirty="0"/>
              <a:t>integers </a:t>
            </a:r>
            <a:r>
              <a:rPr lang="en-US" sz="2800" dirty="0"/>
              <a:t>(</a:t>
            </a:r>
            <a:r>
              <a:rPr lang="en-US" sz="2800" b="1" dirty="0"/>
              <a:t>with sign</a:t>
            </a:r>
            <a:r>
              <a:rPr lang="en-US" sz="2800" dirty="0"/>
              <a:t>)</a:t>
            </a:r>
          </a:p>
          <a:p>
            <a:pPr lvl="1"/>
            <a:r>
              <a:rPr lang="en-US" sz="2400" dirty="0"/>
              <a:t>Addition</a:t>
            </a:r>
          </a:p>
          <a:p>
            <a:pPr lvl="1"/>
            <a:r>
              <a:rPr lang="en-US" sz="2400" dirty="0"/>
              <a:t>Subtraction</a:t>
            </a:r>
          </a:p>
          <a:p>
            <a:pPr lvl="1"/>
            <a:r>
              <a:rPr lang="en-US" sz="2400" dirty="0"/>
              <a:t>Multiplication</a:t>
            </a:r>
          </a:p>
          <a:p>
            <a:pPr lvl="1"/>
            <a:r>
              <a:rPr lang="en-US" sz="2400" dirty="0"/>
              <a:t>Division</a:t>
            </a:r>
          </a:p>
          <a:p>
            <a:endParaRPr lang="en-US" sz="2800" dirty="0"/>
          </a:p>
          <a:p>
            <a:r>
              <a:rPr lang="en-US" sz="2800" dirty="0"/>
              <a:t>For this purpose, integers are represented using </a:t>
            </a:r>
            <a:r>
              <a:rPr lang="en-US" sz="2800" b="1" dirty="0"/>
              <a:t>two’s complement</a:t>
            </a:r>
            <a:r>
              <a:rPr lang="en-US" sz="2800" dirty="0"/>
              <a:t> (</a:t>
            </a:r>
            <a:r>
              <a:rPr lang="en-US" sz="2800" b="1" dirty="0"/>
              <a:t>C2</a:t>
            </a:r>
            <a:r>
              <a:rPr lang="en-US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863905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0BDE2A-B646-0D8D-9249-6CE9046B9B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Adder*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7C767C3-5387-C1D2-9D99-1832BBDE1B55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sum of 2 N-bit numbers requires N+1 bits to be represented</a:t>
            </a:r>
          </a:p>
          <a:p>
            <a:pPr lvl="1"/>
            <a:r>
              <a:rPr lang="en-US" sz="2400" dirty="0"/>
              <a:t>N = 1 → 2 bits to represent the sum</a:t>
            </a:r>
          </a:p>
          <a:p>
            <a:endParaRPr lang="en-US" sz="2800" dirty="0"/>
          </a:p>
          <a:p>
            <a:r>
              <a:rPr lang="en-US" sz="2800" dirty="0"/>
              <a:t>The simplest adder is the </a:t>
            </a:r>
            <a:r>
              <a:rPr lang="en-US" sz="2800" b="1" dirty="0"/>
              <a:t>Half Adder</a:t>
            </a:r>
            <a:r>
              <a:rPr lang="en-US" sz="2800" dirty="0"/>
              <a:t> (</a:t>
            </a:r>
            <a:r>
              <a:rPr lang="en-US" sz="2800" b="1" dirty="0"/>
              <a:t>HA</a:t>
            </a:r>
            <a:r>
              <a:rPr lang="en-US" sz="2800" dirty="0"/>
              <a:t>)</a:t>
            </a:r>
          </a:p>
          <a:p>
            <a:pPr lvl="1"/>
            <a:r>
              <a:rPr lang="en-US" sz="2400" dirty="0"/>
              <a:t>Just the sum of the two 1-bit inputs (a, b)</a:t>
            </a:r>
          </a:p>
          <a:p>
            <a:pPr lvl="1"/>
            <a:r>
              <a:rPr lang="en-US" sz="2400" dirty="0"/>
              <a:t>Output must be 2-bit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08CB0BB-063B-0AAF-3B0F-8622AAB88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2384" y="3140968"/>
            <a:ext cx="2021078" cy="1090922"/>
          </a:xfrm>
          <a:prstGeom prst="rect">
            <a:avLst/>
          </a:prstGeom>
        </p:spPr>
      </p:pic>
      <p:sp>
        <p:nvSpPr>
          <p:cNvPr id="10" name="Freccia a destra 9">
            <a:extLst>
              <a:ext uri="{FF2B5EF4-FFF2-40B4-BE49-F238E27FC236}">
                <a16:creationId xmlns:a16="http://schemas.microsoft.com/office/drawing/2014/main" id="{0EA82D9C-05D2-B149-31CD-BA8FC4C3760D}"/>
              </a:ext>
            </a:extLst>
          </p:cNvPr>
          <p:cNvSpPr/>
          <p:nvPr/>
        </p:nvSpPr>
        <p:spPr>
          <a:xfrm>
            <a:off x="7032104" y="3542413"/>
            <a:ext cx="2316859" cy="288032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3542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0BDE2A-B646-0D8D-9249-6CE9046B9B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Adder*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7C767C3-5387-C1D2-9D99-1832BBDE1B55}"/>
                  </a:ext>
                </a:extLst>
              </p:cNvPr>
              <p:cNvSpPr>
                <a:spLocks noGrp="1"/>
              </p:cNvSpPr>
              <p:nvPr>
                <p:ph idx="14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800" dirty="0"/>
                  <a:t>The sum of 2 N-bit numbers requires N+1 bits to be represented</a:t>
                </a:r>
              </a:p>
              <a:p>
                <a:pPr lvl="1"/>
                <a:r>
                  <a:rPr lang="en-US" sz="2400" dirty="0"/>
                  <a:t>N = 1 → 2 bits to represent the sum</a:t>
                </a:r>
              </a:p>
              <a:p>
                <a:endParaRPr lang="en-US" sz="2800" dirty="0"/>
              </a:p>
              <a:p>
                <a:r>
                  <a:rPr lang="en-US" sz="2800" dirty="0"/>
                  <a:t>The simplest adder is the </a:t>
                </a:r>
                <a:r>
                  <a:rPr lang="en-US" sz="2800" b="1" dirty="0"/>
                  <a:t>Half Adder</a:t>
                </a:r>
                <a:r>
                  <a:rPr lang="en-US" sz="2800" dirty="0"/>
                  <a:t> (</a:t>
                </a:r>
                <a:r>
                  <a:rPr lang="en-US" sz="2800" b="1" dirty="0"/>
                  <a:t>HA</a:t>
                </a:r>
                <a:r>
                  <a:rPr lang="en-US" sz="2800" dirty="0"/>
                  <a:t>)</a:t>
                </a:r>
              </a:p>
              <a:p>
                <a:pPr lvl="1"/>
                <a:r>
                  <a:rPr lang="en-US" sz="2400" dirty="0"/>
                  <a:t>Just the sum of the two 1-bit inputs (a, b)</a:t>
                </a:r>
              </a:p>
              <a:p>
                <a:pPr lvl="1"/>
                <a:r>
                  <a:rPr lang="en-US" sz="2400" dirty="0"/>
                  <a:t>Output must be 2-bit</a:t>
                </a:r>
              </a:p>
              <a:p>
                <a:pPr lvl="2"/>
                <a:r>
                  <a:rPr lang="en-US" sz="2400" dirty="0"/>
                  <a:t>s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it-IT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i="0" dirty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i="0" dirty="0" smtClean="0">
                            <a:latin typeface="Cambria Math" panose="02040503050406030204" pitchFamily="18" charset="0"/>
                          </a:rPr>
                          <m:t>out</m:t>
                        </m:r>
                      </m:sub>
                    </m:sSub>
                  </m:oMath>
                </a14:m>
                <a:r>
                  <a:rPr lang="en-US" sz="2400" dirty="0"/>
                  <a:t> = </a:t>
                </a:r>
                <a:r>
                  <a:rPr lang="en-US" sz="2400" b="1" dirty="0"/>
                  <a:t>carry</a:t>
                </a:r>
                <a:r>
                  <a:rPr lang="en-US" sz="2400" dirty="0"/>
                  <a:t> (</a:t>
                </a:r>
                <a:r>
                  <a:rPr lang="en-US" sz="2400" b="1" dirty="0"/>
                  <a:t>output</a:t>
                </a:r>
                <a:r>
                  <a:rPr lang="en-US" sz="2400" dirty="0"/>
                  <a:t>)</a:t>
                </a: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7C767C3-5387-C1D2-9D99-1832BBDE1B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4"/>
              </p:nvPr>
            </p:nvSpPr>
            <p:spPr>
              <a:blipFill>
                <a:blip r:embed="rId2"/>
                <a:stretch>
                  <a:fillRect l="-952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>
            <a:extLst>
              <a:ext uri="{FF2B5EF4-FFF2-40B4-BE49-F238E27FC236}">
                <a16:creationId xmlns:a16="http://schemas.microsoft.com/office/drawing/2014/main" id="{108CB0BB-063B-0AAF-3B0F-8622AAB880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2384" y="3140968"/>
            <a:ext cx="2021078" cy="1090922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9CD38F69-CD53-ADE6-5468-472151DCB7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1864" y="4797152"/>
            <a:ext cx="2549313" cy="1113889"/>
          </a:xfrm>
          <a:prstGeom prst="rect">
            <a:avLst/>
          </a:prstGeom>
        </p:spPr>
      </p:pic>
      <p:sp>
        <p:nvSpPr>
          <p:cNvPr id="10" name="Freccia a destra 9">
            <a:extLst>
              <a:ext uri="{FF2B5EF4-FFF2-40B4-BE49-F238E27FC236}">
                <a16:creationId xmlns:a16="http://schemas.microsoft.com/office/drawing/2014/main" id="{0EA82D9C-05D2-B149-31CD-BA8FC4C3760D}"/>
              </a:ext>
            </a:extLst>
          </p:cNvPr>
          <p:cNvSpPr/>
          <p:nvPr/>
        </p:nvSpPr>
        <p:spPr>
          <a:xfrm>
            <a:off x="7032104" y="3542413"/>
            <a:ext cx="2316859" cy="288032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7137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0BDE2A-B646-0D8D-9249-6CE9046B9B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Half Adder (HA)*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9CD38F69-CD53-ADE6-5468-472151DCB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68" y="2872055"/>
            <a:ext cx="2549313" cy="11138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ella 7">
                <a:extLst>
                  <a:ext uri="{FF2B5EF4-FFF2-40B4-BE49-F238E27FC236}">
                    <a16:creationId xmlns:a16="http://schemas.microsoft.com/office/drawing/2014/main" id="{65B1AEE1-855D-6984-B4DB-3253F5ED7D6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78308878"/>
                  </p:ext>
                </p:extLst>
              </p:nvPr>
            </p:nvGraphicFramePr>
            <p:xfrm>
              <a:off x="4511244" y="2476927"/>
              <a:ext cx="169507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60680">
                      <a:extLst>
                        <a:ext uri="{9D8B030D-6E8A-4147-A177-3AD203B41FA5}">
                          <a16:colId xmlns:a16="http://schemas.microsoft.com/office/drawing/2014/main" val="1989965339"/>
                        </a:ext>
                      </a:extLst>
                    </a:gridCol>
                    <a:gridCol w="373380">
                      <a:extLst>
                        <a:ext uri="{9D8B030D-6E8A-4147-A177-3AD203B41FA5}">
                          <a16:colId xmlns:a16="http://schemas.microsoft.com/office/drawing/2014/main" val="3515078568"/>
                        </a:ext>
                      </a:extLst>
                    </a:gridCol>
                    <a:gridCol w="343218">
                      <a:extLst>
                        <a:ext uri="{9D8B030D-6E8A-4147-A177-3AD203B41FA5}">
                          <a16:colId xmlns:a16="http://schemas.microsoft.com/office/drawing/2014/main" val="2660305076"/>
                        </a:ext>
                      </a:extLst>
                    </a:gridCol>
                    <a:gridCol w="617792">
                      <a:extLst>
                        <a:ext uri="{9D8B030D-6E8A-4147-A177-3AD203B41FA5}">
                          <a16:colId xmlns:a16="http://schemas.microsoft.com/office/drawing/2014/main" val="199391291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1" i="0" dirty="0" smtClean="0">
                                    <a:latin typeface="Cambria Math" panose="02040503050406030204" pitchFamily="18" charset="0"/>
                                  </a:rPr>
                                  <m:t>𝐚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1" i="0" smtClean="0">
                                    <a:latin typeface="Cambria Math" panose="02040503050406030204" pitchFamily="18" charset="0"/>
                                  </a:rPr>
                                  <m:t>𝐛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1" i="0" smtClean="0">
                                    <a:latin typeface="Cambria Math" panose="02040503050406030204" pitchFamily="18" charset="0"/>
                                  </a:rPr>
                                  <m:t>𝐬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1" i="0" smtClean="0">
                                        <a:latin typeface="Cambria Math" panose="02040503050406030204" pitchFamily="18" charset="0"/>
                                      </a:rPr>
                                      <m:t>𝐜</m:t>
                                    </m:r>
                                  </m:e>
                                  <m:sub>
                                    <m:r>
                                      <a:rPr lang="it-IT" b="1" i="0" smtClean="0">
                                        <a:latin typeface="Cambria Math" panose="02040503050406030204" pitchFamily="18" charset="0"/>
                                      </a:rPr>
                                      <m:t>𝐨𝐮𝐭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447712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20280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50375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515914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8341265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ella 7">
                <a:extLst>
                  <a:ext uri="{FF2B5EF4-FFF2-40B4-BE49-F238E27FC236}">
                    <a16:creationId xmlns:a16="http://schemas.microsoft.com/office/drawing/2014/main" id="{65B1AEE1-855D-6984-B4DB-3253F5ED7D6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78308878"/>
                  </p:ext>
                </p:extLst>
              </p:nvPr>
            </p:nvGraphicFramePr>
            <p:xfrm>
              <a:off x="4511244" y="2476927"/>
              <a:ext cx="169507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60680">
                      <a:extLst>
                        <a:ext uri="{9D8B030D-6E8A-4147-A177-3AD203B41FA5}">
                          <a16:colId xmlns:a16="http://schemas.microsoft.com/office/drawing/2014/main" val="1989965339"/>
                        </a:ext>
                      </a:extLst>
                    </a:gridCol>
                    <a:gridCol w="373380">
                      <a:extLst>
                        <a:ext uri="{9D8B030D-6E8A-4147-A177-3AD203B41FA5}">
                          <a16:colId xmlns:a16="http://schemas.microsoft.com/office/drawing/2014/main" val="3515078568"/>
                        </a:ext>
                      </a:extLst>
                    </a:gridCol>
                    <a:gridCol w="343218">
                      <a:extLst>
                        <a:ext uri="{9D8B030D-6E8A-4147-A177-3AD203B41FA5}">
                          <a16:colId xmlns:a16="http://schemas.microsoft.com/office/drawing/2014/main" val="2660305076"/>
                        </a:ext>
                      </a:extLst>
                    </a:gridCol>
                    <a:gridCol w="617792">
                      <a:extLst>
                        <a:ext uri="{9D8B030D-6E8A-4147-A177-3AD203B41FA5}">
                          <a16:colId xmlns:a16="http://schemas.microsoft.com/office/drawing/2014/main" val="199391291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390" t="-1639" r="-376271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8387" t="-1639" r="-258065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19643" t="-1639" r="-185714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75490" t="-1639" r="-1961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447712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20280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50375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515914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8341265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CasellaDiTesto 8">
            <a:extLst>
              <a:ext uri="{FF2B5EF4-FFF2-40B4-BE49-F238E27FC236}">
                <a16:creationId xmlns:a16="http://schemas.microsoft.com/office/drawing/2014/main" id="{EF0E3771-819C-B8FF-8D53-4F410EAA4D9F}"/>
              </a:ext>
            </a:extLst>
          </p:cNvPr>
          <p:cNvSpPr txBox="1"/>
          <p:nvPr/>
        </p:nvSpPr>
        <p:spPr>
          <a:xfrm>
            <a:off x="4511245" y="2060848"/>
            <a:ext cx="16950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noProof="0" dirty="0"/>
              <a:t>HA truth table</a:t>
            </a:r>
          </a:p>
        </p:txBody>
      </p:sp>
      <p:sp>
        <p:nvSpPr>
          <p:cNvPr id="12" name="Freccia a destra 11">
            <a:extLst>
              <a:ext uri="{FF2B5EF4-FFF2-40B4-BE49-F238E27FC236}">
                <a16:creationId xmlns:a16="http://schemas.microsoft.com/office/drawing/2014/main" id="{DAD5B884-BE1E-5BAA-6B12-6F30BABE158F}"/>
              </a:ext>
            </a:extLst>
          </p:cNvPr>
          <p:cNvSpPr/>
          <p:nvPr/>
        </p:nvSpPr>
        <p:spPr>
          <a:xfrm>
            <a:off x="3251348" y="3284983"/>
            <a:ext cx="893249" cy="288032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3813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0BDE2A-B646-0D8D-9249-6CE9046B9B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Half Adder (HA)*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9CD38F69-CD53-ADE6-5468-472151DCB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68" y="2872055"/>
            <a:ext cx="2549313" cy="11138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ella 7">
                <a:extLst>
                  <a:ext uri="{FF2B5EF4-FFF2-40B4-BE49-F238E27FC236}">
                    <a16:creationId xmlns:a16="http://schemas.microsoft.com/office/drawing/2014/main" id="{65B1AEE1-855D-6984-B4DB-3253F5ED7D6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511244" y="2476927"/>
              <a:ext cx="169507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60680">
                      <a:extLst>
                        <a:ext uri="{9D8B030D-6E8A-4147-A177-3AD203B41FA5}">
                          <a16:colId xmlns:a16="http://schemas.microsoft.com/office/drawing/2014/main" val="1989965339"/>
                        </a:ext>
                      </a:extLst>
                    </a:gridCol>
                    <a:gridCol w="373380">
                      <a:extLst>
                        <a:ext uri="{9D8B030D-6E8A-4147-A177-3AD203B41FA5}">
                          <a16:colId xmlns:a16="http://schemas.microsoft.com/office/drawing/2014/main" val="3515078568"/>
                        </a:ext>
                      </a:extLst>
                    </a:gridCol>
                    <a:gridCol w="343218">
                      <a:extLst>
                        <a:ext uri="{9D8B030D-6E8A-4147-A177-3AD203B41FA5}">
                          <a16:colId xmlns:a16="http://schemas.microsoft.com/office/drawing/2014/main" val="2660305076"/>
                        </a:ext>
                      </a:extLst>
                    </a:gridCol>
                    <a:gridCol w="617792">
                      <a:extLst>
                        <a:ext uri="{9D8B030D-6E8A-4147-A177-3AD203B41FA5}">
                          <a16:colId xmlns:a16="http://schemas.microsoft.com/office/drawing/2014/main" val="199391291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1" i="0" dirty="0" smtClean="0">
                                    <a:latin typeface="Cambria Math" panose="02040503050406030204" pitchFamily="18" charset="0"/>
                                  </a:rPr>
                                  <m:t>𝐚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1" i="0" smtClean="0">
                                    <a:latin typeface="Cambria Math" panose="02040503050406030204" pitchFamily="18" charset="0"/>
                                  </a:rPr>
                                  <m:t>𝐛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1" i="0" smtClean="0">
                                    <a:latin typeface="Cambria Math" panose="02040503050406030204" pitchFamily="18" charset="0"/>
                                  </a:rPr>
                                  <m:t>𝐬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1" i="0" smtClean="0">
                                        <a:latin typeface="Cambria Math" panose="02040503050406030204" pitchFamily="18" charset="0"/>
                                      </a:rPr>
                                      <m:t>𝐜</m:t>
                                    </m:r>
                                  </m:e>
                                  <m:sub>
                                    <m:r>
                                      <a:rPr lang="it-IT" b="1" i="0" smtClean="0">
                                        <a:latin typeface="Cambria Math" panose="02040503050406030204" pitchFamily="18" charset="0"/>
                                      </a:rPr>
                                      <m:t>𝐨𝐮𝐭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447712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20280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50375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515914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8341265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ella 7">
                <a:extLst>
                  <a:ext uri="{FF2B5EF4-FFF2-40B4-BE49-F238E27FC236}">
                    <a16:creationId xmlns:a16="http://schemas.microsoft.com/office/drawing/2014/main" id="{65B1AEE1-855D-6984-B4DB-3253F5ED7D6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511244" y="2476927"/>
              <a:ext cx="169507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60680">
                      <a:extLst>
                        <a:ext uri="{9D8B030D-6E8A-4147-A177-3AD203B41FA5}">
                          <a16:colId xmlns:a16="http://schemas.microsoft.com/office/drawing/2014/main" val="1989965339"/>
                        </a:ext>
                      </a:extLst>
                    </a:gridCol>
                    <a:gridCol w="373380">
                      <a:extLst>
                        <a:ext uri="{9D8B030D-6E8A-4147-A177-3AD203B41FA5}">
                          <a16:colId xmlns:a16="http://schemas.microsoft.com/office/drawing/2014/main" val="3515078568"/>
                        </a:ext>
                      </a:extLst>
                    </a:gridCol>
                    <a:gridCol w="343218">
                      <a:extLst>
                        <a:ext uri="{9D8B030D-6E8A-4147-A177-3AD203B41FA5}">
                          <a16:colId xmlns:a16="http://schemas.microsoft.com/office/drawing/2014/main" val="2660305076"/>
                        </a:ext>
                      </a:extLst>
                    </a:gridCol>
                    <a:gridCol w="617792">
                      <a:extLst>
                        <a:ext uri="{9D8B030D-6E8A-4147-A177-3AD203B41FA5}">
                          <a16:colId xmlns:a16="http://schemas.microsoft.com/office/drawing/2014/main" val="199391291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390" t="-1639" r="-376271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8387" t="-1639" r="-258065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19643" t="-1639" r="-185714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75490" t="-1639" r="-1961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447712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20280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50375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515914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8341265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CasellaDiTesto 8">
            <a:extLst>
              <a:ext uri="{FF2B5EF4-FFF2-40B4-BE49-F238E27FC236}">
                <a16:creationId xmlns:a16="http://schemas.microsoft.com/office/drawing/2014/main" id="{EF0E3771-819C-B8FF-8D53-4F410EAA4D9F}"/>
              </a:ext>
            </a:extLst>
          </p:cNvPr>
          <p:cNvSpPr txBox="1"/>
          <p:nvPr/>
        </p:nvSpPr>
        <p:spPr>
          <a:xfrm>
            <a:off x="4511245" y="2060848"/>
            <a:ext cx="16950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noProof="0" dirty="0"/>
              <a:t>HA truth table</a:t>
            </a:r>
          </a:p>
        </p:txBody>
      </p:sp>
      <p:sp>
        <p:nvSpPr>
          <p:cNvPr id="12" name="Freccia a destra 11">
            <a:extLst>
              <a:ext uri="{FF2B5EF4-FFF2-40B4-BE49-F238E27FC236}">
                <a16:creationId xmlns:a16="http://schemas.microsoft.com/office/drawing/2014/main" id="{DAD5B884-BE1E-5BAA-6B12-6F30BABE158F}"/>
              </a:ext>
            </a:extLst>
          </p:cNvPr>
          <p:cNvSpPr/>
          <p:nvPr/>
        </p:nvSpPr>
        <p:spPr>
          <a:xfrm>
            <a:off x="3251348" y="3284983"/>
            <a:ext cx="893249" cy="288032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ccia a destra 2">
            <a:extLst>
              <a:ext uri="{FF2B5EF4-FFF2-40B4-BE49-F238E27FC236}">
                <a16:creationId xmlns:a16="http://schemas.microsoft.com/office/drawing/2014/main" id="{50833212-8FAC-A8B4-B0E2-34CFE443AF21}"/>
              </a:ext>
            </a:extLst>
          </p:cNvPr>
          <p:cNvSpPr/>
          <p:nvPr/>
        </p:nvSpPr>
        <p:spPr>
          <a:xfrm>
            <a:off x="6383872" y="2636912"/>
            <a:ext cx="504216" cy="288032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F38E640F-BB2B-9725-F6C1-F2972838E19A}"/>
                  </a:ext>
                </a:extLst>
              </p:cNvPr>
              <p:cNvSpPr txBox="1"/>
              <p:nvPr/>
            </p:nvSpPr>
            <p:spPr>
              <a:xfrm>
                <a:off x="6960096" y="2580873"/>
                <a:ext cx="237626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2000" b="0" i="0" noProof="0" dirty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sz="2000" i="0" noProof="0" dirty="0" smtClean="0">
                        <a:latin typeface="Cambria Math" panose="02040503050406030204" pitchFamily="18" charset="0"/>
                      </a:rPr>
                      <m:t> = 1</m:t>
                    </m:r>
                  </m:oMath>
                </a14:m>
                <a:r>
                  <a:rPr lang="en-US" sz="2000" noProof="0" dirty="0"/>
                  <a:t>, when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2000" b="0" i="0" noProof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sz="2000" i="0" noProof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m:rPr>
                        <m:sty m:val="p"/>
                      </m:rPr>
                      <a:rPr lang="it-IT" sz="2000" b="0" i="0" noProof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</m:oMath>
                </a14:m>
                <a:endParaRPr lang="en-US" sz="2000" noProof="0" dirty="0"/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F38E640F-BB2B-9725-F6C1-F2972838E1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096" y="2580873"/>
                <a:ext cx="2376264" cy="400110"/>
              </a:xfrm>
              <a:prstGeom prst="rect">
                <a:avLst/>
              </a:prstGeom>
              <a:blipFill>
                <a:blip r:embed="rId4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Input penna 10">
                <a:extLst>
                  <a:ext uri="{FF2B5EF4-FFF2-40B4-BE49-F238E27FC236}">
                    <a16:creationId xmlns:a16="http://schemas.microsoft.com/office/drawing/2014/main" id="{8CDA786F-97E0-099B-7B4E-19324163AED9}"/>
                  </a:ext>
                </a:extLst>
              </p14:cNvPr>
              <p14:cNvContentPartPr/>
              <p14:nvPr/>
            </p14:nvContentPartPr>
            <p14:xfrm>
              <a:off x="5291763" y="2537581"/>
              <a:ext cx="259200" cy="1753560"/>
            </p14:xfrm>
          </p:contentPart>
        </mc:Choice>
        <mc:Fallback xmlns="">
          <p:pic>
            <p:nvPicPr>
              <p:cNvPr id="11" name="Input penna 10">
                <a:extLst>
                  <a:ext uri="{FF2B5EF4-FFF2-40B4-BE49-F238E27FC236}">
                    <a16:creationId xmlns:a16="http://schemas.microsoft.com/office/drawing/2014/main" id="{8CDA786F-97E0-099B-7B4E-19324163AED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237763" y="2429941"/>
                <a:ext cx="366840" cy="1969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065950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0BDE2A-B646-0D8D-9249-6CE9046B9B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Half Adder (HA)*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9CD38F69-CD53-ADE6-5468-472151DCB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68" y="2872055"/>
            <a:ext cx="2549313" cy="11138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ella 7">
                <a:extLst>
                  <a:ext uri="{FF2B5EF4-FFF2-40B4-BE49-F238E27FC236}">
                    <a16:creationId xmlns:a16="http://schemas.microsoft.com/office/drawing/2014/main" id="{65B1AEE1-855D-6984-B4DB-3253F5ED7D6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511244" y="2476927"/>
              <a:ext cx="169507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60680">
                      <a:extLst>
                        <a:ext uri="{9D8B030D-6E8A-4147-A177-3AD203B41FA5}">
                          <a16:colId xmlns:a16="http://schemas.microsoft.com/office/drawing/2014/main" val="1989965339"/>
                        </a:ext>
                      </a:extLst>
                    </a:gridCol>
                    <a:gridCol w="373380">
                      <a:extLst>
                        <a:ext uri="{9D8B030D-6E8A-4147-A177-3AD203B41FA5}">
                          <a16:colId xmlns:a16="http://schemas.microsoft.com/office/drawing/2014/main" val="3515078568"/>
                        </a:ext>
                      </a:extLst>
                    </a:gridCol>
                    <a:gridCol w="343218">
                      <a:extLst>
                        <a:ext uri="{9D8B030D-6E8A-4147-A177-3AD203B41FA5}">
                          <a16:colId xmlns:a16="http://schemas.microsoft.com/office/drawing/2014/main" val="2660305076"/>
                        </a:ext>
                      </a:extLst>
                    </a:gridCol>
                    <a:gridCol w="617792">
                      <a:extLst>
                        <a:ext uri="{9D8B030D-6E8A-4147-A177-3AD203B41FA5}">
                          <a16:colId xmlns:a16="http://schemas.microsoft.com/office/drawing/2014/main" val="199391291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1" i="0" dirty="0" smtClean="0">
                                    <a:latin typeface="Cambria Math" panose="02040503050406030204" pitchFamily="18" charset="0"/>
                                  </a:rPr>
                                  <m:t>𝐚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1" i="0" smtClean="0">
                                    <a:latin typeface="Cambria Math" panose="02040503050406030204" pitchFamily="18" charset="0"/>
                                  </a:rPr>
                                  <m:t>𝐛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1" i="0" smtClean="0">
                                    <a:latin typeface="Cambria Math" panose="02040503050406030204" pitchFamily="18" charset="0"/>
                                  </a:rPr>
                                  <m:t>𝐬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1" i="0" smtClean="0">
                                        <a:latin typeface="Cambria Math" panose="02040503050406030204" pitchFamily="18" charset="0"/>
                                      </a:rPr>
                                      <m:t>𝐜</m:t>
                                    </m:r>
                                  </m:e>
                                  <m:sub>
                                    <m:r>
                                      <a:rPr lang="it-IT" b="1" i="0" smtClean="0">
                                        <a:latin typeface="Cambria Math" panose="02040503050406030204" pitchFamily="18" charset="0"/>
                                      </a:rPr>
                                      <m:t>𝐨𝐮𝐭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447712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20280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50375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515914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8341265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ella 7">
                <a:extLst>
                  <a:ext uri="{FF2B5EF4-FFF2-40B4-BE49-F238E27FC236}">
                    <a16:creationId xmlns:a16="http://schemas.microsoft.com/office/drawing/2014/main" id="{65B1AEE1-855D-6984-B4DB-3253F5ED7D6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511244" y="2476927"/>
              <a:ext cx="169507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60680">
                      <a:extLst>
                        <a:ext uri="{9D8B030D-6E8A-4147-A177-3AD203B41FA5}">
                          <a16:colId xmlns:a16="http://schemas.microsoft.com/office/drawing/2014/main" val="1989965339"/>
                        </a:ext>
                      </a:extLst>
                    </a:gridCol>
                    <a:gridCol w="373380">
                      <a:extLst>
                        <a:ext uri="{9D8B030D-6E8A-4147-A177-3AD203B41FA5}">
                          <a16:colId xmlns:a16="http://schemas.microsoft.com/office/drawing/2014/main" val="3515078568"/>
                        </a:ext>
                      </a:extLst>
                    </a:gridCol>
                    <a:gridCol w="343218">
                      <a:extLst>
                        <a:ext uri="{9D8B030D-6E8A-4147-A177-3AD203B41FA5}">
                          <a16:colId xmlns:a16="http://schemas.microsoft.com/office/drawing/2014/main" val="2660305076"/>
                        </a:ext>
                      </a:extLst>
                    </a:gridCol>
                    <a:gridCol w="617792">
                      <a:extLst>
                        <a:ext uri="{9D8B030D-6E8A-4147-A177-3AD203B41FA5}">
                          <a16:colId xmlns:a16="http://schemas.microsoft.com/office/drawing/2014/main" val="199391291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390" t="-1639" r="-376271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8387" t="-1639" r="-258065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19643" t="-1639" r="-185714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75490" t="-1639" r="-1961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447712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20280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50375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515914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8341265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CasellaDiTesto 8">
            <a:extLst>
              <a:ext uri="{FF2B5EF4-FFF2-40B4-BE49-F238E27FC236}">
                <a16:creationId xmlns:a16="http://schemas.microsoft.com/office/drawing/2014/main" id="{EF0E3771-819C-B8FF-8D53-4F410EAA4D9F}"/>
              </a:ext>
            </a:extLst>
          </p:cNvPr>
          <p:cNvSpPr txBox="1"/>
          <p:nvPr/>
        </p:nvSpPr>
        <p:spPr>
          <a:xfrm>
            <a:off x="4511245" y="2060848"/>
            <a:ext cx="16950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noProof="0" dirty="0"/>
              <a:t>HA truth table</a:t>
            </a:r>
          </a:p>
        </p:txBody>
      </p:sp>
      <p:sp>
        <p:nvSpPr>
          <p:cNvPr id="12" name="Freccia a destra 11">
            <a:extLst>
              <a:ext uri="{FF2B5EF4-FFF2-40B4-BE49-F238E27FC236}">
                <a16:creationId xmlns:a16="http://schemas.microsoft.com/office/drawing/2014/main" id="{DAD5B884-BE1E-5BAA-6B12-6F30BABE158F}"/>
              </a:ext>
            </a:extLst>
          </p:cNvPr>
          <p:cNvSpPr/>
          <p:nvPr/>
        </p:nvSpPr>
        <p:spPr>
          <a:xfrm>
            <a:off x="3251348" y="3284983"/>
            <a:ext cx="893249" cy="288032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ccia a destra 2">
            <a:extLst>
              <a:ext uri="{FF2B5EF4-FFF2-40B4-BE49-F238E27FC236}">
                <a16:creationId xmlns:a16="http://schemas.microsoft.com/office/drawing/2014/main" id="{50833212-8FAC-A8B4-B0E2-34CFE443AF21}"/>
              </a:ext>
            </a:extLst>
          </p:cNvPr>
          <p:cNvSpPr/>
          <p:nvPr/>
        </p:nvSpPr>
        <p:spPr>
          <a:xfrm>
            <a:off x="6383872" y="2636912"/>
            <a:ext cx="504216" cy="288032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F38E640F-BB2B-9725-F6C1-F2972838E19A}"/>
                  </a:ext>
                </a:extLst>
              </p:cNvPr>
              <p:cNvSpPr txBox="1"/>
              <p:nvPr/>
            </p:nvSpPr>
            <p:spPr>
              <a:xfrm>
                <a:off x="6960096" y="2580873"/>
                <a:ext cx="237626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2000" b="0" i="0" noProof="0" dirty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sz="2000" i="0" noProof="0" dirty="0" smtClean="0">
                        <a:latin typeface="Cambria Math" panose="02040503050406030204" pitchFamily="18" charset="0"/>
                      </a:rPr>
                      <m:t> = 1</m:t>
                    </m:r>
                  </m:oMath>
                </a14:m>
                <a:r>
                  <a:rPr lang="en-US" sz="2000" noProof="0" dirty="0"/>
                  <a:t>, when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2000" b="0" i="0" noProof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sz="2000" i="0" noProof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m:rPr>
                        <m:sty m:val="p"/>
                      </m:rPr>
                      <a:rPr lang="it-IT" sz="2000" b="0" i="0" noProof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</m:oMath>
                </a14:m>
                <a:endParaRPr lang="en-US" sz="2000" noProof="0" dirty="0"/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F38E640F-BB2B-9725-F6C1-F2972838E1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096" y="2580873"/>
                <a:ext cx="2376264" cy="400110"/>
              </a:xfrm>
              <a:prstGeom prst="rect">
                <a:avLst/>
              </a:prstGeom>
              <a:blipFill>
                <a:blip r:embed="rId4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Input penna 10">
                <a:extLst>
                  <a:ext uri="{FF2B5EF4-FFF2-40B4-BE49-F238E27FC236}">
                    <a16:creationId xmlns:a16="http://schemas.microsoft.com/office/drawing/2014/main" id="{8CDA786F-97E0-099B-7B4E-19324163AED9}"/>
                  </a:ext>
                </a:extLst>
              </p14:cNvPr>
              <p14:cNvContentPartPr/>
              <p14:nvPr/>
            </p14:nvContentPartPr>
            <p14:xfrm>
              <a:off x="5291763" y="2537581"/>
              <a:ext cx="259200" cy="1753560"/>
            </p14:xfrm>
          </p:contentPart>
        </mc:Choice>
        <mc:Fallback xmlns="">
          <p:pic>
            <p:nvPicPr>
              <p:cNvPr id="11" name="Input penna 10">
                <a:extLst>
                  <a:ext uri="{FF2B5EF4-FFF2-40B4-BE49-F238E27FC236}">
                    <a16:creationId xmlns:a16="http://schemas.microsoft.com/office/drawing/2014/main" id="{8CDA786F-97E0-099B-7B4E-19324163AED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237763" y="2429941"/>
                <a:ext cx="366840" cy="19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3" name="Input penna 12">
                <a:extLst>
                  <a:ext uri="{FF2B5EF4-FFF2-40B4-BE49-F238E27FC236}">
                    <a16:creationId xmlns:a16="http://schemas.microsoft.com/office/drawing/2014/main" id="{FC000337-E433-8298-8F43-A1A789905718}"/>
                  </a:ext>
                </a:extLst>
              </p14:cNvPr>
              <p14:cNvContentPartPr/>
              <p14:nvPr/>
            </p14:nvContentPartPr>
            <p14:xfrm>
              <a:off x="6953687" y="2368408"/>
              <a:ext cx="2621160" cy="772560"/>
            </p14:xfrm>
          </p:contentPart>
        </mc:Choice>
        <mc:Fallback xmlns="">
          <p:pic>
            <p:nvPicPr>
              <p:cNvPr id="13" name="Input penna 12">
                <a:extLst>
                  <a:ext uri="{FF2B5EF4-FFF2-40B4-BE49-F238E27FC236}">
                    <a16:creationId xmlns:a16="http://schemas.microsoft.com/office/drawing/2014/main" id="{FC000337-E433-8298-8F43-A1A78990571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947567" y="2362288"/>
                <a:ext cx="2633400" cy="784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uppo 13">
            <a:extLst>
              <a:ext uri="{FF2B5EF4-FFF2-40B4-BE49-F238E27FC236}">
                <a16:creationId xmlns:a16="http://schemas.microsoft.com/office/drawing/2014/main" id="{F0AE851F-AC0F-3E17-35D0-7EB3772F18A6}"/>
              </a:ext>
            </a:extLst>
          </p:cNvPr>
          <p:cNvGrpSpPr/>
          <p:nvPr/>
        </p:nvGrpSpPr>
        <p:grpSpPr>
          <a:xfrm>
            <a:off x="6775487" y="1431688"/>
            <a:ext cx="1314000" cy="253080"/>
            <a:chOff x="7367163" y="1500421"/>
            <a:chExt cx="1314000" cy="253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5" name="Input penna 14">
                  <a:extLst>
                    <a:ext uri="{FF2B5EF4-FFF2-40B4-BE49-F238E27FC236}">
                      <a16:creationId xmlns:a16="http://schemas.microsoft.com/office/drawing/2014/main" id="{CD06E956-1A41-ECD8-DA76-3552CCB03E2B}"/>
                    </a:ext>
                  </a:extLst>
                </p14:cNvPr>
                <p14:cNvContentPartPr/>
                <p14:nvPr/>
              </p14:nvContentPartPr>
              <p14:xfrm>
                <a:off x="7367163" y="1501141"/>
                <a:ext cx="177120" cy="250920"/>
              </p14:xfrm>
            </p:contentPart>
          </mc:Choice>
          <mc:Fallback xmlns="">
            <p:pic>
              <p:nvPicPr>
                <p:cNvPr id="15" name="Input penna 14">
                  <a:extLst>
                    <a:ext uri="{FF2B5EF4-FFF2-40B4-BE49-F238E27FC236}">
                      <a16:creationId xmlns:a16="http://schemas.microsoft.com/office/drawing/2014/main" id="{CD06E956-1A41-ECD8-DA76-3552CCB03E2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361043" y="1495021"/>
                  <a:ext cx="18936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6" name="Input penna 15">
                  <a:extLst>
                    <a:ext uri="{FF2B5EF4-FFF2-40B4-BE49-F238E27FC236}">
                      <a16:creationId xmlns:a16="http://schemas.microsoft.com/office/drawing/2014/main" id="{734E4225-5E9D-F8D6-5726-918456C5A66D}"/>
                    </a:ext>
                  </a:extLst>
                </p14:cNvPr>
                <p14:cNvContentPartPr/>
                <p14:nvPr/>
              </p14:nvContentPartPr>
              <p14:xfrm>
                <a:off x="7550043" y="1650901"/>
                <a:ext cx="167040" cy="102600"/>
              </p14:xfrm>
            </p:contentPart>
          </mc:Choice>
          <mc:Fallback xmlns="">
            <p:pic>
              <p:nvPicPr>
                <p:cNvPr id="16" name="Input penna 15">
                  <a:extLst>
                    <a:ext uri="{FF2B5EF4-FFF2-40B4-BE49-F238E27FC236}">
                      <a16:creationId xmlns:a16="http://schemas.microsoft.com/office/drawing/2014/main" id="{734E4225-5E9D-F8D6-5726-918456C5A66D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543923" y="1644781"/>
                  <a:ext cx="17928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7" name="Input penna 16">
                  <a:extLst>
                    <a:ext uri="{FF2B5EF4-FFF2-40B4-BE49-F238E27FC236}">
                      <a16:creationId xmlns:a16="http://schemas.microsoft.com/office/drawing/2014/main" id="{C35E2E89-9145-C754-44E2-87D7AB114664}"/>
                    </a:ext>
                  </a:extLst>
                </p14:cNvPr>
                <p14:cNvContentPartPr/>
                <p14:nvPr/>
              </p14:nvContentPartPr>
              <p14:xfrm>
                <a:off x="7730403" y="1642621"/>
                <a:ext cx="147600" cy="102960"/>
              </p14:xfrm>
            </p:contentPart>
          </mc:Choice>
          <mc:Fallback xmlns="">
            <p:pic>
              <p:nvPicPr>
                <p:cNvPr id="17" name="Input penna 16">
                  <a:extLst>
                    <a:ext uri="{FF2B5EF4-FFF2-40B4-BE49-F238E27FC236}">
                      <a16:creationId xmlns:a16="http://schemas.microsoft.com/office/drawing/2014/main" id="{C35E2E89-9145-C754-44E2-87D7AB114664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724283" y="1636501"/>
                  <a:ext cx="15984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8" name="Input penna 17">
                  <a:extLst>
                    <a:ext uri="{FF2B5EF4-FFF2-40B4-BE49-F238E27FC236}">
                      <a16:creationId xmlns:a16="http://schemas.microsoft.com/office/drawing/2014/main" id="{B86AC9EB-490C-0FA0-0426-9A47852C2906}"/>
                    </a:ext>
                  </a:extLst>
                </p14:cNvPr>
                <p14:cNvContentPartPr/>
                <p14:nvPr/>
              </p14:nvContentPartPr>
              <p14:xfrm>
                <a:off x="7860363" y="1634701"/>
                <a:ext cx="124560" cy="118440"/>
              </p14:xfrm>
            </p:contentPart>
          </mc:Choice>
          <mc:Fallback xmlns="">
            <p:pic>
              <p:nvPicPr>
                <p:cNvPr id="18" name="Input penna 17">
                  <a:extLst>
                    <a:ext uri="{FF2B5EF4-FFF2-40B4-BE49-F238E27FC236}">
                      <a16:creationId xmlns:a16="http://schemas.microsoft.com/office/drawing/2014/main" id="{B86AC9EB-490C-0FA0-0426-9A47852C290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854243" y="1628581"/>
                  <a:ext cx="13680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9" name="Input penna 18">
                  <a:extLst>
                    <a:ext uri="{FF2B5EF4-FFF2-40B4-BE49-F238E27FC236}">
                      <a16:creationId xmlns:a16="http://schemas.microsoft.com/office/drawing/2014/main" id="{EA0CFACD-C544-9974-0B3E-FB02D8EA1290}"/>
                    </a:ext>
                  </a:extLst>
                </p14:cNvPr>
                <p14:cNvContentPartPr/>
                <p14:nvPr/>
              </p14:nvContentPartPr>
              <p14:xfrm>
                <a:off x="8247363" y="1500421"/>
                <a:ext cx="95040" cy="248400"/>
              </p14:xfrm>
            </p:contentPart>
          </mc:Choice>
          <mc:Fallback xmlns="">
            <p:pic>
              <p:nvPicPr>
                <p:cNvPr id="19" name="Input penna 18">
                  <a:extLst>
                    <a:ext uri="{FF2B5EF4-FFF2-40B4-BE49-F238E27FC236}">
                      <a16:creationId xmlns:a16="http://schemas.microsoft.com/office/drawing/2014/main" id="{EA0CFACD-C544-9974-0B3E-FB02D8EA1290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241243" y="1494301"/>
                  <a:ext cx="10728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0" name="Input penna 19">
                  <a:extLst>
                    <a:ext uri="{FF2B5EF4-FFF2-40B4-BE49-F238E27FC236}">
                      <a16:creationId xmlns:a16="http://schemas.microsoft.com/office/drawing/2014/main" id="{B2A91B79-BE30-D001-DFA6-3A64E9C9821C}"/>
                    </a:ext>
                  </a:extLst>
                </p14:cNvPr>
                <p14:cNvContentPartPr/>
                <p14:nvPr/>
              </p14:nvContentPartPr>
              <p14:xfrm>
                <a:off x="8217123" y="1606981"/>
                <a:ext cx="106200" cy="37080"/>
              </p14:xfrm>
            </p:contentPart>
          </mc:Choice>
          <mc:Fallback xmlns="">
            <p:pic>
              <p:nvPicPr>
                <p:cNvPr id="20" name="Input penna 19">
                  <a:extLst>
                    <a:ext uri="{FF2B5EF4-FFF2-40B4-BE49-F238E27FC236}">
                      <a16:creationId xmlns:a16="http://schemas.microsoft.com/office/drawing/2014/main" id="{B2A91B79-BE30-D001-DFA6-3A64E9C9821C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211003" y="1600861"/>
                  <a:ext cx="11844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1" name="Input penna 20">
                  <a:extLst>
                    <a:ext uri="{FF2B5EF4-FFF2-40B4-BE49-F238E27FC236}">
                      <a16:creationId xmlns:a16="http://schemas.microsoft.com/office/drawing/2014/main" id="{16D7395F-D862-9604-8803-04FB2EEAFA32}"/>
                    </a:ext>
                  </a:extLst>
                </p14:cNvPr>
                <p14:cNvContentPartPr/>
                <p14:nvPr/>
              </p14:nvContentPartPr>
              <p14:xfrm>
                <a:off x="8364003" y="1531021"/>
                <a:ext cx="116640" cy="192960"/>
              </p14:xfrm>
            </p:contentPart>
          </mc:Choice>
          <mc:Fallback xmlns="">
            <p:pic>
              <p:nvPicPr>
                <p:cNvPr id="21" name="Input penna 20">
                  <a:extLst>
                    <a:ext uri="{FF2B5EF4-FFF2-40B4-BE49-F238E27FC236}">
                      <a16:creationId xmlns:a16="http://schemas.microsoft.com/office/drawing/2014/main" id="{16D7395F-D862-9604-8803-04FB2EEAFA3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357883" y="1524901"/>
                  <a:ext cx="12888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2" name="Input penna 21">
                  <a:extLst>
                    <a:ext uri="{FF2B5EF4-FFF2-40B4-BE49-F238E27FC236}">
                      <a16:creationId xmlns:a16="http://schemas.microsoft.com/office/drawing/2014/main" id="{CC3ED4DE-FE98-0346-07A5-366EBBAF7896}"/>
                    </a:ext>
                  </a:extLst>
                </p14:cNvPr>
                <p14:cNvContentPartPr/>
                <p14:nvPr/>
              </p14:nvContentPartPr>
              <p14:xfrm>
                <a:off x="8516643" y="1589341"/>
                <a:ext cx="40680" cy="153000"/>
              </p14:xfrm>
            </p:contentPart>
          </mc:Choice>
          <mc:Fallback xmlns="">
            <p:pic>
              <p:nvPicPr>
                <p:cNvPr id="22" name="Input penna 21">
                  <a:extLst>
                    <a:ext uri="{FF2B5EF4-FFF2-40B4-BE49-F238E27FC236}">
                      <a16:creationId xmlns:a16="http://schemas.microsoft.com/office/drawing/2014/main" id="{CC3ED4DE-FE98-0346-07A5-366EBBAF7896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510523" y="1583221"/>
                  <a:ext cx="5292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3" name="Input penna 22">
                  <a:extLst>
                    <a:ext uri="{FF2B5EF4-FFF2-40B4-BE49-F238E27FC236}">
                      <a16:creationId xmlns:a16="http://schemas.microsoft.com/office/drawing/2014/main" id="{7760EAF2-17D1-95E2-910E-1AA6665B93FD}"/>
                    </a:ext>
                  </a:extLst>
                </p14:cNvPr>
                <p14:cNvContentPartPr/>
                <p14:nvPr/>
              </p14:nvContentPartPr>
              <p14:xfrm>
                <a:off x="8552283" y="1587541"/>
                <a:ext cx="128880" cy="144720"/>
              </p14:xfrm>
            </p:contentPart>
          </mc:Choice>
          <mc:Fallback xmlns="">
            <p:pic>
              <p:nvPicPr>
                <p:cNvPr id="23" name="Input penna 22">
                  <a:extLst>
                    <a:ext uri="{FF2B5EF4-FFF2-40B4-BE49-F238E27FC236}">
                      <a16:creationId xmlns:a16="http://schemas.microsoft.com/office/drawing/2014/main" id="{7760EAF2-17D1-95E2-910E-1AA6665B93FD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546163" y="1581421"/>
                  <a:ext cx="141120" cy="156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uppo 23">
            <a:extLst>
              <a:ext uri="{FF2B5EF4-FFF2-40B4-BE49-F238E27FC236}">
                <a16:creationId xmlns:a16="http://schemas.microsoft.com/office/drawing/2014/main" id="{B066C942-C45C-6DD0-4435-086A1DA42941}"/>
              </a:ext>
            </a:extLst>
          </p:cNvPr>
          <p:cNvGrpSpPr/>
          <p:nvPr/>
        </p:nvGrpSpPr>
        <p:grpSpPr>
          <a:xfrm>
            <a:off x="8333207" y="1468048"/>
            <a:ext cx="2515321" cy="317880"/>
            <a:chOff x="8924883" y="1536781"/>
            <a:chExt cx="2515320" cy="31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5" name="Input penna 24">
                  <a:extLst>
                    <a:ext uri="{FF2B5EF4-FFF2-40B4-BE49-F238E27FC236}">
                      <a16:creationId xmlns:a16="http://schemas.microsoft.com/office/drawing/2014/main" id="{749193EC-C58F-A20B-0CF8-3E747CDF3FFA}"/>
                    </a:ext>
                  </a:extLst>
                </p14:cNvPr>
                <p14:cNvContentPartPr/>
                <p14:nvPr/>
              </p14:nvContentPartPr>
              <p14:xfrm>
                <a:off x="8924883" y="1601941"/>
                <a:ext cx="241920" cy="144720"/>
              </p14:xfrm>
            </p:contentPart>
          </mc:Choice>
          <mc:Fallback xmlns="">
            <p:pic>
              <p:nvPicPr>
                <p:cNvPr id="25" name="Input penna 24">
                  <a:extLst>
                    <a:ext uri="{FF2B5EF4-FFF2-40B4-BE49-F238E27FC236}">
                      <a16:creationId xmlns:a16="http://schemas.microsoft.com/office/drawing/2014/main" id="{749193EC-C58F-A20B-0CF8-3E747CDF3FFA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918763" y="1595821"/>
                  <a:ext cx="25416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6" name="Input penna 25">
                  <a:extLst>
                    <a:ext uri="{FF2B5EF4-FFF2-40B4-BE49-F238E27FC236}">
                      <a16:creationId xmlns:a16="http://schemas.microsoft.com/office/drawing/2014/main" id="{1989C97D-49CC-76F8-BD6F-B2AA96ED5690}"/>
                    </a:ext>
                  </a:extLst>
                </p14:cNvPr>
                <p14:cNvContentPartPr/>
                <p14:nvPr/>
              </p14:nvContentPartPr>
              <p14:xfrm>
                <a:off x="9193443" y="1633261"/>
                <a:ext cx="141840" cy="111600"/>
              </p14:xfrm>
            </p:contentPart>
          </mc:Choice>
          <mc:Fallback xmlns="">
            <p:pic>
              <p:nvPicPr>
                <p:cNvPr id="26" name="Input penna 25">
                  <a:extLst>
                    <a:ext uri="{FF2B5EF4-FFF2-40B4-BE49-F238E27FC236}">
                      <a16:creationId xmlns:a16="http://schemas.microsoft.com/office/drawing/2014/main" id="{1989C97D-49CC-76F8-BD6F-B2AA96ED5690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187323" y="1627141"/>
                  <a:ext cx="15408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7" name="Input penna 26">
                  <a:extLst>
                    <a:ext uri="{FF2B5EF4-FFF2-40B4-BE49-F238E27FC236}">
                      <a16:creationId xmlns:a16="http://schemas.microsoft.com/office/drawing/2014/main" id="{45FEF954-0970-14DC-F9E8-FCF2DA3AAED4}"/>
                    </a:ext>
                  </a:extLst>
                </p14:cNvPr>
                <p14:cNvContentPartPr/>
                <p14:nvPr/>
              </p14:nvContentPartPr>
              <p14:xfrm>
                <a:off x="9406563" y="1670701"/>
                <a:ext cx="18720" cy="77760"/>
              </p14:xfrm>
            </p:contentPart>
          </mc:Choice>
          <mc:Fallback xmlns="">
            <p:pic>
              <p:nvPicPr>
                <p:cNvPr id="27" name="Input penna 26">
                  <a:extLst>
                    <a:ext uri="{FF2B5EF4-FFF2-40B4-BE49-F238E27FC236}">
                      <a16:creationId xmlns:a16="http://schemas.microsoft.com/office/drawing/2014/main" id="{45FEF954-0970-14DC-F9E8-FCF2DA3AAED4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400443" y="1664581"/>
                  <a:ext cx="3096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8" name="Input penna 27">
                  <a:extLst>
                    <a:ext uri="{FF2B5EF4-FFF2-40B4-BE49-F238E27FC236}">
                      <a16:creationId xmlns:a16="http://schemas.microsoft.com/office/drawing/2014/main" id="{67BDA622-AEDB-1794-0943-4F91850DD47D}"/>
                    </a:ext>
                  </a:extLst>
                </p14:cNvPr>
                <p14:cNvContentPartPr/>
                <p14:nvPr/>
              </p14:nvContentPartPr>
              <p14:xfrm>
                <a:off x="9429243" y="1594381"/>
                <a:ext cx="141840" cy="154800"/>
              </p14:xfrm>
            </p:contentPart>
          </mc:Choice>
          <mc:Fallback xmlns="">
            <p:pic>
              <p:nvPicPr>
                <p:cNvPr id="28" name="Input penna 27">
                  <a:extLst>
                    <a:ext uri="{FF2B5EF4-FFF2-40B4-BE49-F238E27FC236}">
                      <a16:creationId xmlns:a16="http://schemas.microsoft.com/office/drawing/2014/main" id="{67BDA622-AEDB-1794-0943-4F91850DD47D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423123" y="1588261"/>
                  <a:ext cx="15408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9" name="Input penna 28">
                  <a:extLst>
                    <a:ext uri="{FF2B5EF4-FFF2-40B4-BE49-F238E27FC236}">
                      <a16:creationId xmlns:a16="http://schemas.microsoft.com/office/drawing/2014/main" id="{1C6A0B41-0334-275F-A859-46D08F107116}"/>
                    </a:ext>
                  </a:extLst>
                </p14:cNvPr>
                <p14:cNvContentPartPr/>
                <p14:nvPr/>
              </p14:nvContentPartPr>
              <p14:xfrm>
                <a:off x="9626883" y="1567741"/>
                <a:ext cx="114840" cy="168480"/>
              </p14:xfrm>
            </p:contentPart>
          </mc:Choice>
          <mc:Fallback xmlns="">
            <p:pic>
              <p:nvPicPr>
                <p:cNvPr id="29" name="Input penna 28">
                  <a:extLst>
                    <a:ext uri="{FF2B5EF4-FFF2-40B4-BE49-F238E27FC236}">
                      <a16:creationId xmlns:a16="http://schemas.microsoft.com/office/drawing/2014/main" id="{1C6A0B41-0334-275F-A859-46D08F107116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9620763" y="1561621"/>
                  <a:ext cx="12708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0" name="Input penna 29">
                  <a:extLst>
                    <a:ext uri="{FF2B5EF4-FFF2-40B4-BE49-F238E27FC236}">
                      <a16:creationId xmlns:a16="http://schemas.microsoft.com/office/drawing/2014/main" id="{E5A5CAFB-68D7-BBDE-22B0-F9E90559E064}"/>
                    </a:ext>
                  </a:extLst>
                </p14:cNvPr>
                <p14:cNvContentPartPr/>
                <p14:nvPr/>
              </p14:nvContentPartPr>
              <p14:xfrm>
                <a:off x="9932523" y="1627861"/>
                <a:ext cx="119160" cy="177480"/>
              </p14:xfrm>
            </p:contentPart>
          </mc:Choice>
          <mc:Fallback xmlns="">
            <p:pic>
              <p:nvPicPr>
                <p:cNvPr id="30" name="Input penna 29">
                  <a:extLst>
                    <a:ext uri="{FF2B5EF4-FFF2-40B4-BE49-F238E27FC236}">
                      <a16:creationId xmlns:a16="http://schemas.microsoft.com/office/drawing/2014/main" id="{E5A5CAFB-68D7-BBDE-22B0-F9E90559E064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9926403" y="1621741"/>
                  <a:ext cx="13140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1" name="Input penna 30">
                  <a:extLst>
                    <a:ext uri="{FF2B5EF4-FFF2-40B4-BE49-F238E27FC236}">
                      <a16:creationId xmlns:a16="http://schemas.microsoft.com/office/drawing/2014/main" id="{4A53A770-191F-3599-2F57-F2EC6943167D}"/>
                    </a:ext>
                  </a:extLst>
                </p14:cNvPr>
                <p14:cNvContentPartPr/>
                <p14:nvPr/>
              </p14:nvContentPartPr>
              <p14:xfrm>
                <a:off x="10116843" y="1626061"/>
                <a:ext cx="102960" cy="108360"/>
              </p14:xfrm>
            </p:contentPart>
          </mc:Choice>
          <mc:Fallback xmlns="">
            <p:pic>
              <p:nvPicPr>
                <p:cNvPr id="31" name="Input penna 30">
                  <a:extLst>
                    <a:ext uri="{FF2B5EF4-FFF2-40B4-BE49-F238E27FC236}">
                      <a16:creationId xmlns:a16="http://schemas.microsoft.com/office/drawing/2014/main" id="{4A53A770-191F-3599-2F57-F2EC6943167D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0110723" y="1619941"/>
                  <a:ext cx="1152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2" name="Input penna 31">
                  <a:extLst>
                    <a:ext uri="{FF2B5EF4-FFF2-40B4-BE49-F238E27FC236}">
                      <a16:creationId xmlns:a16="http://schemas.microsoft.com/office/drawing/2014/main" id="{7810BE86-88D0-D012-51BC-27222B3E4D7D}"/>
                    </a:ext>
                  </a:extLst>
                </p14:cNvPr>
                <p14:cNvContentPartPr/>
                <p14:nvPr/>
              </p14:nvContentPartPr>
              <p14:xfrm>
                <a:off x="10281363" y="1633261"/>
                <a:ext cx="114480" cy="91080"/>
              </p14:xfrm>
            </p:contentPart>
          </mc:Choice>
          <mc:Fallback xmlns="">
            <p:pic>
              <p:nvPicPr>
                <p:cNvPr id="32" name="Input penna 31">
                  <a:extLst>
                    <a:ext uri="{FF2B5EF4-FFF2-40B4-BE49-F238E27FC236}">
                      <a16:creationId xmlns:a16="http://schemas.microsoft.com/office/drawing/2014/main" id="{7810BE86-88D0-D012-51BC-27222B3E4D7D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0275243" y="1627141"/>
                  <a:ext cx="12672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3" name="Input penna 32">
                  <a:extLst>
                    <a:ext uri="{FF2B5EF4-FFF2-40B4-BE49-F238E27FC236}">
                      <a16:creationId xmlns:a16="http://schemas.microsoft.com/office/drawing/2014/main" id="{80E69798-ABA2-647C-4CE2-69575E28DEFC}"/>
                    </a:ext>
                  </a:extLst>
                </p14:cNvPr>
                <p14:cNvContentPartPr/>
                <p14:nvPr/>
              </p14:nvContentPartPr>
              <p14:xfrm>
                <a:off x="10602483" y="1613821"/>
                <a:ext cx="129960" cy="114120"/>
              </p14:xfrm>
            </p:contentPart>
          </mc:Choice>
          <mc:Fallback xmlns="">
            <p:pic>
              <p:nvPicPr>
                <p:cNvPr id="33" name="Input penna 32">
                  <a:extLst>
                    <a:ext uri="{FF2B5EF4-FFF2-40B4-BE49-F238E27FC236}">
                      <a16:creationId xmlns:a16="http://schemas.microsoft.com/office/drawing/2014/main" id="{80E69798-ABA2-647C-4CE2-69575E28DEFC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0596363" y="1607701"/>
                  <a:ext cx="14220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4" name="Input penna 33">
                  <a:extLst>
                    <a:ext uri="{FF2B5EF4-FFF2-40B4-BE49-F238E27FC236}">
                      <a16:creationId xmlns:a16="http://schemas.microsoft.com/office/drawing/2014/main" id="{F2E4E616-A615-C709-E3C0-28C850633EE5}"/>
                    </a:ext>
                  </a:extLst>
                </p14:cNvPr>
                <p14:cNvContentPartPr/>
                <p14:nvPr/>
              </p14:nvContentPartPr>
              <p14:xfrm>
                <a:off x="10911363" y="1536781"/>
                <a:ext cx="47520" cy="155880"/>
              </p14:xfrm>
            </p:contentPart>
          </mc:Choice>
          <mc:Fallback xmlns="">
            <p:pic>
              <p:nvPicPr>
                <p:cNvPr id="34" name="Input penna 33">
                  <a:extLst>
                    <a:ext uri="{FF2B5EF4-FFF2-40B4-BE49-F238E27FC236}">
                      <a16:creationId xmlns:a16="http://schemas.microsoft.com/office/drawing/2014/main" id="{F2E4E616-A615-C709-E3C0-28C850633EE5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0905243" y="1530661"/>
                  <a:ext cx="5976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5" name="Input penna 34">
                  <a:extLst>
                    <a:ext uri="{FF2B5EF4-FFF2-40B4-BE49-F238E27FC236}">
                      <a16:creationId xmlns:a16="http://schemas.microsoft.com/office/drawing/2014/main" id="{A5A67909-D86B-0216-8A56-1141F975394D}"/>
                    </a:ext>
                  </a:extLst>
                </p14:cNvPr>
                <p14:cNvContentPartPr/>
                <p14:nvPr/>
              </p14:nvContentPartPr>
              <p14:xfrm>
                <a:off x="10954203" y="1655581"/>
                <a:ext cx="80280" cy="76680"/>
              </p14:xfrm>
            </p:contentPart>
          </mc:Choice>
          <mc:Fallback xmlns="">
            <p:pic>
              <p:nvPicPr>
                <p:cNvPr id="35" name="Input penna 34">
                  <a:extLst>
                    <a:ext uri="{FF2B5EF4-FFF2-40B4-BE49-F238E27FC236}">
                      <a16:creationId xmlns:a16="http://schemas.microsoft.com/office/drawing/2014/main" id="{A5A67909-D86B-0216-8A56-1141F975394D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0948083" y="1649461"/>
                  <a:ext cx="9252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6" name="Input penna 35">
                  <a:extLst>
                    <a:ext uri="{FF2B5EF4-FFF2-40B4-BE49-F238E27FC236}">
                      <a16:creationId xmlns:a16="http://schemas.microsoft.com/office/drawing/2014/main" id="{3E234DC6-140D-9B7D-6601-2CCEF6EE9AF9}"/>
                    </a:ext>
                  </a:extLst>
                </p14:cNvPr>
                <p14:cNvContentPartPr/>
                <p14:nvPr/>
              </p14:nvContentPartPr>
              <p14:xfrm>
                <a:off x="11025843" y="1645141"/>
                <a:ext cx="187200" cy="209520"/>
              </p14:xfrm>
            </p:contentPart>
          </mc:Choice>
          <mc:Fallback xmlns="">
            <p:pic>
              <p:nvPicPr>
                <p:cNvPr id="36" name="Input penna 35">
                  <a:extLst>
                    <a:ext uri="{FF2B5EF4-FFF2-40B4-BE49-F238E27FC236}">
                      <a16:creationId xmlns:a16="http://schemas.microsoft.com/office/drawing/2014/main" id="{3E234DC6-140D-9B7D-6601-2CCEF6EE9AF9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1019723" y="1639021"/>
                  <a:ext cx="19944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7" name="Input penna 36">
                  <a:extLst>
                    <a:ext uri="{FF2B5EF4-FFF2-40B4-BE49-F238E27FC236}">
                      <a16:creationId xmlns:a16="http://schemas.microsoft.com/office/drawing/2014/main" id="{BB906DE5-7D04-2DF0-AFE7-0790A2520DE3}"/>
                    </a:ext>
                  </a:extLst>
                </p14:cNvPr>
                <p14:cNvContentPartPr/>
                <p14:nvPr/>
              </p14:nvContentPartPr>
              <p14:xfrm>
                <a:off x="11249403" y="1667101"/>
                <a:ext cx="6480" cy="81000"/>
              </p14:xfrm>
            </p:contentPart>
          </mc:Choice>
          <mc:Fallback xmlns="">
            <p:pic>
              <p:nvPicPr>
                <p:cNvPr id="37" name="Input penna 36">
                  <a:extLst>
                    <a:ext uri="{FF2B5EF4-FFF2-40B4-BE49-F238E27FC236}">
                      <a16:creationId xmlns:a16="http://schemas.microsoft.com/office/drawing/2014/main" id="{BB906DE5-7D04-2DF0-AFE7-0790A2520DE3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1243283" y="1660981"/>
                  <a:ext cx="1872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8" name="Input penna 37">
                  <a:extLst>
                    <a:ext uri="{FF2B5EF4-FFF2-40B4-BE49-F238E27FC236}">
                      <a16:creationId xmlns:a16="http://schemas.microsoft.com/office/drawing/2014/main" id="{0D706A82-AE58-9EC6-34AF-32DC82B59A05}"/>
                    </a:ext>
                  </a:extLst>
                </p14:cNvPr>
                <p14:cNvContentPartPr/>
                <p14:nvPr/>
              </p14:nvContentPartPr>
              <p14:xfrm>
                <a:off x="11278923" y="1578901"/>
                <a:ext cx="161280" cy="168480"/>
              </p14:xfrm>
            </p:contentPart>
          </mc:Choice>
          <mc:Fallback xmlns="">
            <p:pic>
              <p:nvPicPr>
                <p:cNvPr id="38" name="Input penna 37">
                  <a:extLst>
                    <a:ext uri="{FF2B5EF4-FFF2-40B4-BE49-F238E27FC236}">
                      <a16:creationId xmlns:a16="http://schemas.microsoft.com/office/drawing/2014/main" id="{0D706A82-AE58-9EC6-34AF-32DC82B59A05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1272803" y="1572781"/>
                  <a:ext cx="173520" cy="180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uppo 38">
            <a:extLst>
              <a:ext uri="{FF2B5EF4-FFF2-40B4-BE49-F238E27FC236}">
                <a16:creationId xmlns:a16="http://schemas.microsoft.com/office/drawing/2014/main" id="{D75880BC-2928-6F86-A458-80032FFF6D5D}"/>
              </a:ext>
            </a:extLst>
          </p:cNvPr>
          <p:cNvGrpSpPr/>
          <p:nvPr/>
        </p:nvGrpSpPr>
        <p:grpSpPr>
          <a:xfrm>
            <a:off x="6736607" y="1835968"/>
            <a:ext cx="1031760" cy="275400"/>
            <a:chOff x="7328283" y="1904701"/>
            <a:chExt cx="1031760" cy="275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0" name="Input penna 39">
                  <a:extLst>
                    <a:ext uri="{FF2B5EF4-FFF2-40B4-BE49-F238E27FC236}">
                      <a16:creationId xmlns:a16="http://schemas.microsoft.com/office/drawing/2014/main" id="{DE9B0101-CD9F-4CC9-A0A2-960A6BC1FDFE}"/>
                    </a:ext>
                  </a:extLst>
                </p14:cNvPr>
                <p14:cNvContentPartPr/>
                <p14:nvPr/>
              </p14:nvContentPartPr>
              <p14:xfrm>
                <a:off x="7328283" y="1975621"/>
                <a:ext cx="106560" cy="125640"/>
              </p14:xfrm>
            </p:contentPart>
          </mc:Choice>
          <mc:Fallback xmlns="">
            <p:pic>
              <p:nvPicPr>
                <p:cNvPr id="40" name="Input penna 39">
                  <a:extLst>
                    <a:ext uri="{FF2B5EF4-FFF2-40B4-BE49-F238E27FC236}">
                      <a16:creationId xmlns:a16="http://schemas.microsoft.com/office/drawing/2014/main" id="{DE9B0101-CD9F-4CC9-A0A2-960A6BC1FDFE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7322163" y="1969501"/>
                  <a:ext cx="11880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1" name="Input penna 40">
                  <a:extLst>
                    <a:ext uri="{FF2B5EF4-FFF2-40B4-BE49-F238E27FC236}">
                      <a16:creationId xmlns:a16="http://schemas.microsoft.com/office/drawing/2014/main" id="{997F1C36-344A-DF0A-1221-FFBC6D9CBCCF}"/>
                    </a:ext>
                  </a:extLst>
                </p14:cNvPr>
                <p14:cNvContentPartPr/>
                <p14:nvPr/>
              </p14:nvContentPartPr>
              <p14:xfrm>
                <a:off x="7500363" y="1973101"/>
                <a:ext cx="329760" cy="207000"/>
              </p14:xfrm>
            </p:contentPart>
          </mc:Choice>
          <mc:Fallback xmlns="">
            <p:pic>
              <p:nvPicPr>
                <p:cNvPr id="41" name="Input penna 40">
                  <a:extLst>
                    <a:ext uri="{FF2B5EF4-FFF2-40B4-BE49-F238E27FC236}">
                      <a16:creationId xmlns:a16="http://schemas.microsoft.com/office/drawing/2014/main" id="{997F1C36-344A-DF0A-1221-FFBC6D9CBCCF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7494243" y="1966981"/>
                  <a:ext cx="34200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2" name="Input penna 41">
                  <a:extLst>
                    <a:ext uri="{FF2B5EF4-FFF2-40B4-BE49-F238E27FC236}">
                      <a16:creationId xmlns:a16="http://schemas.microsoft.com/office/drawing/2014/main" id="{0FF4993C-2DE7-AF8D-FEF3-9803E8D00D5B}"/>
                    </a:ext>
                  </a:extLst>
                </p14:cNvPr>
                <p14:cNvContentPartPr/>
                <p14:nvPr/>
              </p14:nvContentPartPr>
              <p14:xfrm>
                <a:off x="7851723" y="1904701"/>
                <a:ext cx="201240" cy="195480"/>
              </p14:xfrm>
            </p:contentPart>
          </mc:Choice>
          <mc:Fallback xmlns="">
            <p:pic>
              <p:nvPicPr>
                <p:cNvPr id="42" name="Input penna 41">
                  <a:extLst>
                    <a:ext uri="{FF2B5EF4-FFF2-40B4-BE49-F238E27FC236}">
                      <a16:creationId xmlns:a16="http://schemas.microsoft.com/office/drawing/2014/main" id="{0FF4993C-2DE7-AF8D-FEF3-9803E8D00D5B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7845603" y="1898581"/>
                  <a:ext cx="21348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3" name="Input penna 42">
                  <a:extLst>
                    <a:ext uri="{FF2B5EF4-FFF2-40B4-BE49-F238E27FC236}">
                      <a16:creationId xmlns:a16="http://schemas.microsoft.com/office/drawing/2014/main" id="{A30E711C-4B5F-58DE-F1FA-56ADD9B56DA7}"/>
                    </a:ext>
                  </a:extLst>
                </p14:cNvPr>
                <p14:cNvContentPartPr/>
                <p14:nvPr/>
              </p14:nvContentPartPr>
              <p14:xfrm>
                <a:off x="7988163" y="1956901"/>
                <a:ext cx="132840" cy="71640"/>
              </p14:xfrm>
            </p:contentPart>
          </mc:Choice>
          <mc:Fallback xmlns="">
            <p:pic>
              <p:nvPicPr>
                <p:cNvPr id="43" name="Input penna 42">
                  <a:extLst>
                    <a:ext uri="{FF2B5EF4-FFF2-40B4-BE49-F238E27FC236}">
                      <a16:creationId xmlns:a16="http://schemas.microsoft.com/office/drawing/2014/main" id="{A30E711C-4B5F-58DE-F1FA-56ADD9B56DA7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7982043" y="1950781"/>
                  <a:ext cx="14508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4" name="Input penna 43">
                  <a:extLst>
                    <a:ext uri="{FF2B5EF4-FFF2-40B4-BE49-F238E27FC236}">
                      <a16:creationId xmlns:a16="http://schemas.microsoft.com/office/drawing/2014/main" id="{D30B5AE2-1946-21DF-DE3A-3F75B9F569BD}"/>
                    </a:ext>
                  </a:extLst>
                </p14:cNvPr>
                <p14:cNvContentPartPr/>
                <p14:nvPr/>
              </p14:nvContentPartPr>
              <p14:xfrm>
                <a:off x="8095803" y="2014861"/>
                <a:ext cx="101160" cy="93600"/>
              </p14:xfrm>
            </p:contentPart>
          </mc:Choice>
          <mc:Fallback xmlns="">
            <p:pic>
              <p:nvPicPr>
                <p:cNvPr id="44" name="Input penna 43">
                  <a:extLst>
                    <a:ext uri="{FF2B5EF4-FFF2-40B4-BE49-F238E27FC236}">
                      <a16:creationId xmlns:a16="http://schemas.microsoft.com/office/drawing/2014/main" id="{D30B5AE2-1946-21DF-DE3A-3F75B9F569BD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8089683" y="2008741"/>
                  <a:ext cx="11340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5" name="Input penna 44">
                  <a:extLst>
                    <a:ext uri="{FF2B5EF4-FFF2-40B4-BE49-F238E27FC236}">
                      <a16:creationId xmlns:a16="http://schemas.microsoft.com/office/drawing/2014/main" id="{21F00615-5EBC-3F1C-A42A-DB4475D76598}"/>
                    </a:ext>
                  </a:extLst>
                </p14:cNvPr>
                <p14:cNvContentPartPr/>
                <p14:nvPr/>
              </p14:nvContentPartPr>
              <p14:xfrm>
                <a:off x="8255283" y="2031781"/>
                <a:ext cx="104760" cy="93240"/>
              </p14:xfrm>
            </p:contentPart>
          </mc:Choice>
          <mc:Fallback xmlns="">
            <p:pic>
              <p:nvPicPr>
                <p:cNvPr id="45" name="Input penna 44">
                  <a:extLst>
                    <a:ext uri="{FF2B5EF4-FFF2-40B4-BE49-F238E27FC236}">
                      <a16:creationId xmlns:a16="http://schemas.microsoft.com/office/drawing/2014/main" id="{21F00615-5EBC-3F1C-A42A-DB4475D76598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8249163" y="2025661"/>
                  <a:ext cx="117000" cy="105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uppo 45">
            <a:extLst>
              <a:ext uri="{FF2B5EF4-FFF2-40B4-BE49-F238E27FC236}">
                <a16:creationId xmlns:a16="http://schemas.microsoft.com/office/drawing/2014/main" id="{4B3C0BC2-CD14-02BF-BC7D-7D9D9F890E7A}"/>
              </a:ext>
            </a:extLst>
          </p:cNvPr>
          <p:cNvGrpSpPr/>
          <p:nvPr/>
        </p:nvGrpSpPr>
        <p:grpSpPr>
          <a:xfrm>
            <a:off x="7956287" y="1847848"/>
            <a:ext cx="2848320" cy="339840"/>
            <a:chOff x="8547963" y="1916581"/>
            <a:chExt cx="2848320" cy="339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7" name="Input penna 46">
                  <a:extLst>
                    <a:ext uri="{FF2B5EF4-FFF2-40B4-BE49-F238E27FC236}">
                      <a16:creationId xmlns:a16="http://schemas.microsoft.com/office/drawing/2014/main" id="{2B7CB184-7C32-3BE9-5B5F-52EE70BB23ED}"/>
                    </a:ext>
                  </a:extLst>
                </p14:cNvPr>
                <p14:cNvContentPartPr/>
                <p14:nvPr/>
              </p14:nvContentPartPr>
              <p14:xfrm>
                <a:off x="8547963" y="2013781"/>
                <a:ext cx="135720" cy="121680"/>
              </p14:xfrm>
            </p:contentPart>
          </mc:Choice>
          <mc:Fallback xmlns="">
            <p:pic>
              <p:nvPicPr>
                <p:cNvPr id="47" name="Input penna 46">
                  <a:extLst>
                    <a:ext uri="{FF2B5EF4-FFF2-40B4-BE49-F238E27FC236}">
                      <a16:creationId xmlns:a16="http://schemas.microsoft.com/office/drawing/2014/main" id="{2B7CB184-7C32-3BE9-5B5F-52EE70BB23ED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8541843" y="2007661"/>
                  <a:ext cx="14796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8" name="Input penna 47">
                  <a:extLst>
                    <a:ext uri="{FF2B5EF4-FFF2-40B4-BE49-F238E27FC236}">
                      <a16:creationId xmlns:a16="http://schemas.microsoft.com/office/drawing/2014/main" id="{3E53486F-AF29-9BC4-C2AA-5BA12469A993}"/>
                    </a:ext>
                  </a:extLst>
                </p14:cNvPr>
                <p14:cNvContentPartPr/>
                <p14:nvPr/>
              </p14:nvContentPartPr>
              <p14:xfrm>
                <a:off x="8707083" y="2034661"/>
                <a:ext cx="151200" cy="99360"/>
              </p14:xfrm>
            </p:contentPart>
          </mc:Choice>
          <mc:Fallback xmlns="">
            <p:pic>
              <p:nvPicPr>
                <p:cNvPr id="48" name="Input penna 47">
                  <a:extLst>
                    <a:ext uri="{FF2B5EF4-FFF2-40B4-BE49-F238E27FC236}">
                      <a16:creationId xmlns:a16="http://schemas.microsoft.com/office/drawing/2014/main" id="{3E53486F-AF29-9BC4-C2AA-5BA12469A993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8700963" y="2028541"/>
                  <a:ext cx="16344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9" name="Input penna 48">
                  <a:extLst>
                    <a:ext uri="{FF2B5EF4-FFF2-40B4-BE49-F238E27FC236}">
                      <a16:creationId xmlns:a16="http://schemas.microsoft.com/office/drawing/2014/main" id="{B4017554-7F27-AC87-35C6-A8C52F74A411}"/>
                    </a:ext>
                  </a:extLst>
                </p14:cNvPr>
                <p14:cNvContentPartPr/>
                <p14:nvPr/>
              </p14:nvContentPartPr>
              <p14:xfrm>
                <a:off x="8999043" y="1920181"/>
                <a:ext cx="78120" cy="193680"/>
              </p14:xfrm>
            </p:contentPart>
          </mc:Choice>
          <mc:Fallback xmlns="">
            <p:pic>
              <p:nvPicPr>
                <p:cNvPr id="49" name="Input penna 48">
                  <a:extLst>
                    <a:ext uri="{FF2B5EF4-FFF2-40B4-BE49-F238E27FC236}">
                      <a16:creationId xmlns:a16="http://schemas.microsoft.com/office/drawing/2014/main" id="{B4017554-7F27-AC87-35C6-A8C52F74A411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8992923" y="1914061"/>
                  <a:ext cx="9036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50" name="Input penna 49">
                  <a:extLst>
                    <a:ext uri="{FF2B5EF4-FFF2-40B4-BE49-F238E27FC236}">
                      <a16:creationId xmlns:a16="http://schemas.microsoft.com/office/drawing/2014/main" id="{52A23635-2031-E9D7-02CE-EF8B04788F5C}"/>
                    </a:ext>
                  </a:extLst>
                </p14:cNvPr>
                <p14:cNvContentPartPr/>
                <p14:nvPr/>
              </p14:nvContentPartPr>
              <p14:xfrm>
                <a:off x="9144843" y="2022061"/>
                <a:ext cx="105120" cy="119160"/>
              </p14:xfrm>
            </p:contentPart>
          </mc:Choice>
          <mc:Fallback xmlns="">
            <p:pic>
              <p:nvPicPr>
                <p:cNvPr id="50" name="Input penna 49">
                  <a:extLst>
                    <a:ext uri="{FF2B5EF4-FFF2-40B4-BE49-F238E27FC236}">
                      <a16:creationId xmlns:a16="http://schemas.microsoft.com/office/drawing/2014/main" id="{52A23635-2031-E9D7-02CE-EF8B04788F5C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9138723" y="2015941"/>
                  <a:ext cx="11736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51" name="Input penna 50">
                  <a:extLst>
                    <a:ext uri="{FF2B5EF4-FFF2-40B4-BE49-F238E27FC236}">
                      <a16:creationId xmlns:a16="http://schemas.microsoft.com/office/drawing/2014/main" id="{5FEFA7CC-4458-0159-3A62-9E2CFDB00076}"/>
                    </a:ext>
                  </a:extLst>
                </p14:cNvPr>
                <p14:cNvContentPartPr/>
                <p14:nvPr/>
              </p14:nvContentPartPr>
              <p14:xfrm>
                <a:off x="9278403" y="2011981"/>
                <a:ext cx="216360" cy="123480"/>
              </p14:xfrm>
            </p:contentPart>
          </mc:Choice>
          <mc:Fallback xmlns="">
            <p:pic>
              <p:nvPicPr>
                <p:cNvPr id="51" name="Input penna 50">
                  <a:extLst>
                    <a:ext uri="{FF2B5EF4-FFF2-40B4-BE49-F238E27FC236}">
                      <a16:creationId xmlns:a16="http://schemas.microsoft.com/office/drawing/2014/main" id="{5FEFA7CC-4458-0159-3A62-9E2CFDB00076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9272283" y="2005861"/>
                  <a:ext cx="22860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52" name="Input penna 51">
                  <a:extLst>
                    <a:ext uri="{FF2B5EF4-FFF2-40B4-BE49-F238E27FC236}">
                      <a16:creationId xmlns:a16="http://schemas.microsoft.com/office/drawing/2014/main" id="{2CCDDC4F-2EEC-5B54-F557-A472F18CEB87}"/>
                    </a:ext>
                  </a:extLst>
                </p14:cNvPr>
                <p14:cNvContentPartPr/>
                <p14:nvPr/>
              </p14:nvContentPartPr>
              <p14:xfrm>
                <a:off x="9707883" y="2013781"/>
                <a:ext cx="391320" cy="145440"/>
              </p14:xfrm>
            </p:contentPart>
          </mc:Choice>
          <mc:Fallback xmlns="">
            <p:pic>
              <p:nvPicPr>
                <p:cNvPr id="52" name="Input penna 51">
                  <a:extLst>
                    <a:ext uri="{FF2B5EF4-FFF2-40B4-BE49-F238E27FC236}">
                      <a16:creationId xmlns:a16="http://schemas.microsoft.com/office/drawing/2014/main" id="{2CCDDC4F-2EEC-5B54-F557-A472F18CEB87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9701763" y="2007661"/>
                  <a:ext cx="40356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3" name="Input penna 52">
                  <a:extLst>
                    <a:ext uri="{FF2B5EF4-FFF2-40B4-BE49-F238E27FC236}">
                      <a16:creationId xmlns:a16="http://schemas.microsoft.com/office/drawing/2014/main" id="{1E21A633-92FC-E330-3A2F-6F97A68F802A}"/>
                    </a:ext>
                  </a:extLst>
                </p14:cNvPr>
                <p14:cNvContentPartPr/>
                <p14:nvPr/>
              </p14:nvContentPartPr>
              <p14:xfrm>
                <a:off x="10102083" y="2086861"/>
                <a:ext cx="103320" cy="63720"/>
              </p14:xfrm>
            </p:contentPart>
          </mc:Choice>
          <mc:Fallback xmlns="">
            <p:pic>
              <p:nvPicPr>
                <p:cNvPr id="53" name="Input penna 52">
                  <a:extLst>
                    <a:ext uri="{FF2B5EF4-FFF2-40B4-BE49-F238E27FC236}">
                      <a16:creationId xmlns:a16="http://schemas.microsoft.com/office/drawing/2014/main" id="{1E21A633-92FC-E330-3A2F-6F97A68F802A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0095963" y="2080741"/>
                  <a:ext cx="11556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4" name="Input penna 53">
                  <a:extLst>
                    <a:ext uri="{FF2B5EF4-FFF2-40B4-BE49-F238E27FC236}">
                      <a16:creationId xmlns:a16="http://schemas.microsoft.com/office/drawing/2014/main" id="{3815F682-65AB-B24F-3CB7-F2805D189EB1}"/>
                    </a:ext>
                  </a:extLst>
                </p14:cNvPr>
                <p14:cNvContentPartPr/>
                <p14:nvPr/>
              </p14:nvContentPartPr>
              <p14:xfrm>
                <a:off x="10425363" y="1999741"/>
                <a:ext cx="243360" cy="198000"/>
              </p14:xfrm>
            </p:contentPart>
          </mc:Choice>
          <mc:Fallback xmlns="">
            <p:pic>
              <p:nvPicPr>
                <p:cNvPr id="54" name="Input penna 53">
                  <a:extLst>
                    <a:ext uri="{FF2B5EF4-FFF2-40B4-BE49-F238E27FC236}">
                      <a16:creationId xmlns:a16="http://schemas.microsoft.com/office/drawing/2014/main" id="{3815F682-65AB-B24F-3CB7-F2805D189EB1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0419243" y="1993621"/>
                  <a:ext cx="25560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5" name="Input penna 54">
                  <a:extLst>
                    <a:ext uri="{FF2B5EF4-FFF2-40B4-BE49-F238E27FC236}">
                      <a16:creationId xmlns:a16="http://schemas.microsoft.com/office/drawing/2014/main" id="{4C8A25AD-5684-0DF4-61DD-68B91E4FF134}"/>
                    </a:ext>
                  </a:extLst>
                </p14:cNvPr>
                <p14:cNvContentPartPr/>
                <p14:nvPr/>
              </p14:nvContentPartPr>
              <p14:xfrm>
                <a:off x="10714443" y="1954381"/>
                <a:ext cx="235440" cy="302040"/>
              </p14:xfrm>
            </p:contentPart>
          </mc:Choice>
          <mc:Fallback xmlns="">
            <p:pic>
              <p:nvPicPr>
                <p:cNvPr id="55" name="Input penna 54">
                  <a:extLst>
                    <a:ext uri="{FF2B5EF4-FFF2-40B4-BE49-F238E27FC236}">
                      <a16:creationId xmlns:a16="http://schemas.microsoft.com/office/drawing/2014/main" id="{4C8A25AD-5684-0DF4-61DD-68B91E4FF134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0708323" y="1948261"/>
                  <a:ext cx="24768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6" name="Input penna 55">
                  <a:extLst>
                    <a:ext uri="{FF2B5EF4-FFF2-40B4-BE49-F238E27FC236}">
                      <a16:creationId xmlns:a16="http://schemas.microsoft.com/office/drawing/2014/main" id="{E77D5E0E-C84A-F2D3-A595-9571B8381ECE}"/>
                    </a:ext>
                  </a:extLst>
                </p14:cNvPr>
                <p14:cNvContentPartPr/>
                <p14:nvPr/>
              </p14:nvContentPartPr>
              <p14:xfrm>
                <a:off x="10976523" y="2068141"/>
                <a:ext cx="226080" cy="114840"/>
              </p14:xfrm>
            </p:contentPart>
          </mc:Choice>
          <mc:Fallback xmlns="">
            <p:pic>
              <p:nvPicPr>
                <p:cNvPr id="56" name="Input penna 55">
                  <a:extLst>
                    <a:ext uri="{FF2B5EF4-FFF2-40B4-BE49-F238E27FC236}">
                      <a16:creationId xmlns:a16="http://schemas.microsoft.com/office/drawing/2014/main" id="{E77D5E0E-C84A-F2D3-A595-9571B8381ECE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0970403" y="2062021"/>
                  <a:ext cx="23832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7" name="Input penna 56">
                  <a:extLst>
                    <a:ext uri="{FF2B5EF4-FFF2-40B4-BE49-F238E27FC236}">
                      <a16:creationId xmlns:a16="http://schemas.microsoft.com/office/drawing/2014/main" id="{7E8D3687-09B8-017D-A0A4-2013F54DA8FF}"/>
                    </a:ext>
                  </a:extLst>
                </p14:cNvPr>
                <p14:cNvContentPartPr/>
                <p14:nvPr/>
              </p14:nvContentPartPr>
              <p14:xfrm>
                <a:off x="11326443" y="1916581"/>
                <a:ext cx="67680" cy="149400"/>
              </p14:xfrm>
            </p:contentPart>
          </mc:Choice>
          <mc:Fallback xmlns="">
            <p:pic>
              <p:nvPicPr>
                <p:cNvPr id="57" name="Input penna 56">
                  <a:extLst>
                    <a:ext uri="{FF2B5EF4-FFF2-40B4-BE49-F238E27FC236}">
                      <a16:creationId xmlns:a16="http://schemas.microsoft.com/office/drawing/2014/main" id="{7E8D3687-09B8-017D-A0A4-2013F54DA8FF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1320323" y="1910461"/>
                  <a:ext cx="7992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58" name="Input penna 57">
                  <a:extLst>
                    <a:ext uri="{FF2B5EF4-FFF2-40B4-BE49-F238E27FC236}">
                      <a16:creationId xmlns:a16="http://schemas.microsoft.com/office/drawing/2014/main" id="{36908AA2-DEC6-67F3-EFEF-1DC5552931AE}"/>
                    </a:ext>
                  </a:extLst>
                </p14:cNvPr>
                <p14:cNvContentPartPr/>
                <p14:nvPr/>
              </p14:nvContentPartPr>
              <p14:xfrm>
                <a:off x="11352723" y="2130421"/>
                <a:ext cx="43560" cy="30960"/>
              </p14:xfrm>
            </p:contentPart>
          </mc:Choice>
          <mc:Fallback xmlns="">
            <p:pic>
              <p:nvPicPr>
                <p:cNvPr id="58" name="Input penna 57">
                  <a:extLst>
                    <a:ext uri="{FF2B5EF4-FFF2-40B4-BE49-F238E27FC236}">
                      <a16:creationId xmlns:a16="http://schemas.microsoft.com/office/drawing/2014/main" id="{36908AA2-DEC6-67F3-EFEF-1DC5552931AE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1346603" y="2124301"/>
                  <a:ext cx="55800" cy="43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0075031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0BDE2A-B646-0D8D-9249-6CE9046B9B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Half Adder (HA)*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9CD38F69-CD53-ADE6-5468-472151DCB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68" y="2872055"/>
            <a:ext cx="2549313" cy="11138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ella 7">
                <a:extLst>
                  <a:ext uri="{FF2B5EF4-FFF2-40B4-BE49-F238E27FC236}">
                    <a16:creationId xmlns:a16="http://schemas.microsoft.com/office/drawing/2014/main" id="{65B1AEE1-855D-6984-B4DB-3253F5ED7D6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72216876"/>
                  </p:ext>
                </p:extLst>
              </p:nvPr>
            </p:nvGraphicFramePr>
            <p:xfrm>
              <a:off x="4511244" y="2476927"/>
              <a:ext cx="169507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60680">
                      <a:extLst>
                        <a:ext uri="{9D8B030D-6E8A-4147-A177-3AD203B41FA5}">
                          <a16:colId xmlns:a16="http://schemas.microsoft.com/office/drawing/2014/main" val="1989965339"/>
                        </a:ext>
                      </a:extLst>
                    </a:gridCol>
                    <a:gridCol w="373380">
                      <a:extLst>
                        <a:ext uri="{9D8B030D-6E8A-4147-A177-3AD203B41FA5}">
                          <a16:colId xmlns:a16="http://schemas.microsoft.com/office/drawing/2014/main" val="3515078568"/>
                        </a:ext>
                      </a:extLst>
                    </a:gridCol>
                    <a:gridCol w="343218">
                      <a:extLst>
                        <a:ext uri="{9D8B030D-6E8A-4147-A177-3AD203B41FA5}">
                          <a16:colId xmlns:a16="http://schemas.microsoft.com/office/drawing/2014/main" val="2660305076"/>
                        </a:ext>
                      </a:extLst>
                    </a:gridCol>
                    <a:gridCol w="617792">
                      <a:extLst>
                        <a:ext uri="{9D8B030D-6E8A-4147-A177-3AD203B41FA5}">
                          <a16:colId xmlns:a16="http://schemas.microsoft.com/office/drawing/2014/main" val="199391291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1" i="0" dirty="0" smtClean="0">
                                    <a:latin typeface="Cambria Math" panose="02040503050406030204" pitchFamily="18" charset="0"/>
                                  </a:rPr>
                                  <m:t>𝐚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1" i="0" smtClean="0">
                                    <a:latin typeface="Cambria Math" panose="02040503050406030204" pitchFamily="18" charset="0"/>
                                  </a:rPr>
                                  <m:t>𝐛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1" i="0" smtClean="0">
                                    <a:latin typeface="Cambria Math" panose="02040503050406030204" pitchFamily="18" charset="0"/>
                                  </a:rPr>
                                  <m:t>𝐬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1" i="0" smtClean="0">
                                        <a:latin typeface="Cambria Math" panose="02040503050406030204" pitchFamily="18" charset="0"/>
                                      </a:rPr>
                                      <m:t>𝐜</m:t>
                                    </m:r>
                                  </m:e>
                                  <m:sub>
                                    <m:r>
                                      <a:rPr lang="it-IT" b="1" i="0" smtClean="0">
                                        <a:latin typeface="Cambria Math" panose="02040503050406030204" pitchFamily="18" charset="0"/>
                                      </a:rPr>
                                      <m:t>𝐨𝐮𝐭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447712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20280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50375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515914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8341265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ella 7">
                <a:extLst>
                  <a:ext uri="{FF2B5EF4-FFF2-40B4-BE49-F238E27FC236}">
                    <a16:creationId xmlns:a16="http://schemas.microsoft.com/office/drawing/2014/main" id="{65B1AEE1-855D-6984-B4DB-3253F5ED7D6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72216876"/>
                  </p:ext>
                </p:extLst>
              </p:nvPr>
            </p:nvGraphicFramePr>
            <p:xfrm>
              <a:off x="4511244" y="2476927"/>
              <a:ext cx="169507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60680">
                      <a:extLst>
                        <a:ext uri="{9D8B030D-6E8A-4147-A177-3AD203B41FA5}">
                          <a16:colId xmlns:a16="http://schemas.microsoft.com/office/drawing/2014/main" val="1989965339"/>
                        </a:ext>
                      </a:extLst>
                    </a:gridCol>
                    <a:gridCol w="373380">
                      <a:extLst>
                        <a:ext uri="{9D8B030D-6E8A-4147-A177-3AD203B41FA5}">
                          <a16:colId xmlns:a16="http://schemas.microsoft.com/office/drawing/2014/main" val="3515078568"/>
                        </a:ext>
                      </a:extLst>
                    </a:gridCol>
                    <a:gridCol w="343218">
                      <a:extLst>
                        <a:ext uri="{9D8B030D-6E8A-4147-A177-3AD203B41FA5}">
                          <a16:colId xmlns:a16="http://schemas.microsoft.com/office/drawing/2014/main" val="2660305076"/>
                        </a:ext>
                      </a:extLst>
                    </a:gridCol>
                    <a:gridCol w="617792">
                      <a:extLst>
                        <a:ext uri="{9D8B030D-6E8A-4147-A177-3AD203B41FA5}">
                          <a16:colId xmlns:a16="http://schemas.microsoft.com/office/drawing/2014/main" val="199391291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390" t="-1639" r="-376271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8387" t="-1639" r="-258065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19643" t="-1639" r="-185714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75490" t="-1639" r="-1961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447712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20280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50375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515914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8341265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CasellaDiTesto 8">
            <a:extLst>
              <a:ext uri="{FF2B5EF4-FFF2-40B4-BE49-F238E27FC236}">
                <a16:creationId xmlns:a16="http://schemas.microsoft.com/office/drawing/2014/main" id="{EF0E3771-819C-B8FF-8D53-4F410EAA4D9F}"/>
              </a:ext>
            </a:extLst>
          </p:cNvPr>
          <p:cNvSpPr txBox="1"/>
          <p:nvPr/>
        </p:nvSpPr>
        <p:spPr>
          <a:xfrm>
            <a:off x="4511245" y="2060848"/>
            <a:ext cx="16950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noProof="0" dirty="0"/>
              <a:t>HA truth table</a:t>
            </a:r>
          </a:p>
        </p:txBody>
      </p:sp>
      <p:sp>
        <p:nvSpPr>
          <p:cNvPr id="12" name="Freccia a destra 11">
            <a:extLst>
              <a:ext uri="{FF2B5EF4-FFF2-40B4-BE49-F238E27FC236}">
                <a16:creationId xmlns:a16="http://schemas.microsoft.com/office/drawing/2014/main" id="{DAD5B884-BE1E-5BAA-6B12-6F30BABE158F}"/>
              </a:ext>
            </a:extLst>
          </p:cNvPr>
          <p:cNvSpPr/>
          <p:nvPr/>
        </p:nvSpPr>
        <p:spPr>
          <a:xfrm>
            <a:off x="3251348" y="3284983"/>
            <a:ext cx="893249" cy="288032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ccia a destra 2">
            <a:extLst>
              <a:ext uri="{FF2B5EF4-FFF2-40B4-BE49-F238E27FC236}">
                <a16:creationId xmlns:a16="http://schemas.microsoft.com/office/drawing/2014/main" id="{50833212-8FAC-A8B4-B0E2-34CFE443AF21}"/>
              </a:ext>
            </a:extLst>
          </p:cNvPr>
          <p:cNvSpPr/>
          <p:nvPr/>
        </p:nvSpPr>
        <p:spPr>
          <a:xfrm>
            <a:off x="6383872" y="2636912"/>
            <a:ext cx="504216" cy="288032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F38E640F-BB2B-9725-F6C1-F2972838E19A}"/>
                  </a:ext>
                </a:extLst>
              </p:cNvPr>
              <p:cNvSpPr txBox="1"/>
              <p:nvPr/>
            </p:nvSpPr>
            <p:spPr>
              <a:xfrm>
                <a:off x="6960096" y="2580873"/>
                <a:ext cx="237626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2000" b="0" i="0" noProof="0" dirty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sz="2000" i="0" noProof="0" dirty="0" smtClean="0">
                        <a:latin typeface="Cambria Math" panose="02040503050406030204" pitchFamily="18" charset="0"/>
                      </a:rPr>
                      <m:t> = 1</m:t>
                    </m:r>
                  </m:oMath>
                </a14:m>
                <a:r>
                  <a:rPr lang="en-US" sz="2000" noProof="0" dirty="0"/>
                  <a:t>, when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2000" b="0" i="0" noProof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sz="2000" i="0" noProof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m:rPr>
                        <m:sty m:val="p"/>
                      </m:rPr>
                      <a:rPr lang="it-IT" sz="2000" b="0" i="0" noProof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</m:oMath>
                </a14:m>
                <a:endParaRPr lang="en-US" sz="2000" noProof="0" dirty="0"/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F38E640F-BB2B-9725-F6C1-F2972838E1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096" y="2580873"/>
                <a:ext cx="2376264" cy="400110"/>
              </a:xfrm>
              <a:prstGeom prst="rect">
                <a:avLst/>
              </a:prstGeom>
              <a:blipFill>
                <a:blip r:embed="rId4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Input penna 10">
                <a:extLst>
                  <a:ext uri="{FF2B5EF4-FFF2-40B4-BE49-F238E27FC236}">
                    <a16:creationId xmlns:a16="http://schemas.microsoft.com/office/drawing/2014/main" id="{8CDA786F-97E0-099B-7B4E-19324163AED9}"/>
                  </a:ext>
                </a:extLst>
              </p14:cNvPr>
              <p14:cNvContentPartPr/>
              <p14:nvPr/>
            </p14:nvContentPartPr>
            <p14:xfrm>
              <a:off x="5291763" y="2537581"/>
              <a:ext cx="259200" cy="1753560"/>
            </p14:xfrm>
          </p:contentPart>
        </mc:Choice>
        <mc:Fallback xmlns="">
          <p:pic>
            <p:nvPicPr>
              <p:cNvPr id="11" name="Input penna 10">
                <a:extLst>
                  <a:ext uri="{FF2B5EF4-FFF2-40B4-BE49-F238E27FC236}">
                    <a16:creationId xmlns:a16="http://schemas.microsoft.com/office/drawing/2014/main" id="{8CDA786F-97E0-099B-7B4E-19324163AED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237763" y="2429941"/>
                <a:ext cx="366840" cy="19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27EAE5E8-9491-B65C-66E2-DD6515B18915}"/>
                  </a:ext>
                </a:extLst>
              </p:cNvPr>
              <p:cNvSpPr txBox="1"/>
              <p:nvPr/>
            </p:nvSpPr>
            <p:spPr>
              <a:xfrm>
                <a:off x="10125168" y="2580873"/>
                <a:ext cx="1515448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</m:t>
                      </m:r>
                      <m:r>
                        <a:rPr lang="it-IT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it-IT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  <m:r>
                        <m:rPr>
                          <m:sty m:val="p"/>
                        </m:rPr>
                        <a:rPr lang="it-IT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</m:t>
                      </m:r>
                    </m:oMath>
                  </m:oMathPara>
                </a14:m>
                <a:endParaRPr lang="en-US" sz="2000" noProof="0" dirty="0"/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27EAE5E8-9491-B65C-66E2-DD6515B189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5168" y="2580873"/>
                <a:ext cx="1515448" cy="400110"/>
              </a:xfrm>
              <a:prstGeom prst="rect">
                <a:avLst/>
              </a:prstGeom>
              <a:blipFill>
                <a:blip r:embed="rId7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Freccia a destra 12">
            <a:extLst>
              <a:ext uri="{FF2B5EF4-FFF2-40B4-BE49-F238E27FC236}">
                <a16:creationId xmlns:a16="http://schemas.microsoft.com/office/drawing/2014/main" id="{D577E7FE-4992-9073-7067-420E7DD41CB6}"/>
              </a:ext>
            </a:extLst>
          </p:cNvPr>
          <p:cNvSpPr/>
          <p:nvPr/>
        </p:nvSpPr>
        <p:spPr>
          <a:xfrm>
            <a:off x="9405088" y="2636912"/>
            <a:ext cx="504216" cy="288032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8622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0BDE2A-B646-0D8D-9249-6CE9046B9B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Half Adder (HA)*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9CD38F69-CD53-ADE6-5468-472151DCB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68" y="2872055"/>
            <a:ext cx="2549313" cy="11138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ella 7">
                <a:extLst>
                  <a:ext uri="{FF2B5EF4-FFF2-40B4-BE49-F238E27FC236}">
                    <a16:creationId xmlns:a16="http://schemas.microsoft.com/office/drawing/2014/main" id="{65B1AEE1-855D-6984-B4DB-3253F5ED7D6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511244" y="2476927"/>
              <a:ext cx="169507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60680">
                      <a:extLst>
                        <a:ext uri="{9D8B030D-6E8A-4147-A177-3AD203B41FA5}">
                          <a16:colId xmlns:a16="http://schemas.microsoft.com/office/drawing/2014/main" val="1989965339"/>
                        </a:ext>
                      </a:extLst>
                    </a:gridCol>
                    <a:gridCol w="373380">
                      <a:extLst>
                        <a:ext uri="{9D8B030D-6E8A-4147-A177-3AD203B41FA5}">
                          <a16:colId xmlns:a16="http://schemas.microsoft.com/office/drawing/2014/main" val="3515078568"/>
                        </a:ext>
                      </a:extLst>
                    </a:gridCol>
                    <a:gridCol w="343218">
                      <a:extLst>
                        <a:ext uri="{9D8B030D-6E8A-4147-A177-3AD203B41FA5}">
                          <a16:colId xmlns:a16="http://schemas.microsoft.com/office/drawing/2014/main" val="2660305076"/>
                        </a:ext>
                      </a:extLst>
                    </a:gridCol>
                    <a:gridCol w="617792">
                      <a:extLst>
                        <a:ext uri="{9D8B030D-6E8A-4147-A177-3AD203B41FA5}">
                          <a16:colId xmlns:a16="http://schemas.microsoft.com/office/drawing/2014/main" val="199391291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1" i="0" dirty="0" smtClean="0">
                                    <a:latin typeface="Cambria Math" panose="02040503050406030204" pitchFamily="18" charset="0"/>
                                  </a:rPr>
                                  <m:t>𝐚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1" i="0" smtClean="0">
                                    <a:latin typeface="Cambria Math" panose="02040503050406030204" pitchFamily="18" charset="0"/>
                                  </a:rPr>
                                  <m:t>𝐛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1" i="0" smtClean="0">
                                    <a:latin typeface="Cambria Math" panose="02040503050406030204" pitchFamily="18" charset="0"/>
                                  </a:rPr>
                                  <m:t>𝐬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1" i="0" smtClean="0">
                                        <a:latin typeface="Cambria Math" panose="02040503050406030204" pitchFamily="18" charset="0"/>
                                      </a:rPr>
                                      <m:t>𝐜</m:t>
                                    </m:r>
                                  </m:e>
                                  <m:sub>
                                    <m:r>
                                      <a:rPr lang="it-IT" b="1" i="0" smtClean="0">
                                        <a:latin typeface="Cambria Math" panose="02040503050406030204" pitchFamily="18" charset="0"/>
                                      </a:rPr>
                                      <m:t>𝐨𝐮𝐭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447712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20280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50375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515914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8341265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ella 7">
                <a:extLst>
                  <a:ext uri="{FF2B5EF4-FFF2-40B4-BE49-F238E27FC236}">
                    <a16:creationId xmlns:a16="http://schemas.microsoft.com/office/drawing/2014/main" id="{65B1AEE1-855D-6984-B4DB-3253F5ED7D6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511244" y="2476927"/>
              <a:ext cx="169507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60680">
                      <a:extLst>
                        <a:ext uri="{9D8B030D-6E8A-4147-A177-3AD203B41FA5}">
                          <a16:colId xmlns:a16="http://schemas.microsoft.com/office/drawing/2014/main" val="1989965339"/>
                        </a:ext>
                      </a:extLst>
                    </a:gridCol>
                    <a:gridCol w="373380">
                      <a:extLst>
                        <a:ext uri="{9D8B030D-6E8A-4147-A177-3AD203B41FA5}">
                          <a16:colId xmlns:a16="http://schemas.microsoft.com/office/drawing/2014/main" val="3515078568"/>
                        </a:ext>
                      </a:extLst>
                    </a:gridCol>
                    <a:gridCol w="343218">
                      <a:extLst>
                        <a:ext uri="{9D8B030D-6E8A-4147-A177-3AD203B41FA5}">
                          <a16:colId xmlns:a16="http://schemas.microsoft.com/office/drawing/2014/main" val="2660305076"/>
                        </a:ext>
                      </a:extLst>
                    </a:gridCol>
                    <a:gridCol w="617792">
                      <a:extLst>
                        <a:ext uri="{9D8B030D-6E8A-4147-A177-3AD203B41FA5}">
                          <a16:colId xmlns:a16="http://schemas.microsoft.com/office/drawing/2014/main" val="199391291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390" t="-1639" r="-376271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8387" t="-1639" r="-258065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19643" t="-1639" r="-185714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75490" t="-1639" r="-1961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447712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20280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50375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515914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8341265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CasellaDiTesto 8">
            <a:extLst>
              <a:ext uri="{FF2B5EF4-FFF2-40B4-BE49-F238E27FC236}">
                <a16:creationId xmlns:a16="http://schemas.microsoft.com/office/drawing/2014/main" id="{EF0E3771-819C-B8FF-8D53-4F410EAA4D9F}"/>
              </a:ext>
            </a:extLst>
          </p:cNvPr>
          <p:cNvSpPr txBox="1"/>
          <p:nvPr/>
        </p:nvSpPr>
        <p:spPr>
          <a:xfrm>
            <a:off x="4511245" y="2060848"/>
            <a:ext cx="16950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noProof="0" dirty="0"/>
              <a:t>HA truth table</a:t>
            </a:r>
          </a:p>
        </p:txBody>
      </p:sp>
      <p:sp>
        <p:nvSpPr>
          <p:cNvPr id="12" name="Freccia a destra 11">
            <a:extLst>
              <a:ext uri="{FF2B5EF4-FFF2-40B4-BE49-F238E27FC236}">
                <a16:creationId xmlns:a16="http://schemas.microsoft.com/office/drawing/2014/main" id="{DAD5B884-BE1E-5BAA-6B12-6F30BABE158F}"/>
              </a:ext>
            </a:extLst>
          </p:cNvPr>
          <p:cNvSpPr/>
          <p:nvPr/>
        </p:nvSpPr>
        <p:spPr>
          <a:xfrm>
            <a:off x="3251348" y="3284983"/>
            <a:ext cx="893249" cy="288032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ccia a destra 2">
            <a:extLst>
              <a:ext uri="{FF2B5EF4-FFF2-40B4-BE49-F238E27FC236}">
                <a16:creationId xmlns:a16="http://schemas.microsoft.com/office/drawing/2014/main" id="{50833212-8FAC-A8B4-B0E2-34CFE443AF21}"/>
              </a:ext>
            </a:extLst>
          </p:cNvPr>
          <p:cNvSpPr/>
          <p:nvPr/>
        </p:nvSpPr>
        <p:spPr>
          <a:xfrm>
            <a:off x="6383872" y="2636912"/>
            <a:ext cx="504216" cy="288032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F38E640F-BB2B-9725-F6C1-F2972838E19A}"/>
                  </a:ext>
                </a:extLst>
              </p:cNvPr>
              <p:cNvSpPr txBox="1"/>
              <p:nvPr/>
            </p:nvSpPr>
            <p:spPr>
              <a:xfrm>
                <a:off x="6960096" y="2580873"/>
                <a:ext cx="237626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2000" b="0" i="0" noProof="0" dirty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sz="2000" i="0" noProof="0" dirty="0" smtClean="0">
                        <a:latin typeface="Cambria Math" panose="02040503050406030204" pitchFamily="18" charset="0"/>
                      </a:rPr>
                      <m:t> = 1</m:t>
                    </m:r>
                  </m:oMath>
                </a14:m>
                <a:r>
                  <a:rPr lang="en-US" sz="2000" noProof="0" dirty="0"/>
                  <a:t>, when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2000" b="0" i="0" noProof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sz="2000" i="0" noProof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m:rPr>
                        <m:sty m:val="p"/>
                      </m:rPr>
                      <a:rPr lang="it-IT" sz="2000" b="0" i="0" noProof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</m:oMath>
                </a14:m>
                <a:endParaRPr lang="en-US" sz="2000" noProof="0" dirty="0"/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F38E640F-BB2B-9725-F6C1-F2972838E1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096" y="2580873"/>
                <a:ext cx="2376264" cy="400110"/>
              </a:xfrm>
              <a:prstGeom prst="rect">
                <a:avLst/>
              </a:prstGeom>
              <a:blipFill>
                <a:blip r:embed="rId4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2D02429C-DE13-88D4-78B3-EFECF7625306}"/>
                  </a:ext>
                </a:extLst>
              </p:cNvPr>
              <p:cNvSpPr txBox="1"/>
              <p:nvPr/>
            </p:nvSpPr>
            <p:spPr>
              <a:xfrm>
                <a:off x="10125168" y="2580873"/>
                <a:ext cx="1515448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</m:t>
                      </m:r>
                      <m:r>
                        <a:rPr lang="it-IT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it-IT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  <m:r>
                        <m:rPr>
                          <m:sty m:val="p"/>
                        </m:rPr>
                        <a:rPr lang="it-IT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</m:t>
                      </m:r>
                    </m:oMath>
                  </m:oMathPara>
                </a14:m>
                <a:endParaRPr lang="en-US" sz="2000" noProof="0" dirty="0"/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2D02429C-DE13-88D4-78B3-EFECF76253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5168" y="2580873"/>
                <a:ext cx="1515448" cy="400110"/>
              </a:xfrm>
              <a:prstGeom prst="rect">
                <a:avLst/>
              </a:prstGeom>
              <a:blipFill>
                <a:blip r:embed="rId5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reccia a destra 9">
            <a:extLst>
              <a:ext uri="{FF2B5EF4-FFF2-40B4-BE49-F238E27FC236}">
                <a16:creationId xmlns:a16="http://schemas.microsoft.com/office/drawing/2014/main" id="{8CC6591A-4C33-3C82-7B83-396B2F127326}"/>
              </a:ext>
            </a:extLst>
          </p:cNvPr>
          <p:cNvSpPr/>
          <p:nvPr/>
        </p:nvSpPr>
        <p:spPr>
          <a:xfrm>
            <a:off x="9405088" y="2636912"/>
            <a:ext cx="504216" cy="288032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put penna 4">
                <a:extLst>
                  <a:ext uri="{FF2B5EF4-FFF2-40B4-BE49-F238E27FC236}">
                    <a16:creationId xmlns:a16="http://schemas.microsoft.com/office/drawing/2014/main" id="{B5BB48D4-CA25-3722-D5A9-96CA6F0FC429}"/>
                  </a:ext>
                </a:extLst>
              </p14:cNvPr>
              <p14:cNvContentPartPr/>
              <p14:nvPr/>
            </p14:nvContentPartPr>
            <p14:xfrm>
              <a:off x="5631603" y="2535421"/>
              <a:ext cx="514800" cy="1723320"/>
            </p14:xfrm>
          </p:contentPart>
        </mc:Choice>
        <mc:Fallback xmlns="">
          <p:pic>
            <p:nvPicPr>
              <p:cNvPr id="5" name="Input penna 4">
                <a:extLst>
                  <a:ext uri="{FF2B5EF4-FFF2-40B4-BE49-F238E27FC236}">
                    <a16:creationId xmlns:a16="http://schemas.microsoft.com/office/drawing/2014/main" id="{B5BB48D4-CA25-3722-D5A9-96CA6F0FC42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577963" y="2427421"/>
                <a:ext cx="622440" cy="193896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Freccia a destra 12">
            <a:extLst>
              <a:ext uri="{FF2B5EF4-FFF2-40B4-BE49-F238E27FC236}">
                <a16:creationId xmlns:a16="http://schemas.microsoft.com/office/drawing/2014/main" id="{F2169213-4410-AFB8-F507-285840E56EE8}"/>
              </a:ext>
            </a:extLst>
          </p:cNvPr>
          <p:cNvSpPr/>
          <p:nvPr/>
        </p:nvSpPr>
        <p:spPr>
          <a:xfrm>
            <a:off x="6383872" y="3488337"/>
            <a:ext cx="504216" cy="288032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6CC8D850-3F7B-072C-F14F-A044FD9BA7BE}"/>
                  </a:ext>
                </a:extLst>
              </p:cNvPr>
              <p:cNvSpPr txBox="1"/>
              <p:nvPr/>
            </p:nvSpPr>
            <p:spPr>
              <a:xfrm>
                <a:off x="6960095" y="3278058"/>
                <a:ext cx="223224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it-IT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z="2000" dirty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 sz="2000" b="0" i="0" dirty="0" smtClean="0">
                            <a:latin typeface="Cambria Math" panose="02040503050406030204" pitchFamily="18" charset="0"/>
                          </a:rPr>
                          <m:t>out</m:t>
                        </m:r>
                      </m:sub>
                    </m:sSub>
                    <m:r>
                      <a:rPr lang="en-US" sz="2000" i="0" noProof="0" dirty="0" smtClean="0">
                        <a:latin typeface="Cambria Math" panose="02040503050406030204" pitchFamily="18" charset="0"/>
                      </a:rPr>
                      <m:t> = 1</m:t>
                    </m:r>
                  </m:oMath>
                </a14:m>
                <a:r>
                  <a:rPr lang="en-US" sz="2000" noProof="0" dirty="0"/>
                  <a:t>, when</a:t>
                </a:r>
              </a:p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2000" b="0" i="0" noProof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it-IT" sz="2000" b="0" i="0" noProof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000" noProof="0" dirty="0"/>
                  <a:t> </a:t>
                </a:r>
                <a:r>
                  <a:rPr lang="en-US" sz="2000" b="1" noProof="0" dirty="0"/>
                  <a:t>and</a:t>
                </a:r>
                <a:r>
                  <a:rPr lang="en-US" sz="2000" noProof="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20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  <m:r>
                      <a:rPr lang="it-IT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000" noProof="0" dirty="0"/>
              </a:p>
            </p:txBody>
          </p:sp>
        </mc:Choice>
        <mc:Fallback xmlns="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6CC8D850-3F7B-072C-F14F-A044FD9BA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095" y="3278058"/>
                <a:ext cx="2232249" cy="707886"/>
              </a:xfrm>
              <a:prstGeom prst="rect">
                <a:avLst/>
              </a:prstGeom>
              <a:blipFill>
                <a:blip r:embed="rId8"/>
                <a:stretch>
                  <a:fillRect t="-5172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50283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0BDE2A-B646-0D8D-9249-6CE9046B9B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Half Adder (HA)*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9CD38F69-CD53-ADE6-5468-472151DCB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68" y="2872055"/>
            <a:ext cx="2549313" cy="11138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ella 7">
                <a:extLst>
                  <a:ext uri="{FF2B5EF4-FFF2-40B4-BE49-F238E27FC236}">
                    <a16:creationId xmlns:a16="http://schemas.microsoft.com/office/drawing/2014/main" id="{65B1AEE1-855D-6984-B4DB-3253F5ED7D6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511244" y="2476927"/>
              <a:ext cx="169507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60680">
                      <a:extLst>
                        <a:ext uri="{9D8B030D-6E8A-4147-A177-3AD203B41FA5}">
                          <a16:colId xmlns:a16="http://schemas.microsoft.com/office/drawing/2014/main" val="1989965339"/>
                        </a:ext>
                      </a:extLst>
                    </a:gridCol>
                    <a:gridCol w="373380">
                      <a:extLst>
                        <a:ext uri="{9D8B030D-6E8A-4147-A177-3AD203B41FA5}">
                          <a16:colId xmlns:a16="http://schemas.microsoft.com/office/drawing/2014/main" val="3515078568"/>
                        </a:ext>
                      </a:extLst>
                    </a:gridCol>
                    <a:gridCol w="343218">
                      <a:extLst>
                        <a:ext uri="{9D8B030D-6E8A-4147-A177-3AD203B41FA5}">
                          <a16:colId xmlns:a16="http://schemas.microsoft.com/office/drawing/2014/main" val="2660305076"/>
                        </a:ext>
                      </a:extLst>
                    </a:gridCol>
                    <a:gridCol w="617792">
                      <a:extLst>
                        <a:ext uri="{9D8B030D-6E8A-4147-A177-3AD203B41FA5}">
                          <a16:colId xmlns:a16="http://schemas.microsoft.com/office/drawing/2014/main" val="199391291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1" i="0" dirty="0" smtClean="0">
                                    <a:latin typeface="Cambria Math" panose="02040503050406030204" pitchFamily="18" charset="0"/>
                                  </a:rPr>
                                  <m:t>𝐚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1" i="0" smtClean="0">
                                    <a:latin typeface="Cambria Math" panose="02040503050406030204" pitchFamily="18" charset="0"/>
                                  </a:rPr>
                                  <m:t>𝐛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1" i="0" smtClean="0">
                                    <a:latin typeface="Cambria Math" panose="02040503050406030204" pitchFamily="18" charset="0"/>
                                  </a:rPr>
                                  <m:t>𝐬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1" i="0" smtClean="0">
                                        <a:latin typeface="Cambria Math" panose="02040503050406030204" pitchFamily="18" charset="0"/>
                                      </a:rPr>
                                      <m:t>𝐜</m:t>
                                    </m:r>
                                  </m:e>
                                  <m:sub>
                                    <m:r>
                                      <a:rPr lang="it-IT" b="1" i="0" smtClean="0">
                                        <a:latin typeface="Cambria Math" panose="02040503050406030204" pitchFamily="18" charset="0"/>
                                      </a:rPr>
                                      <m:t>𝐨𝐮𝐭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447712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20280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50375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515914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8341265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ella 7">
                <a:extLst>
                  <a:ext uri="{FF2B5EF4-FFF2-40B4-BE49-F238E27FC236}">
                    <a16:creationId xmlns:a16="http://schemas.microsoft.com/office/drawing/2014/main" id="{65B1AEE1-855D-6984-B4DB-3253F5ED7D6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511244" y="2476927"/>
              <a:ext cx="169507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60680">
                      <a:extLst>
                        <a:ext uri="{9D8B030D-6E8A-4147-A177-3AD203B41FA5}">
                          <a16:colId xmlns:a16="http://schemas.microsoft.com/office/drawing/2014/main" val="1989965339"/>
                        </a:ext>
                      </a:extLst>
                    </a:gridCol>
                    <a:gridCol w="373380">
                      <a:extLst>
                        <a:ext uri="{9D8B030D-6E8A-4147-A177-3AD203B41FA5}">
                          <a16:colId xmlns:a16="http://schemas.microsoft.com/office/drawing/2014/main" val="3515078568"/>
                        </a:ext>
                      </a:extLst>
                    </a:gridCol>
                    <a:gridCol w="343218">
                      <a:extLst>
                        <a:ext uri="{9D8B030D-6E8A-4147-A177-3AD203B41FA5}">
                          <a16:colId xmlns:a16="http://schemas.microsoft.com/office/drawing/2014/main" val="2660305076"/>
                        </a:ext>
                      </a:extLst>
                    </a:gridCol>
                    <a:gridCol w="617792">
                      <a:extLst>
                        <a:ext uri="{9D8B030D-6E8A-4147-A177-3AD203B41FA5}">
                          <a16:colId xmlns:a16="http://schemas.microsoft.com/office/drawing/2014/main" val="199391291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390" t="-1639" r="-376271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8387" t="-1639" r="-258065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19643" t="-1639" r="-185714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75490" t="-1639" r="-1961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447712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20280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50375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515914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8341265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CasellaDiTesto 8">
            <a:extLst>
              <a:ext uri="{FF2B5EF4-FFF2-40B4-BE49-F238E27FC236}">
                <a16:creationId xmlns:a16="http://schemas.microsoft.com/office/drawing/2014/main" id="{EF0E3771-819C-B8FF-8D53-4F410EAA4D9F}"/>
              </a:ext>
            </a:extLst>
          </p:cNvPr>
          <p:cNvSpPr txBox="1"/>
          <p:nvPr/>
        </p:nvSpPr>
        <p:spPr>
          <a:xfrm>
            <a:off x="4511245" y="2060848"/>
            <a:ext cx="16950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noProof="0" dirty="0"/>
              <a:t>HA truth table</a:t>
            </a:r>
          </a:p>
        </p:txBody>
      </p:sp>
      <p:sp>
        <p:nvSpPr>
          <p:cNvPr id="12" name="Freccia a destra 11">
            <a:extLst>
              <a:ext uri="{FF2B5EF4-FFF2-40B4-BE49-F238E27FC236}">
                <a16:creationId xmlns:a16="http://schemas.microsoft.com/office/drawing/2014/main" id="{DAD5B884-BE1E-5BAA-6B12-6F30BABE158F}"/>
              </a:ext>
            </a:extLst>
          </p:cNvPr>
          <p:cNvSpPr/>
          <p:nvPr/>
        </p:nvSpPr>
        <p:spPr>
          <a:xfrm>
            <a:off x="3251348" y="3284983"/>
            <a:ext cx="893249" cy="288032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ccia a destra 2">
            <a:extLst>
              <a:ext uri="{FF2B5EF4-FFF2-40B4-BE49-F238E27FC236}">
                <a16:creationId xmlns:a16="http://schemas.microsoft.com/office/drawing/2014/main" id="{50833212-8FAC-A8B4-B0E2-34CFE443AF21}"/>
              </a:ext>
            </a:extLst>
          </p:cNvPr>
          <p:cNvSpPr/>
          <p:nvPr/>
        </p:nvSpPr>
        <p:spPr>
          <a:xfrm>
            <a:off x="6383872" y="2636912"/>
            <a:ext cx="504216" cy="288032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F38E640F-BB2B-9725-F6C1-F2972838E19A}"/>
                  </a:ext>
                </a:extLst>
              </p:cNvPr>
              <p:cNvSpPr txBox="1"/>
              <p:nvPr/>
            </p:nvSpPr>
            <p:spPr>
              <a:xfrm>
                <a:off x="6960096" y="2580873"/>
                <a:ext cx="237626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2000" b="0" i="0" noProof="0" dirty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sz="2000" i="0" noProof="0" dirty="0" smtClean="0">
                        <a:latin typeface="Cambria Math" panose="02040503050406030204" pitchFamily="18" charset="0"/>
                      </a:rPr>
                      <m:t> = 1</m:t>
                    </m:r>
                  </m:oMath>
                </a14:m>
                <a:r>
                  <a:rPr lang="en-US" sz="2000" noProof="0" dirty="0"/>
                  <a:t>, when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2000" b="0" i="0" noProof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sz="2000" i="0" noProof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m:rPr>
                        <m:sty m:val="p"/>
                      </m:rPr>
                      <a:rPr lang="it-IT" sz="2000" b="0" i="0" noProof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</m:oMath>
                </a14:m>
                <a:endParaRPr lang="en-US" sz="2000" noProof="0" dirty="0"/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F38E640F-BB2B-9725-F6C1-F2972838E1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096" y="2580873"/>
                <a:ext cx="2376264" cy="400110"/>
              </a:xfrm>
              <a:prstGeom prst="rect">
                <a:avLst/>
              </a:prstGeom>
              <a:blipFill>
                <a:blip r:embed="rId4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2D02429C-DE13-88D4-78B3-EFECF7625306}"/>
                  </a:ext>
                </a:extLst>
              </p:cNvPr>
              <p:cNvSpPr txBox="1"/>
              <p:nvPr/>
            </p:nvSpPr>
            <p:spPr>
              <a:xfrm>
                <a:off x="10125168" y="2580873"/>
                <a:ext cx="1515448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</m:t>
                      </m:r>
                      <m:r>
                        <a:rPr lang="it-IT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it-IT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  <m:r>
                        <m:rPr>
                          <m:sty m:val="p"/>
                        </m:rPr>
                        <a:rPr lang="it-IT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</m:t>
                      </m:r>
                    </m:oMath>
                  </m:oMathPara>
                </a14:m>
                <a:endParaRPr lang="en-US" sz="2000" noProof="0" dirty="0"/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2D02429C-DE13-88D4-78B3-EFECF76253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5168" y="2580873"/>
                <a:ext cx="1515448" cy="400110"/>
              </a:xfrm>
              <a:prstGeom prst="rect">
                <a:avLst/>
              </a:prstGeom>
              <a:blipFill>
                <a:blip r:embed="rId5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reccia a destra 9">
            <a:extLst>
              <a:ext uri="{FF2B5EF4-FFF2-40B4-BE49-F238E27FC236}">
                <a16:creationId xmlns:a16="http://schemas.microsoft.com/office/drawing/2014/main" id="{8CC6591A-4C33-3C82-7B83-396B2F127326}"/>
              </a:ext>
            </a:extLst>
          </p:cNvPr>
          <p:cNvSpPr/>
          <p:nvPr/>
        </p:nvSpPr>
        <p:spPr>
          <a:xfrm>
            <a:off x="9405088" y="2636912"/>
            <a:ext cx="504216" cy="288032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put penna 4">
                <a:extLst>
                  <a:ext uri="{FF2B5EF4-FFF2-40B4-BE49-F238E27FC236}">
                    <a16:creationId xmlns:a16="http://schemas.microsoft.com/office/drawing/2014/main" id="{B5BB48D4-CA25-3722-D5A9-96CA6F0FC429}"/>
                  </a:ext>
                </a:extLst>
              </p14:cNvPr>
              <p14:cNvContentPartPr/>
              <p14:nvPr/>
            </p14:nvContentPartPr>
            <p14:xfrm>
              <a:off x="5631603" y="2535421"/>
              <a:ext cx="514800" cy="1723320"/>
            </p14:xfrm>
          </p:contentPart>
        </mc:Choice>
        <mc:Fallback xmlns="">
          <p:pic>
            <p:nvPicPr>
              <p:cNvPr id="5" name="Input penna 4">
                <a:extLst>
                  <a:ext uri="{FF2B5EF4-FFF2-40B4-BE49-F238E27FC236}">
                    <a16:creationId xmlns:a16="http://schemas.microsoft.com/office/drawing/2014/main" id="{B5BB48D4-CA25-3722-D5A9-96CA6F0FC42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577963" y="2427421"/>
                <a:ext cx="622440" cy="193896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Freccia a destra 12">
            <a:extLst>
              <a:ext uri="{FF2B5EF4-FFF2-40B4-BE49-F238E27FC236}">
                <a16:creationId xmlns:a16="http://schemas.microsoft.com/office/drawing/2014/main" id="{F2169213-4410-AFB8-F507-285840E56EE8}"/>
              </a:ext>
            </a:extLst>
          </p:cNvPr>
          <p:cNvSpPr/>
          <p:nvPr/>
        </p:nvSpPr>
        <p:spPr>
          <a:xfrm>
            <a:off x="6383872" y="3488337"/>
            <a:ext cx="504216" cy="288032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6CC8D850-3F7B-072C-F14F-A044FD9BA7BE}"/>
                  </a:ext>
                </a:extLst>
              </p:cNvPr>
              <p:cNvSpPr txBox="1"/>
              <p:nvPr/>
            </p:nvSpPr>
            <p:spPr>
              <a:xfrm>
                <a:off x="6960095" y="3278058"/>
                <a:ext cx="223224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it-IT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z="2000" dirty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 sz="2000" b="0" i="0" dirty="0" smtClean="0">
                            <a:latin typeface="Cambria Math" panose="02040503050406030204" pitchFamily="18" charset="0"/>
                          </a:rPr>
                          <m:t>out</m:t>
                        </m:r>
                      </m:sub>
                    </m:sSub>
                    <m:r>
                      <a:rPr lang="en-US" sz="2000" i="0" noProof="0" dirty="0" smtClean="0">
                        <a:latin typeface="Cambria Math" panose="02040503050406030204" pitchFamily="18" charset="0"/>
                      </a:rPr>
                      <m:t> = 1</m:t>
                    </m:r>
                  </m:oMath>
                </a14:m>
                <a:r>
                  <a:rPr lang="en-US" sz="2000" noProof="0" dirty="0"/>
                  <a:t>, when</a:t>
                </a:r>
              </a:p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2000" b="0" i="0" noProof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it-IT" sz="2000" b="0" i="0" noProof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000" noProof="0" dirty="0"/>
                  <a:t> </a:t>
                </a:r>
                <a:r>
                  <a:rPr lang="en-US" sz="2000" b="1" noProof="0" dirty="0"/>
                  <a:t>and</a:t>
                </a:r>
                <a:r>
                  <a:rPr lang="en-US" sz="2000" noProof="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20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  <m:r>
                      <a:rPr lang="it-IT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000" noProof="0" dirty="0"/>
              </a:p>
            </p:txBody>
          </p:sp>
        </mc:Choice>
        <mc:Fallback xmlns="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6CC8D850-3F7B-072C-F14F-A044FD9BA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095" y="3278058"/>
                <a:ext cx="2232249" cy="707886"/>
              </a:xfrm>
              <a:prstGeom prst="rect">
                <a:avLst/>
              </a:prstGeom>
              <a:blipFill>
                <a:blip r:embed="rId8"/>
                <a:stretch>
                  <a:fillRect t="-5172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Freccia a destra 16">
            <a:extLst>
              <a:ext uri="{FF2B5EF4-FFF2-40B4-BE49-F238E27FC236}">
                <a16:creationId xmlns:a16="http://schemas.microsoft.com/office/drawing/2014/main" id="{63164BE6-FD36-98ED-7C65-7455DE8452C4}"/>
              </a:ext>
            </a:extLst>
          </p:cNvPr>
          <p:cNvSpPr/>
          <p:nvPr/>
        </p:nvSpPr>
        <p:spPr>
          <a:xfrm>
            <a:off x="9405088" y="3492844"/>
            <a:ext cx="504216" cy="288032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6041D7A2-F97C-8A87-9618-0AC743360C7A}"/>
                  </a:ext>
                </a:extLst>
              </p:cNvPr>
              <p:cNvSpPr txBox="1"/>
              <p:nvPr/>
            </p:nvSpPr>
            <p:spPr>
              <a:xfrm>
                <a:off x="10125168" y="3428999"/>
                <a:ext cx="1515448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out</m:t>
                          </m:r>
                        </m:sub>
                      </m:sSub>
                      <m:r>
                        <a:rPr lang="it-IT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it-IT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it-IT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6041D7A2-F97C-8A87-9618-0AC743360C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5168" y="3428999"/>
                <a:ext cx="1515448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25199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0BDE2A-B646-0D8D-9249-6CE9046B9B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Half Adder (HA)*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9CD38F69-CD53-ADE6-5468-472151DCB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68" y="2872055"/>
            <a:ext cx="2549313" cy="11138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ella 7">
                <a:extLst>
                  <a:ext uri="{FF2B5EF4-FFF2-40B4-BE49-F238E27FC236}">
                    <a16:creationId xmlns:a16="http://schemas.microsoft.com/office/drawing/2014/main" id="{65B1AEE1-855D-6984-B4DB-3253F5ED7D6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511244" y="2476927"/>
              <a:ext cx="169507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60680">
                      <a:extLst>
                        <a:ext uri="{9D8B030D-6E8A-4147-A177-3AD203B41FA5}">
                          <a16:colId xmlns:a16="http://schemas.microsoft.com/office/drawing/2014/main" val="1989965339"/>
                        </a:ext>
                      </a:extLst>
                    </a:gridCol>
                    <a:gridCol w="373380">
                      <a:extLst>
                        <a:ext uri="{9D8B030D-6E8A-4147-A177-3AD203B41FA5}">
                          <a16:colId xmlns:a16="http://schemas.microsoft.com/office/drawing/2014/main" val="3515078568"/>
                        </a:ext>
                      </a:extLst>
                    </a:gridCol>
                    <a:gridCol w="343218">
                      <a:extLst>
                        <a:ext uri="{9D8B030D-6E8A-4147-A177-3AD203B41FA5}">
                          <a16:colId xmlns:a16="http://schemas.microsoft.com/office/drawing/2014/main" val="2660305076"/>
                        </a:ext>
                      </a:extLst>
                    </a:gridCol>
                    <a:gridCol w="617792">
                      <a:extLst>
                        <a:ext uri="{9D8B030D-6E8A-4147-A177-3AD203B41FA5}">
                          <a16:colId xmlns:a16="http://schemas.microsoft.com/office/drawing/2014/main" val="199391291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1" i="0" dirty="0" smtClean="0">
                                    <a:latin typeface="Cambria Math" panose="02040503050406030204" pitchFamily="18" charset="0"/>
                                  </a:rPr>
                                  <m:t>𝐚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1" i="0" smtClean="0">
                                    <a:latin typeface="Cambria Math" panose="02040503050406030204" pitchFamily="18" charset="0"/>
                                  </a:rPr>
                                  <m:t>𝐛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1" i="0" smtClean="0">
                                    <a:latin typeface="Cambria Math" panose="02040503050406030204" pitchFamily="18" charset="0"/>
                                  </a:rPr>
                                  <m:t>𝐬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1" i="0" smtClean="0">
                                        <a:latin typeface="Cambria Math" panose="02040503050406030204" pitchFamily="18" charset="0"/>
                                      </a:rPr>
                                      <m:t>𝐜</m:t>
                                    </m:r>
                                  </m:e>
                                  <m:sub>
                                    <m:r>
                                      <a:rPr lang="it-IT" b="1" i="0" smtClean="0">
                                        <a:latin typeface="Cambria Math" panose="02040503050406030204" pitchFamily="18" charset="0"/>
                                      </a:rPr>
                                      <m:t>𝐨𝐮𝐭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447712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20280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50375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515914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8341265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ella 7">
                <a:extLst>
                  <a:ext uri="{FF2B5EF4-FFF2-40B4-BE49-F238E27FC236}">
                    <a16:creationId xmlns:a16="http://schemas.microsoft.com/office/drawing/2014/main" id="{65B1AEE1-855D-6984-B4DB-3253F5ED7D6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511244" y="2476927"/>
              <a:ext cx="169507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60680">
                      <a:extLst>
                        <a:ext uri="{9D8B030D-6E8A-4147-A177-3AD203B41FA5}">
                          <a16:colId xmlns:a16="http://schemas.microsoft.com/office/drawing/2014/main" val="1989965339"/>
                        </a:ext>
                      </a:extLst>
                    </a:gridCol>
                    <a:gridCol w="373380">
                      <a:extLst>
                        <a:ext uri="{9D8B030D-6E8A-4147-A177-3AD203B41FA5}">
                          <a16:colId xmlns:a16="http://schemas.microsoft.com/office/drawing/2014/main" val="3515078568"/>
                        </a:ext>
                      </a:extLst>
                    </a:gridCol>
                    <a:gridCol w="343218">
                      <a:extLst>
                        <a:ext uri="{9D8B030D-6E8A-4147-A177-3AD203B41FA5}">
                          <a16:colId xmlns:a16="http://schemas.microsoft.com/office/drawing/2014/main" val="2660305076"/>
                        </a:ext>
                      </a:extLst>
                    </a:gridCol>
                    <a:gridCol w="617792">
                      <a:extLst>
                        <a:ext uri="{9D8B030D-6E8A-4147-A177-3AD203B41FA5}">
                          <a16:colId xmlns:a16="http://schemas.microsoft.com/office/drawing/2014/main" val="199391291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390" t="-1639" r="-376271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8387" t="-1639" r="-258065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19643" t="-1639" r="-185714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75490" t="-1639" r="-1961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447712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20280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50375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515914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8341265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CasellaDiTesto 8">
            <a:extLst>
              <a:ext uri="{FF2B5EF4-FFF2-40B4-BE49-F238E27FC236}">
                <a16:creationId xmlns:a16="http://schemas.microsoft.com/office/drawing/2014/main" id="{EF0E3771-819C-B8FF-8D53-4F410EAA4D9F}"/>
              </a:ext>
            </a:extLst>
          </p:cNvPr>
          <p:cNvSpPr txBox="1"/>
          <p:nvPr/>
        </p:nvSpPr>
        <p:spPr>
          <a:xfrm>
            <a:off x="4511245" y="2060848"/>
            <a:ext cx="16950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noProof="0" dirty="0"/>
              <a:t>HA truth table</a:t>
            </a:r>
          </a:p>
        </p:txBody>
      </p:sp>
      <p:sp>
        <p:nvSpPr>
          <p:cNvPr id="12" name="Freccia a destra 11">
            <a:extLst>
              <a:ext uri="{FF2B5EF4-FFF2-40B4-BE49-F238E27FC236}">
                <a16:creationId xmlns:a16="http://schemas.microsoft.com/office/drawing/2014/main" id="{DAD5B884-BE1E-5BAA-6B12-6F30BABE158F}"/>
              </a:ext>
            </a:extLst>
          </p:cNvPr>
          <p:cNvSpPr/>
          <p:nvPr/>
        </p:nvSpPr>
        <p:spPr>
          <a:xfrm>
            <a:off x="3251348" y="3284983"/>
            <a:ext cx="893249" cy="288032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ccia a destra 2">
            <a:extLst>
              <a:ext uri="{FF2B5EF4-FFF2-40B4-BE49-F238E27FC236}">
                <a16:creationId xmlns:a16="http://schemas.microsoft.com/office/drawing/2014/main" id="{50833212-8FAC-A8B4-B0E2-34CFE443AF21}"/>
              </a:ext>
            </a:extLst>
          </p:cNvPr>
          <p:cNvSpPr/>
          <p:nvPr/>
        </p:nvSpPr>
        <p:spPr>
          <a:xfrm>
            <a:off x="6383872" y="2636912"/>
            <a:ext cx="504216" cy="288032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F38E640F-BB2B-9725-F6C1-F2972838E19A}"/>
                  </a:ext>
                </a:extLst>
              </p:cNvPr>
              <p:cNvSpPr txBox="1"/>
              <p:nvPr/>
            </p:nvSpPr>
            <p:spPr>
              <a:xfrm>
                <a:off x="6960096" y="2580873"/>
                <a:ext cx="237626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2000" b="0" i="0" noProof="0" dirty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sz="2000" i="0" noProof="0" dirty="0" smtClean="0">
                        <a:latin typeface="Cambria Math" panose="02040503050406030204" pitchFamily="18" charset="0"/>
                      </a:rPr>
                      <m:t> = 1</m:t>
                    </m:r>
                  </m:oMath>
                </a14:m>
                <a:r>
                  <a:rPr lang="en-US" sz="2000" noProof="0" dirty="0"/>
                  <a:t>, when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2000" b="0" i="0" noProof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sz="2000" i="0" noProof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m:rPr>
                        <m:sty m:val="p"/>
                      </m:rPr>
                      <a:rPr lang="it-IT" sz="2000" b="0" i="0" noProof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</m:oMath>
                </a14:m>
                <a:endParaRPr lang="en-US" sz="2000" noProof="0" dirty="0"/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F38E640F-BB2B-9725-F6C1-F2972838E1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096" y="2580873"/>
                <a:ext cx="2376264" cy="400110"/>
              </a:xfrm>
              <a:prstGeom prst="rect">
                <a:avLst/>
              </a:prstGeom>
              <a:blipFill>
                <a:blip r:embed="rId4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2D02429C-DE13-88D4-78B3-EFECF7625306}"/>
                  </a:ext>
                </a:extLst>
              </p:cNvPr>
              <p:cNvSpPr txBox="1"/>
              <p:nvPr/>
            </p:nvSpPr>
            <p:spPr>
              <a:xfrm>
                <a:off x="10125168" y="2580873"/>
                <a:ext cx="1515448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</m:t>
                      </m:r>
                      <m:r>
                        <a:rPr lang="it-IT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it-IT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  <m:r>
                        <m:rPr>
                          <m:sty m:val="p"/>
                        </m:rPr>
                        <a:rPr lang="it-IT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</m:t>
                      </m:r>
                    </m:oMath>
                  </m:oMathPara>
                </a14:m>
                <a:endParaRPr lang="en-US" sz="2000" noProof="0" dirty="0"/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2D02429C-DE13-88D4-78B3-EFECF76253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5168" y="2580873"/>
                <a:ext cx="1515448" cy="400110"/>
              </a:xfrm>
              <a:prstGeom prst="rect">
                <a:avLst/>
              </a:prstGeom>
              <a:blipFill>
                <a:blip r:embed="rId5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reccia a destra 9">
            <a:extLst>
              <a:ext uri="{FF2B5EF4-FFF2-40B4-BE49-F238E27FC236}">
                <a16:creationId xmlns:a16="http://schemas.microsoft.com/office/drawing/2014/main" id="{8CC6591A-4C33-3C82-7B83-396B2F127326}"/>
              </a:ext>
            </a:extLst>
          </p:cNvPr>
          <p:cNvSpPr/>
          <p:nvPr/>
        </p:nvSpPr>
        <p:spPr>
          <a:xfrm>
            <a:off x="9405088" y="2636912"/>
            <a:ext cx="504216" cy="288032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ccia a destra 12">
            <a:extLst>
              <a:ext uri="{FF2B5EF4-FFF2-40B4-BE49-F238E27FC236}">
                <a16:creationId xmlns:a16="http://schemas.microsoft.com/office/drawing/2014/main" id="{F2169213-4410-AFB8-F507-285840E56EE8}"/>
              </a:ext>
            </a:extLst>
          </p:cNvPr>
          <p:cNvSpPr/>
          <p:nvPr/>
        </p:nvSpPr>
        <p:spPr>
          <a:xfrm>
            <a:off x="6383872" y="3488337"/>
            <a:ext cx="504216" cy="288032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6CC8D850-3F7B-072C-F14F-A044FD9BA7BE}"/>
                  </a:ext>
                </a:extLst>
              </p:cNvPr>
              <p:cNvSpPr txBox="1"/>
              <p:nvPr/>
            </p:nvSpPr>
            <p:spPr>
              <a:xfrm>
                <a:off x="6960095" y="3278058"/>
                <a:ext cx="223224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it-IT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z="2000" dirty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 sz="2000" b="0" i="0" dirty="0" smtClean="0">
                            <a:latin typeface="Cambria Math" panose="02040503050406030204" pitchFamily="18" charset="0"/>
                          </a:rPr>
                          <m:t>out</m:t>
                        </m:r>
                      </m:sub>
                    </m:sSub>
                    <m:r>
                      <a:rPr lang="en-US" sz="2000" i="0" noProof="0" dirty="0" smtClean="0">
                        <a:latin typeface="Cambria Math" panose="02040503050406030204" pitchFamily="18" charset="0"/>
                      </a:rPr>
                      <m:t> = 1</m:t>
                    </m:r>
                  </m:oMath>
                </a14:m>
                <a:r>
                  <a:rPr lang="en-US" sz="2000" noProof="0" dirty="0"/>
                  <a:t>, when</a:t>
                </a:r>
              </a:p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2000" b="0" i="0" noProof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it-IT" sz="2000" b="0" i="0" noProof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000" noProof="0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20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  <m:r>
                      <a:rPr lang="it-IT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000" noProof="0" dirty="0"/>
              </a:p>
            </p:txBody>
          </p:sp>
        </mc:Choice>
        <mc:Fallback xmlns="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6CC8D850-3F7B-072C-F14F-A044FD9BA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095" y="3278058"/>
                <a:ext cx="2232249" cy="707886"/>
              </a:xfrm>
              <a:prstGeom prst="rect">
                <a:avLst/>
              </a:prstGeom>
              <a:blipFill>
                <a:blip r:embed="rId6"/>
                <a:stretch>
                  <a:fillRect t="-5172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Freccia a destra 16">
            <a:extLst>
              <a:ext uri="{FF2B5EF4-FFF2-40B4-BE49-F238E27FC236}">
                <a16:creationId xmlns:a16="http://schemas.microsoft.com/office/drawing/2014/main" id="{63164BE6-FD36-98ED-7C65-7455DE8452C4}"/>
              </a:ext>
            </a:extLst>
          </p:cNvPr>
          <p:cNvSpPr/>
          <p:nvPr/>
        </p:nvSpPr>
        <p:spPr>
          <a:xfrm>
            <a:off x="9405088" y="3492844"/>
            <a:ext cx="504216" cy="288032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6041D7A2-F97C-8A87-9618-0AC743360C7A}"/>
                  </a:ext>
                </a:extLst>
              </p:cNvPr>
              <p:cNvSpPr txBox="1"/>
              <p:nvPr/>
            </p:nvSpPr>
            <p:spPr>
              <a:xfrm>
                <a:off x="10125168" y="3428999"/>
                <a:ext cx="1515448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out</m:t>
                          </m:r>
                        </m:sub>
                      </m:sSub>
                      <m:r>
                        <a:rPr lang="it-IT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it-IT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it-IT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6041D7A2-F97C-8A87-9618-0AC743360C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5168" y="3428999"/>
                <a:ext cx="1515448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Immagine 10">
            <a:extLst>
              <a:ext uri="{FF2B5EF4-FFF2-40B4-BE49-F238E27FC236}">
                <a16:creationId xmlns:a16="http://schemas.microsoft.com/office/drawing/2014/main" id="{71CCDAAC-ACE0-599D-609A-68E68BACC5D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7712" y="4331127"/>
            <a:ext cx="2905297" cy="1653607"/>
          </a:xfrm>
          <a:prstGeom prst="rect">
            <a:avLst/>
          </a:prstGeom>
        </p:spPr>
      </p:pic>
      <p:sp>
        <p:nvSpPr>
          <p:cNvPr id="15" name="Freccia a destra 14">
            <a:extLst>
              <a:ext uri="{FF2B5EF4-FFF2-40B4-BE49-F238E27FC236}">
                <a16:creationId xmlns:a16="http://schemas.microsoft.com/office/drawing/2014/main" id="{B4564C4A-8B64-B866-B1C5-47C135D7CE94}"/>
              </a:ext>
            </a:extLst>
          </p:cNvPr>
          <p:cNvSpPr/>
          <p:nvPr/>
        </p:nvSpPr>
        <p:spPr>
          <a:xfrm rot="5400000">
            <a:off x="1473671" y="4016928"/>
            <a:ext cx="416707" cy="288032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Connettore a gomito 18">
            <a:extLst>
              <a:ext uri="{FF2B5EF4-FFF2-40B4-BE49-F238E27FC236}">
                <a16:creationId xmlns:a16="http://schemas.microsoft.com/office/drawing/2014/main" id="{D5ED7394-A4BA-FB4D-FDC9-92FF2FF88599}"/>
              </a:ext>
            </a:extLst>
          </p:cNvPr>
          <p:cNvCxnSpPr>
            <a:stCxn id="18" idx="2"/>
          </p:cNvCxnSpPr>
          <p:nvPr/>
        </p:nvCxnSpPr>
        <p:spPr>
          <a:xfrm rot="5400000">
            <a:off x="6277233" y="983580"/>
            <a:ext cx="1760131" cy="745118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a gomito 19">
            <a:extLst>
              <a:ext uri="{FF2B5EF4-FFF2-40B4-BE49-F238E27FC236}">
                <a16:creationId xmlns:a16="http://schemas.microsoft.com/office/drawing/2014/main" id="{B0A58086-321B-34EA-20E1-BD4AF52DB45B}"/>
              </a:ext>
            </a:extLst>
          </p:cNvPr>
          <p:cNvCxnSpPr>
            <a:cxnSpLocks/>
            <a:stCxn id="6" idx="3"/>
          </p:cNvCxnSpPr>
          <p:nvPr/>
        </p:nvCxnSpPr>
        <p:spPr>
          <a:xfrm flipH="1">
            <a:off x="3333009" y="2780928"/>
            <a:ext cx="8307607" cy="2088232"/>
          </a:xfrm>
          <a:prstGeom prst="bentConnector3">
            <a:avLst>
              <a:gd name="adj1" fmla="val -275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3" name="Input penna 22">
                <a:extLst>
                  <a:ext uri="{FF2B5EF4-FFF2-40B4-BE49-F238E27FC236}">
                    <a16:creationId xmlns:a16="http://schemas.microsoft.com/office/drawing/2014/main" id="{08442B6C-4C22-43F4-0B2C-6779A5D2BE30}"/>
                  </a:ext>
                </a:extLst>
              </p14:cNvPr>
              <p14:cNvContentPartPr/>
              <p14:nvPr/>
            </p14:nvContentPartPr>
            <p14:xfrm>
              <a:off x="1295403" y="4668421"/>
              <a:ext cx="49680" cy="73440"/>
            </p14:xfrm>
          </p:contentPart>
        </mc:Choice>
        <mc:Fallback xmlns="">
          <p:pic>
            <p:nvPicPr>
              <p:cNvPr id="23" name="Input penna 22">
                <a:extLst>
                  <a:ext uri="{FF2B5EF4-FFF2-40B4-BE49-F238E27FC236}">
                    <a16:creationId xmlns:a16="http://schemas.microsoft.com/office/drawing/2014/main" id="{08442B6C-4C22-43F4-0B2C-6779A5D2BE3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289283" y="4662301"/>
                <a:ext cx="61920" cy="8568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Gruppo 28">
            <a:extLst>
              <a:ext uri="{FF2B5EF4-FFF2-40B4-BE49-F238E27FC236}">
                <a16:creationId xmlns:a16="http://schemas.microsoft.com/office/drawing/2014/main" id="{7AA08DE7-5E1D-9E1D-E7FA-B5F7BC9EE733}"/>
              </a:ext>
            </a:extLst>
          </p:cNvPr>
          <p:cNvGrpSpPr/>
          <p:nvPr/>
        </p:nvGrpSpPr>
        <p:grpSpPr>
          <a:xfrm>
            <a:off x="1101363" y="4942741"/>
            <a:ext cx="72000" cy="92160"/>
            <a:chOff x="1101363" y="4942741"/>
            <a:chExt cx="72000" cy="9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4" name="Input penna 23">
                  <a:extLst>
                    <a:ext uri="{FF2B5EF4-FFF2-40B4-BE49-F238E27FC236}">
                      <a16:creationId xmlns:a16="http://schemas.microsoft.com/office/drawing/2014/main" id="{55F3FA3C-617E-7B88-E15F-7CFBCF111EA5}"/>
                    </a:ext>
                  </a:extLst>
                </p14:cNvPr>
                <p14:cNvContentPartPr/>
                <p14:nvPr/>
              </p14:nvContentPartPr>
              <p14:xfrm>
                <a:off x="1103163" y="4942741"/>
                <a:ext cx="59040" cy="92160"/>
              </p14:xfrm>
            </p:contentPart>
          </mc:Choice>
          <mc:Fallback xmlns="">
            <p:pic>
              <p:nvPicPr>
                <p:cNvPr id="24" name="Input penna 23">
                  <a:extLst>
                    <a:ext uri="{FF2B5EF4-FFF2-40B4-BE49-F238E27FC236}">
                      <a16:creationId xmlns:a16="http://schemas.microsoft.com/office/drawing/2014/main" id="{55F3FA3C-617E-7B88-E15F-7CFBCF111EA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97043" y="4936621"/>
                  <a:ext cx="7128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5" name="Input penna 24">
                  <a:extLst>
                    <a:ext uri="{FF2B5EF4-FFF2-40B4-BE49-F238E27FC236}">
                      <a16:creationId xmlns:a16="http://schemas.microsoft.com/office/drawing/2014/main" id="{61ABF3A6-626E-5889-C7AA-D9E1381A45C0}"/>
                    </a:ext>
                  </a:extLst>
                </p14:cNvPr>
                <p14:cNvContentPartPr/>
                <p14:nvPr/>
              </p14:nvContentPartPr>
              <p14:xfrm>
                <a:off x="1103883" y="4946341"/>
                <a:ext cx="69480" cy="69840"/>
              </p14:xfrm>
            </p:contentPart>
          </mc:Choice>
          <mc:Fallback xmlns="">
            <p:pic>
              <p:nvPicPr>
                <p:cNvPr id="25" name="Input penna 24">
                  <a:extLst>
                    <a:ext uri="{FF2B5EF4-FFF2-40B4-BE49-F238E27FC236}">
                      <a16:creationId xmlns:a16="http://schemas.microsoft.com/office/drawing/2014/main" id="{61ABF3A6-626E-5889-C7AA-D9E1381A45C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097763" y="4940221"/>
                  <a:ext cx="8172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7" name="Input penna 26">
                  <a:extLst>
                    <a:ext uri="{FF2B5EF4-FFF2-40B4-BE49-F238E27FC236}">
                      <a16:creationId xmlns:a16="http://schemas.microsoft.com/office/drawing/2014/main" id="{A1D2A844-F894-0C39-DA6B-2BBCC6EB6239}"/>
                    </a:ext>
                  </a:extLst>
                </p14:cNvPr>
                <p14:cNvContentPartPr/>
                <p14:nvPr/>
              </p14:nvContentPartPr>
              <p14:xfrm>
                <a:off x="1101363" y="4955701"/>
                <a:ext cx="59400" cy="73080"/>
              </p14:xfrm>
            </p:contentPart>
          </mc:Choice>
          <mc:Fallback xmlns="">
            <p:pic>
              <p:nvPicPr>
                <p:cNvPr id="27" name="Input penna 26">
                  <a:extLst>
                    <a:ext uri="{FF2B5EF4-FFF2-40B4-BE49-F238E27FC236}">
                      <a16:creationId xmlns:a16="http://schemas.microsoft.com/office/drawing/2014/main" id="{A1D2A844-F894-0C39-DA6B-2BBCC6EB623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95243" y="4949581"/>
                  <a:ext cx="71640" cy="85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8" name="Input penna 27">
                <a:extLst>
                  <a:ext uri="{FF2B5EF4-FFF2-40B4-BE49-F238E27FC236}">
                    <a16:creationId xmlns:a16="http://schemas.microsoft.com/office/drawing/2014/main" id="{03D7D0F6-9B37-703C-8A90-A79622BF46B8}"/>
                  </a:ext>
                </a:extLst>
              </p14:cNvPr>
              <p14:cNvContentPartPr/>
              <p14:nvPr/>
            </p14:nvContentPartPr>
            <p14:xfrm>
              <a:off x="1276683" y="4675261"/>
              <a:ext cx="68760" cy="83160"/>
            </p14:xfrm>
          </p:contentPart>
        </mc:Choice>
        <mc:Fallback xmlns="">
          <p:pic>
            <p:nvPicPr>
              <p:cNvPr id="28" name="Input penna 27">
                <a:extLst>
                  <a:ext uri="{FF2B5EF4-FFF2-40B4-BE49-F238E27FC236}">
                    <a16:creationId xmlns:a16="http://schemas.microsoft.com/office/drawing/2014/main" id="{03D7D0F6-9B37-703C-8A90-A79622BF46B8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270563" y="4669141"/>
                <a:ext cx="81000" cy="95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886531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0BDE2A-B646-0D8D-9249-6CE9046B9B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Adder*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7C767C3-5387-C1D2-9D99-1832BBDE1B55}"/>
                  </a:ext>
                </a:extLst>
              </p:cNvPr>
              <p:cNvSpPr>
                <a:spLocks noGrp="1"/>
              </p:cNvSpPr>
              <p:nvPr>
                <p:ph idx="14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800" dirty="0"/>
                  <a:t>But, as we saw earlier, when summing two multi-bit vectors, it may happen that the carry is generated by the sum of the previous bits</a:t>
                </a:r>
              </a:p>
              <a:p>
                <a:pPr lvl="1"/>
                <a:endParaRPr lang="en-US" sz="2400" dirty="0"/>
              </a:p>
              <a:p>
                <a:pPr lvl="1"/>
                <a:r>
                  <a:rPr lang="en-US" sz="2400" dirty="0"/>
                  <a:t>To fully support the addition, also a carry input must be considered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it-IT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i="0" dirty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 sz="2000" b="0" i="0" dirty="0" smtClean="0">
                            <a:latin typeface="Cambria Math" panose="02040503050406030204" pitchFamily="18" charset="0"/>
                          </a:rPr>
                          <m:t>in</m:t>
                        </m:r>
                      </m:sub>
                    </m:sSub>
                  </m:oMath>
                </a14:m>
                <a:r>
                  <a:rPr lang="en-US" sz="2000" dirty="0"/>
                  <a:t> = </a:t>
                </a:r>
                <a:r>
                  <a:rPr lang="en-US" sz="2000" b="1" dirty="0"/>
                  <a:t>carry</a:t>
                </a:r>
                <a:r>
                  <a:rPr lang="en-US" sz="2000" dirty="0"/>
                  <a:t> (</a:t>
                </a:r>
                <a:r>
                  <a:rPr lang="en-US" sz="2000" b="1" dirty="0"/>
                  <a:t>input</a:t>
                </a:r>
                <a:r>
                  <a:rPr lang="en-US" sz="2000" dirty="0"/>
                  <a:t>)</a:t>
                </a:r>
              </a:p>
              <a:p>
                <a:pPr lvl="1"/>
                <a:endParaRPr lang="en-US" sz="2400" dirty="0"/>
              </a:p>
              <a:p>
                <a:pPr lvl="1"/>
                <a:r>
                  <a:rPr lang="en-US" sz="2400" dirty="0"/>
                  <a:t>The corresponding (1-bit) adder is called </a:t>
                </a:r>
                <a:r>
                  <a:rPr lang="en-US" sz="2400" b="1" dirty="0"/>
                  <a:t>Full Adder</a:t>
                </a:r>
                <a:r>
                  <a:rPr lang="en-US" sz="2400" dirty="0"/>
                  <a:t> (</a:t>
                </a:r>
                <a:r>
                  <a:rPr lang="en-US" sz="2400" b="1" dirty="0"/>
                  <a:t>FA</a:t>
                </a:r>
                <a:r>
                  <a:rPr lang="en-US" sz="2400" dirty="0"/>
                  <a:t>)</a:t>
                </a: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7C767C3-5387-C1D2-9D99-1832BBDE1B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4"/>
              </p:nvPr>
            </p:nvSpPr>
            <p:spPr>
              <a:blipFill>
                <a:blip r:embed="rId2"/>
                <a:stretch>
                  <a:fillRect l="-952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Immagine 8">
            <a:extLst>
              <a:ext uri="{FF2B5EF4-FFF2-40B4-BE49-F238E27FC236}">
                <a16:creationId xmlns:a16="http://schemas.microsoft.com/office/drawing/2014/main" id="{A752C4CC-FEC5-D9ED-05C0-DB6775BACD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7005" y="4653136"/>
            <a:ext cx="2437989" cy="1427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689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0BDE2A-B646-0D8D-9249-6CE9046B9B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Two’s complement representation (of integers with sign)*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7C767C3-5387-C1D2-9D99-1832BBDE1B55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Assume N bits</a:t>
            </a:r>
          </a:p>
          <a:p>
            <a:pPr lvl="1"/>
            <a:r>
              <a:rPr lang="en-US" dirty="0"/>
              <a:t>Most significant bit (MSB), the leftmost one, is the sign bit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4C6DE1B-2714-BFD7-E6CD-4FFE9A2E9C81}"/>
              </a:ext>
            </a:extLst>
          </p:cNvPr>
          <p:cNvSpPr txBox="1"/>
          <p:nvPr/>
        </p:nvSpPr>
        <p:spPr>
          <a:xfrm>
            <a:off x="4151784" y="263691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/>
              <a:t>MSB</a:t>
            </a:r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75A28D71-3C5D-9ADC-C705-002FD4FD5DA1}"/>
              </a:ext>
            </a:extLst>
          </p:cNvPr>
          <p:cNvCxnSpPr>
            <a:cxnSpLocks/>
            <a:stCxn id="10" idx="2"/>
            <a:endCxn id="47" idx="0"/>
          </p:cNvCxnSpPr>
          <p:nvPr/>
        </p:nvCxnSpPr>
        <p:spPr>
          <a:xfrm>
            <a:off x="4475820" y="3006244"/>
            <a:ext cx="0" cy="4227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4011AA8E-D1F6-0127-B6ED-6F636449B397}"/>
              </a:ext>
            </a:extLst>
          </p:cNvPr>
          <p:cNvSpPr txBox="1"/>
          <p:nvPr/>
        </p:nvSpPr>
        <p:spPr>
          <a:xfrm>
            <a:off x="7392144" y="263691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/>
              <a:t>LSB</a:t>
            </a:r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86D2611F-8188-29DE-35C3-F9C8D2ABFB6E}"/>
              </a:ext>
            </a:extLst>
          </p:cNvPr>
          <p:cNvCxnSpPr>
            <a:cxnSpLocks/>
            <a:stCxn id="14" idx="2"/>
            <a:endCxn id="50" idx="0"/>
          </p:cNvCxnSpPr>
          <p:nvPr/>
        </p:nvCxnSpPr>
        <p:spPr>
          <a:xfrm>
            <a:off x="7716180" y="3006244"/>
            <a:ext cx="0" cy="4227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E32BA987-FF3E-ADBA-CE62-54E82801C240}"/>
              </a:ext>
            </a:extLst>
          </p:cNvPr>
          <p:cNvSpPr txBox="1"/>
          <p:nvPr/>
        </p:nvSpPr>
        <p:spPr>
          <a:xfrm>
            <a:off x="3935760" y="422108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/>
              <a:t>(sign bit)</a:t>
            </a:r>
          </a:p>
        </p:txBody>
      </p: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D3946C6E-A4DE-0753-BC0E-31A0324B6D0D}"/>
              </a:ext>
            </a:extLst>
          </p:cNvPr>
          <p:cNvCxnSpPr>
            <a:cxnSpLocks/>
            <a:stCxn id="19" idx="0"/>
            <a:endCxn id="47" idx="2"/>
          </p:cNvCxnSpPr>
          <p:nvPr/>
        </p:nvCxnSpPr>
        <p:spPr>
          <a:xfrm flipV="1">
            <a:off x="4475820" y="3798332"/>
            <a:ext cx="0" cy="4227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ttangolo 45">
            <a:extLst>
              <a:ext uri="{FF2B5EF4-FFF2-40B4-BE49-F238E27FC236}">
                <a16:creationId xmlns:a16="http://schemas.microsoft.com/office/drawing/2014/main" id="{2853C712-FA61-86A5-A21B-FA30C562214C}"/>
              </a:ext>
            </a:extLst>
          </p:cNvPr>
          <p:cNvSpPr/>
          <p:nvPr/>
        </p:nvSpPr>
        <p:spPr>
          <a:xfrm>
            <a:off x="6096000" y="3429000"/>
            <a:ext cx="648072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47" name="Rettangolo 46">
            <a:extLst>
              <a:ext uri="{FF2B5EF4-FFF2-40B4-BE49-F238E27FC236}">
                <a16:creationId xmlns:a16="http://schemas.microsoft.com/office/drawing/2014/main" id="{68EFC126-0CC2-6598-F2AE-0496C6B1F1AC}"/>
              </a:ext>
            </a:extLst>
          </p:cNvPr>
          <p:cNvSpPr/>
          <p:nvPr/>
        </p:nvSpPr>
        <p:spPr>
          <a:xfrm>
            <a:off x="4151784" y="3429000"/>
            <a:ext cx="648072" cy="36933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</a:t>
            </a:r>
          </a:p>
        </p:txBody>
      </p:sp>
      <p:sp>
        <p:nvSpPr>
          <p:cNvPr id="48" name="Rettangolo 47">
            <a:extLst>
              <a:ext uri="{FF2B5EF4-FFF2-40B4-BE49-F238E27FC236}">
                <a16:creationId xmlns:a16="http://schemas.microsoft.com/office/drawing/2014/main" id="{CB9BB63F-9A77-8D1B-ACFE-1258E43F54AF}"/>
              </a:ext>
            </a:extLst>
          </p:cNvPr>
          <p:cNvSpPr/>
          <p:nvPr/>
        </p:nvSpPr>
        <p:spPr>
          <a:xfrm>
            <a:off x="4799856" y="3429000"/>
            <a:ext cx="648072" cy="36933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</a:t>
            </a:r>
          </a:p>
        </p:txBody>
      </p:sp>
      <p:sp>
        <p:nvSpPr>
          <p:cNvPr id="49" name="Rettangolo 48">
            <a:extLst>
              <a:ext uri="{FF2B5EF4-FFF2-40B4-BE49-F238E27FC236}">
                <a16:creationId xmlns:a16="http://schemas.microsoft.com/office/drawing/2014/main" id="{B01BAA70-FEB2-0FFA-E563-12D37AE28D81}"/>
              </a:ext>
            </a:extLst>
          </p:cNvPr>
          <p:cNvSpPr/>
          <p:nvPr/>
        </p:nvSpPr>
        <p:spPr>
          <a:xfrm>
            <a:off x="5447928" y="3429000"/>
            <a:ext cx="648072" cy="36933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N-3</a:t>
            </a:r>
          </a:p>
        </p:txBody>
      </p:sp>
      <p:sp>
        <p:nvSpPr>
          <p:cNvPr id="50" name="Rettangolo 49">
            <a:extLst>
              <a:ext uri="{FF2B5EF4-FFF2-40B4-BE49-F238E27FC236}">
                <a16:creationId xmlns:a16="http://schemas.microsoft.com/office/drawing/2014/main" id="{386CB5E1-9DCC-3839-DAAB-DC4183FCA0B8}"/>
              </a:ext>
            </a:extLst>
          </p:cNvPr>
          <p:cNvSpPr/>
          <p:nvPr/>
        </p:nvSpPr>
        <p:spPr>
          <a:xfrm>
            <a:off x="7392144" y="3429000"/>
            <a:ext cx="648072" cy="36933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1" name="Rettangolo 50">
            <a:extLst>
              <a:ext uri="{FF2B5EF4-FFF2-40B4-BE49-F238E27FC236}">
                <a16:creationId xmlns:a16="http://schemas.microsoft.com/office/drawing/2014/main" id="{2E187288-8187-5D09-2E11-A3DB64B582A9}"/>
              </a:ext>
            </a:extLst>
          </p:cNvPr>
          <p:cNvSpPr/>
          <p:nvPr/>
        </p:nvSpPr>
        <p:spPr>
          <a:xfrm>
            <a:off x="6744072" y="3429000"/>
            <a:ext cx="648072" cy="36933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8012967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0BDE2A-B646-0D8D-9249-6CE9046B9B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Full Adder (FA)*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ella 7">
                <a:extLst>
                  <a:ext uri="{FF2B5EF4-FFF2-40B4-BE49-F238E27FC236}">
                    <a16:creationId xmlns:a16="http://schemas.microsoft.com/office/drawing/2014/main" id="{65B1AEE1-855D-6984-B4DB-3253F5ED7D6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782769"/>
                  </p:ext>
                </p:extLst>
              </p:nvPr>
            </p:nvGraphicFramePr>
            <p:xfrm>
              <a:off x="4340579" y="1972871"/>
              <a:ext cx="2116759" cy="3337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5716">
                      <a:extLst>
                        <a:ext uri="{9D8B030D-6E8A-4147-A177-3AD203B41FA5}">
                          <a16:colId xmlns:a16="http://schemas.microsoft.com/office/drawing/2014/main" val="1989965339"/>
                        </a:ext>
                      </a:extLst>
                    </a:gridCol>
                    <a:gridCol w="360680">
                      <a:extLst>
                        <a:ext uri="{9D8B030D-6E8A-4147-A177-3AD203B41FA5}">
                          <a16:colId xmlns:a16="http://schemas.microsoft.com/office/drawing/2014/main" val="3515078568"/>
                        </a:ext>
                      </a:extLst>
                    </a:gridCol>
                    <a:gridCol w="373380">
                      <a:extLst>
                        <a:ext uri="{9D8B030D-6E8A-4147-A177-3AD203B41FA5}">
                          <a16:colId xmlns:a16="http://schemas.microsoft.com/office/drawing/2014/main" val="1000443149"/>
                        </a:ext>
                      </a:extLst>
                    </a:gridCol>
                    <a:gridCol w="343218">
                      <a:extLst>
                        <a:ext uri="{9D8B030D-6E8A-4147-A177-3AD203B41FA5}">
                          <a16:colId xmlns:a16="http://schemas.microsoft.com/office/drawing/2014/main" val="2660305076"/>
                        </a:ext>
                      </a:extLst>
                    </a:gridCol>
                    <a:gridCol w="513765">
                      <a:extLst>
                        <a:ext uri="{9D8B030D-6E8A-4147-A177-3AD203B41FA5}">
                          <a16:colId xmlns:a16="http://schemas.microsoft.com/office/drawing/2014/main" val="199391291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1" i="0" smtClean="0">
                                        <a:latin typeface="Cambria Math" panose="02040503050406030204" pitchFamily="18" charset="0"/>
                                      </a:rPr>
                                      <m:t>𝐜</m:t>
                                    </m:r>
                                  </m:e>
                                  <m:sub>
                                    <m:r>
                                      <a:rPr lang="it-IT" b="1" i="1" smtClean="0">
                                        <a:latin typeface="Cambria Math" panose="02040503050406030204" pitchFamily="18" charset="0"/>
                                      </a:rPr>
                                      <m:t>𝒊𝒏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1" i="0" smtClean="0">
                                    <a:latin typeface="Cambria Math" panose="02040503050406030204" pitchFamily="18" charset="0"/>
                                  </a:rPr>
                                  <m:t>𝐚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1" i="0" smtClean="0">
                                    <a:latin typeface="Cambria Math" panose="02040503050406030204" pitchFamily="18" charset="0"/>
                                  </a:rPr>
                                  <m:t>𝐛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1" i="0" smtClean="0">
                                    <a:latin typeface="Cambria Math" panose="02040503050406030204" pitchFamily="18" charset="0"/>
                                  </a:rPr>
                                  <m:t>𝐬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1" i="0" smtClean="0">
                                        <a:latin typeface="Cambria Math" panose="02040503050406030204" pitchFamily="18" charset="0"/>
                                      </a:rPr>
                                      <m:t>𝐜</m:t>
                                    </m:r>
                                  </m:e>
                                  <m:sub>
                                    <m:r>
                                      <a:rPr lang="it-IT" b="1" i="0" smtClean="0">
                                        <a:latin typeface="Cambria Math" panose="02040503050406030204" pitchFamily="18" charset="0"/>
                                      </a:rPr>
                                      <m:t>𝐨𝐮𝐭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447712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20280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50375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515914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834126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849804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74098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12500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417147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ella 7">
                <a:extLst>
                  <a:ext uri="{FF2B5EF4-FFF2-40B4-BE49-F238E27FC236}">
                    <a16:creationId xmlns:a16="http://schemas.microsoft.com/office/drawing/2014/main" id="{65B1AEE1-855D-6984-B4DB-3253F5ED7D6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782769"/>
                  </p:ext>
                </p:extLst>
              </p:nvPr>
            </p:nvGraphicFramePr>
            <p:xfrm>
              <a:off x="4340579" y="1972871"/>
              <a:ext cx="2116759" cy="3337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5716">
                      <a:extLst>
                        <a:ext uri="{9D8B030D-6E8A-4147-A177-3AD203B41FA5}">
                          <a16:colId xmlns:a16="http://schemas.microsoft.com/office/drawing/2014/main" val="1989965339"/>
                        </a:ext>
                      </a:extLst>
                    </a:gridCol>
                    <a:gridCol w="360680">
                      <a:extLst>
                        <a:ext uri="{9D8B030D-6E8A-4147-A177-3AD203B41FA5}">
                          <a16:colId xmlns:a16="http://schemas.microsoft.com/office/drawing/2014/main" val="3515078568"/>
                        </a:ext>
                      </a:extLst>
                    </a:gridCol>
                    <a:gridCol w="373380">
                      <a:extLst>
                        <a:ext uri="{9D8B030D-6E8A-4147-A177-3AD203B41FA5}">
                          <a16:colId xmlns:a16="http://schemas.microsoft.com/office/drawing/2014/main" val="1000443149"/>
                        </a:ext>
                      </a:extLst>
                    </a:gridCol>
                    <a:gridCol w="343218">
                      <a:extLst>
                        <a:ext uri="{9D8B030D-6E8A-4147-A177-3AD203B41FA5}">
                          <a16:colId xmlns:a16="http://schemas.microsoft.com/office/drawing/2014/main" val="2660305076"/>
                        </a:ext>
                      </a:extLst>
                    </a:gridCol>
                    <a:gridCol w="513765">
                      <a:extLst>
                        <a:ext uri="{9D8B030D-6E8A-4147-A177-3AD203B41FA5}">
                          <a16:colId xmlns:a16="http://schemas.microsoft.com/office/drawing/2014/main" val="199391291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326" t="-1639" r="-306977" b="-8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6667" t="-1639" r="-340000" b="-8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42623" t="-1639" r="-234426" b="-8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66667" t="-1639" r="-150877" b="-8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16667" t="-1639" r="-2381" b="-8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447712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20280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50375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515914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834126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849804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74098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12500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417147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CasellaDiTesto 8">
            <a:extLst>
              <a:ext uri="{FF2B5EF4-FFF2-40B4-BE49-F238E27FC236}">
                <a16:creationId xmlns:a16="http://schemas.microsoft.com/office/drawing/2014/main" id="{EF0E3771-819C-B8FF-8D53-4F410EAA4D9F}"/>
              </a:ext>
            </a:extLst>
          </p:cNvPr>
          <p:cNvSpPr txBox="1"/>
          <p:nvPr/>
        </p:nvSpPr>
        <p:spPr>
          <a:xfrm>
            <a:off x="4340579" y="1556792"/>
            <a:ext cx="21167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</a:t>
            </a:r>
            <a:r>
              <a:rPr lang="en-US" sz="2000" noProof="0" dirty="0"/>
              <a:t>A truth table</a:t>
            </a:r>
          </a:p>
        </p:txBody>
      </p:sp>
      <p:sp>
        <p:nvSpPr>
          <p:cNvPr id="12" name="Freccia a destra 11">
            <a:extLst>
              <a:ext uri="{FF2B5EF4-FFF2-40B4-BE49-F238E27FC236}">
                <a16:creationId xmlns:a16="http://schemas.microsoft.com/office/drawing/2014/main" id="{DAD5B884-BE1E-5BAA-6B12-6F30BABE158F}"/>
              </a:ext>
            </a:extLst>
          </p:cNvPr>
          <p:cNvSpPr/>
          <p:nvPr/>
        </p:nvSpPr>
        <p:spPr>
          <a:xfrm>
            <a:off x="3251348" y="3284983"/>
            <a:ext cx="893249" cy="288032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ccia a destra 2">
            <a:extLst>
              <a:ext uri="{FF2B5EF4-FFF2-40B4-BE49-F238E27FC236}">
                <a16:creationId xmlns:a16="http://schemas.microsoft.com/office/drawing/2014/main" id="{50833212-8FAC-A8B4-B0E2-34CFE443AF21}"/>
              </a:ext>
            </a:extLst>
          </p:cNvPr>
          <p:cNvSpPr/>
          <p:nvPr/>
        </p:nvSpPr>
        <p:spPr>
          <a:xfrm>
            <a:off x="6743912" y="2636912"/>
            <a:ext cx="504216" cy="288032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2D02429C-DE13-88D4-78B3-EFECF7625306}"/>
                  </a:ext>
                </a:extLst>
              </p:cNvPr>
              <p:cNvSpPr txBox="1"/>
              <p:nvPr/>
            </p:nvSpPr>
            <p:spPr>
              <a:xfrm>
                <a:off x="7536160" y="2580873"/>
                <a:ext cx="2304256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</m:t>
                      </m:r>
                      <m:r>
                        <a:rPr lang="it-IT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it-IT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  <m:r>
                        <m:rPr>
                          <m:sty m:val="p"/>
                        </m:rPr>
                        <a:rPr lang="it-IT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</m:t>
                      </m:r>
                      <m:r>
                        <a:rPr lang="en-US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in</m:t>
                          </m:r>
                        </m:sub>
                      </m:sSub>
                    </m:oMath>
                  </m:oMathPara>
                </a14:m>
                <a:endParaRPr lang="en-US" sz="2000" noProof="0" dirty="0"/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2D02429C-DE13-88D4-78B3-EFECF76253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6160" y="2580873"/>
                <a:ext cx="2304256" cy="400110"/>
              </a:xfrm>
              <a:prstGeom prst="rect">
                <a:avLst/>
              </a:prstGeom>
              <a:blipFill>
                <a:blip r:embed="rId3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Immagine 14">
            <a:extLst>
              <a:ext uri="{FF2B5EF4-FFF2-40B4-BE49-F238E27FC236}">
                <a16:creationId xmlns:a16="http://schemas.microsoft.com/office/drawing/2014/main" id="{D5D61A46-7EF0-67DF-98C4-CCF6E1A1EF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857" y="2683255"/>
            <a:ext cx="2437989" cy="142765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6" name="Input penna 15">
                <a:extLst>
                  <a:ext uri="{FF2B5EF4-FFF2-40B4-BE49-F238E27FC236}">
                    <a16:creationId xmlns:a16="http://schemas.microsoft.com/office/drawing/2014/main" id="{1BEEA2A6-B105-071D-5A65-EE77CD390D70}"/>
                  </a:ext>
                </a:extLst>
              </p14:cNvPr>
              <p14:cNvContentPartPr/>
              <p14:nvPr/>
            </p14:nvContentPartPr>
            <p14:xfrm>
              <a:off x="5635563" y="2022421"/>
              <a:ext cx="285840" cy="3259080"/>
            </p14:xfrm>
          </p:contentPart>
        </mc:Choice>
        <mc:Fallback xmlns="">
          <p:pic>
            <p:nvPicPr>
              <p:cNvPr id="16" name="Input penna 15">
                <a:extLst>
                  <a:ext uri="{FF2B5EF4-FFF2-40B4-BE49-F238E27FC236}">
                    <a16:creationId xmlns:a16="http://schemas.microsoft.com/office/drawing/2014/main" id="{1BEEA2A6-B105-071D-5A65-EE77CD390D7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581923" y="1914421"/>
                <a:ext cx="393480" cy="347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101000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0BDE2A-B646-0D8D-9249-6CE9046B9B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Full Adder (FA)*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ella 7">
                <a:extLst>
                  <a:ext uri="{FF2B5EF4-FFF2-40B4-BE49-F238E27FC236}">
                    <a16:creationId xmlns:a16="http://schemas.microsoft.com/office/drawing/2014/main" id="{65B1AEE1-855D-6984-B4DB-3253F5ED7D6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64451124"/>
                  </p:ext>
                </p:extLst>
              </p:nvPr>
            </p:nvGraphicFramePr>
            <p:xfrm>
              <a:off x="4340579" y="1972871"/>
              <a:ext cx="2116759" cy="3337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5716">
                      <a:extLst>
                        <a:ext uri="{9D8B030D-6E8A-4147-A177-3AD203B41FA5}">
                          <a16:colId xmlns:a16="http://schemas.microsoft.com/office/drawing/2014/main" val="1989965339"/>
                        </a:ext>
                      </a:extLst>
                    </a:gridCol>
                    <a:gridCol w="360680">
                      <a:extLst>
                        <a:ext uri="{9D8B030D-6E8A-4147-A177-3AD203B41FA5}">
                          <a16:colId xmlns:a16="http://schemas.microsoft.com/office/drawing/2014/main" val="3515078568"/>
                        </a:ext>
                      </a:extLst>
                    </a:gridCol>
                    <a:gridCol w="373380">
                      <a:extLst>
                        <a:ext uri="{9D8B030D-6E8A-4147-A177-3AD203B41FA5}">
                          <a16:colId xmlns:a16="http://schemas.microsoft.com/office/drawing/2014/main" val="1000443149"/>
                        </a:ext>
                      </a:extLst>
                    </a:gridCol>
                    <a:gridCol w="343218">
                      <a:extLst>
                        <a:ext uri="{9D8B030D-6E8A-4147-A177-3AD203B41FA5}">
                          <a16:colId xmlns:a16="http://schemas.microsoft.com/office/drawing/2014/main" val="2660305076"/>
                        </a:ext>
                      </a:extLst>
                    </a:gridCol>
                    <a:gridCol w="513765">
                      <a:extLst>
                        <a:ext uri="{9D8B030D-6E8A-4147-A177-3AD203B41FA5}">
                          <a16:colId xmlns:a16="http://schemas.microsoft.com/office/drawing/2014/main" val="199391291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1" i="0" smtClean="0">
                                        <a:latin typeface="Cambria Math" panose="02040503050406030204" pitchFamily="18" charset="0"/>
                                      </a:rPr>
                                      <m:t>𝐜</m:t>
                                    </m:r>
                                  </m:e>
                                  <m:sub>
                                    <m:r>
                                      <a:rPr lang="it-IT" b="1" i="1" smtClean="0">
                                        <a:latin typeface="Cambria Math" panose="02040503050406030204" pitchFamily="18" charset="0"/>
                                      </a:rPr>
                                      <m:t>𝒊𝒏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1" i="0" smtClean="0">
                                    <a:latin typeface="Cambria Math" panose="02040503050406030204" pitchFamily="18" charset="0"/>
                                  </a:rPr>
                                  <m:t>𝐚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1" i="0" smtClean="0">
                                    <a:latin typeface="Cambria Math" panose="02040503050406030204" pitchFamily="18" charset="0"/>
                                  </a:rPr>
                                  <m:t>𝐛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1" i="0" smtClean="0">
                                    <a:latin typeface="Cambria Math" panose="02040503050406030204" pitchFamily="18" charset="0"/>
                                  </a:rPr>
                                  <m:t>𝐬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1" i="0" smtClean="0">
                                        <a:latin typeface="Cambria Math" panose="02040503050406030204" pitchFamily="18" charset="0"/>
                                      </a:rPr>
                                      <m:t>𝐜</m:t>
                                    </m:r>
                                  </m:e>
                                  <m:sub>
                                    <m:r>
                                      <a:rPr lang="it-IT" b="1" i="0" smtClean="0">
                                        <a:latin typeface="Cambria Math" panose="02040503050406030204" pitchFamily="18" charset="0"/>
                                      </a:rPr>
                                      <m:t>𝐨𝐮𝐭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447712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20280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50375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515914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834126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849804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74098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12500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417147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ella 7">
                <a:extLst>
                  <a:ext uri="{FF2B5EF4-FFF2-40B4-BE49-F238E27FC236}">
                    <a16:creationId xmlns:a16="http://schemas.microsoft.com/office/drawing/2014/main" id="{65B1AEE1-855D-6984-B4DB-3253F5ED7D6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64451124"/>
                  </p:ext>
                </p:extLst>
              </p:nvPr>
            </p:nvGraphicFramePr>
            <p:xfrm>
              <a:off x="4340579" y="1972871"/>
              <a:ext cx="2116759" cy="3337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5716">
                      <a:extLst>
                        <a:ext uri="{9D8B030D-6E8A-4147-A177-3AD203B41FA5}">
                          <a16:colId xmlns:a16="http://schemas.microsoft.com/office/drawing/2014/main" val="1989965339"/>
                        </a:ext>
                      </a:extLst>
                    </a:gridCol>
                    <a:gridCol w="360680">
                      <a:extLst>
                        <a:ext uri="{9D8B030D-6E8A-4147-A177-3AD203B41FA5}">
                          <a16:colId xmlns:a16="http://schemas.microsoft.com/office/drawing/2014/main" val="3515078568"/>
                        </a:ext>
                      </a:extLst>
                    </a:gridCol>
                    <a:gridCol w="373380">
                      <a:extLst>
                        <a:ext uri="{9D8B030D-6E8A-4147-A177-3AD203B41FA5}">
                          <a16:colId xmlns:a16="http://schemas.microsoft.com/office/drawing/2014/main" val="1000443149"/>
                        </a:ext>
                      </a:extLst>
                    </a:gridCol>
                    <a:gridCol w="343218">
                      <a:extLst>
                        <a:ext uri="{9D8B030D-6E8A-4147-A177-3AD203B41FA5}">
                          <a16:colId xmlns:a16="http://schemas.microsoft.com/office/drawing/2014/main" val="2660305076"/>
                        </a:ext>
                      </a:extLst>
                    </a:gridCol>
                    <a:gridCol w="513765">
                      <a:extLst>
                        <a:ext uri="{9D8B030D-6E8A-4147-A177-3AD203B41FA5}">
                          <a16:colId xmlns:a16="http://schemas.microsoft.com/office/drawing/2014/main" val="199391291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326" t="-1639" r="-306977" b="-8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6667" t="-1639" r="-340000" b="-8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42623" t="-1639" r="-234426" b="-8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66667" t="-1639" r="-150877" b="-8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16667" t="-1639" r="-2381" b="-8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447712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20280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50375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515914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834126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849804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74098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12500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417147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CasellaDiTesto 8">
            <a:extLst>
              <a:ext uri="{FF2B5EF4-FFF2-40B4-BE49-F238E27FC236}">
                <a16:creationId xmlns:a16="http://schemas.microsoft.com/office/drawing/2014/main" id="{EF0E3771-819C-B8FF-8D53-4F410EAA4D9F}"/>
              </a:ext>
            </a:extLst>
          </p:cNvPr>
          <p:cNvSpPr txBox="1"/>
          <p:nvPr/>
        </p:nvSpPr>
        <p:spPr>
          <a:xfrm>
            <a:off x="4340579" y="1556792"/>
            <a:ext cx="21167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</a:t>
            </a:r>
            <a:r>
              <a:rPr lang="en-US" sz="2000" noProof="0" dirty="0"/>
              <a:t>A truth table</a:t>
            </a:r>
          </a:p>
        </p:txBody>
      </p:sp>
      <p:sp>
        <p:nvSpPr>
          <p:cNvPr id="12" name="Freccia a destra 11">
            <a:extLst>
              <a:ext uri="{FF2B5EF4-FFF2-40B4-BE49-F238E27FC236}">
                <a16:creationId xmlns:a16="http://schemas.microsoft.com/office/drawing/2014/main" id="{DAD5B884-BE1E-5BAA-6B12-6F30BABE158F}"/>
              </a:ext>
            </a:extLst>
          </p:cNvPr>
          <p:cNvSpPr/>
          <p:nvPr/>
        </p:nvSpPr>
        <p:spPr>
          <a:xfrm>
            <a:off x="3251348" y="3284983"/>
            <a:ext cx="893249" cy="288032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ccia a destra 2">
            <a:extLst>
              <a:ext uri="{FF2B5EF4-FFF2-40B4-BE49-F238E27FC236}">
                <a16:creationId xmlns:a16="http://schemas.microsoft.com/office/drawing/2014/main" id="{50833212-8FAC-A8B4-B0E2-34CFE443AF21}"/>
              </a:ext>
            </a:extLst>
          </p:cNvPr>
          <p:cNvSpPr/>
          <p:nvPr/>
        </p:nvSpPr>
        <p:spPr>
          <a:xfrm>
            <a:off x="6743912" y="2636912"/>
            <a:ext cx="504216" cy="288032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2D02429C-DE13-88D4-78B3-EFECF7625306}"/>
                  </a:ext>
                </a:extLst>
              </p:cNvPr>
              <p:cNvSpPr txBox="1"/>
              <p:nvPr/>
            </p:nvSpPr>
            <p:spPr>
              <a:xfrm>
                <a:off x="7536160" y="2580873"/>
                <a:ext cx="2304256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</m:t>
                      </m:r>
                      <m:r>
                        <a:rPr lang="it-IT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it-IT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  <m:r>
                        <m:rPr>
                          <m:sty m:val="p"/>
                        </m:rPr>
                        <a:rPr lang="it-IT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</m:t>
                      </m:r>
                      <m:r>
                        <a:rPr lang="en-US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in</m:t>
                          </m:r>
                        </m:sub>
                      </m:sSub>
                    </m:oMath>
                  </m:oMathPara>
                </a14:m>
                <a:endParaRPr lang="en-US" sz="2000" noProof="0" dirty="0"/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2D02429C-DE13-88D4-78B3-EFECF76253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6160" y="2580873"/>
                <a:ext cx="2304256" cy="400110"/>
              </a:xfrm>
              <a:prstGeom prst="rect">
                <a:avLst/>
              </a:prstGeom>
              <a:blipFill>
                <a:blip r:embed="rId3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Freccia a destra 12">
            <a:extLst>
              <a:ext uri="{FF2B5EF4-FFF2-40B4-BE49-F238E27FC236}">
                <a16:creationId xmlns:a16="http://schemas.microsoft.com/office/drawing/2014/main" id="{F2169213-4410-AFB8-F507-285840E56EE8}"/>
              </a:ext>
            </a:extLst>
          </p:cNvPr>
          <p:cNvSpPr/>
          <p:nvPr/>
        </p:nvSpPr>
        <p:spPr>
          <a:xfrm>
            <a:off x="6743912" y="3488337"/>
            <a:ext cx="504216" cy="288032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6041D7A2-F97C-8A87-9618-0AC743360C7A}"/>
                  </a:ext>
                </a:extLst>
              </p:cNvPr>
              <p:cNvSpPr txBox="1"/>
              <p:nvPr/>
            </p:nvSpPr>
            <p:spPr>
              <a:xfrm>
                <a:off x="7536160" y="3428999"/>
                <a:ext cx="3960440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out</m:t>
                        </m:r>
                      </m:sub>
                    </m:sSub>
                    <m:r>
                      <a:rPr lang="it-IT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it-IT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it-IT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m:rPr>
                            <m:sty m:val="p"/>
                          </m:rPr>
                          <a:rPr lang="it-IT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</m:t>
                        </m:r>
                      </m:e>
                    </m:d>
                    <m:r>
                      <a:rPr lang="it-IT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it-IT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it-IT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t-IT" sz="2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it-IT" sz="2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in</m:t>
                            </m:r>
                          </m:sub>
                        </m:sSub>
                      </m:e>
                    </m:d>
                    <m:r>
                      <a:rPr lang="it-IT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it-IT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it-IT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t-IT" sz="2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it-IT" sz="2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in</m:t>
                            </m:r>
                          </m:sub>
                        </m:sSub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6041D7A2-F97C-8A87-9618-0AC743360C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6160" y="3428999"/>
                <a:ext cx="3960440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Immagine 14">
            <a:extLst>
              <a:ext uri="{FF2B5EF4-FFF2-40B4-BE49-F238E27FC236}">
                <a16:creationId xmlns:a16="http://schemas.microsoft.com/office/drawing/2014/main" id="{D5D61A46-7EF0-67DF-98C4-CCF6E1A1EF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857" y="2683255"/>
            <a:ext cx="2437989" cy="142765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put penna 3">
                <a:extLst>
                  <a:ext uri="{FF2B5EF4-FFF2-40B4-BE49-F238E27FC236}">
                    <a16:creationId xmlns:a16="http://schemas.microsoft.com/office/drawing/2014/main" id="{78EE406F-D1A7-D93A-4039-EA8458102283}"/>
                  </a:ext>
                </a:extLst>
              </p14:cNvPr>
              <p14:cNvContentPartPr/>
              <p14:nvPr/>
            </p14:nvContentPartPr>
            <p14:xfrm>
              <a:off x="5995923" y="2031421"/>
              <a:ext cx="442800" cy="3250080"/>
            </p14:xfrm>
          </p:contentPart>
        </mc:Choice>
        <mc:Fallback xmlns="">
          <p:pic>
            <p:nvPicPr>
              <p:cNvPr id="4" name="Input penna 3">
                <a:extLst>
                  <a:ext uri="{FF2B5EF4-FFF2-40B4-BE49-F238E27FC236}">
                    <a16:creationId xmlns:a16="http://schemas.microsoft.com/office/drawing/2014/main" id="{78EE406F-D1A7-D93A-4039-EA845810228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942283" y="1923781"/>
                <a:ext cx="550440" cy="3465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374179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0BDE2A-B646-0D8D-9249-6CE9046B9B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Full Adder (FA)*</a:t>
            </a:r>
          </a:p>
        </p:txBody>
      </p:sp>
      <p:sp>
        <p:nvSpPr>
          <p:cNvPr id="3" name="Freccia a destra 2">
            <a:extLst>
              <a:ext uri="{FF2B5EF4-FFF2-40B4-BE49-F238E27FC236}">
                <a16:creationId xmlns:a16="http://schemas.microsoft.com/office/drawing/2014/main" id="{50833212-8FAC-A8B4-B0E2-34CFE443AF21}"/>
              </a:ext>
            </a:extLst>
          </p:cNvPr>
          <p:cNvSpPr/>
          <p:nvPr/>
        </p:nvSpPr>
        <p:spPr>
          <a:xfrm rot="19895051">
            <a:off x="2528172" y="2512113"/>
            <a:ext cx="504216" cy="288032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2D02429C-DE13-88D4-78B3-EFECF7625306}"/>
                  </a:ext>
                </a:extLst>
              </p:cNvPr>
              <p:cNvSpPr txBox="1"/>
              <p:nvPr/>
            </p:nvSpPr>
            <p:spPr>
              <a:xfrm>
                <a:off x="2897846" y="1941011"/>
                <a:ext cx="2304256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</m:t>
                      </m:r>
                      <m:r>
                        <a:rPr lang="it-IT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it-IT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  <m:r>
                        <m:rPr>
                          <m:sty m:val="p"/>
                        </m:rPr>
                        <a:rPr lang="it-IT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</m:t>
                      </m:r>
                      <m:r>
                        <a:rPr lang="en-US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in</m:t>
                          </m:r>
                        </m:sub>
                      </m:sSub>
                    </m:oMath>
                  </m:oMathPara>
                </a14:m>
                <a:endParaRPr lang="en-US" sz="2000" noProof="0" dirty="0"/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2D02429C-DE13-88D4-78B3-EFECF76253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7846" y="1941011"/>
                <a:ext cx="2304256" cy="400110"/>
              </a:xfrm>
              <a:prstGeom prst="rect">
                <a:avLst/>
              </a:prstGeom>
              <a:blipFill>
                <a:blip r:embed="rId2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Freccia a destra 12">
            <a:extLst>
              <a:ext uri="{FF2B5EF4-FFF2-40B4-BE49-F238E27FC236}">
                <a16:creationId xmlns:a16="http://schemas.microsoft.com/office/drawing/2014/main" id="{F2169213-4410-AFB8-F507-285840E56EE8}"/>
              </a:ext>
            </a:extLst>
          </p:cNvPr>
          <p:cNvSpPr/>
          <p:nvPr/>
        </p:nvSpPr>
        <p:spPr>
          <a:xfrm rot="2843030">
            <a:off x="2184597" y="4094260"/>
            <a:ext cx="504216" cy="288032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6041D7A2-F97C-8A87-9618-0AC743360C7A}"/>
                  </a:ext>
                </a:extLst>
              </p:cNvPr>
              <p:cNvSpPr txBox="1"/>
              <p:nvPr/>
            </p:nvSpPr>
            <p:spPr>
              <a:xfrm>
                <a:off x="1803046" y="4533221"/>
                <a:ext cx="3960440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out</m:t>
                        </m:r>
                      </m:sub>
                    </m:sSub>
                    <m:r>
                      <a:rPr lang="it-IT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it-IT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it-IT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m:rPr>
                            <m:sty m:val="p"/>
                          </m:rPr>
                          <a:rPr lang="it-IT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</m:t>
                        </m:r>
                      </m:e>
                    </m:d>
                    <m:r>
                      <a:rPr lang="it-IT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it-IT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it-IT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t-IT" sz="2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it-IT" sz="2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in</m:t>
                            </m:r>
                          </m:sub>
                        </m:sSub>
                      </m:e>
                    </m:d>
                    <m:r>
                      <a:rPr lang="it-IT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it-IT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it-IT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t-IT" sz="2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it-IT" sz="2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in</m:t>
                            </m:r>
                          </m:sub>
                        </m:sSub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6041D7A2-F97C-8A87-9618-0AC743360C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3046" y="4533221"/>
                <a:ext cx="3960440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Immagine 14">
            <a:extLst>
              <a:ext uri="{FF2B5EF4-FFF2-40B4-BE49-F238E27FC236}">
                <a16:creationId xmlns:a16="http://schemas.microsoft.com/office/drawing/2014/main" id="{D5D61A46-7EF0-67DF-98C4-CCF6E1A1EF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857" y="2683255"/>
            <a:ext cx="2437989" cy="1427651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707C77D1-7D0C-1E5E-806E-DB9A0D42EE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6682" y="1791854"/>
            <a:ext cx="4315902" cy="3437346"/>
          </a:xfrm>
          <a:prstGeom prst="rect">
            <a:avLst/>
          </a:prstGeom>
        </p:spPr>
      </p:pic>
      <p:sp>
        <p:nvSpPr>
          <p:cNvPr id="10" name="Freccia a destra 9">
            <a:extLst>
              <a:ext uri="{FF2B5EF4-FFF2-40B4-BE49-F238E27FC236}">
                <a16:creationId xmlns:a16="http://schemas.microsoft.com/office/drawing/2014/main" id="{E78984C0-21EF-9EC2-3F53-7814A592B7DC}"/>
              </a:ext>
            </a:extLst>
          </p:cNvPr>
          <p:cNvSpPr/>
          <p:nvPr/>
        </p:nvSpPr>
        <p:spPr>
          <a:xfrm>
            <a:off x="3180714" y="3212976"/>
            <a:ext cx="3731329" cy="288032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1569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0BDE2A-B646-0D8D-9249-6CE9046B9B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Adder (for multi-bit operands)*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7C767C3-5387-C1D2-9D99-1832BBDE1B55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 generic adder (for N-bit operands) can be built by cascading N FAs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Example: 4-bit adders</a:t>
            </a:r>
          </a:p>
          <a:p>
            <a:pPr lvl="2"/>
            <a:endParaRPr lang="en-US" sz="2000" dirty="0"/>
          </a:p>
          <a:p>
            <a:pPr lvl="2"/>
            <a:r>
              <a:rPr lang="en-US" sz="2000" dirty="0"/>
              <a:t>Inputs</a:t>
            </a:r>
          </a:p>
          <a:p>
            <a:pPr lvl="3"/>
            <a:r>
              <a:rPr lang="en-US" sz="1800" dirty="0"/>
              <a:t>a = {a</a:t>
            </a:r>
            <a:r>
              <a:rPr lang="en-US" sz="1800" baseline="-25000" dirty="0"/>
              <a:t>3</a:t>
            </a:r>
            <a:r>
              <a:rPr lang="en-US" sz="1800" dirty="0"/>
              <a:t> a</a:t>
            </a:r>
            <a:r>
              <a:rPr lang="en-US" sz="1800" baseline="-25000" dirty="0"/>
              <a:t>2</a:t>
            </a:r>
            <a:r>
              <a:rPr lang="en-US" sz="1800" dirty="0"/>
              <a:t> a</a:t>
            </a:r>
            <a:r>
              <a:rPr lang="en-US" sz="1800" baseline="-25000" dirty="0"/>
              <a:t>1</a:t>
            </a:r>
            <a:r>
              <a:rPr lang="en-US" sz="1800" dirty="0"/>
              <a:t> a</a:t>
            </a:r>
            <a:r>
              <a:rPr lang="en-US" sz="1800" baseline="-25000" dirty="0"/>
              <a:t>0</a:t>
            </a:r>
            <a:r>
              <a:rPr lang="en-US" sz="1800" dirty="0"/>
              <a:t>}</a:t>
            </a:r>
          </a:p>
          <a:p>
            <a:pPr lvl="3"/>
            <a:r>
              <a:rPr lang="en-US" sz="1800" dirty="0"/>
              <a:t>b = {b</a:t>
            </a:r>
            <a:r>
              <a:rPr lang="en-US" sz="1800" baseline="-25000" dirty="0"/>
              <a:t>3</a:t>
            </a:r>
            <a:r>
              <a:rPr lang="en-US" sz="1800" dirty="0"/>
              <a:t> b</a:t>
            </a:r>
            <a:r>
              <a:rPr lang="en-US" sz="1800" baseline="-25000" dirty="0"/>
              <a:t>2</a:t>
            </a:r>
            <a:r>
              <a:rPr lang="en-US" sz="1800" dirty="0"/>
              <a:t> b</a:t>
            </a:r>
            <a:r>
              <a:rPr lang="en-US" sz="1800" baseline="-25000" dirty="0"/>
              <a:t>1</a:t>
            </a:r>
            <a:r>
              <a:rPr lang="en-US" sz="1800" dirty="0"/>
              <a:t> b</a:t>
            </a:r>
            <a:r>
              <a:rPr lang="en-US" sz="1800" baseline="-25000" dirty="0"/>
              <a:t>0</a:t>
            </a:r>
            <a:r>
              <a:rPr lang="en-US" sz="1800" dirty="0"/>
              <a:t>}</a:t>
            </a:r>
          </a:p>
          <a:p>
            <a:pPr lvl="3"/>
            <a:r>
              <a:rPr lang="en-US" sz="1800" dirty="0" err="1"/>
              <a:t>c</a:t>
            </a:r>
            <a:r>
              <a:rPr lang="en-US" sz="1800" baseline="-25000" dirty="0" err="1"/>
              <a:t>in</a:t>
            </a:r>
            <a:endParaRPr lang="en-US" sz="1800" baseline="-25000" dirty="0"/>
          </a:p>
          <a:p>
            <a:pPr lvl="3"/>
            <a:endParaRPr lang="en-US" sz="1800" dirty="0"/>
          </a:p>
          <a:p>
            <a:pPr lvl="2"/>
            <a:r>
              <a:rPr lang="en-US" sz="2000" dirty="0"/>
              <a:t>Outputs</a:t>
            </a:r>
          </a:p>
          <a:p>
            <a:pPr lvl="3"/>
            <a:r>
              <a:rPr lang="en-US" sz="1800" dirty="0"/>
              <a:t>s = {s</a:t>
            </a:r>
            <a:r>
              <a:rPr lang="en-US" sz="1800" baseline="-25000" dirty="0"/>
              <a:t>3</a:t>
            </a:r>
            <a:r>
              <a:rPr lang="en-US" sz="1800" dirty="0"/>
              <a:t> s</a:t>
            </a:r>
            <a:r>
              <a:rPr lang="en-US" sz="1800" baseline="-25000" dirty="0"/>
              <a:t>2</a:t>
            </a:r>
            <a:r>
              <a:rPr lang="en-US" sz="1800" dirty="0"/>
              <a:t> s</a:t>
            </a:r>
            <a:r>
              <a:rPr lang="en-US" sz="1800" baseline="-25000" dirty="0"/>
              <a:t>1</a:t>
            </a:r>
            <a:r>
              <a:rPr lang="en-US" sz="1800" dirty="0"/>
              <a:t> s</a:t>
            </a:r>
            <a:r>
              <a:rPr lang="en-US" sz="1800" baseline="-25000" dirty="0"/>
              <a:t>0</a:t>
            </a:r>
            <a:r>
              <a:rPr lang="en-US" sz="1800" dirty="0"/>
              <a:t>}</a:t>
            </a:r>
          </a:p>
          <a:p>
            <a:pPr lvl="3"/>
            <a:r>
              <a:rPr lang="en-US" sz="1800" dirty="0" err="1"/>
              <a:t>c</a:t>
            </a:r>
            <a:r>
              <a:rPr lang="en-US" sz="1800" baseline="-25000" dirty="0" err="1"/>
              <a:t>out</a:t>
            </a:r>
            <a:endParaRPr lang="en-US" sz="1800" baseline="-25000" dirty="0"/>
          </a:p>
          <a:p>
            <a:pPr lvl="2"/>
            <a:endParaRPr lang="en-US" sz="2000" baseline="-25000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A78A7D1-E534-AF17-3129-09B0808E3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736" y="3501008"/>
            <a:ext cx="8345144" cy="2016224"/>
          </a:xfrm>
          <a:prstGeom prst="rect">
            <a:avLst/>
          </a:prstGeom>
        </p:spPr>
      </p:pic>
      <p:grpSp>
        <p:nvGrpSpPr>
          <p:cNvPr id="18" name="Gruppo 17">
            <a:extLst>
              <a:ext uri="{FF2B5EF4-FFF2-40B4-BE49-F238E27FC236}">
                <a16:creationId xmlns:a16="http://schemas.microsoft.com/office/drawing/2014/main" id="{A3CBD1CB-5C59-1A3C-05F3-11526261CE67}"/>
              </a:ext>
            </a:extLst>
          </p:cNvPr>
          <p:cNvGrpSpPr/>
          <p:nvPr/>
        </p:nvGrpSpPr>
        <p:grpSpPr>
          <a:xfrm>
            <a:off x="9939003" y="3114661"/>
            <a:ext cx="1731240" cy="2007000"/>
            <a:chOff x="9939003" y="3114661"/>
            <a:chExt cx="1731240" cy="2007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1" name="Input penna 10">
                  <a:extLst>
                    <a:ext uri="{FF2B5EF4-FFF2-40B4-BE49-F238E27FC236}">
                      <a16:creationId xmlns:a16="http://schemas.microsoft.com/office/drawing/2014/main" id="{71AC106C-D2BA-CD96-1BBC-D0BFD1CFEA84}"/>
                    </a:ext>
                  </a:extLst>
                </p14:cNvPr>
                <p14:cNvContentPartPr/>
                <p14:nvPr/>
              </p14:nvContentPartPr>
              <p14:xfrm>
                <a:off x="10714443" y="3133741"/>
                <a:ext cx="129960" cy="163800"/>
              </p14:xfrm>
            </p:contentPart>
          </mc:Choice>
          <mc:Fallback xmlns="">
            <p:pic>
              <p:nvPicPr>
                <p:cNvPr id="11" name="Input penna 10">
                  <a:extLst>
                    <a:ext uri="{FF2B5EF4-FFF2-40B4-BE49-F238E27FC236}">
                      <a16:creationId xmlns:a16="http://schemas.microsoft.com/office/drawing/2014/main" id="{71AC106C-D2BA-CD96-1BBC-D0BFD1CFEA8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708323" y="3127621"/>
                  <a:ext cx="14220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2" name="Input penna 11">
                  <a:extLst>
                    <a:ext uri="{FF2B5EF4-FFF2-40B4-BE49-F238E27FC236}">
                      <a16:creationId xmlns:a16="http://schemas.microsoft.com/office/drawing/2014/main" id="{39ECC568-C5AC-5A03-0D23-0308F4AE11ED}"/>
                    </a:ext>
                  </a:extLst>
                </p14:cNvPr>
                <p14:cNvContentPartPr/>
                <p14:nvPr/>
              </p14:nvContentPartPr>
              <p14:xfrm>
                <a:off x="10864563" y="3144541"/>
                <a:ext cx="118800" cy="124560"/>
              </p14:xfrm>
            </p:contentPart>
          </mc:Choice>
          <mc:Fallback xmlns="">
            <p:pic>
              <p:nvPicPr>
                <p:cNvPr id="12" name="Input penna 11">
                  <a:extLst>
                    <a:ext uri="{FF2B5EF4-FFF2-40B4-BE49-F238E27FC236}">
                      <a16:creationId xmlns:a16="http://schemas.microsoft.com/office/drawing/2014/main" id="{39ECC568-C5AC-5A03-0D23-0308F4AE11E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858443" y="3138421"/>
                  <a:ext cx="13104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3" name="Input penna 12">
                  <a:extLst>
                    <a:ext uri="{FF2B5EF4-FFF2-40B4-BE49-F238E27FC236}">
                      <a16:creationId xmlns:a16="http://schemas.microsoft.com/office/drawing/2014/main" id="{0172CA00-0A28-D7FE-7140-CD4A38CDE4D7}"/>
                    </a:ext>
                  </a:extLst>
                </p14:cNvPr>
                <p14:cNvContentPartPr/>
                <p14:nvPr/>
              </p14:nvContentPartPr>
              <p14:xfrm>
                <a:off x="11009283" y="3114661"/>
                <a:ext cx="147240" cy="156960"/>
              </p14:xfrm>
            </p:contentPart>
          </mc:Choice>
          <mc:Fallback xmlns="">
            <p:pic>
              <p:nvPicPr>
                <p:cNvPr id="13" name="Input penna 12">
                  <a:extLst>
                    <a:ext uri="{FF2B5EF4-FFF2-40B4-BE49-F238E27FC236}">
                      <a16:creationId xmlns:a16="http://schemas.microsoft.com/office/drawing/2014/main" id="{0172CA00-0A28-D7FE-7140-CD4A38CDE4D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1003163" y="3108541"/>
                  <a:ext cx="15948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4" name="Input penna 13">
                  <a:extLst>
                    <a:ext uri="{FF2B5EF4-FFF2-40B4-BE49-F238E27FC236}">
                      <a16:creationId xmlns:a16="http://schemas.microsoft.com/office/drawing/2014/main" id="{CC54704E-82A2-55F3-0F39-C2479E0DFEFD}"/>
                    </a:ext>
                  </a:extLst>
                </p14:cNvPr>
                <p14:cNvContentPartPr/>
                <p14:nvPr/>
              </p14:nvContentPartPr>
              <p14:xfrm>
                <a:off x="11162643" y="3190981"/>
                <a:ext cx="115920" cy="108000"/>
              </p14:xfrm>
            </p:contentPart>
          </mc:Choice>
          <mc:Fallback xmlns="">
            <p:pic>
              <p:nvPicPr>
                <p:cNvPr id="14" name="Input penna 13">
                  <a:extLst>
                    <a:ext uri="{FF2B5EF4-FFF2-40B4-BE49-F238E27FC236}">
                      <a16:creationId xmlns:a16="http://schemas.microsoft.com/office/drawing/2014/main" id="{CC54704E-82A2-55F3-0F39-C2479E0DFEFD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1156523" y="3184861"/>
                  <a:ext cx="12816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6" name="Input penna 15">
                  <a:extLst>
                    <a:ext uri="{FF2B5EF4-FFF2-40B4-BE49-F238E27FC236}">
                      <a16:creationId xmlns:a16="http://schemas.microsoft.com/office/drawing/2014/main" id="{4AB81C0C-5603-CF84-1EB2-A06F92DE1603}"/>
                    </a:ext>
                  </a:extLst>
                </p14:cNvPr>
                <p14:cNvContentPartPr/>
                <p14:nvPr/>
              </p14:nvContentPartPr>
              <p14:xfrm>
                <a:off x="9939003" y="3310141"/>
                <a:ext cx="585360" cy="322920"/>
              </p14:xfrm>
            </p:contentPart>
          </mc:Choice>
          <mc:Fallback xmlns="">
            <p:pic>
              <p:nvPicPr>
                <p:cNvPr id="16" name="Input penna 15">
                  <a:extLst>
                    <a:ext uri="{FF2B5EF4-FFF2-40B4-BE49-F238E27FC236}">
                      <a16:creationId xmlns:a16="http://schemas.microsoft.com/office/drawing/2014/main" id="{4AB81C0C-5603-CF84-1EB2-A06F92DE1603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932883" y="3304021"/>
                  <a:ext cx="59760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7" name="Input penna 16">
                  <a:extLst>
                    <a:ext uri="{FF2B5EF4-FFF2-40B4-BE49-F238E27FC236}">
                      <a16:creationId xmlns:a16="http://schemas.microsoft.com/office/drawing/2014/main" id="{44DEEEAC-60EC-9764-2B04-B29376F7BBC0}"/>
                    </a:ext>
                  </a:extLst>
                </p14:cNvPr>
                <p14:cNvContentPartPr/>
                <p14:nvPr/>
              </p14:nvContentPartPr>
              <p14:xfrm>
                <a:off x="11368923" y="3454141"/>
                <a:ext cx="301320" cy="1667520"/>
              </p14:xfrm>
            </p:contentPart>
          </mc:Choice>
          <mc:Fallback xmlns="">
            <p:pic>
              <p:nvPicPr>
                <p:cNvPr id="17" name="Input penna 16">
                  <a:extLst>
                    <a:ext uri="{FF2B5EF4-FFF2-40B4-BE49-F238E27FC236}">
                      <a16:creationId xmlns:a16="http://schemas.microsoft.com/office/drawing/2014/main" id="{44DEEEAC-60EC-9764-2B04-B29376F7BBC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1362803" y="3448021"/>
                  <a:ext cx="313560" cy="1679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9" name="Input penna 18">
                <a:extLst>
                  <a:ext uri="{FF2B5EF4-FFF2-40B4-BE49-F238E27FC236}">
                    <a16:creationId xmlns:a16="http://schemas.microsoft.com/office/drawing/2014/main" id="{5B973B6D-BF6F-5025-64AE-10F6220260B1}"/>
                  </a:ext>
                </a:extLst>
              </p14:cNvPr>
              <p14:cNvContentPartPr/>
              <p14:nvPr/>
            </p14:nvContentPartPr>
            <p14:xfrm>
              <a:off x="4428483" y="3147781"/>
              <a:ext cx="449280" cy="455400"/>
            </p14:xfrm>
          </p:contentPart>
        </mc:Choice>
        <mc:Fallback xmlns="">
          <p:pic>
            <p:nvPicPr>
              <p:cNvPr id="19" name="Input penna 18">
                <a:extLst>
                  <a:ext uri="{FF2B5EF4-FFF2-40B4-BE49-F238E27FC236}">
                    <a16:creationId xmlns:a16="http://schemas.microsoft.com/office/drawing/2014/main" id="{5B973B6D-BF6F-5025-64AE-10F6220260B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422363" y="3141661"/>
                <a:ext cx="461520" cy="46764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Gruppo 20">
            <a:extLst>
              <a:ext uri="{FF2B5EF4-FFF2-40B4-BE49-F238E27FC236}">
                <a16:creationId xmlns:a16="http://schemas.microsoft.com/office/drawing/2014/main" id="{DFCDA663-2BE3-8765-9C86-197F2252ABD0}"/>
              </a:ext>
            </a:extLst>
          </p:cNvPr>
          <p:cNvGrpSpPr/>
          <p:nvPr/>
        </p:nvGrpSpPr>
        <p:grpSpPr>
          <a:xfrm>
            <a:off x="4980003" y="2868061"/>
            <a:ext cx="1113840" cy="2288160"/>
            <a:chOff x="4980003" y="2868061"/>
            <a:chExt cx="1113840" cy="2288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" name="Input penna 5">
                  <a:extLst>
                    <a:ext uri="{FF2B5EF4-FFF2-40B4-BE49-F238E27FC236}">
                      <a16:creationId xmlns:a16="http://schemas.microsoft.com/office/drawing/2014/main" id="{2F5DE5F0-2FC6-7A79-7F3B-45A736DF6C29}"/>
                    </a:ext>
                  </a:extLst>
                </p14:cNvPr>
                <p14:cNvContentPartPr/>
                <p14:nvPr/>
              </p14:nvContentPartPr>
              <p14:xfrm>
                <a:off x="4980003" y="2896141"/>
                <a:ext cx="119160" cy="179280"/>
              </p14:xfrm>
            </p:contentPart>
          </mc:Choice>
          <mc:Fallback xmlns="">
            <p:pic>
              <p:nvPicPr>
                <p:cNvPr id="6" name="Input penna 5">
                  <a:extLst>
                    <a:ext uri="{FF2B5EF4-FFF2-40B4-BE49-F238E27FC236}">
                      <a16:creationId xmlns:a16="http://schemas.microsoft.com/office/drawing/2014/main" id="{2F5DE5F0-2FC6-7A79-7F3B-45A736DF6C2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973883" y="2890021"/>
                  <a:ext cx="13140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7" name="Input penna 6">
                  <a:extLst>
                    <a:ext uri="{FF2B5EF4-FFF2-40B4-BE49-F238E27FC236}">
                      <a16:creationId xmlns:a16="http://schemas.microsoft.com/office/drawing/2014/main" id="{C434B371-6010-13B6-FCA7-46D2A1B75898}"/>
                    </a:ext>
                  </a:extLst>
                </p14:cNvPr>
                <p14:cNvContentPartPr/>
                <p14:nvPr/>
              </p14:nvContentPartPr>
              <p14:xfrm>
                <a:off x="5139483" y="2883901"/>
                <a:ext cx="136440" cy="157320"/>
              </p14:xfrm>
            </p:contentPart>
          </mc:Choice>
          <mc:Fallback xmlns="">
            <p:pic>
              <p:nvPicPr>
                <p:cNvPr id="7" name="Input penna 6">
                  <a:extLst>
                    <a:ext uri="{FF2B5EF4-FFF2-40B4-BE49-F238E27FC236}">
                      <a16:creationId xmlns:a16="http://schemas.microsoft.com/office/drawing/2014/main" id="{C434B371-6010-13B6-FCA7-46D2A1B75898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133363" y="2877781"/>
                  <a:ext cx="14868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8" name="Input penna 7">
                  <a:extLst>
                    <a:ext uri="{FF2B5EF4-FFF2-40B4-BE49-F238E27FC236}">
                      <a16:creationId xmlns:a16="http://schemas.microsoft.com/office/drawing/2014/main" id="{AAE5E2E3-388A-2277-4304-3514D2B65AA6}"/>
                    </a:ext>
                  </a:extLst>
                </p14:cNvPr>
                <p14:cNvContentPartPr/>
                <p14:nvPr/>
              </p14:nvContentPartPr>
              <p14:xfrm>
                <a:off x="5309763" y="2868061"/>
                <a:ext cx="139320" cy="170640"/>
              </p14:xfrm>
            </p:contentPart>
          </mc:Choice>
          <mc:Fallback xmlns="">
            <p:pic>
              <p:nvPicPr>
                <p:cNvPr id="8" name="Input penna 7">
                  <a:extLst>
                    <a:ext uri="{FF2B5EF4-FFF2-40B4-BE49-F238E27FC236}">
                      <a16:creationId xmlns:a16="http://schemas.microsoft.com/office/drawing/2014/main" id="{AAE5E2E3-388A-2277-4304-3514D2B65AA6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303643" y="2861941"/>
                  <a:ext cx="15156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9" name="Input penna 8">
                  <a:extLst>
                    <a:ext uri="{FF2B5EF4-FFF2-40B4-BE49-F238E27FC236}">
                      <a16:creationId xmlns:a16="http://schemas.microsoft.com/office/drawing/2014/main" id="{96233F10-87B1-6ACC-E884-90A79BAD7E65}"/>
                    </a:ext>
                  </a:extLst>
                </p14:cNvPr>
                <p14:cNvContentPartPr/>
                <p14:nvPr/>
              </p14:nvContentPartPr>
              <p14:xfrm>
                <a:off x="5476083" y="2947261"/>
                <a:ext cx="87120" cy="96120"/>
              </p14:xfrm>
            </p:contentPart>
          </mc:Choice>
          <mc:Fallback xmlns="">
            <p:pic>
              <p:nvPicPr>
                <p:cNvPr id="9" name="Input penna 8">
                  <a:extLst>
                    <a:ext uri="{FF2B5EF4-FFF2-40B4-BE49-F238E27FC236}">
                      <a16:creationId xmlns:a16="http://schemas.microsoft.com/office/drawing/2014/main" id="{96233F10-87B1-6ACC-E884-90A79BAD7E65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469963" y="2941141"/>
                  <a:ext cx="9936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0" name="Input penna 19">
                  <a:extLst>
                    <a:ext uri="{FF2B5EF4-FFF2-40B4-BE49-F238E27FC236}">
                      <a16:creationId xmlns:a16="http://schemas.microsoft.com/office/drawing/2014/main" id="{04DAC375-822B-7EC9-D667-5766266BABB7}"/>
                    </a:ext>
                  </a:extLst>
                </p14:cNvPr>
                <p14:cNvContentPartPr/>
                <p14:nvPr/>
              </p14:nvContentPartPr>
              <p14:xfrm>
                <a:off x="5582643" y="3180901"/>
                <a:ext cx="511200" cy="1975320"/>
              </p14:xfrm>
            </p:contentPart>
          </mc:Choice>
          <mc:Fallback xmlns="">
            <p:pic>
              <p:nvPicPr>
                <p:cNvPr id="20" name="Input penna 19">
                  <a:extLst>
                    <a:ext uri="{FF2B5EF4-FFF2-40B4-BE49-F238E27FC236}">
                      <a16:creationId xmlns:a16="http://schemas.microsoft.com/office/drawing/2014/main" id="{04DAC375-822B-7EC9-D667-5766266BABB7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576523" y="3174781"/>
                  <a:ext cx="523440" cy="1987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024897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0BDE2A-B646-0D8D-9249-6CE9046B9B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Adder (for multi-bit operands)*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7C767C3-5387-C1D2-9D99-1832BBDE1B55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one saw before is called also Ripple Carry Adder (RCA)</a:t>
            </a:r>
          </a:p>
          <a:p>
            <a:pPr lvl="1"/>
            <a:r>
              <a:rPr lang="en-US" sz="2400" dirty="0"/>
              <a:t>The carry path propagate from the input to the output</a:t>
            </a:r>
          </a:p>
          <a:p>
            <a:pPr lvl="2"/>
            <a:r>
              <a:rPr lang="en-US" sz="2000" dirty="0"/>
              <a:t>Path is proportional to the bit width of the input operands</a:t>
            </a:r>
          </a:p>
          <a:p>
            <a:pPr lvl="2"/>
            <a:r>
              <a:rPr lang="en-US" sz="2000" dirty="0"/>
              <a:t>The delay path may be very high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Other solutions (and architectures/circuits) for adders exist to solve this problem</a:t>
            </a:r>
          </a:p>
          <a:p>
            <a:pPr lvl="2"/>
            <a:r>
              <a:rPr lang="en-US" sz="2000" dirty="0"/>
              <a:t>Carry Save Adder (CSA)</a:t>
            </a:r>
          </a:p>
          <a:p>
            <a:pPr lvl="2"/>
            <a:r>
              <a:rPr lang="en-US" sz="2000" dirty="0"/>
              <a:t>Carry Bypass Adder (CBA), or Carry Skip Adder</a:t>
            </a:r>
          </a:p>
          <a:p>
            <a:pPr lvl="2"/>
            <a:r>
              <a:rPr lang="en-US" sz="2000" dirty="0"/>
              <a:t>Carry Lookahead Adder (CLA)</a:t>
            </a:r>
          </a:p>
        </p:txBody>
      </p:sp>
    </p:spTree>
    <p:extLst>
      <p:ext uri="{BB962C8B-B14F-4D97-AF65-F5344CB8AC3E}">
        <p14:creationId xmlns:p14="http://schemas.microsoft.com/office/powerpoint/2010/main" val="4063064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0BDE2A-B646-0D8D-9249-6CE9046B9B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Adder (for multi-bit operands)*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7C767C3-5387-C1D2-9D99-1832BBDE1B55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CSA, CBA, CLA, …: just for the sake of completeness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We are not going to analyze them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However, remember that each solution is a trade-off</a:t>
            </a:r>
          </a:p>
          <a:p>
            <a:pPr lvl="2"/>
            <a:r>
              <a:rPr lang="en-US" sz="2000" dirty="0"/>
              <a:t>They can be advantageous in terms of delay with respect to the RCA</a:t>
            </a:r>
          </a:p>
          <a:p>
            <a:pPr lvl="2"/>
            <a:r>
              <a:rPr lang="en-US" sz="2000" dirty="0"/>
              <a:t>But they can also present costs in other terms (e.g., resources)</a:t>
            </a:r>
          </a:p>
        </p:txBody>
      </p:sp>
    </p:spTree>
    <p:extLst>
      <p:ext uri="{BB962C8B-B14F-4D97-AF65-F5344CB8AC3E}">
        <p14:creationId xmlns:p14="http://schemas.microsoft.com/office/powerpoint/2010/main" val="24019642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0BDE2A-B646-0D8D-9249-6CE9046B9B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Subtractor (for multi-bit operands)*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7C767C3-5387-C1D2-9D99-1832BBDE1B55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If you remember the properties of two’s complement representation…</a:t>
            </a:r>
          </a:p>
          <a:p>
            <a:pPr lvl="1"/>
            <a:r>
              <a:rPr lang="en-US" sz="2400" dirty="0"/>
              <a:t>A – B = A + (-B)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FA329A6B-3B3B-9A6A-40CF-26B3FBED8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6932" y="3212976"/>
            <a:ext cx="4563096" cy="1776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8398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0BDE2A-B646-0D8D-9249-6CE9046B9B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Adder/Subtractor (for multi-bit operands)*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7C767C3-5387-C1D2-9D99-1832BBDE1B55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For a full-case solution, i.e. adder/subtractor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Inputs	: </a:t>
            </a:r>
            <a:r>
              <a:rPr lang="en-US" sz="2200" dirty="0"/>
              <a:t>A, B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Control	: </a:t>
            </a:r>
            <a:r>
              <a:rPr lang="en-US" sz="2400" b="1" dirty="0"/>
              <a:t>sub</a:t>
            </a:r>
          </a:p>
          <a:p>
            <a:pPr lvl="2"/>
            <a:r>
              <a:rPr lang="en-US" sz="2200" dirty="0"/>
              <a:t>If </a:t>
            </a:r>
            <a:r>
              <a:rPr lang="en-US" sz="2200" b="1" dirty="0"/>
              <a:t>sub</a:t>
            </a:r>
            <a:r>
              <a:rPr lang="en-US" sz="2200" dirty="0"/>
              <a:t> = 0 → A + B</a:t>
            </a:r>
          </a:p>
          <a:p>
            <a:pPr lvl="2"/>
            <a:r>
              <a:rPr lang="en-US" sz="2200" dirty="0"/>
              <a:t>If </a:t>
            </a:r>
            <a:r>
              <a:rPr lang="en-US" sz="2200" b="1" dirty="0"/>
              <a:t>sub</a:t>
            </a:r>
            <a:r>
              <a:rPr lang="en-US" sz="2200" dirty="0"/>
              <a:t> = 1 → A – B = A + (-B)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A291F3C-AFE0-E1AF-4E4B-7F15F178A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3952" y="3212976"/>
            <a:ext cx="4833634" cy="2335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6639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0BDE2A-B646-0D8D-9249-6CE9046B9B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Adder/Subtractor (for multi-bit operands)*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7C767C3-5387-C1D2-9D99-1832BBDE1B55}"/>
                  </a:ext>
                </a:extLst>
              </p:cNvPr>
              <p:cNvSpPr>
                <a:spLocks noGrp="1"/>
              </p:cNvSpPr>
              <p:nvPr>
                <p:ph idx="14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800" dirty="0"/>
                  <a:t>For a full-case solution, i.e. adder/subtractor</a:t>
                </a:r>
              </a:p>
              <a:p>
                <a:pPr lvl="1"/>
                <a:endParaRPr lang="en-US" sz="2400" dirty="0"/>
              </a:p>
              <a:p>
                <a:pPr lvl="1"/>
                <a:r>
                  <a:rPr lang="en-US" sz="2400" dirty="0"/>
                  <a:t>If you remember, to get -B from B:</a:t>
                </a:r>
              </a:p>
              <a:p>
                <a:pPr lvl="2"/>
                <a:endParaRPr lang="en-US" sz="2000" dirty="0"/>
              </a:p>
              <a:p>
                <a:pPr lvl="2"/>
                <a:r>
                  <a:rPr lang="en-US" sz="2000" dirty="0"/>
                  <a:t>Complement all bits of B</a:t>
                </a:r>
              </a:p>
              <a:p>
                <a:pPr lvl="2"/>
                <a:endParaRPr lang="en-US" sz="2000" dirty="0"/>
              </a:p>
              <a:p>
                <a:pPr lvl="2"/>
                <a:r>
                  <a:rPr lang="en-US" sz="2000" dirty="0"/>
                  <a:t>Add 1</a:t>
                </a:r>
              </a:p>
              <a:p>
                <a:pPr lvl="3"/>
                <a:r>
                  <a:rPr lang="en-US" sz="1800" dirty="0"/>
                  <a:t>This can be done by exploiting</a:t>
                </a:r>
                <a:br>
                  <a:rPr lang="en-US" sz="1800" dirty="0"/>
                </a:br>
                <a:r>
                  <a:rPr lang="en-US" sz="1800" dirty="0"/>
                  <a:t>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i="0" dirty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i="0" dirty="0" smtClean="0">
                            <a:latin typeface="Cambria Math" panose="02040503050406030204" pitchFamily="18" charset="0"/>
                          </a:rPr>
                          <m:t>in</m:t>
                        </m:r>
                      </m:sub>
                    </m:sSub>
                  </m:oMath>
                </a14:m>
                <a:r>
                  <a:rPr lang="en-US" sz="1800" dirty="0"/>
                  <a:t> input of RCA</a:t>
                </a: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7C767C3-5387-C1D2-9D99-1832BBDE1B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4"/>
              </p:nvPr>
            </p:nvSpPr>
            <p:spPr>
              <a:blipFill>
                <a:blip r:embed="rId2"/>
                <a:stretch>
                  <a:fillRect l="-952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magine 3">
            <a:extLst>
              <a:ext uri="{FF2B5EF4-FFF2-40B4-BE49-F238E27FC236}">
                <a16:creationId xmlns:a16="http://schemas.microsoft.com/office/drawing/2014/main" id="{6A291F3C-AFE0-E1AF-4E4B-7F15F178A3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3952" y="3212976"/>
            <a:ext cx="4833634" cy="2335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2138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0BDE2A-B646-0D8D-9249-6CE9046B9B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Adder/Subtractor (for multi-bit operands)*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7C767C3-5387-C1D2-9D99-1832BBDE1B55}"/>
                  </a:ext>
                </a:extLst>
              </p:cNvPr>
              <p:cNvSpPr>
                <a:spLocks noGrp="1"/>
              </p:cNvSpPr>
              <p:nvPr>
                <p:ph idx="14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800" dirty="0"/>
                  <a:t>For a full-case solution, i.e. adder/subtractor</a:t>
                </a:r>
              </a:p>
              <a:p>
                <a:pPr lvl="1"/>
                <a:endParaRPr lang="en-US" sz="2400" dirty="0"/>
              </a:p>
              <a:p>
                <a:pPr lvl="1"/>
                <a:r>
                  <a:rPr lang="en-US" sz="2400" dirty="0"/>
                  <a:t>If you remember, to get -B from B:</a:t>
                </a:r>
              </a:p>
              <a:p>
                <a:pPr lvl="2"/>
                <a:endParaRPr lang="en-US" sz="2000" dirty="0"/>
              </a:p>
              <a:p>
                <a:pPr lvl="2"/>
                <a:r>
                  <a:rPr lang="en-US" sz="2000" dirty="0"/>
                  <a:t>Complement all bits of B</a:t>
                </a:r>
              </a:p>
              <a:p>
                <a:pPr lvl="2"/>
                <a:endParaRPr lang="en-US" sz="2000" dirty="0"/>
              </a:p>
              <a:p>
                <a:pPr lvl="2"/>
                <a:r>
                  <a:rPr lang="en-US" sz="2000" dirty="0"/>
                  <a:t>Add 1</a:t>
                </a:r>
              </a:p>
              <a:p>
                <a:pPr lvl="3"/>
                <a:r>
                  <a:rPr lang="en-US" sz="1800" dirty="0"/>
                  <a:t>This can be done by exploiting</a:t>
                </a:r>
                <a:br>
                  <a:rPr lang="en-US" sz="1800" dirty="0"/>
                </a:br>
                <a:r>
                  <a:rPr lang="en-US" sz="1800" dirty="0"/>
                  <a:t>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i="0" dirty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i="0" dirty="0" smtClean="0">
                            <a:latin typeface="Cambria Math" panose="02040503050406030204" pitchFamily="18" charset="0"/>
                          </a:rPr>
                          <m:t>in</m:t>
                        </m:r>
                      </m:sub>
                    </m:sSub>
                  </m:oMath>
                </a14:m>
                <a:r>
                  <a:rPr lang="en-US" sz="1800" dirty="0"/>
                  <a:t> input of RCA</a:t>
                </a: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7C767C3-5387-C1D2-9D99-1832BBDE1B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4"/>
              </p:nvPr>
            </p:nvSpPr>
            <p:spPr>
              <a:blipFill>
                <a:blip r:embed="rId2"/>
                <a:stretch>
                  <a:fillRect l="-952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>
            <a:extLst>
              <a:ext uri="{FF2B5EF4-FFF2-40B4-BE49-F238E27FC236}">
                <a16:creationId xmlns:a16="http://schemas.microsoft.com/office/drawing/2014/main" id="{EBB4D9C3-4ECA-62AF-9990-052F572853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3953" y="3212976"/>
            <a:ext cx="4833633" cy="2335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642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0BDE2A-B646-0D8D-9249-6CE9046B9B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Two’s complement representation (of integers with sign)*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7C767C3-5387-C1D2-9D99-1832BBDE1B55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Positive numbers</a:t>
            </a:r>
          </a:p>
          <a:p>
            <a:pPr lvl="1"/>
            <a:r>
              <a:rPr lang="en-US" dirty="0"/>
              <a:t>Natural binary representation</a:t>
            </a:r>
          </a:p>
          <a:p>
            <a:pPr lvl="1"/>
            <a:r>
              <a:rPr lang="en-US" dirty="0"/>
              <a:t>Sign bit = 0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Example: 1 → 000…01</a:t>
            </a:r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7902D7EB-B6B2-C0EB-C59E-91FFB4F7698A}"/>
              </a:ext>
            </a:extLst>
          </p:cNvPr>
          <p:cNvSpPr/>
          <p:nvPr/>
        </p:nvSpPr>
        <p:spPr>
          <a:xfrm>
            <a:off x="6096000" y="3429000"/>
            <a:ext cx="648072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027429A0-F4FA-B39F-380D-AF640D598F3F}"/>
              </a:ext>
            </a:extLst>
          </p:cNvPr>
          <p:cNvSpPr/>
          <p:nvPr/>
        </p:nvSpPr>
        <p:spPr>
          <a:xfrm>
            <a:off x="4151784" y="3429000"/>
            <a:ext cx="648072" cy="36933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B3E10354-33DB-F524-DD5F-B9ABF060CD2C}"/>
              </a:ext>
            </a:extLst>
          </p:cNvPr>
          <p:cNvSpPr/>
          <p:nvPr/>
        </p:nvSpPr>
        <p:spPr>
          <a:xfrm>
            <a:off x="4799856" y="3429000"/>
            <a:ext cx="648072" cy="36933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BB8D1CDB-C9E3-BB8A-A77E-839AA0FF1BFC}"/>
              </a:ext>
            </a:extLst>
          </p:cNvPr>
          <p:cNvSpPr/>
          <p:nvPr/>
        </p:nvSpPr>
        <p:spPr>
          <a:xfrm>
            <a:off x="5447928" y="3429000"/>
            <a:ext cx="648072" cy="36933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14AB9791-EC53-EBF9-1C74-004F7345B63E}"/>
              </a:ext>
            </a:extLst>
          </p:cNvPr>
          <p:cNvSpPr/>
          <p:nvPr/>
        </p:nvSpPr>
        <p:spPr>
          <a:xfrm>
            <a:off x="7392144" y="3429000"/>
            <a:ext cx="648072" cy="36933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1" name="Rettangolo 30">
            <a:extLst>
              <a:ext uri="{FF2B5EF4-FFF2-40B4-BE49-F238E27FC236}">
                <a16:creationId xmlns:a16="http://schemas.microsoft.com/office/drawing/2014/main" id="{5B3AA3DC-0EAA-650B-2579-BD690F00F7F6}"/>
              </a:ext>
            </a:extLst>
          </p:cNvPr>
          <p:cNvSpPr/>
          <p:nvPr/>
        </p:nvSpPr>
        <p:spPr>
          <a:xfrm>
            <a:off x="6744072" y="3429000"/>
            <a:ext cx="648072" cy="36933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2" name="Freccia a destra 31">
            <a:extLst>
              <a:ext uri="{FF2B5EF4-FFF2-40B4-BE49-F238E27FC236}">
                <a16:creationId xmlns:a16="http://schemas.microsoft.com/office/drawing/2014/main" id="{AAEF6636-6282-A774-6F72-AC6FB6182561}"/>
              </a:ext>
            </a:extLst>
          </p:cNvPr>
          <p:cNvSpPr/>
          <p:nvPr/>
        </p:nvSpPr>
        <p:spPr>
          <a:xfrm>
            <a:off x="8328248" y="3516937"/>
            <a:ext cx="864096" cy="216024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9296C4B2-B1C0-BC04-8FA1-59331E9E2E14}"/>
              </a:ext>
            </a:extLst>
          </p:cNvPr>
          <p:cNvSpPr txBox="1"/>
          <p:nvPr/>
        </p:nvSpPr>
        <p:spPr>
          <a:xfrm>
            <a:off x="9408368" y="3429000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/>
              <a:t>1 (decimal base)</a:t>
            </a:r>
          </a:p>
        </p:txBody>
      </p:sp>
    </p:spTree>
    <p:extLst>
      <p:ext uri="{BB962C8B-B14F-4D97-AF65-F5344CB8AC3E}">
        <p14:creationId xmlns:p14="http://schemas.microsoft.com/office/powerpoint/2010/main" val="4690290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0BDE2A-B646-0D8D-9249-6CE9046B9B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Multiplier*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7C767C3-5387-C1D2-9D99-1832BBDE1B55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multiplication of a N-bit number by an M-bit number requires N+M bits to be represented</a:t>
            </a:r>
          </a:p>
          <a:p>
            <a:pPr lvl="1"/>
            <a:r>
              <a:rPr lang="en-US" sz="2400" dirty="0"/>
              <a:t>Typically, N = M → 2N bits to represent the product</a:t>
            </a:r>
          </a:p>
          <a:p>
            <a:endParaRPr lang="en-US" sz="2800" dirty="0"/>
          </a:p>
          <a:p>
            <a:r>
              <a:rPr lang="en-US" sz="2800" dirty="0"/>
              <a:t>The simplest way: shift-and-add algorithm</a:t>
            </a:r>
          </a:p>
          <a:p>
            <a:pPr lvl="1"/>
            <a:r>
              <a:rPr lang="en-US" sz="2400" dirty="0"/>
              <a:t>Similar to the paper-and-pencil method for decimal multiplication</a:t>
            </a:r>
          </a:p>
        </p:txBody>
      </p:sp>
    </p:spTree>
    <p:extLst>
      <p:ext uri="{BB962C8B-B14F-4D97-AF65-F5344CB8AC3E}">
        <p14:creationId xmlns:p14="http://schemas.microsoft.com/office/powerpoint/2010/main" val="15571428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0BDE2A-B646-0D8D-9249-6CE9046B9B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Multiplier*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7C767C3-5387-C1D2-9D99-1832BBDE1B55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Assume N = 4 and calculate p = a * b</a:t>
            </a:r>
          </a:p>
          <a:p>
            <a:pPr lvl="1"/>
            <a:r>
              <a:rPr lang="en-US" dirty="0"/>
              <a:t>a = {a</a:t>
            </a:r>
            <a:r>
              <a:rPr lang="en-US" baseline="-25000" dirty="0"/>
              <a:t>3</a:t>
            </a:r>
            <a:r>
              <a:rPr lang="en-US" dirty="0"/>
              <a:t> a</a:t>
            </a:r>
            <a:r>
              <a:rPr lang="en-US" baseline="-25000" dirty="0"/>
              <a:t>2</a:t>
            </a:r>
            <a:r>
              <a:rPr lang="en-US" dirty="0"/>
              <a:t> a</a:t>
            </a:r>
            <a:r>
              <a:rPr lang="en-US" baseline="-25000" dirty="0"/>
              <a:t>1</a:t>
            </a:r>
            <a:r>
              <a:rPr lang="en-US" dirty="0"/>
              <a:t> a</a:t>
            </a:r>
            <a:r>
              <a:rPr lang="en-US" baseline="-25000" dirty="0"/>
              <a:t>0</a:t>
            </a:r>
            <a:r>
              <a:rPr lang="en-US" dirty="0"/>
              <a:t>}</a:t>
            </a:r>
          </a:p>
          <a:p>
            <a:pPr lvl="1"/>
            <a:r>
              <a:rPr lang="en-US" dirty="0"/>
              <a:t>b = {b</a:t>
            </a:r>
            <a:r>
              <a:rPr lang="en-US" baseline="-25000" dirty="0"/>
              <a:t>3</a:t>
            </a:r>
            <a:r>
              <a:rPr lang="en-US" dirty="0"/>
              <a:t> b</a:t>
            </a:r>
            <a:r>
              <a:rPr lang="en-US" baseline="-25000" dirty="0"/>
              <a:t>2</a:t>
            </a:r>
            <a:r>
              <a:rPr lang="en-US" dirty="0"/>
              <a:t> b</a:t>
            </a:r>
            <a:r>
              <a:rPr lang="en-US" baseline="-25000" dirty="0"/>
              <a:t>1</a:t>
            </a:r>
            <a:r>
              <a:rPr lang="en-US" dirty="0"/>
              <a:t> b</a:t>
            </a:r>
            <a:r>
              <a:rPr lang="en-US" baseline="-25000" dirty="0"/>
              <a:t>0</a:t>
            </a:r>
            <a:r>
              <a:rPr lang="en-US" dirty="0"/>
              <a:t>}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p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ttangolo 4">
                <a:extLst>
                  <a:ext uri="{FF2B5EF4-FFF2-40B4-BE49-F238E27FC236}">
                    <a16:creationId xmlns:a16="http://schemas.microsoft.com/office/drawing/2014/main" id="{3E5688E1-1C7A-B9D7-EC92-9372C0797B30}"/>
                  </a:ext>
                </a:extLst>
              </p:cNvPr>
              <p:cNvSpPr/>
              <p:nvPr/>
            </p:nvSpPr>
            <p:spPr>
              <a:xfrm>
                <a:off x="7032104" y="2492896"/>
                <a:ext cx="900100" cy="369332"/>
              </a:xfrm>
              <a:prstGeom prst="rect">
                <a:avLst/>
              </a:prstGeom>
              <a:solidFill>
                <a:schemeClr val="bg2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it-IT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it-IT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it-IT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ttangolo 4">
                <a:extLst>
                  <a:ext uri="{FF2B5EF4-FFF2-40B4-BE49-F238E27FC236}">
                    <a16:creationId xmlns:a16="http://schemas.microsoft.com/office/drawing/2014/main" id="{3E5688E1-1C7A-B9D7-EC92-9372C0797B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2104" y="2492896"/>
                <a:ext cx="90010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tangolo 7">
                <a:extLst>
                  <a:ext uri="{FF2B5EF4-FFF2-40B4-BE49-F238E27FC236}">
                    <a16:creationId xmlns:a16="http://schemas.microsoft.com/office/drawing/2014/main" id="{E9A3E9DF-99FA-CF2D-42D6-AF4D0114216A}"/>
                  </a:ext>
                </a:extLst>
              </p:cNvPr>
              <p:cNvSpPr/>
              <p:nvPr/>
            </p:nvSpPr>
            <p:spPr>
              <a:xfrm>
                <a:off x="7932204" y="2492896"/>
                <a:ext cx="900100" cy="369332"/>
              </a:xfrm>
              <a:prstGeom prst="rect">
                <a:avLst/>
              </a:prstGeom>
              <a:solidFill>
                <a:schemeClr val="bg2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it-IT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it-IT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it-IT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ttangolo 7">
                <a:extLst>
                  <a:ext uri="{FF2B5EF4-FFF2-40B4-BE49-F238E27FC236}">
                    <a16:creationId xmlns:a16="http://schemas.microsoft.com/office/drawing/2014/main" id="{E9A3E9DF-99FA-CF2D-42D6-AF4D011421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2204" y="2492896"/>
                <a:ext cx="9001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ttangolo 8">
                <a:extLst>
                  <a:ext uri="{FF2B5EF4-FFF2-40B4-BE49-F238E27FC236}">
                    <a16:creationId xmlns:a16="http://schemas.microsoft.com/office/drawing/2014/main" id="{3DA85497-C44C-3564-1713-13CAFBA435E4}"/>
                  </a:ext>
                </a:extLst>
              </p:cNvPr>
              <p:cNvSpPr/>
              <p:nvPr/>
            </p:nvSpPr>
            <p:spPr>
              <a:xfrm>
                <a:off x="8832304" y="2492896"/>
                <a:ext cx="900100" cy="369332"/>
              </a:xfrm>
              <a:prstGeom prst="rect">
                <a:avLst/>
              </a:prstGeom>
              <a:solidFill>
                <a:schemeClr val="bg2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it-IT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it-IT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it-IT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ttangolo 8">
                <a:extLst>
                  <a:ext uri="{FF2B5EF4-FFF2-40B4-BE49-F238E27FC236}">
                    <a16:creationId xmlns:a16="http://schemas.microsoft.com/office/drawing/2014/main" id="{3DA85497-C44C-3564-1713-13CAFBA435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2304" y="2492896"/>
                <a:ext cx="9001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ttangolo 9">
                <a:extLst>
                  <a:ext uri="{FF2B5EF4-FFF2-40B4-BE49-F238E27FC236}">
                    <a16:creationId xmlns:a16="http://schemas.microsoft.com/office/drawing/2014/main" id="{5434814B-516B-4E59-5F07-15F093F92529}"/>
                  </a:ext>
                </a:extLst>
              </p:cNvPr>
              <p:cNvSpPr/>
              <p:nvPr/>
            </p:nvSpPr>
            <p:spPr>
              <a:xfrm>
                <a:off x="9732404" y="2492896"/>
                <a:ext cx="900100" cy="369332"/>
              </a:xfrm>
              <a:prstGeom prst="rect">
                <a:avLst/>
              </a:prstGeom>
              <a:solidFill>
                <a:schemeClr val="bg2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it-IT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it-IT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it-IT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ttangolo 9">
                <a:extLst>
                  <a:ext uri="{FF2B5EF4-FFF2-40B4-BE49-F238E27FC236}">
                    <a16:creationId xmlns:a16="http://schemas.microsoft.com/office/drawing/2014/main" id="{5434814B-516B-4E59-5F07-15F093F925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2404" y="2492896"/>
                <a:ext cx="9001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ttangolo 10">
                <a:extLst>
                  <a:ext uri="{FF2B5EF4-FFF2-40B4-BE49-F238E27FC236}">
                    <a16:creationId xmlns:a16="http://schemas.microsoft.com/office/drawing/2014/main" id="{340BA912-285B-5416-2524-5E3969EBB7B0}"/>
                  </a:ext>
                </a:extLst>
              </p:cNvPr>
              <p:cNvSpPr/>
              <p:nvPr/>
            </p:nvSpPr>
            <p:spPr>
              <a:xfrm>
                <a:off x="6132004" y="2987660"/>
                <a:ext cx="900100" cy="369332"/>
              </a:xfrm>
              <a:prstGeom prst="rect">
                <a:avLst/>
              </a:prstGeom>
              <a:solidFill>
                <a:schemeClr val="bg2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it-IT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it-IT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it-IT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ttangolo 10">
                <a:extLst>
                  <a:ext uri="{FF2B5EF4-FFF2-40B4-BE49-F238E27FC236}">
                    <a16:creationId xmlns:a16="http://schemas.microsoft.com/office/drawing/2014/main" id="{340BA912-285B-5416-2524-5E3969EBB7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2004" y="2987660"/>
                <a:ext cx="9001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ttangolo 11">
                <a:extLst>
                  <a:ext uri="{FF2B5EF4-FFF2-40B4-BE49-F238E27FC236}">
                    <a16:creationId xmlns:a16="http://schemas.microsoft.com/office/drawing/2014/main" id="{21CCA157-2E6A-0E33-3FC3-C7A46CD5777B}"/>
                  </a:ext>
                </a:extLst>
              </p:cNvPr>
              <p:cNvSpPr/>
              <p:nvPr/>
            </p:nvSpPr>
            <p:spPr>
              <a:xfrm>
                <a:off x="7032104" y="2987660"/>
                <a:ext cx="900100" cy="369332"/>
              </a:xfrm>
              <a:prstGeom prst="rect">
                <a:avLst/>
              </a:prstGeom>
              <a:solidFill>
                <a:schemeClr val="bg2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it-IT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it-IT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it-IT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ettangolo 11">
                <a:extLst>
                  <a:ext uri="{FF2B5EF4-FFF2-40B4-BE49-F238E27FC236}">
                    <a16:creationId xmlns:a16="http://schemas.microsoft.com/office/drawing/2014/main" id="{21CCA157-2E6A-0E33-3FC3-C7A46CD577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2104" y="2987660"/>
                <a:ext cx="90010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ttangolo 12">
                <a:extLst>
                  <a:ext uri="{FF2B5EF4-FFF2-40B4-BE49-F238E27FC236}">
                    <a16:creationId xmlns:a16="http://schemas.microsoft.com/office/drawing/2014/main" id="{915545F4-AE0E-256D-C5BC-35D9E6B30A05}"/>
                  </a:ext>
                </a:extLst>
              </p:cNvPr>
              <p:cNvSpPr/>
              <p:nvPr/>
            </p:nvSpPr>
            <p:spPr>
              <a:xfrm>
                <a:off x="7932204" y="2987660"/>
                <a:ext cx="900100" cy="369332"/>
              </a:xfrm>
              <a:prstGeom prst="rect">
                <a:avLst/>
              </a:prstGeom>
              <a:solidFill>
                <a:schemeClr val="bg2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it-IT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it-IT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it-IT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Rettangolo 12">
                <a:extLst>
                  <a:ext uri="{FF2B5EF4-FFF2-40B4-BE49-F238E27FC236}">
                    <a16:creationId xmlns:a16="http://schemas.microsoft.com/office/drawing/2014/main" id="{915545F4-AE0E-256D-C5BC-35D9E6B30A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2204" y="2987660"/>
                <a:ext cx="90010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ttangolo 13">
                <a:extLst>
                  <a:ext uri="{FF2B5EF4-FFF2-40B4-BE49-F238E27FC236}">
                    <a16:creationId xmlns:a16="http://schemas.microsoft.com/office/drawing/2014/main" id="{EBFFE286-D699-F0A8-88C9-460CB15B474F}"/>
                  </a:ext>
                </a:extLst>
              </p:cNvPr>
              <p:cNvSpPr/>
              <p:nvPr/>
            </p:nvSpPr>
            <p:spPr>
              <a:xfrm>
                <a:off x="8832304" y="2987660"/>
                <a:ext cx="900100" cy="369332"/>
              </a:xfrm>
              <a:prstGeom prst="rect">
                <a:avLst/>
              </a:prstGeom>
              <a:solidFill>
                <a:schemeClr val="bg2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it-IT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it-IT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it-IT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Rettangolo 13">
                <a:extLst>
                  <a:ext uri="{FF2B5EF4-FFF2-40B4-BE49-F238E27FC236}">
                    <a16:creationId xmlns:a16="http://schemas.microsoft.com/office/drawing/2014/main" id="{EBFFE286-D699-F0A8-88C9-460CB15B47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2304" y="2987660"/>
                <a:ext cx="90010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ttangolo 14">
                <a:extLst>
                  <a:ext uri="{FF2B5EF4-FFF2-40B4-BE49-F238E27FC236}">
                    <a16:creationId xmlns:a16="http://schemas.microsoft.com/office/drawing/2014/main" id="{837F66EB-D71B-2E48-3C22-F8D1C0B9AFA3}"/>
                  </a:ext>
                </a:extLst>
              </p:cNvPr>
              <p:cNvSpPr/>
              <p:nvPr/>
            </p:nvSpPr>
            <p:spPr>
              <a:xfrm>
                <a:off x="5231904" y="3482424"/>
                <a:ext cx="900100" cy="369332"/>
              </a:xfrm>
              <a:prstGeom prst="rect">
                <a:avLst/>
              </a:prstGeom>
              <a:solidFill>
                <a:schemeClr val="bg2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it-IT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it-IT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it-IT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ettangolo 14">
                <a:extLst>
                  <a:ext uri="{FF2B5EF4-FFF2-40B4-BE49-F238E27FC236}">
                    <a16:creationId xmlns:a16="http://schemas.microsoft.com/office/drawing/2014/main" id="{837F66EB-D71B-2E48-3C22-F8D1C0B9AF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1904" y="3482424"/>
                <a:ext cx="90010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tangolo 15">
                <a:extLst>
                  <a:ext uri="{FF2B5EF4-FFF2-40B4-BE49-F238E27FC236}">
                    <a16:creationId xmlns:a16="http://schemas.microsoft.com/office/drawing/2014/main" id="{8EED6469-60F3-AA87-5263-A5221E631F5D}"/>
                  </a:ext>
                </a:extLst>
              </p:cNvPr>
              <p:cNvSpPr/>
              <p:nvPr/>
            </p:nvSpPr>
            <p:spPr>
              <a:xfrm>
                <a:off x="6132004" y="3482424"/>
                <a:ext cx="900100" cy="369332"/>
              </a:xfrm>
              <a:prstGeom prst="rect">
                <a:avLst/>
              </a:prstGeom>
              <a:solidFill>
                <a:schemeClr val="bg2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it-IT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it-IT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it-IT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ttangolo 15">
                <a:extLst>
                  <a:ext uri="{FF2B5EF4-FFF2-40B4-BE49-F238E27FC236}">
                    <a16:creationId xmlns:a16="http://schemas.microsoft.com/office/drawing/2014/main" id="{8EED6469-60F3-AA87-5263-A5221E631F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2004" y="3482424"/>
                <a:ext cx="90010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ttangolo 16">
                <a:extLst>
                  <a:ext uri="{FF2B5EF4-FFF2-40B4-BE49-F238E27FC236}">
                    <a16:creationId xmlns:a16="http://schemas.microsoft.com/office/drawing/2014/main" id="{B0B35175-77B1-FE78-D186-ECBE3908A95F}"/>
                  </a:ext>
                </a:extLst>
              </p:cNvPr>
              <p:cNvSpPr/>
              <p:nvPr/>
            </p:nvSpPr>
            <p:spPr>
              <a:xfrm>
                <a:off x="7032104" y="3482424"/>
                <a:ext cx="900100" cy="369332"/>
              </a:xfrm>
              <a:prstGeom prst="rect">
                <a:avLst/>
              </a:prstGeom>
              <a:solidFill>
                <a:schemeClr val="bg2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it-IT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it-IT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it-IT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ttangolo 16">
                <a:extLst>
                  <a:ext uri="{FF2B5EF4-FFF2-40B4-BE49-F238E27FC236}">
                    <a16:creationId xmlns:a16="http://schemas.microsoft.com/office/drawing/2014/main" id="{B0B35175-77B1-FE78-D186-ECBE3908A9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2104" y="3482424"/>
                <a:ext cx="90010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ttangolo 17">
                <a:extLst>
                  <a:ext uri="{FF2B5EF4-FFF2-40B4-BE49-F238E27FC236}">
                    <a16:creationId xmlns:a16="http://schemas.microsoft.com/office/drawing/2014/main" id="{6A40FA79-A29B-FADC-5A2D-B60112E159BA}"/>
                  </a:ext>
                </a:extLst>
              </p:cNvPr>
              <p:cNvSpPr/>
              <p:nvPr/>
            </p:nvSpPr>
            <p:spPr>
              <a:xfrm>
                <a:off x="7932204" y="3482424"/>
                <a:ext cx="900100" cy="369332"/>
              </a:xfrm>
              <a:prstGeom prst="rect">
                <a:avLst/>
              </a:prstGeom>
              <a:solidFill>
                <a:schemeClr val="bg2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it-IT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it-IT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it-IT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ettangolo 17">
                <a:extLst>
                  <a:ext uri="{FF2B5EF4-FFF2-40B4-BE49-F238E27FC236}">
                    <a16:creationId xmlns:a16="http://schemas.microsoft.com/office/drawing/2014/main" id="{6A40FA79-A29B-FADC-5A2D-B60112E159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2204" y="3482424"/>
                <a:ext cx="90010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ttangolo 18">
                <a:extLst>
                  <a:ext uri="{FF2B5EF4-FFF2-40B4-BE49-F238E27FC236}">
                    <a16:creationId xmlns:a16="http://schemas.microsoft.com/office/drawing/2014/main" id="{45C773FF-108B-7F8C-BC26-A9101245D247}"/>
                  </a:ext>
                </a:extLst>
              </p:cNvPr>
              <p:cNvSpPr/>
              <p:nvPr/>
            </p:nvSpPr>
            <p:spPr>
              <a:xfrm>
                <a:off x="4331804" y="3977188"/>
                <a:ext cx="900100" cy="369332"/>
              </a:xfrm>
              <a:prstGeom prst="rect">
                <a:avLst/>
              </a:prstGeom>
              <a:solidFill>
                <a:schemeClr val="bg2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it-IT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it-IT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it-IT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ettangolo 18">
                <a:extLst>
                  <a:ext uri="{FF2B5EF4-FFF2-40B4-BE49-F238E27FC236}">
                    <a16:creationId xmlns:a16="http://schemas.microsoft.com/office/drawing/2014/main" id="{45C773FF-108B-7F8C-BC26-A9101245D2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1804" y="3977188"/>
                <a:ext cx="900100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ttangolo 19">
                <a:extLst>
                  <a:ext uri="{FF2B5EF4-FFF2-40B4-BE49-F238E27FC236}">
                    <a16:creationId xmlns:a16="http://schemas.microsoft.com/office/drawing/2014/main" id="{53C454BE-D9C8-3DA0-7F7B-BE6A6131217A}"/>
                  </a:ext>
                </a:extLst>
              </p:cNvPr>
              <p:cNvSpPr/>
              <p:nvPr/>
            </p:nvSpPr>
            <p:spPr>
              <a:xfrm>
                <a:off x="5231904" y="3977188"/>
                <a:ext cx="900100" cy="369332"/>
              </a:xfrm>
              <a:prstGeom prst="rect">
                <a:avLst/>
              </a:prstGeom>
              <a:solidFill>
                <a:schemeClr val="bg2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it-IT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it-IT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it-IT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Rettangolo 19">
                <a:extLst>
                  <a:ext uri="{FF2B5EF4-FFF2-40B4-BE49-F238E27FC236}">
                    <a16:creationId xmlns:a16="http://schemas.microsoft.com/office/drawing/2014/main" id="{53C454BE-D9C8-3DA0-7F7B-BE6A613121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1904" y="3977188"/>
                <a:ext cx="900100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ttangolo 20">
                <a:extLst>
                  <a:ext uri="{FF2B5EF4-FFF2-40B4-BE49-F238E27FC236}">
                    <a16:creationId xmlns:a16="http://schemas.microsoft.com/office/drawing/2014/main" id="{548F3DB8-EE38-5972-DEB5-A2DDEC72C628}"/>
                  </a:ext>
                </a:extLst>
              </p:cNvPr>
              <p:cNvSpPr/>
              <p:nvPr/>
            </p:nvSpPr>
            <p:spPr>
              <a:xfrm>
                <a:off x="6132004" y="3977188"/>
                <a:ext cx="900100" cy="369332"/>
              </a:xfrm>
              <a:prstGeom prst="rect">
                <a:avLst/>
              </a:prstGeom>
              <a:solidFill>
                <a:schemeClr val="bg2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it-IT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it-IT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it-IT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Rettangolo 20">
                <a:extLst>
                  <a:ext uri="{FF2B5EF4-FFF2-40B4-BE49-F238E27FC236}">
                    <a16:creationId xmlns:a16="http://schemas.microsoft.com/office/drawing/2014/main" id="{548F3DB8-EE38-5972-DEB5-A2DDEC72C6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2004" y="3977188"/>
                <a:ext cx="900100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ttangolo 21">
                <a:extLst>
                  <a:ext uri="{FF2B5EF4-FFF2-40B4-BE49-F238E27FC236}">
                    <a16:creationId xmlns:a16="http://schemas.microsoft.com/office/drawing/2014/main" id="{AE211181-31EF-9C73-AE56-EE5D429EE7F4}"/>
                  </a:ext>
                </a:extLst>
              </p:cNvPr>
              <p:cNvSpPr/>
              <p:nvPr/>
            </p:nvSpPr>
            <p:spPr>
              <a:xfrm>
                <a:off x="7032104" y="3977188"/>
                <a:ext cx="900100" cy="369332"/>
              </a:xfrm>
              <a:prstGeom prst="rect">
                <a:avLst/>
              </a:prstGeom>
              <a:solidFill>
                <a:schemeClr val="bg2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it-IT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it-IT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it-IT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ettangolo 21">
                <a:extLst>
                  <a:ext uri="{FF2B5EF4-FFF2-40B4-BE49-F238E27FC236}">
                    <a16:creationId xmlns:a16="http://schemas.microsoft.com/office/drawing/2014/main" id="{AE211181-31EF-9C73-AE56-EE5D429EE7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2104" y="3977188"/>
                <a:ext cx="900100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FF788ECA-D7B0-493D-8B34-8AEBFD6C60C1}"/>
              </a:ext>
            </a:extLst>
          </p:cNvPr>
          <p:cNvCxnSpPr>
            <a:cxnSpLocks/>
          </p:cNvCxnSpPr>
          <p:nvPr/>
        </p:nvCxnSpPr>
        <p:spPr>
          <a:xfrm>
            <a:off x="3215680" y="4562544"/>
            <a:ext cx="799288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ttangolo 25">
                <a:extLst>
                  <a:ext uri="{FF2B5EF4-FFF2-40B4-BE49-F238E27FC236}">
                    <a16:creationId xmlns:a16="http://schemas.microsoft.com/office/drawing/2014/main" id="{C7D9CE1C-C50A-7F7C-63FC-EB6AB0C4FE04}"/>
                  </a:ext>
                </a:extLst>
              </p:cNvPr>
              <p:cNvSpPr/>
              <p:nvPr/>
            </p:nvSpPr>
            <p:spPr>
              <a:xfrm>
                <a:off x="4331804" y="4778569"/>
                <a:ext cx="900100" cy="369332"/>
              </a:xfrm>
              <a:prstGeom prst="rect">
                <a:avLst/>
              </a:prstGeom>
              <a:solidFill>
                <a:schemeClr val="bg2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it-IT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ttangolo 25">
                <a:extLst>
                  <a:ext uri="{FF2B5EF4-FFF2-40B4-BE49-F238E27FC236}">
                    <a16:creationId xmlns:a16="http://schemas.microsoft.com/office/drawing/2014/main" id="{C7D9CE1C-C50A-7F7C-63FC-EB6AB0C4FE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1804" y="4778569"/>
                <a:ext cx="900100" cy="369332"/>
              </a:xfrm>
              <a:prstGeom prst="rect">
                <a:avLst/>
              </a:prstGeom>
              <a:blipFill>
                <a:blip r:embed="rId18"/>
                <a:stretch>
                  <a:fillRect b="-3077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ttangolo 26">
                <a:extLst>
                  <a:ext uri="{FF2B5EF4-FFF2-40B4-BE49-F238E27FC236}">
                    <a16:creationId xmlns:a16="http://schemas.microsoft.com/office/drawing/2014/main" id="{21BA1047-7F02-3851-0AA4-D5F9DA8B8D6F}"/>
                  </a:ext>
                </a:extLst>
              </p:cNvPr>
              <p:cNvSpPr/>
              <p:nvPr/>
            </p:nvSpPr>
            <p:spPr>
              <a:xfrm>
                <a:off x="5231904" y="4778569"/>
                <a:ext cx="900100" cy="369332"/>
              </a:xfrm>
              <a:prstGeom prst="rect">
                <a:avLst/>
              </a:prstGeom>
              <a:solidFill>
                <a:schemeClr val="bg2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it-IT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Rettangolo 26">
                <a:extLst>
                  <a:ext uri="{FF2B5EF4-FFF2-40B4-BE49-F238E27FC236}">
                    <a16:creationId xmlns:a16="http://schemas.microsoft.com/office/drawing/2014/main" id="{21BA1047-7F02-3851-0AA4-D5F9DA8B8D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1904" y="4778569"/>
                <a:ext cx="900100" cy="369332"/>
              </a:xfrm>
              <a:prstGeom prst="rect">
                <a:avLst/>
              </a:prstGeom>
              <a:blipFill>
                <a:blip r:embed="rId19"/>
                <a:stretch>
                  <a:fillRect b="-3077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ttangolo 27">
                <a:extLst>
                  <a:ext uri="{FF2B5EF4-FFF2-40B4-BE49-F238E27FC236}">
                    <a16:creationId xmlns:a16="http://schemas.microsoft.com/office/drawing/2014/main" id="{1659E202-0302-7995-7FC2-781815798A69}"/>
                  </a:ext>
                </a:extLst>
              </p:cNvPr>
              <p:cNvSpPr/>
              <p:nvPr/>
            </p:nvSpPr>
            <p:spPr>
              <a:xfrm>
                <a:off x="6132004" y="4778569"/>
                <a:ext cx="900100" cy="369332"/>
              </a:xfrm>
              <a:prstGeom prst="rect">
                <a:avLst/>
              </a:prstGeom>
              <a:solidFill>
                <a:schemeClr val="bg2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it-IT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ttangolo 27">
                <a:extLst>
                  <a:ext uri="{FF2B5EF4-FFF2-40B4-BE49-F238E27FC236}">
                    <a16:creationId xmlns:a16="http://schemas.microsoft.com/office/drawing/2014/main" id="{1659E202-0302-7995-7FC2-781815798A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2004" y="4778569"/>
                <a:ext cx="900100" cy="369332"/>
              </a:xfrm>
              <a:prstGeom prst="rect">
                <a:avLst/>
              </a:prstGeom>
              <a:blipFill>
                <a:blip r:embed="rId20"/>
                <a:stretch>
                  <a:fillRect b="-3077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ttangolo 28">
                <a:extLst>
                  <a:ext uri="{FF2B5EF4-FFF2-40B4-BE49-F238E27FC236}">
                    <a16:creationId xmlns:a16="http://schemas.microsoft.com/office/drawing/2014/main" id="{85012ECF-FCA1-9584-5C09-EC641FAFE635}"/>
                  </a:ext>
                </a:extLst>
              </p:cNvPr>
              <p:cNvSpPr/>
              <p:nvPr/>
            </p:nvSpPr>
            <p:spPr>
              <a:xfrm>
                <a:off x="7032104" y="4778569"/>
                <a:ext cx="900100" cy="369332"/>
              </a:xfrm>
              <a:prstGeom prst="rect">
                <a:avLst/>
              </a:prstGeom>
              <a:solidFill>
                <a:schemeClr val="bg2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it-IT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Rettangolo 28">
                <a:extLst>
                  <a:ext uri="{FF2B5EF4-FFF2-40B4-BE49-F238E27FC236}">
                    <a16:creationId xmlns:a16="http://schemas.microsoft.com/office/drawing/2014/main" id="{85012ECF-FCA1-9584-5C09-EC641FAFE6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2104" y="4778569"/>
                <a:ext cx="900100" cy="369332"/>
              </a:xfrm>
              <a:prstGeom prst="rect">
                <a:avLst/>
              </a:prstGeom>
              <a:blipFill>
                <a:blip r:embed="rId21"/>
                <a:stretch>
                  <a:fillRect b="-3077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ttangolo 29">
                <a:extLst>
                  <a:ext uri="{FF2B5EF4-FFF2-40B4-BE49-F238E27FC236}">
                    <a16:creationId xmlns:a16="http://schemas.microsoft.com/office/drawing/2014/main" id="{ED3C6D23-93C2-5E14-FDB4-3B956D2CFF77}"/>
                  </a:ext>
                </a:extLst>
              </p:cNvPr>
              <p:cNvSpPr/>
              <p:nvPr/>
            </p:nvSpPr>
            <p:spPr>
              <a:xfrm>
                <a:off x="7932204" y="4778569"/>
                <a:ext cx="900100" cy="369332"/>
              </a:xfrm>
              <a:prstGeom prst="rect">
                <a:avLst/>
              </a:prstGeom>
              <a:solidFill>
                <a:schemeClr val="bg2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it-IT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Rettangolo 29">
                <a:extLst>
                  <a:ext uri="{FF2B5EF4-FFF2-40B4-BE49-F238E27FC236}">
                    <a16:creationId xmlns:a16="http://schemas.microsoft.com/office/drawing/2014/main" id="{ED3C6D23-93C2-5E14-FDB4-3B956D2CFF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2204" y="4778569"/>
                <a:ext cx="900100" cy="369332"/>
              </a:xfrm>
              <a:prstGeom prst="rect">
                <a:avLst/>
              </a:prstGeom>
              <a:blipFill>
                <a:blip r:embed="rId22"/>
                <a:stretch>
                  <a:fillRect b="-3077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ttangolo 30">
                <a:extLst>
                  <a:ext uri="{FF2B5EF4-FFF2-40B4-BE49-F238E27FC236}">
                    <a16:creationId xmlns:a16="http://schemas.microsoft.com/office/drawing/2014/main" id="{08A12917-3DE8-CE75-138E-715684F5131B}"/>
                  </a:ext>
                </a:extLst>
              </p:cNvPr>
              <p:cNvSpPr/>
              <p:nvPr/>
            </p:nvSpPr>
            <p:spPr>
              <a:xfrm>
                <a:off x="8832304" y="4778569"/>
                <a:ext cx="900100" cy="369332"/>
              </a:xfrm>
              <a:prstGeom prst="rect">
                <a:avLst/>
              </a:prstGeom>
              <a:solidFill>
                <a:schemeClr val="bg2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it-IT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Rettangolo 30">
                <a:extLst>
                  <a:ext uri="{FF2B5EF4-FFF2-40B4-BE49-F238E27FC236}">
                    <a16:creationId xmlns:a16="http://schemas.microsoft.com/office/drawing/2014/main" id="{08A12917-3DE8-CE75-138E-715684F513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2304" y="4778569"/>
                <a:ext cx="900100" cy="369332"/>
              </a:xfrm>
              <a:prstGeom prst="rect">
                <a:avLst/>
              </a:prstGeom>
              <a:blipFill>
                <a:blip r:embed="rId23"/>
                <a:stretch>
                  <a:fillRect b="-3077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ttangolo 31">
                <a:extLst>
                  <a:ext uri="{FF2B5EF4-FFF2-40B4-BE49-F238E27FC236}">
                    <a16:creationId xmlns:a16="http://schemas.microsoft.com/office/drawing/2014/main" id="{F4B80741-FBC2-3E51-DCDD-E1525F915151}"/>
                  </a:ext>
                </a:extLst>
              </p:cNvPr>
              <p:cNvSpPr/>
              <p:nvPr/>
            </p:nvSpPr>
            <p:spPr>
              <a:xfrm>
                <a:off x="9732404" y="4778569"/>
                <a:ext cx="900100" cy="369332"/>
              </a:xfrm>
              <a:prstGeom prst="rect">
                <a:avLst/>
              </a:prstGeom>
              <a:solidFill>
                <a:schemeClr val="bg2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it-IT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ettangolo 31">
                <a:extLst>
                  <a:ext uri="{FF2B5EF4-FFF2-40B4-BE49-F238E27FC236}">
                    <a16:creationId xmlns:a16="http://schemas.microsoft.com/office/drawing/2014/main" id="{F4B80741-FBC2-3E51-DCDD-E1525F9151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2404" y="4778569"/>
                <a:ext cx="900100" cy="369332"/>
              </a:xfrm>
              <a:prstGeom prst="rect">
                <a:avLst/>
              </a:prstGeom>
              <a:blipFill>
                <a:blip r:embed="rId24"/>
                <a:stretch>
                  <a:fillRect b="-3077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ttangolo 32">
                <a:extLst>
                  <a:ext uri="{FF2B5EF4-FFF2-40B4-BE49-F238E27FC236}">
                    <a16:creationId xmlns:a16="http://schemas.microsoft.com/office/drawing/2014/main" id="{C4BA2A36-F4A8-1108-1214-AA4B73DDDFF9}"/>
                  </a:ext>
                </a:extLst>
              </p:cNvPr>
              <p:cNvSpPr/>
              <p:nvPr/>
            </p:nvSpPr>
            <p:spPr>
              <a:xfrm>
                <a:off x="3431704" y="4778569"/>
                <a:ext cx="900100" cy="369332"/>
              </a:xfrm>
              <a:prstGeom prst="rect">
                <a:avLst/>
              </a:prstGeom>
              <a:solidFill>
                <a:schemeClr val="bg2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it-IT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ttangolo 32">
                <a:extLst>
                  <a:ext uri="{FF2B5EF4-FFF2-40B4-BE49-F238E27FC236}">
                    <a16:creationId xmlns:a16="http://schemas.microsoft.com/office/drawing/2014/main" id="{C4BA2A36-F4A8-1108-1214-AA4B73DDDF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1704" y="4778569"/>
                <a:ext cx="900100" cy="369332"/>
              </a:xfrm>
              <a:prstGeom prst="rect">
                <a:avLst/>
              </a:prstGeom>
              <a:blipFill>
                <a:blip r:embed="rId25"/>
                <a:stretch>
                  <a:fillRect b="-3077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Connettore diritto 35">
            <a:extLst>
              <a:ext uri="{FF2B5EF4-FFF2-40B4-BE49-F238E27FC236}">
                <a16:creationId xmlns:a16="http://schemas.microsoft.com/office/drawing/2014/main" id="{F026349B-0605-FBAA-47DD-8502679AF3A5}"/>
              </a:ext>
            </a:extLst>
          </p:cNvPr>
          <p:cNvCxnSpPr/>
          <p:nvPr/>
        </p:nvCxnSpPr>
        <p:spPr>
          <a:xfrm>
            <a:off x="10632504" y="2862228"/>
            <a:ext cx="0" cy="191634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6B86CBCE-C1D3-19AD-3972-E69856A183D5}"/>
              </a:ext>
            </a:extLst>
          </p:cNvPr>
          <p:cNvCxnSpPr/>
          <p:nvPr/>
        </p:nvCxnSpPr>
        <p:spPr>
          <a:xfrm>
            <a:off x="9732404" y="2862228"/>
            <a:ext cx="0" cy="191634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A51FB1D1-DBDB-5926-B730-F4028E0F0887}"/>
              </a:ext>
            </a:extLst>
          </p:cNvPr>
          <p:cNvCxnSpPr/>
          <p:nvPr/>
        </p:nvCxnSpPr>
        <p:spPr>
          <a:xfrm>
            <a:off x="8832304" y="2862228"/>
            <a:ext cx="0" cy="191634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diritto 38">
            <a:extLst>
              <a:ext uri="{FF2B5EF4-FFF2-40B4-BE49-F238E27FC236}">
                <a16:creationId xmlns:a16="http://schemas.microsoft.com/office/drawing/2014/main" id="{03376D1B-00E7-7F46-146A-81D3B6717DE9}"/>
              </a:ext>
            </a:extLst>
          </p:cNvPr>
          <p:cNvCxnSpPr/>
          <p:nvPr/>
        </p:nvCxnSpPr>
        <p:spPr>
          <a:xfrm>
            <a:off x="7932204" y="2862228"/>
            <a:ext cx="0" cy="191634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402B072B-7810-025D-6502-F2F15556A596}"/>
              </a:ext>
            </a:extLst>
          </p:cNvPr>
          <p:cNvCxnSpPr/>
          <p:nvPr/>
        </p:nvCxnSpPr>
        <p:spPr>
          <a:xfrm>
            <a:off x="7032104" y="2862228"/>
            <a:ext cx="0" cy="191634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diritto 40">
            <a:extLst>
              <a:ext uri="{FF2B5EF4-FFF2-40B4-BE49-F238E27FC236}">
                <a16:creationId xmlns:a16="http://schemas.microsoft.com/office/drawing/2014/main" id="{8C2A82ED-886E-BF6A-0C52-6AB2807B83D1}"/>
              </a:ext>
            </a:extLst>
          </p:cNvPr>
          <p:cNvCxnSpPr>
            <a:cxnSpLocks/>
          </p:cNvCxnSpPr>
          <p:nvPr/>
        </p:nvCxnSpPr>
        <p:spPr>
          <a:xfrm>
            <a:off x="6132004" y="2987660"/>
            <a:ext cx="0" cy="1790909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diritto 41">
            <a:extLst>
              <a:ext uri="{FF2B5EF4-FFF2-40B4-BE49-F238E27FC236}">
                <a16:creationId xmlns:a16="http://schemas.microsoft.com/office/drawing/2014/main" id="{F62B0C8E-487C-96F9-72FB-9E12BB08C9A3}"/>
              </a:ext>
            </a:extLst>
          </p:cNvPr>
          <p:cNvCxnSpPr>
            <a:cxnSpLocks/>
          </p:cNvCxnSpPr>
          <p:nvPr/>
        </p:nvCxnSpPr>
        <p:spPr>
          <a:xfrm>
            <a:off x="5231904" y="3482424"/>
            <a:ext cx="0" cy="1296145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diritto 42">
            <a:extLst>
              <a:ext uri="{FF2B5EF4-FFF2-40B4-BE49-F238E27FC236}">
                <a16:creationId xmlns:a16="http://schemas.microsoft.com/office/drawing/2014/main" id="{AEFB3F78-4C0A-7C89-D53A-1AD18A896B47}"/>
              </a:ext>
            </a:extLst>
          </p:cNvPr>
          <p:cNvCxnSpPr>
            <a:cxnSpLocks/>
          </p:cNvCxnSpPr>
          <p:nvPr/>
        </p:nvCxnSpPr>
        <p:spPr>
          <a:xfrm>
            <a:off x="4331804" y="3977188"/>
            <a:ext cx="0" cy="80138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ttangolo 46">
                <a:extLst>
                  <a:ext uri="{FF2B5EF4-FFF2-40B4-BE49-F238E27FC236}">
                    <a16:creationId xmlns:a16="http://schemas.microsoft.com/office/drawing/2014/main" id="{E0F1BDA1-135D-4D2C-41A5-E0CB7E85D444}"/>
                  </a:ext>
                </a:extLst>
              </p:cNvPr>
              <p:cNvSpPr/>
              <p:nvPr/>
            </p:nvSpPr>
            <p:spPr>
              <a:xfrm>
                <a:off x="10704512" y="2492896"/>
                <a:ext cx="432046" cy="369331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Rettangolo 46">
                <a:extLst>
                  <a:ext uri="{FF2B5EF4-FFF2-40B4-BE49-F238E27FC236}">
                    <a16:creationId xmlns:a16="http://schemas.microsoft.com/office/drawing/2014/main" id="{E0F1BDA1-135D-4D2C-41A5-E0CB7E85D4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4512" y="2492896"/>
                <a:ext cx="432046" cy="369331"/>
              </a:xfrm>
              <a:prstGeom prst="rect">
                <a:avLst/>
              </a:prstGeom>
              <a:blipFill>
                <a:blip r:embed="rId26"/>
                <a:stretch>
                  <a:fillRect l="-5634" b="-4918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ttangolo 47">
                <a:extLst>
                  <a:ext uri="{FF2B5EF4-FFF2-40B4-BE49-F238E27FC236}">
                    <a16:creationId xmlns:a16="http://schemas.microsoft.com/office/drawing/2014/main" id="{4E81A0C3-F32B-E2BD-4BC9-190AFC018A0D}"/>
                  </a:ext>
                </a:extLst>
              </p:cNvPr>
              <p:cNvSpPr/>
              <p:nvPr/>
            </p:nvSpPr>
            <p:spPr>
              <a:xfrm>
                <a:off x="10704512" y="2987661"/>
                <a:ext cx="432046" cy="369331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ettangolo 47">
                <a:extLst>
                  <a:ext uri="{FF2B5EF4-FFF2-40B4-BE49-F238E27FC236}">
                    <a16:creationId xmlns:a16="http://schemas.microsoft.com/office/drawing/2014/main" id="{4E81A0C3-F32B-E2BD-4BC9-190AFC018A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4512" y="2987661"/>
                <a:ext cx="432046" cy="369331"/>
              </a:xfrm>
              <a:prstGeom prst="rect">
                <a:avLst/>
              </a:prstGeom>
              <a:blipFill>
                <a:blip r:embed="rId27"/>
                <a:stretch>
                  <a:fillRect l="-5634" b="-4918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ttangolo 48">
                <a:extLst>
                  <a:ext uri="{FF2B5EF4-FFF2-40B4-BE49-F238E27FC236}">
                    <a16:creationId xmlns:a16="http://schemas.microsoft.com/office/drawing/2014/main" id="{171128A9-4B9B-A50D-6052-A434B9F09CB2}"/>
                  </a:ext>
                </a:extLst>
              </p:cNvPr>
              <p:cNvSpPr/>
              <p:nvPr/>
            </p:nvSpPr>
            <p:spPr>
              <a:xfrm>
                <a:off x="10704512" y="3488483"/>
                <a:ext cx="432046" cy="369331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Rettangolo 48">
                <a:extLst>
                  <a:ext uri="{FF2B5EF4-FFF2-40B4-BE49-F238E27FC236}">
                    <a16:creationId xmlns:a16="http://schemas.microsoft.com/office/drawing/2014/main" id="{171128A9-4B9B-A50D-6052-A434B9F09C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4512" y="3488483"/>
                <a:ext cx="432046" cy="369331"/>
              </a:xfrm>
              <a:prstGeom prst="rect">
                <a:avLst/>
              </a:prstGeom>
              <a:blipFill>
                <a:blip r:embed="rId28"/>
                <a:stretch>
                  <a:fillRect l="-5634" b="-6557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ttangolo 49">
                <a:extLst>
                  <a:ext uri="{FF2B5EF4-FFF2-40B4-BE49-F238E27FC236}">
                    <a16:creationId xmlns:a16="http://schemas.microsoft.com/office/drawing/2014/main" id="{DC49C30C-C7FF-ED04-EC4F-801791A06E31}"/>
                  </a:ext>
                </a:extLst>
              </p:cNvPr>
              <p:cNvSpPr/>
              <p:nvPr/>
            </p:nvSpPr>
            <p:spPr>
              <a:xfrm>
                <a:off x="10704512" y="3977188"/>
                <a:ext cx="432046" cy="369331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Rettangolo 49">
                <a:extLst>
                  <a:ext uri="{FF2B5EF4-FFF2-40B4-BE49-F238E27FC236}">
                    <a16:creationId xmlns:a16="http://schemas.microsoft.com/office/drawing/2014/main" id="{DC49C30C-C7FF-ED04-EC4F-801791A06E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4512" y="3977188"/>
                <a:ext cx="432046" cy="369331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Freccia a destra 50">
            <a:extLst>
              <a:ext uri="{FF2B5EF4-FFF2-40B4-BE49-F238E27FC236}">
                <a16:creationId xmlns:a16="http://schemas.microsoft.com/office/drawing/2014/main" id="{C2892F0B-0F05-6449-1D0E-0F07F2DFB354}"/>
              </a:ext>
            </a:extLst>
          </p:cNvPr>
          <p:cNvSpPr/>
          <p:nvPr/>
        </p:nvSpPr>
        <p:spPr>
          <a:xfrm>
            <a:off x="1360025" y="4822291"/>
            <a:ext cx="1740690" cy="288032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9134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0BDE2A-B646-0D8D-9249-6CE9046B9B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Multiplier*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7C767C3-5387-C1D2-9D99-1832BBDE1B55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Assume N = 4 and calculate p = a * b</a:t>
            </a:r>
          </a:p>
          <a:p>
            <a:pPr lvl="1"/>
            <a:r>
              <a:rPr lang="en-US" dirty="0"/>
              <a:t>a = {a</a:t>
            </a:r>
            <a:r>
              <a:rPr lang="en-US" baseline="-25000" dirty="0"/>
              <a:t>3</a:t>
            </a:r>
            <a:r>
              <a:rPr lang="en-US" dirty="0"/>
              <a:t> a</a:t>
            </a:r>
            <a:r>
              <a:rPr lang="en-US" baseline="-25000" dirty="0"/>
              <a:t>2</a:t>
            </a:r>
            <a:r>
              <a:rPr lang="en-US" dirty="0"/>
              <a:t> a</a:t>
            </a:r>
            <a:r>
              <a:rPr lang="en-US" baseline="-25000" dirty="0"/>
              <a:t>1</a:t>
            </a:r>
            <a:r>
              <a:rPr lang="en-US" dirty="0"/>
              <a:t> a</a:t>
            </a:r>
            <a:r>
              <a:rPr lang="en-US" baseline="-25000" dirty="0"/>
              <a:t>0</a:t>
            </a:r>
            <a:r>
              <a:rPr lang="en-US" dirty="0"/>
              <a:t>}</a:t>
            </a:r>
          </a:p>
          <a:p>
            <a:pPr lvl="1"/>
            <a:r>
              <a:rPr lang="en-US" dirty="0"/>
              <a:t>b = {b</a:t>
            </a:r>
            <a:r>
              <a:rPr lang="en-US" baseline="-25000" dirty="0"/>
              <a:t>3</a:t>
            </a:r>
            <a:r>
              <a:rPr lang="en-US" dirty="0"/>
              <a:t> b</a:t>
            </a:r>
            <a:r>
              <a:rPr lang="en-US" baseline="-25000" dirty="0"/>
              <a:t>2</a:t>
            </a:r>
            <a:r>
              <a:rPr lang="en-US" dirty="0"/>
              <a:t> b</a:t>
            </a:r>
            <a:r>
              <a:rPr lang="en-US" baseline="-25000" dirty="0"/>
              <a:t>1</a:t>
            </a:r>
            <a:r>
              <a:rPr lang="en-US" dirty="0"/>
              <a:t> b</a:t>
            </a:r>
            <a:r>
              <a:rPr lang="en-US" baseline="-25000" dirty="0"/>
              <a:t>0</a:t>
            </a:r>
            <a:r>
              <a:rPr lang="en-US" dirty="0"/>
              <a:t>}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p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ttangolo 4">
                <a:extLst>
                  <a:ext uri="{FF2B5EF4-FFF2-40B4-BE49-F238E27FC236}">
                    <a16:creationId xmlns:a16="http://schemas.microsoft.com/office/drawing/2014/main" id="{3E5688E1-1C7A-B9D7-EC92-9372C0797B30}"/>
                  </a:ext>
                </a:extLst>
              </p:cNvPr>
              <p:cNvSpPr/>
              <p:nvPr/>
            </p:nvSpPr>
            <p:spPr>
              <a:xfrm>
                <a:off x="7032104" y="2492896"/>
                <a:ext cx="900100" cy="369332"/>
              </a:xfrm>
              <a:prstGeom prst="rect">
                <a:avLst/>
              </a:prstGeom>
              <a:solidFill>
                <a:schemeClr val="bg2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it-IT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it-IT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it-IT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ttangolo 4">
                <a:extLst>
                  <a:ext uri="{FF2B5EF4-FFF2-40B4-BE49-F238E27FC236}">
                    <a16:creationId xmlns:a16="http://schemas.microsoft.com/office/drawing/2014/main" id="{3E5688E1-1C7A-B9D7-EC92-9372C0797B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2104" y="2492896"/>
                <a:ext cx="90010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tangolo 7">
                <a:extLst>
                  <a:ext uri="{FF2B5EF4-FFF2-40B4-BE49-F238E27FC236}">
                    <a16:creationId xmlns:a16="http://schemas.microsoft.com/office/drawing/2014/main" id="{E9A3E9DF-99FA-CF2D-42D6-AF4D0114216A}"/>
                  </a:ext>
                </a:extLst>
              </p:cNvPr>
              <p:cNvSpPr/>
              <p:nvPr/>
            </p:nvSpPr>
            <p:spPr>
              <a:xfrm>
                <a:off x="7932204" y="2492896"/>
                <a:ext cx="900100" cy="369332"/>
              </a:xfrm>
              <a:prstGeom prst="rect">
                <a:avLst/>
              </a:prstGeom>
              <a:solidFill>
                <a:schemeClr val="bg2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it-IT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it-IT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it-IT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ttangolo 7">
                <a:extLst>
                  <a:ext uri="{FF2B5EF4-FFF2-40B4-BE49-F238E27FC236}">
                    <a16:creationId xmlns:a16="http://schemas.microsoft.com/office/drawing/2014/main" id="{E9A3E9DF-99FA-CF2D-42D6-AF4D011421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2204" y="2492896"/>
                <a:ext cx="9001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ttangolo 8">
                <a:extLst>
                  <a:ext uri="{FF2B5EF4-FFF2-40B4-BE49-F238E27FC236}">
                    <a16:creationId xmlns:a16="http://schemas.microsoft.com/office/drawing/2014/main" id="{3DA85497-C44C-3564-1713-13CAFBA435E4}"/>
                  </a:ext>
                </a:extLst>
              </p:cNvPr>
              <p:cNvSpPr/>
              <p:nvPr/>
            </p:nvSpPr>
            <p:spPr>
              <a:xfrm>
                <a:off x="8832304" y="2492896"/>
                <a:ext cx="900100" cy="369332"/>
              </a:xfrm>
              <a:prstGeom prst="rect">
                <a:avLst/>
              </a:prstGeom>
              <a:solidFill>
                <a:schemeClr val="bg2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it-IT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it-IT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it-IT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ttangolo 8">
                <a:extLst>
                  <a:ext uri="{FF2B5EF4-FFF2-40B4-BE49-F238E27FC236}">
                    <a16:creationId xmlns:a16="http://schemas.microsoft.com/office/drawing/2014/main" id="{3DA85497-C44C-3564-1713-13CAFBA435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2304" y="2492896"/>
                <a:ext cx="9001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ttangolo 9">
                <a:extLst>
                  <a:ext uri="{FF2B5EF4-FFF2-40B4-BE49-F238E27FC236}">
                    <a16:creationId xmlns:a16="http://schemas.microsoft.com/office/drawing/2014/main" id="{5434814B-516B-4E59-5F07-15F093F92529}"/>
                  </a:ext>
                </a:extLst>
              </p:cNvPr>
              <p:cNvSpPr/>
              <p:nvPr/>
            </p:nvSpPr>
            <p:spPr>
              <a:xfrm>
                <a:off x="9732404" y="2492896"/>
                <a:ext cx="900100" cy="369332"/>
              </a:xfrm>
              <a:prstGeom prst="rect">
                <a:avLst/>
              </a:prstGeom>
              <a:solidFill>
                <a:schemeClr val="bg2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it-IT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it-IT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it-IT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ttangolo 9">
                <a:extLst>
                  <a:ext uri="{FF2B5EF4-FFF2-40B4-BE49-F238E27FC236}">
                    <a16:creationId xmlns:a16="http://schemas.microsoft.com/office/drawing/2014/main" id="{5434814B-516B-4E59-5F07-15F093F925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2404" y="2492896"/>
                <a:ext cx="9001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ttangolo 10">
                <a:extLst>
                  <a:ext uri="{FF2B5EF4-FFF2-40B4-BE49-F238E27FC236}">
                    <a16:creationId xmlns:a16="http://schemas.microsoft.com/office/drawing/2014/main" id="{340BA912-285B-5416-2524-5E3969EBB7B0}"/>
                  </a:ext>
                </a:extLst>
              </p:cNvPr>
              <p:cNvSpPr/>
              <p:nvPr/>
            </p:nvSpPr>
            <p:spPr>
              <a:xfrm>
                <a:off x="6132004" y="2987660"/>
                <a:ext cx="900100" cy="369332"/>
              </a:xfrm>
              <a:prstGeom prst="rect">
                <a:avLst/>
              </a:prstGeom>
              <a:solidFill>
                <a:schemeClr val="bg2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it-IT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it-IT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it-IT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ttangolo 10">
                <a:extLst>
                  <a:ext uri="{FF2B5EF4-FFF2-40B4-BE49-F238E27FC236}">
                    <a16:creationId xmlns:a16="http://schemas.microsoft.com/office/drawing/2014/main" id="{340BA912-285B-5416-2524-5E3969EBB7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2004" y="2987660"/>
                <a:ext cx="9001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ttangolo 11">
                <a:extLst>
                  <a:ext uri="{FF2B5EF4-FFF2-40B4-BE49-F238E27FC236}">
                    <a16:creationId xmlns:a16="http://schemas.microsoft.com/office/drawing/2014/main" id="{21CCA157-2E6A-0E33-3FC3-C7A46CD5777B}"/>
                  </a:ext>
                </a:extLst>
              </p:cNvPr>
              <p:cNvSpPr/>
              <p:nvPr/>
            </p:nvSpPr>
            <p:spPr>
              <a:xfrm>
                <a:off x="7032104" y="2987660"/>
                <a:ext cx="900100" cy="369332"/>
              </a:xfrm>
              <a:prstGeom prst="rect">
                <a:avLst/>
              </a:prstGeom>
              <a:solidFill>
                <a:schemeClr val="bg2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it-IT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it-IT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it-IT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ettangolo 11">
                <a:extLst>
                  <a:ext uri="{FF2B5EF4-FFF2-40B4-BE49-F238E27FC236}">
                    <a16:creationId xmlns:a16="http://schemas.microsoft.com/office/drawing/2014/main" id="{21CCA157-2E6A-0E33-3FC3-C7A46CD577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2104" y="2987660"/>
                <a:ext cx="90010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ttangolo 12">
                <a:extLst>
                  <a:ext uri="{FF2B5EF4-FFF2-40B4-BE49-F238E27FC236}">
                    <a16:creationId xmlns:a16="http://schemas.microsoft.com/office/drawing/2014/main" id="{915545F4-AE0E-256D-C5BC-35D9E6B30A05}"/>
                  </a:ext>
                </a:extLst>
              </p:cNvPr>
              <p:cNvSpPr/>
              <p:nvPr/>
            </p:nvSpPr>
            <p:spPr>
              <a:xfrm>
                <a:off x="7932204" y="2987660"/>
                <a:ext cx="900100" cy="369332"/>
              </a:xfrm>
              <a:prstGeom prst="rect">
                <a:avLst/>
              </a:prstGeom>
              <a:solidFill>
                <a:schemeClr val="bg2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it-IT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it-IT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it-IT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Rettangolo 12">
                <a:extLst>
                  <a:ext uri="{FF2B5EF4-FFF2-40B4-BE49-F238E27FC236}">
                    <a16:creationId xmlns:a16="http://schemas.microsoft.com/office/drawing/2014/main" id="{915545F4-AE0E-256D-C5BC-35D9E6B30A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2204" y="2987660"/>
                <a:ext cx="90010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ttangolo 13">
                <a:extLst>
                  <a:ext uri="{FF2B5EF4-FFF2-40B4-BE49-F238E27FC236}">
                    <a16:creationId xmlns:a16="http://schemas.microsoft.com/office/drawing/2014/main" id="{EBFFE286-D699-F0A8-88C9-460CB15B474F}"/>
                  </a:ext>
                </a:extLst>
              </p:cNvPr>
              <p:cNvSpPr/>
              <p:nvPr/>
            </p:nvSpPr>
            <p:spPr>
              <a:xfrm>
                <a:off x="8832304" y="2987660"/>
                <a:ext cx="900100" cy="369332"/>
              </a:xfrm>
              <a:prstGeom prst="rect">
                <a:avLst/>
              </a:prstGeom>
              <a:solidFill>
                <a:schemeClr val="bg2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it-IT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it-IT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it-IT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Rettangolo 13">
                <a:extLst>
                  <a:ext uri="{FF2B5EF4-FFF2-40B4-BE49-F238E27FC236}">
                    <a16:creationId xmlns:a16="http://schemas.microsoft.com/office/drawing/2014/main" id="{EBFFE286-D699-F0A8-88C9-460CB15B47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2304" y="2987660"/>
                <a:ext cx="90010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ttangolo 14">
                <a:extLst>
                  <a:ext uri="{FF2B5EF4-FFF2-40B4-BE49-F238E27FC236}">
                    <a16:creationId xmlns:a16="http://schemas.microsoft.com/office/drawing/2014/main" id="{837F66EB-D71B-2E48-3C22-F8D1C0B9AFA3}"/>
                  </a:ext>
                </a:extLst>
              </p:cNvPr>
              <p:cNvSpPr/>
              <p:nvPr/>
            </p:nvSpPr>
            <p:spPr>
              <a:xfrm>
                <a:off x="5231904" y="3482424"/>
                <a:ext cx="900100" cy="369332"/>
              </a:xfrm>
              <a:prstGeom prst="rect">
                <a:avLst/>
              </a:prstGeom>
              <a:solidFill>
                <a:schemeClr val="bg2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it-IT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it-IT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it-IT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ettangolo 14">
                <a:extLst>
                  <a:ext uri="{FF2B5EF4-FFF2-40B4-BE49-F238E27FC236}">
                    <a16:creationId xmlns:a16="http://schemas.microsoft.com/office/drawing/2014/main" id="{837F66EB-D71B-2E48-3C22-F8D1C0B9AF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1904" y="3482424"/>
                <a:ext cx="90010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tangolo 15">
                <a:extLst>
                  <a:ext uri="{FF2B5EF4-FFF2-40B4-BE49-F238E27FC236}">
                    <a16:creationId xmlns:a16="http://schemas.microsoft.com/office/drawing/2014/main" id="{8EED6469-60F3-AA87-5263-A5221E631F5D}"/>
                  </a:ext>
                </a:extLst>
              </p:cNvPr>
              <p:cNvSpPr/>
              <p:nvPr/>
            </p:nvSpPr>
            <p:spPr>
              <a:xfrm>
                <a:off x="6132004" y="3482424"/>
                <a:ext cx="900100" cy="369332"/>
              </a:xfrm>
              <a:prstGeom prst="rect">
                <a:avLst/>
              </a:prstGeom>
              <a:solidFill>
                <a:schemeClr val="bg2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it-IT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it-IT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it-IT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ttangolo 15">
                <a:extLst>
                  <a:ext uri="{FF2B5EF4-FFF2-40B4-BE49-F238E27FC236}">
                    <a16:creationId xmlns:a16="http://schemas.microsoft.com/office/drawing/2014/main" id="{8EED6469-60F3-AA87-5263-A5221E631F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2004" y="3482424"/>
                <a:ext cx="90010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ttangolo 16">
                <a:extLst>
                  <a:ext uri="{FF2B5EF4-FFF2-40B4-BE49-F238E27FC236}">
                    <a16:creationId xmlns:a16="http://schemas.microsoft.com/office/drawing/2014/main" id="{B0B35175-77B1-FE78-D186-ECBE3908A95F}"/>
                  </a:ext>
                </a:extLst>
              </p:cNvPr>
              <p:cNvSpPr/>
              <p:nvPr/>
            </p:nvSpPr>
            <p:spPr>
              <a:xfrm>
                <a:off x="7032104" y="3482424"/>
                <a:ext cx="900100" cy="369332"/>
              </a:xfrm>
              <a:prstGeom prst="rect">
                <a:avLst/>
              </a:prstGeom>
              <a:solidFill>
                <a:schemeClr val="bg2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it-IT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it-IT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it-IT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ttangolo 16">
                <a:extLst>
                  <a:ext uri="{FF2B5EF4-FFF2-40B4-BE49-F238E27FC236}">
                    <a16:creationId xmlns:a16="http://schemas.microsoft.com/office/drawing/2014/main" id="{B0B35175-77B1-FE78-D186-ECBE3908A9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2104" y="3482424"/>
                <a:ext cx="90010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ttangolo 17">
                <a:extLst>
                  <a:ext uri="{FF2B5EF4-FFF2-40B4-BE49-F238E27FC236}">
                    <a16:creationId xmlns:a16="http://schemas.microsoft.com/office/drawing/2014/main" id="{6A40FA79-A29B-FADC-5A2D-B60112E159BA}"/>
                  </a:ext>
                </a:extLst>
              </p:cNvPr>
              <p:cNvSpPr/>
              <p:nvPr/>
            </p:nvSpPr>
            <p:spPr>
              <a:xfrm>
                <a:off x="7932204" y="3482424"/>
                <a:ext cx="900100" cy="369332"/>
              </a:xfrm>
              <a:prstGeom prst="rect">
                <a:avLst/>
              </a:prstGeom>
              <a:solidFill>
                <a:schemeClr val="bg2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it-IT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it-IT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it-IT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ettangolo 17">
                <a:extLst>
                  <a:ext uri="{FF2B5EF4-FFF2-40B4-BE49-F238E27FC236}">
                    <a16:creationId xmlns:a16="http://schemas.microsoft.com/office/drawing/2014/main" id="{6A40FA79-A29B-FADC-5A2D-B60112E159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2204" y="3482424"/>
                <a:ext cx="90010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ttangolo 18">
                <a:extLst>
                  <a:ext uri="{FF2B5EF4-FFF2-40B4-BE49-F238E27FC236}">
                    <a16:creationId xmlns:a16="http://schemas.microsoft.com/office/drawing/2014/main" id="{45C773FF-108B-7F8C-BC26-A9101245D247}"/>
                  </a:ext>
                </a:extLst>
              </p:cNvPr>
              <p:cNvSpPr/>
              <p:nvPr/>
            </p:nvSpPr>
            <p:spPr>
              <a:xfrm>
                <a:off x="4331804" y="3977188"/>
                <a:ext cx="900100" cy="369332"/>
              </a:xfrm>
              <a:prstGeom prst="rect">
                <a:avLst/>
              </a:prstGeom>
              <a:solidFill>
                <a:schemeClr val="bg2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it-IT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it-IT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it-IT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ettangolo 18">
                <a:extLst>
                  <a:ext uri="{FF2B5EF4-FFF2-40B4-BE49-F238E27FC236}">
                    <a16:creationId xmlns:a16="http://schemas.microsoft.com/office/drawing/2014/main" id="{45C773FF-108B-7F8C-BC26-A9101245D2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1804" y="3977188"/>
                <a:ext cx="900100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ttangolo 19">
                <a:extLst>
                  <a:ext uri="{FF2B5EF4-FFF2-40B4-BE49-F238E27FC236}">
                    <a16:creationId xmlns:a16="http://schemas.microsoft.com/office/drawing/2014/main" id="{53C454BE-D9C8-3DA0-7F7B-BE6A6131217A}"/>
                  </a:ext>
                </a:extLst>
              </p:cNvPr>
              <p:cNvSpPr/>
              <p:nvPr/>
            </p:nvSpPr>
            <p:spPr>
              <a:xfrm>
                <a:off x="5231904" y="3977188"/>
                <a:ext cx="900100" cy="369332"/>
              </a:xfrm>
              <a:prstGeom prst="rect">
                <a:avLst/>
              </a:prstGeom>
              <a:solidFill>
                <a:schemeClr val="bg2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it-IT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it-IT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it-IT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Rettangolo 19">
                <a:extLst>
                  <a:ext uri="{FF2B5EF4-FFF2-40B4-BE49-F238E27FC236}">
                    <a16:creationId xmlns:a16="http://schemas.microsoft.com/office/drawing/2014/main" id="{53C454BE-D9C8-3DA0-7F7B-BE6A613121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1904" y="3977188"/>
                <a:ext cx="900100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ttangolo 20">
                <a:extLst>
                  <a:ext uri="{FF2B5EF4-FFF2-40B4-BE49-F238E27FC236}">
                    <a16:creationId xmlns:a16="http://schemas.microsoft.com/office/drawing/2014/main" id="{548F3DB8-EE38-5972-DEB5-A2DDEC72C628}"/>
                  </a:ext>
                </a:extLst>
              </p:cNvPr>
              <p:cNvSpPr/>
              <p:nvPr/>
            </p:nvSpPr>
            <p:spPr>
              <a:xfrm>
                <a:off x="6132004" y="3977188"/>
                <a:ext cx="900100" cy="369332"/>
              </a:xfrm>
              <a:prstGeom prst="rect">
                <a:avLst/>
              </a:prstGeom>
              <a:solidFill>
                <a:schemeClr val="bg2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it-IT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it-IT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it-IT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Rettangolo 20">
                <a:extLst>
                  <a:ext uri="{FF2B5EF4-FFF2-40B4-BE49-F238E27FC236}">
                    <a16:creationId xmlns:a16="http://schemas.microsoft.com/office/drawing/2014/main" id="{548F3DB8-EE38-5972-DEB5-A2DDEC72C6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2004" y="3977188"/>
                <a:ext cx="900100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ttangolo 21">
                <a:extLst>
                  <a:ext uri="{FF2B5EF4-FFF2-40B4-BE49-F238E27FC236}">
                    <a16:creationId xmlns:a16="http://schemas.microsoft.com/office/drawing/2014/main" id="{AE211181-31EF-9C73-AE56-EE5D429EE7F4}"/>
                  </a:ext>
                </a:extLst>
              </p:cNvPr>
              <p:cNvSpPr/>
              <p:nvPr/>
            </p:nvSpPr>
            <p:spPr>
              <a:xfrm>
                <a:off x="7032104" y="3977188"/>
                <a:ext cx="900100" cy="369332"/>
              </a:xfrm>
              <a:prstGeom prst="rect">
                <a:avLst/>
              </a:prstGeom>
              <a:solidFill>
                <a:schemeClr val="bg2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it-IT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it-IT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it-IT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ettangolo 21">
                <a:extLst>
                  <a:ext uri="{FF2B5EF4-FFF2-40B4-BE49-F238E27FC236}">
                    <a16:creationId xmlns:a16="http://schemas.microsoft.com/office/drawing/2014/main" id="{AE211181-31EF-9C73-AE56-EE5D429EE7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2104" y="3977188"/>
                <a:ext cx="900100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FF788ECA-D7B0-493D-8B34-8AEBFD6C60C1}"/>
              </a:ext>
            </a:extLst>
          </p:cNvPr>
          <p:cNvCxnSpPr>
            <a:cxnSpLocks/>
          </p:cNvCxnSpPr>
          <p:nvPr/>
        </p:nvCxnSpPr>
        <p:spPr>
          <a:xfrm>
            <a:off x="3215680" y="4562544"/>
            <a:ext cx="799288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ttangolo 25">
                <a:extLst>
                  <a:ext uri="{FF2B5EF4-FFF2-40B4-BE49-F238E27FC236}">
                    <a16:creationId xmlns:a16="http://schemas.microsoft.com/office/drawing/2014/main" id="{C7D9CE1C-C50A-7F7C-63FC-EB6AB0C4FE04}"/>
                  </a:ext>
                </a:extLst>
              </p:cNvPr>
              <p:cNvSpPr/>
              <p:nvPr/>
            </p:nvSpPr>
            <p:spPr>
              <a:xfrm>
                <a:off x="4331804" y="4778569"/>
                <a:ext cx="900100" cy="369332"/>
              </a:xfrm>
              <a:prstGeom prst="rect">
                <a:avLst/>
              </a:prstGeom>
              <a:solidFill>
                <a:schemeClr val="bg2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it-IT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ttangolo 25">
                <a:extLst>
                  <a:ext uri="{FF2B5EF4-FFF2-40B4-BE49-F238E27FC236}">
                    <a16:creationId xmlns:a16="http://schemas.microsoft.com/office/drawing/2014/main" id="{C7D9CE1C-C50A-7F7C-63FC-EB6AB0C4FE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1804" y="4778569"/>
                <a:ext cx="900100" cy="369332"/>
              </a:xfrm>
              <a:prstGeom prst="rect">
                <a:avLst/>
              </a:prstGeom>
              <a:blipFill>
                <a:blip r:embed="rId18"/>
                <a:stretch>
                  <a:fillRect b="-3077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ttangolo 26">
                <a:extLst>
                  <a:ext uri="{FF2B5EF4-FFF2-40B4-BE49-F238E27FC236}">
                    <a16:creationId xmlns:a16="http://schemas.microsoft.com/office/drawing/2014/main" id="{21BA1047-7F02-3851-0AA4-D5F9DA8B8D6F}"/>
                  </a:ext>
                </a:extLst>
              </p:cNvPr>
              <p:cNvSpPr/>
              <p:nvPr/>
            </p:nvSpPr>
            <p:spPr>
              <a:xfrm>
                <a:off x="5231904" y="4778569"/>
                <a:ext cx="900100" cy="369332"/>
              </a:xfrm>
              <a:prstGeom prst="rect">
                <a:avLst/>
              </a:prstGeom>
              <a:solidFill>
                <a:schemeClr val="bg2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it-IT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Rettangolo 26">
                <a:extLst>
                  <a:ext uri="{FF2B5EF4-FFF2-40B4-BE49-F238E27FC236}">
                    <a16:creationId xmlns:a16="http://schemas.microsoft.com/office/drawing/2014/main" id="{21BA1047-7F02-3851-0AA4-D5F9DA8B8D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1904" y="4778569"/>
                <a:ext cx="900100" cy="369332"/>
              </a:xfrm>
              <a:prstGeom prst="rect">
                <a:avLst/>
              </a:prstGeom>
              <a:blipFill>
                <a:blip r:embed="rId19"/>
                <a:stretch>
                  <a:fillRect b="-3077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ttangolo 27">
                <a:extLst>
                  <a:ext uri="{FF2B5EF4-FFF2-40B4-BE49-F238E27FC236}">
                    <a16:creationId xmlns:a16="http://schemas.microsoft.com/office/drawing/2014/main" id="{1659E202-0302-7995-7FC2-781815798A69}"/>
                  </a:ext>
                </a:extLst>
              </p:cNvPr>
              <p:cNvSpPr/>
              <p:nvPr/>
            </p:nvSpPr>
            <p:spPr>
              <a:xfrm>
                <a:off x="6132004" y="4778569"/>
                <a:ext cx="900100" cy="369332"/>
              </a:xfrm>
              <a:prstGeom prst="rect">
                <a:avLst/>
              </a:prstGeom>
              <a:solidFill>
                <a:schemeClr val="bg2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it-IT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ttangolo 27">
                <a:extLst>
                  <a:ext uri="{FF2B5EF4-FFF2-40B4-BE49-F238E27FC236}">
                    <a16:creationId xmlns:a16="http://schemas.microsoft.com/office/drawing/2014/main" id="{1659E202-0302-7995-7FC2-781815798A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2004" y="4778569"/>
                <a:ext cx="900100" cy="369332"/>
              </a:xfrm>
              <a:prstGeom prst="rect">
                <a:avLst/>
              </a:prstGeom>
              <a:blipFill>
                <a:blip r:embed="rId20"/>
                <a:stretch>
                  <a:fillRect b="-3077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ttangolo 28">
                <a:extLst>
                  <a:ext uri="{FF2B5EF4-FFF2-40B4-BE49-F238E27FC236}">
                    <a16:creationId xmlns:a16="http://schemas.microsoft.com/office/drawing/2014/main" id="{85012ECF-FCA1-9584-5C09-EC641FAFE635}"/>
                  </a:ext>
                </a:extLst>
              </p:cNvPr>
              <p:cNvSpPr/>
              <p:nvPr/>
            </p:nvSpPr>
            <p:spPr>
              <a:xfrm>
                <a:off x="7032104" y="4778569"/>
                <a:ext cx="900100" cy="369332"/>
              </a:xfrm>
              <a:prstGeom prst="rect">
                <a:avLst/>
              </a:prstGeom>
              <a:solidFill>
                <a:schemeClr val="bg2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it-IT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Rettangolo 28">
                <a:extLst>
                  <a:ext uri="{FF2B5EF4-FFF2-40B4-BE49-F238E27FC236}">
                    <a16:creationId xmlns:a16="http://schemas.microsoft.com/office/drawing/2014/main" id="{85012ECF-FCA1-9584-5C09-EC641FAFE6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2104" y="4778569"/>
                <a:ext cx="900100" cy="369332"/>
              </a:xfrm>
              <a:prstGeom prst="rect">
                <a:avLst/>
              </a:prstGeom>
              <a:blipFill>
                <a:blip r:embed="rId21"/>
                <a:stretch>
                  <a:fillRect b="-3077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ttangolo 29">
                <a:extLst>
                  <a:ext uri="{FF2B5EF4-FFF2-40B4-BE49-F238E27FC236}">
                    <a16:creationId xmlns:a16="http://schemas.microsoft.com/office/drawing/2014/main" id="{ED3C6D23-93C2-5E14-FDB4-3B956D2CFF77}"/>
                  </a:ext>
                </a:extLst>
              </p:cNvPr>
              <p:cNvSpPr/>
              <p:nvPr/>
            </p:nvSpPr>
            <p:spPr>
              <a:xfrm>
                <a:off x="7932204" y="4778569"/>
                <a:ext cx="900100" cy="369332"/>
              </a:xfrm>
              <a:prstGeom prst="rect">
                <a:avLst/>
              </a:prstGeom>
              <a:solidFill>
                <a:schemeClr val="bg2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it-IT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Rettangolo 29">
                <a:extLst>
                  <a:ext uri="{FF2B5EF4-FFF2-40B4-BE49-F238E27FC236}">
                    <a16:creationId xmlns:a16="http://schemas.microsoft.com/office/drawing/2014/main" id="{ED3C6D23-93C2-5E14-FDB4-3B956D2CFF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2204" y="4778569"/>
                <a:ext cx="900100" cy="369332"/>
              </a:xfrm>
              <a:prstGeom prst="rect">
                <a:avLst/>
              </a:prstGeom>
              <a:blipFill>
                <a:blip r:embed="rId22"/>
                <a:stretch>
                  <a:fillRect b="-3077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ttangolo 30">
                <a:extLst>
                  <a:ext uri="{FF2B5EF4-FFF2-40B4-BE49-F238E27FC236}">
                    <a16:creationId xmlns:a16="http://schemas.microsoft.com/office/drawing/2014/main" id="{08A12917-3DE8-CE75-138E-715684F5131B}"/>
                  </a:ext>
                </a:extLst>
              </p:cNvPr>
              <p:cNvSpPr/>
              <p:nvPr/>
            </p:nvSpPr>
            <p:spPr>
              <a:xfrm>
                <a:off x="8832304" y="4778569"/>
                <a:ext cx="900100" cy="369332"/>
              </a:xfrm>
              <a:prstGeom prst="rect">
                <a:avLst/>
              </a:prstGeom>
              <a:solidFill>
                <a:schemeClr val="bg2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it-IT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Rettangolo 30">
                <a:extLst>
                  <a:ext uri="{FF2B5EF4-FFF2-40B4-BE49-F238E27FC236}">
                    <a16:creationId xmlns:a16="http://schemas.microsoft.com/office/drawing/2014/main" id="{08A12917-3DE8-CE75-138E-715684F513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2304" y="4778569"/>
                <a:ext cx="900100" cy="369332"/>
              </a:xfrm>
              <a:prstGeom prst="rect">
                <a:avLst/>
              </a:prstGeom>
              <a:blipFill>
                <a:blip r:embed="rId23"/>
                <a:stretch>
                  <a:fillRect b="-3077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ttangolo 31">
                <a:extLst>
                  <a:ext uri="{FF2B5EF4-FFF2-40B4-BE49-F238E27FC236}">
                    <a16:creationId xmlns:a16="http://schemas.microsoft.com/office/drawing/2014/main" id="{F4B80741-FBC2-3E51-DCDD-E1525F915151}"/>
                  </a:ext>
                </a:extLst>
              </p:cNvPr>
              <p:cNvSpPr/>
              <p:nvPr/>
            </p:nvSpPr>
            <p:spPr>
              <a:xfrm>
                <a:off x="9732404" y="4778569"/>
                <a:ext cx="900100" cy="369332"/>
              </a:xfrm>
              <a:prstGeom prst="rect">
                <a:avLst/>
              </a:prstGeom>
              <a:solidFill>
                <a:schemeClr val="bg2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it-IT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ettangolo 31">
                <a:extLst>
                  <a:ext uri="{FF2B5EF4-FFF2-40B4-BE49-F238E27FC236}">
                    <a16:creationId xmlns:a16="http://schemas.microsoft.com/office/drawing/2014/main" id="{F4B80741-FBC2-3E51-DCDD-E1525F9151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2404" y="4778569"/>
                <a:ext cx="900100" cy="369332"/>
              </a:xfrm>
              <a:prstGeom prst="rect">
                <a:avLst/>
              </a:prstGeom>
              <a:blipFill>
                <a:blip r:embed="rId24"/>
                <a:stretch>
                  <a:fillRect b="-3077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ttangolo 32">
                <a:extLst>
                  <a:ext uri="{FF2B5EF4-FFF2-40B4-BE49-F238E27FC236}">
                    <a16:creationId xmlns:a16="http://schemas.microsoft.com/office/drawing/2014/main" id="{C4BA2A36-F4A8-1108-1214-AA4B73DDDFF9}"/>
                  </a:ext>
                </a:extLst>
              </p:cNvPr>
              <p:cNvSpPr/>
              <p:nvPr/>
            </p:nvSpPr>
            <p:spPr>
              <a:xfrm>
                <a:off x="3431704" y="4778569"/>
                <a:ext cx="900100" cy="369332"/>
              </a:xfrm>
              <a:prstGeom prst="rect">
                <a:avLst/>
              </a:prstGeom>
              <a:solidFill>
                <a:schemeClr val="bg2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it-IT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ttangolo 32">
                <a:extLst>
                  <a:ext uri="{FF2B5EF4-FFF2-40B4-BE49-F238E27FC236}">
                    <a16:creationId xmlns:a16="http://schemas.microsoft.com/office/drawing/2014/main" id="{C4BA2A36-F4A8-1108-1214-AA4B73DDDF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1704" y="4778569"/>
                <a:ext cx="900100" cy="369332"/>
              </a:xfrm>
              <a:prstGeom prst="rect">
                <a:avLst/>
              </a:prstGeom>
              <a:blipFill>
                <a:blip r:embed="rId25"/>
                <a:stretch>
                  <a:fillRect b="-3077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Connettore diritto 35">
            <a:extLst>
              <a:ext uri="{FF2B5EF4-FFF2-40B4-BE49-F238E27FC236}">
                <a16:creationId xmlns:a16="http://schemas.microsoft.com/office/drawing/2014/main" id="{F026349B-0605-FBAA-47DD-8502679AF3A5}"/>
              </a:ext>
            </a:extLst>
          </p:cNvPr>
          <p:cNvCxnSpPr/>
          <p:nvPr/>
        </p:nvCxnSpPr>
        <p:spPr>
          <a:xfrm>
            <a:off x="10632504" y="2862228"/>
            <a:ext cx="0" cy="191634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6B86CBCE-C1D3-19AD-3972-E69856A183D5}"/>
              </a:ext>
            </a:extLst>
          </p:cNvPr>
          <p:cNvCxnSpPr/>
          <p:nvPr/>
        </p:nvCxnSpPr>
        <p:spPr>
          <a:xfrm>
            <a:off x="9732404" y="2862228"/>
            <a:ext cx="0" cy="191634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A51FB1D1-DBDB-5926-B730-F4028E0F0887}"/>
              </a:ext>
            </a:extLst>
          </p:cNvPr>
          <p:cNvCxnSpPr/>
          <p:nvPr/>
        </p:nvCxnSpPr>
        <p:spPr>
          <a:xfrm>
            <a:off x="8832304" y="2862228"/>
            <a:ext cx="0" cy="191634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diritto 38">
            <a:extLst>
              <a:ext uri="{FF2B5EF4-FFF2-40B4-BE49-F238E27FC236}">
                <a16:creationId xmlns:a16="http://schemas.microsoft.com/office/drawing/2014/main" id="{03376D1B-00E7-7F46-146A-81D3B6717DE9}"/>
              </a:ext>
            </a:extLst>
          </p:cNvPr>
          <p:cNvCxnSpPr/>
          <p:nvPr/>
        </p:nvCxnSpPr>
        <p:spPr>
          <a:xfrm>
            <a:off x="7932204" y="2862228"/>
            <a:ext cx="0" cy="191634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402B072B-7810-025D-6502-F2F15556A596}"/>
              </a:ext>
            </a:extLst>
          </p:cNvPr>
          <p:cNvCxnSpPr/>
          <p:nvPr/>
        </p:nvCxnSpPr>
        <p:spPr>
          <a:xfrm>
            <a:off x="7032104" y="2862228"/>
            <a:ext cx="0" cy="191634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diritto 40">
            <a:extLst>
              <a:ext uri="{FF2B5EF4-FFF2-40B4-BE49-F238E27FC236}">
                <a16:creationId xmlns:a16="http://schemas.microsoft.com/office/drawing/2014/main" id="{8C2A82ED-886E-BF6A-0C52-6AB2807B83D1}"/>
              </a:ext>
            </a:extLst>
          </p:cNvPr>
          <p:cNvCxnSpPr>
            <a:cxnSpLocks/>
          </p:cNvCxnSpPr>
          <p:nvPr/>
        </p:nvCxnSpPr>
        <p:spPr>
          <a:xfrm>
            <a:off x="6132004" y="2987660"/>
            <a:ext cx="0" cy="1790909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diritto 41">
            <a:extLst>
              <a:ext uri="{FF2B5EF4-FFF2-40B4-BE49-F238E27FC236}">
                <a16:creationId xmlns:a16="http://schemas.microsoft.com/office/drawing/2014/main" id="{F62B0C8E-487C-96F9-72FB-9E12BB08C9A3}"/>
              </a:ext>
            </a:extLst>
          </p:cNvPr>
          <p:cNvCxnSpPr>
            <a:cxnSpLocks/>
          </p:cNvCxnSpPr>
          <p:nvPr/>
        </p:nvCxnSpPr>
        <p:spPr>
          <a:xfrm>
            <a:off x="5231904" y="3482424"/>
            <a:ext cx="0" cy="1296145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diritto 42">
            <a:extLst>
              <a:ext uri="{FF2B5EF4-FFF2-40B4-BE49-F238E27FC236}">
                <a16:creationId xmlns:a16="http://schemas.microsoft.com/office/drawing/2014/main" id="{AEFB3F78-4C0A-7C89-D53A-1AD18A896B47}"/>
              </a:ext>
            </a:extLst>
          </p:cNvPr>
          <p:cNvCxnSpPr>
            <a:cxnSpLocks/>
          </p:cNvCxnSpPr>
          <p:nvPr/>
        </p:nvCxnSpPr>
        <p:spPr>
          <a:xfrm>
            <a:off x="4331804" y="3977188"/>
            <a:ext cx="0" cy="80138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ttangolo 46">
                <a:extLst>
                  <a:ext uri="{FF2B5EF4-FFF2-40B4-BE49-F238E27FC236}">
                    <a16:creationId xmlns:a16="http://schemas.microsoft.com/office/drawing/2014/main" id="{E0F1BDA1-135D-4D2C-41A5-E0CB7E85D444}"/>
                  </a:ext>
                </a:extLst>
              </p:cNvPr>
              <p:cNvSpPr/>
              <p:nvPr/>
            </p:nvSpPr>
            <p:spPr>
              <a:xfrm>
                <a:off x="10704512" y="2492896"/>
                <a:ext cx="432046" cy="369331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Rettangolo 46">
                <a:extLst>
                  <a:ext uri="{FF2B5EF4-FFF2-40B4-BE49-F238E27FC236}">
                    <a16:creationId xmlns:a16="http://schemas.microsoft.com/office/drawing/2014/main" id="{E0F1BDA1-135D-4D2C-41A5-E0CB7E85D4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4512" y="2492896"/>
                <a:ext cx="432046" cy="369331"/>
              </a:xfrm>
              <a:prstGeom prst="rect">
                <a:avLst/>
              </a:prstGeom>
              <a:blipFill>
                <a:blip r:embed="rId26"/>
                <a:stretch>
                  <a:fillRect l="-5634" b="-4918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ttangolo 47">
                <a:extLst>
                  <a:ext uri="{FF2B5EF4-FFF2-40B4-BE49-F238E27FC236}">
                    <a16:creationId xmlns:a16="http://schemas.microsoft.com/office/drawing/2014/main" id="{4E81A0C3-F32B-E2BD-4BC9-190AFC018A0D}"/>
                  </a:ext>
                </a:extLst>
              </p:cNvPr>
              <p:cNvSpPr/>
              <p:nvPr/>
            </p:nvSpPr>
            <p:spPr>
              <a:xfrm>
                <a:off x="10704512" y="2987661"/>
                <a:ext cx="432046" cy="369331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ettangolo 47">
                <a:extLst>
                  <a:ext uri="{FF2B5EF4-FFF2-40B4-BE49-F238E27FC236}">
                    <a16:creationId xmlns:a16="http://schemas.microsoft.com/office/drawing/2014/main" id="{4E81A0C3-F32B-E2BD-4BC9-190AFC018A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4512" y="2987661"/>
                <a:ext cx="432046" cy="369331"/>
              </a:xfrm>
              <a:prstGeom prst="rect">
                <a:avLst/>
              </a:prstGeom>
              <a:blipFill>
                <a:blip r:embed="rId27"/>
                <a:stretch>
                  <a:fillRect l="-5634" b="-4918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ttangolo 48">
                <a:extLst>
                  <a:ext uri="{FF2B5EF4-FFF2-40B4-BE49-F238E27FC236}">
                    <a16:creationId xmlns:a16="http://schemas.microsoft.com/office/drawing/2014/main" id="{171128A9-4B9B-A50D-6052-A434B9F09CB2}"/>
                  </a:ext>
                </a:extLst>
              </p:cNvPr>
              <p:cNvSpPr/>
              <p:nvPr/>
            </p:nvSpPr>
            <p:spPr>
              <a:xfrm>
                <a:off x="10704512" y="3488483"/>
                <a:ext cx="432046" cy="369331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Rettangolo 48">
                <a:extLst>
                  <a:ext uri="{FF2B5EF4-FFF2-40B4-BE49-F238E27FC236}">
                    <a16:creationId xmlns:a16="http://schemas.microsoft.com/office/drawing/2014/main" id="{171128A9-4B9B-A50D-6052-A434B9F09C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4512" y="3488483"/>
                <a:ext cx="432046" cy="369331"/>
              </a:xfrm>
              <a:prstGeom prst="rect">
                <a:avLst/>
              </a:prstGeom>
              <a:blipFill>
                <a:blip r:embed="rId28"/>
                <a:stretch>
                  <a:fillRect l="-5634" b="-6557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ttangolo 49">
                <a:extLst>
                  <a:ext uri="{FF2B5EF4-FFF2-40B4-BE49-F238E27FC236}">
                    <a16:creationId xmlns:a16="http://schemas.microsoft.com/office/drawing/2014/main" id="{DC49C30C-C7FF-ED04-EC4F-801791A06E31}"/>
                  </a:ext>
                </a:extLst>
              </p:cNvPr>
              <p:cNvSpPr/>
              <p:nvPr/>
            </p:nvSpPr>
            <p:spPr>
              <a:xfrm>
                <a:off x="10704512" y="3977188"/>
                <a:ext cx="432046" cy="369331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Rettangolo 49">
                <a:extLst>
                  <a:ext uri="{FF2B5EF4-FFF2-40B4-BE49-F238E27FC236}">
                    <a16:creationId xmlns:a16="http://schemas.microsoft.com/office/drawing/2014/main" id="{DC49C30C-C7FF-ED04-EC4F-801791A06E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4512" y="3977188"/>
                <a:ext cx="432046" cy="369331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Freccia a destra 50">
            <a:extLst>
              <a:ext uri="{FF2B5EF4-FFF2-40B4-BE49-F238E27FC236}">
                <a16:creationId xmlns:a16="http://schemas.microsoft.com/office/drawing/2014/main" id="{C2892F0B-0F05-6449-1D0E-0F07F2DFB354}"/>
              </a:ext>
            </a:extLst>
          </p:cNvPr>
          <p:cNvSpPr/>
          <p:nvPr/>
        </p:nvSpPr>
        <p:spPr>
          <a:xfrm>
            <a:off x="1360025" y="4822291"/>
            <a:ext cx="1740690" cy="288032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" name="Input penna 3">
                <a:extLst>
                  <a:ext uri="{FF2B5EF4-FFF2-40B4-BE49-F238E27FC236}">
                    <a16:creationId xmlns:a16="http://schemas.microsoft.com/office/drawing/2014/main" id="{A8A96564-60F3-0B3E-42D0-EEBDE6050AB5}"/>
                  </a:ext>
                </a:extLst>
              </p14:cNvPr>
              <p14:cNvContentPartPr/>
              <p14:nvPr/>
            </p14:nvContentPartPr>
            <p14:xfrm>
              <a:off x="7451403" y="2060221"/>
              <a:ext cx="232200" cy="363240"/>
            </p14:xfrm>
          </p:contentPart>
        </mc:Choice>
        <mc:Fallback xmlns="">
          <p:pic>
            <p:nvPicPr>
              <p:cNvPr id="4" name="Input penna 3">
                <a:extLst>
                  <a:ext uri="{FF2B5EF4-FFF2-40B4-BE49-F238E27FC236}">
                    <a16:creationId xmlns:a16="http://schemas.microsoft.com/office/drawing/2014/main" id="{A8A96564-60F3-0B3E-42D0-EEBDE6050AB5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445283" y="2054101"/>
                <a:ext cx="244440" cy="375480"/>
              </a:xfrm>
              <a:prstGeom prst="rect">
                <a:avLst/>
              </a:prstGeom>
            </p:spPr>
          </p:pic>
        </mc:Fallback>
      </mc:AlternateContent>
      <p:grpSp>
        <p:nvGrpSpPr>
          <p:cNvPr id="44" name="Gruppo 43">
            <a:extLst>
              <a:ext uri="{FF2B5EF4-FFF2-40B4-BE49-F238E27FC236}">
                <a16:creationId xmlns:a16="http://schemas.microsoft.com/office/drawing/2014/main" id="{F6E26930-9B17-D45E-BB38-2F945A76A522}"/>
              </a:ext>
            </a:extLst>
          </p:cNvPr>
          <p:cNvGrpSpPr/>
          <p:nvPr/>
        </p:nvGrpSpPr>
        <p:grpSpPr>
          <a:xfrm>
            <a:off x="7788723" y="1871941"/>
            <a:ext cx="507960" cy="215280"/>
            <a:chOff x="7788723" y="1871941"/>
            <a:chExt cx="507960" cy="21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4" name="Input penna 23">
                  <a:extLst>
                    <a:ext uri="{FF2B5EF4-FFF2-40B4-BE49-F238E27FC236}">
                      <a16:creationId xmlns:a16="http://schemas.microsoft.com/office/drawing/2014/main" id="{57242494-0075-A601-97EC-81BAD8A76244}"/>
                    </a:ext>
                  </a:extLst>
                </p14:cNvPr>
                <p14:cNvContentPartPr/>
                <p14:nvPr/>
              </p14:nvContentPartPr>
              <p14:xfrm>
                <a:off x="7788723" y="1880941"/>
                <a:ext cx="138600" cy="206280"/>
              </p14:xfrm>
            </p:contentPart>
          </mc:Choice>
          <mc:Fallback xmlns="">
            <p:pic>
              <p:nvPicPr>
                <p:cNvPr id="24" name="Input penna 23">
                  <a:extLst>
                    <a:ext uri="{FF2B5EF4-FFF2-40B4-BE49-F238E27FC236}">
                      <a16:creationId xmlns:a16="http://schemas.microsoft.com/office/drawing/2014/main" id="{57242494-0075-A601-97EC-81BAD8A7624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782603" y="1874821"/>
                  <a:ext cx="15084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5" name="Input penna 24">
                  <a:extLst>
                    <a:ext uri="{FF2B5EF4-FFF2-40B4-BE49-F238E27FC236}">
                      <a16:creationId xmlns:a16="http://schemas.microsoft.com/office/drawing/2014/main" id="{46CF8919-EEA6-F06C-12B7-BC311EC5296B}"/>
                    </a:ext>
                  </a:extLst>
                </p14:cNvPr>
                <p14:cNvContentPartPr/>
                <p14:nvPr/>
              </p14:nvContentPartPr>
              <p14:xfrm>
                <a:off x="7803483" y="1995781"/>
                <a:ext cx="109080" cy="9000"/>
              </p14:xfrm>
            </p:contentPart>
          </mc:Choice>
          <mc:Fallback xmlns="">
            <p:pic>
              <p:nvPicPr>
                <p:cNvPr id="25" name="Input penna 24">
                  <a:extLst>
                    <a:ext uri="{FF2B5EF4-FFF2-40B4-BE49-F238E27FC236}">
                      <a16:creationId xmlns:a16="http://schemas.microsoft.com/office/drawing/2014/main" id="{46CF8919-EEA6-F06C-12B7-BC311EC5296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797363" y="1989661"/>
                  <a:ext cx="12132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4" name="Input penna 33">
                  <a:extLst>
                    <a:ext uri="{FF2B5EF4-FFF2-40B4-BE49-F238E27FC236}">
                      <a16:creationId xmlns:a16="http://schemas.microsoft.com/office/drawing/2014/main" id="{554C848E-D933-A7A5-0CE4-F0DC7B76416D}"/>
                    </a:ext>
                  </a:extLst>
                </p14:cNvPr>
                <p14:cNvContentPartPr/>
                <p14:nvPr/>
              </p14:nvContentPartPr>
              <p14:xfrm>
                <a:off x="7961523" y="1886701"/>
                <a:ext cx="129600" cy="173520"/>
              </p14:xfrm>
            </p:contentPart>
          </mc:Choice>
          <mc:Fallback xmlns="">
            <p:pic>
              <p:nvPicPr>
                <p:cNvPr id="34" name="Input penna 33">
                  <a:extLst>
                    <a:ext uri="{FF2B5EF4-FFF2-40B4-BE49-F238E27FC236}">
                      <a16:creationId xmlns:a16="http://schemas.microsoft.com/office/drawing/2014/main" id="{554C848E-D933-A7A5-0CE4-F0DC7B76416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955403" y="1880581"/>
                  <a:ext cx="14184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5" name="Input penna 34">
                  <a:extLst>
                    <a:ext uri="{FF2B5EF4-FFF2-40B4-BE49-F238E27FC236}">
                      <a16:creationId xmlns:a16="http://schemas.microsoft.com/office/drawing/2014/main" id="{8FF7975A-7930-FF7D-76DE-DBD3769E15C5}"/>
                    </a:ext>
                  </a:extLst>
                </p14:cNvPr>
                <p14:cNvContentPartPr/>
                <p14:nvPr/>
              </p14:nvContentPartPr>
              <p14:xfrm>
                <a:off x="8137203" y="1871941"/>
                <a:ext cx="159480" cy="180360"/>
              </p14:xfrm>
            </p:contentPart>
          </mc:Choice>
          <mc:Fallback xmlns="">
            <p:pic>
              <p:nvPicPr>
                <p:cNvPr id="35" name="Input penna 34">
                  <a:extLst>
                    <a:ext uri="{FF2B5EF4-FFF2-40B4-BE49-F238E27FC236}">
                      <a16:creationId xmlns:a16="http://schemas.microsoft.com/office/drawing/2014/main" id="{8FF7975A-7930-FF7D-76DE-DBD3769E15C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131083" y="1865821"/>
                  <a:ext cx="171720" cy="192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5" name="Input penna 44">
                <a:extLst>
                  <a:ext uri="{FF2B5EF4-FFF2-40B4-BE49-F238E27FC236}">
                    <a16:creationId xmlns:a16="http://schemas.microsoft.com/office/drawing/2014/main" id="{0AB08027-375B-BF8E-1FD0-9D583F34B7D7}"/>
                  </a:ext>
                </a:extLst>
              </p14:cNvPr>
              <p14:cNvContentPartPr/>
              <p14:nvPr/>
            </p14:nvContentPartPr>
            <p14:xfrm>
              <a:off x="11102163" y="2269021"/>
              <a:ext cx="191880" cy="321120"/>
            </p14:xfrm>
          </p:contentPart>
        </mc:Choice>
        <mc:Fallback xmlns="">
          <p:pic>
            <p:nvPicPr>
              <p:cNvPr id="45" name="Input penna 44">
                <a:extLst>
                  <a:ext uri="{FF2B5EF4-FFF2-40B4-BE49-F238E27FC236}">
                    <a16:creationId xmlns:a16="http://schemas.microsoft.com/office/drawing/2014/main" id="{0AB08027-375B-BF8E-1FD0-9D583F34B7D7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1096043" y="2262901"/>
                <a:ext cx="204120" cy="333360"/>
              </a:xfrm>
              <a:prstGeom prst="rect">
                <a:avLst/>
              </a:prstGeom>
            </p:spPr>
          </p:pic>
        </mc:Fallback>
      </mc:AlternateContent>
      <p:grpSp>
        <p:nvGrpSpPr>
          <p:cNvPr id="61" name="Gruppo 60">
            <a:extLst>
              <a:ext uri="{FF2B5EF4-FFF2-40B4-BE49-F238E27FC236}">
                <a16:creationId xmlns:a16="http://schemas.microsoft.com/office/drawing/2014/main" id="{7A885EDB-E5E7-8E73-EFE6-F90207B6DA4A}"/>
              </a:ext>
            </a:extLst>
          </p:cNvPr>
          <p:cNvGrpSpPr/>
          <p:nvPr/>
        </p:nvGrpSpPr>
        <p:grpSpPr>
          <a:xfrm>
            <a:off x="10877883" y="1889581"/>
            <a:ext cx="916920" cy="258840"/>
            <a:chOff x="10877883" y="1889581"/>
            <a:chExt cx="916920" cy="258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6" name="Input penna 45">
                  <a:extLst>
                    <a:ext uri="{FF2B5EF4-FFF2-40B4-BE49-F238E27FC236}">
                      <a16:creationId xmlns:a16="http://schemas.microsoft.com/office/drawing/2014/main" id="{F3DB729F-2C41-0487-AF6A-37202DF386E2}"/>
                    </a:ext>
                  </a:extLst>
                </p14:cNvPr>
                <p14:cNvContentPartPr/>
                <p14:nvPr/>
              </p14:nvContentPartPr>
              <p14:xfrm>
                <a:off x="10877883" y="2016301"/>
                <a:ext cx="153000" cy="132120"/>
              </p14:xfrm>
            </p:contentPart>
          </mc:Choice>
          <mc:Fallback xmlns="">
            <p:pic>
              <p:nvPicPr>
                <p:cNvPr id="46" name="Input penna 45">
                  <a:extLst>
                    <a:ext uri="{FF2B5EF4-FFF2-40B4-BE49-F238E27FC236}">
                      <a16:creationId xmlns:a16="http://schemas.microsoft.com/office/drawing/2014/main" id="{F3DB729F-2C41-0487-AF6A-37202DF386E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871763" y="2010181"/>
                  <a:ext cx="16524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2" name="Input penna 51">
                  <a:extLst>
                    <a:ext uri="{FF2B5EF4-FFF2-40B4-BE49-F238E27FC236}">
                      <a16:creationId xmlns:a16="http://schemas.microsoft.com/office/drawing/2014/main" id="{6492482F-20EE-AAAD-8B51-A6FA620438B6}"/>
                    </a:ext>
                  </a:extLst>
                </p14:cNvPr>
                <p14:cNvContentPartPr/>
                <p14:nvPr/>
              </p14:nvContentPartPr>
              <p14:xfrm>
                <a:off x="11047803" y="1947541"/>
                <a:ext cx="118440" cy="180000"/>
              </p14:xfrm>
            </p:contentPart>
          </mc:Choice>
          <mc:Fallback xmlns="">
            <p:pic>
              <p:nvPicPr>
                <p:cNvPr id="52" name="Input penna 51">
                  <a:extLst>
                    <a:ext uri="{FF2B5EF4-FFF2-40B4-BE49-F238E27FC236}">
                      <a16:creationId xmlns:a16="http://schemas.microsoft.com/office/drawing/2014/main" id="{6492482F-20EE-AAAD-8B51-A6FA620438B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1041683" y="1941421"/>
                  <a:ext cx="13068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4" name="Input penna 53">
                  <a:extLst>
                    <a:ext uri="{FF2B5EF4-FFF2-40B4-BE49-F238E27FC236}">
                      <a16:creationId xmlns:a16="http://schemas.microsoft.com/office/drawing/2014/main" id="{EFA86613-52E7-D495-4D27-D504B15AED30}"/>
                    </a:ext>
                  </a:extLst>
                </p14:cNvPr>
                <p14:cNvContentPartPr/>
                <p14:nvPr/>
              </p14:nvContentPartPr>
              <p14:xfrm>
                <a:off x="11160483" y="1926661"/>
                <a:ext cx="105480" cy="211680"/>
              </p14:xfrm>
            </p:contentPart>
          </mc:Choice>
          <mc:Fallback xmlns="">
            <p:pic>
              <p:nvPicPr>
                <p:cNvPr id="54" name="Input penna 53">
                  <a:extLst>
                    <a:ext uri="{FF2B5EF4-FFF2-40B4-BE49-F238E27FC236}">
                      <a16:creationId xmlns:a16="http://schemas.microsoft.com/office/drawing/2014/main" id="{EFA86613-52E7-D495-4D27-D504B15AED3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1154363" y="1920541"/>
                  <a:ext cx="11772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5" name="Input penna 54">
                  <a:extLst>
                    <a:ext uri="{FF2B5EF4-FFF2-40B4-BE49-F238E27FC236}">
                      <a16:creationId xmlns:a16="http://schemas.microsoft.com/office/drawing/2014/main" id="{46A0DB8D-248F-01ED-D1EA-3DBD64B1989D}"/>
                    </a:ext>
                  </a:extLst>
                </p14:cNvPr>
                <p14:cNvContentPartPr/>
                <p14:nvPr/>
              </p14:nvContentPartPr>
              <p14:xfrm>
                <a:off x="11283243" y="2045461"/>
                <a:ext cx="10440" cy="82800"/>
              </p14:xfrm>
            </p:contentPart>
          </mc:Choice>
          <mc:Fallback xmlns="">
            <p:pic>
              <p:nvPicPr>
                <p:cNvPr id="55" name="Input penna 54">
                  <a:extLst>
                    <a:ext uri="{FF2B5EF4-FFF2-40B4-BE49-F238E27FC236}">
                      <a16:creationId xmlns:a16="http://schemas.microsoft.com/office/drawing/2014/main" id="{46A0DB8D-248F-01ED-D1EA-3DBD64B1989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1277123" y="2039341"/>
                  <a:ext cx="2268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6" name="Input penna 55">
                  <a:extLst>
                    <a:ext uri="{FF2B5EF4-FFF2-40B4-BE49-F238E27FC236}">
                      <a16:creationId xmlns:a16="http://schemas.microsoft.com/office/drawing/2014/main" id="{9C3FB412-E5E6-7927-F375-A0831DACA21A}"/>
                    </a:ext>
                  </a:extLst>
                </p14:cNvPr>
                <p14:cNvContentPartPr/>
                <p14:nvPr/>
              </p14:nvContentPartPr>
              <p14:xfrm>
                <a:off x="11299443" y="1909021"/>
                <a:ext cx="71280" cy="180720"/>
              </p14:xfrm>
            </p:contentPart>
          </mc:Choice>
          <mc:Fallback xmlns="">
            <p:pic>
              <p:nvPicPr>
                <p:cNvPr id="56" name="Input penna 55">
                  <a:extLst>
                    <a:ext uri="{FF2B5EF4-FFF2-40B4-BE49-F238E27FC236}">
                      <a16:creationId xmlns:a16="http://schemas.microsoft.com/office/drawing/2014/main" id="{9C3FB412-E5E6-7927-F375-A0831DACA21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1293323" y="1902901"/>
                  <a:ext cx="8352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7" name="Input penna 56">
                  <a:extLst>
                    <a:ext uri="{FF2B5EF4-FFF2-40B4-BE49-F238E27FC236}">
                      <a16:creationId xmlns:a16="http://schemas.microsoft.com/office/drawing/2014/main" id="{FB01C195-5B60-819C-6A2A-417B912625A7}"/>
                    </a:ext>
                  </a:extLst>
                </p14:cNvPr>
                <p14:cNvContentPartPr/>
                <p14:nvPr/>
              </p14:nvContentPartPr>
              <p14:xfrm>
                <a:off x="11327523" y="2013421"/>
                <a:ext cx="110880" cy="61560"/>
              </p14:xfrm>
            </p:contentPart>
          </mc:Choice>
          <mc:Fallback xmlns="">
            <p:pic>
              <p:nvPicPr>
                <p:cNvPr id="57" name="Input penna 56">
                  <a:extLst>
                    <a:ext uri="{FF2B5EF4-FFF2-40B4-BE49-F238E27FC236}">
                      <a16:creationId xmlns:a16="http://schemas.microsoft.com/office/drawing/2014/main" id="{FB01C195-5B60-819C-6A2A-417B912625A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1321403" y="2007301"/>
                  <a:ext cx="12312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8" name="Input penna 57">
                  <a:extLst>
                    <a:ext uri="{FF2B5EF4-FFF2-40B4-BE49-F238E27FC236}">
                      <a16:creationId xmlns:a16="http://schemas.microsoft.com/office/drawing/2014/main" id="{4139229A-F546-2C2F-A7F6-E4BF8804B705}"/>
                    </a:ext>
                  </a:extLst>
                </p14:cNvPr>
                <p14:cNvContentPartPr/>
                <p14:nvPr/>
              </p14:nvContentPartPr>
              <p14:xfrm>
                <a:off x="11464683" y="1889581"/>
                <a:ext cx="41040" cy="238680"/>
              </p14:xfrm>
            </p:contentPart>
          </mc:Choice>
          <mc:Fallback xmlns="">
            <p:pic>
              <p:nvPicPr>
                <p:cNvPr id="58" name="Input penna 57">
                  <a:extLst>
                    <a:ext uri="{FF2B5EF4-FFF2-40B4-BE49-F238E27FC236}">
                      <a16:creationId xmlns:a16="http://schemas.microsoft.com/office/drawing/2014/main" id="{4139229A-F546-2C2F-A7F6-E4BF8804B70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1458563" y="1883461"/>
                  <a:ext cx="5328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9" name="Input penna 58">
                  <a:extLst>
                    <a:ext uri="{FF2B5EF4-FFF2-40B4-BE49-F238E27FC236}">
                      <a16:creationId xmlns:a16="http://schemas.microsoft.com/office/drawing/2014/main" id="{D61C28DC-769F-FA6D-0EF4-49BAA0549AFA}"/>
                    </a:ext>
                  </a:extLst>
                </p14:cNvPr>
                <p14:cNvContentPartPr/>
                <p14:nvPr/>
              </p14:nvContentPartPr>
              <p14:xfrm>
                <a:off x="11532003" y="2029981"/>
                <a:ext cx="107280" cy="111960"/>
              </p14:xfrm>
            </p:contentPart>
          </mc:Choice>
          <mc:Fallback xmlns="">
            <p:pic>
              <p:nvPicPr>
                <p:cNvPr id="59" name="Input penna 58">
                  <a:extLst>
                    <a:ext uri="{FF2B5EF4-FFF2-40B4-BE49-F238E27FC236}">
                      <a16:creationId xmlns:a16="http://schemas.microsoft.com/office/drawing/2014/main" id="{D61C28DC-769F-FA6D-0EF4-49BAA0549AF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1525883" y="2023861"/>
                  <a:ext cx="11952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60" name="Input penna 59">
                  <a:extLst>
                    <a:ext uri="{FF2B5EF4-FFF2-40B4-BE49-F238E27FC236}">
                      <a16:creationId xmlns:a16="http://schemas.microsoft.com/office/drawing/2014/main" id="{CED5EDCA-CAB0-F6D5-C38B-49EB87CEB243}"/>
                    </a:ext>
                  </a:extLst>
                </p14:cNvPr>
                <p14:cNvContentPartPr/>
                <p14:nvPr/>
              </p14:nvContentPartPr>
              <p14:xfrm>
                <a:off x="11686443" y="2050501"/>
                <a:ext cx="108360" cy="86760"/>
              </p14:xfrm>
            </p:contentPart>
          </mc:Choice>
          <mc:Fallback xmlns="">
            <p:pic>
              <p:nvPicPr>
                <p:cNvPr id="60" name="Input penna 59">
                  <a:extLst>
                    <a:ext uri="{FF2B5EF4-FFF2-40B4-BE49-F238E27FC236}">
                      <a16:creationId xmlns:a16="http://schemas.microsoft.com/office/drawing/2014/main" id="{CED5EDCA-CAB0-F6D5-C38B-49EB87CEB24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1680323" y="2044381"/>
                  <a:ext cx="120600" cy="99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6140276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0BDE2A-B646-0D8D-9249-6CE9046B9B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Multiplier*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7C767C3-5387-C1D2-9D99-1832BBDE1B55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Assume N = 4 and calculate p = a * b</a:t>
            </a:r>
          </a:p>
          <a:p>
            <a:pPr lvl="1"/>
            <a:r>
              <a:rPr lang="en-US" dirty="0"/>
              <a:t>a = {a</a:t>
            </a:r>
            <a:r>
              <a:rPr lang="en-US" baseline="-25000" dirty="0"/>
              <a:t>3</a:t>
            </a:r>
            <a:r>
              <a:rPr lang="en-US" dirty="0"/>
              <a:t> a</a:t>
            </a:r>
            <a:r>
              <a:rPr lang="en-US" baseline="-25000" dirty="0"/>
              <a:t>2</a:t>
            </a:r>
            <a:r>
              <a:rPr lang="en-US" dirty="0"/>
              <a:t> a</a:t>
            </a:r>
            <a:r>
              <a:rPr lang="en-US" baseline="-25000" dirty="0"/>
              <a:t>1</a:t>
            </a:r>
            <a:r>
              <a:rPr lang="en-US" dirty="0"/>
              <a:t> a</a:t>
            </a:r>
            <a:r>
              <a:rPr lang="en-US" baseline="-25000" dirty="0"/>
              <a:t>0</a:t>
            </a:r>
            <a:r>
              <a:rPr lang="en-US" dirty="0"/>
              <a:t>}</a:t>
            </a:r>
          </a:p>
          <a:p>
            <a:pPr lvl="1"/>
            <a:r>
              <a:rPr lang="en-US" dirty="0"/>
              <a:t>b = {b</a:t>
            </a:r>
            <a:r>
              <a:rPr lang="en-US" baseline="-25000" dirty="0"/>
              <a:t>3</a:t>
            </a:r>
            <a:r>
              <a:rPr lang="en-US" dirty="0"/>
              <a:t> b</a:t>
            </a:r>
            <a:r>
              <a:rPr lang="en-US" baseline="-25000" dirty="0"/>
              <a:t>2</a:t>
            </a:r>
            <a:r>
              <a:rPr lang="en-US" dirty="0"/>
              <a:t> b</a:t>
            </a:r>
            <a:r>
              <a:rPr lang="en-US" baseline="-25000" dirty="0"/>
              <a:t>1</a:t>
            </a:r>
            <a:r>
              <a:rPr lang="en-US" dirty="0"/>
              <a:t> b</a:t>
            </a:r>
            <a:r>
              <a:rPr lang="en-US" baseline="-25000" dirty="0"/>
              <a:t>0</a:t>
            </a:r>
            <a:r>
              <a:rPr lang="en-US" dirty="0"/>
              <a:t>}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p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N – 1 additions of numbers with a bit width of 2N – 1			Sequential multiplier</a:t>
            </a:r>
          </a:p>
          <a:p>
            <a:pPr lvl="1"/>
            <a:endParaRPr lang="en-US" dirty="0"/>
          </a:p>
          <a:p>
            <a:pPr lvl="1"/>
            <a:endParaRPr lang="en-US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ttangolo 4">
                <a:extLst>
                  <a:ext uri="{FF2B5EF4-FFF2-40B4-BE49-F238E27FC236}">
                    <a16:creationId xmlns:a16="http://schemas.microsoft.com/office/drawing/2014/main" id="{3E5688E1-1C7A-B9D7-EC92-9372C0797B30}"/>
                  </a:ext>
                </a:extLst>
              </p:cNvPr>
              <p:cNvSpPr/>
              <p:nvPr/>
            </p:nvSpPr>
            <p:spPr>
              <a:xfrm>
                <a:off x="7032104" y="2492896"/>
                <a:ext cx="900100" cy="369332"/>
              </a:xfrm>
              <a:prstGeom prst="rect">
                <a:avLst/>
              </a:prstGeom>
              <a:solidFill>
                <a:schemeClr val="bg2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it-IT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it-IT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it-IT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ttangolo 4">
                <a:extLst>
                  <a:ext uri="{FF2B5EF4-FFF2-40B4-BE49-F238E27FC236}">
                    <a16:creationId xmlns:a16="http://schemas.microsoft.com/office/drawing/2014/main" id="{3E5688E1-1C7A-B9D7-EC92-9372C0797B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2104" y="2492896"/>
                <a:ext cx="90010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tangolo 7">
                <a:extLst>
                  <a:ext uri="{FF2B5EF4-FFF2-40B4-BE49-F238E27FC236}">
                    <a16:creationId xmlns:a16="http://schemas.microsoft.com/office/drawing/2014/main" id="{E9A3E9DF-99FA-CF2D-42D6-AF4D0114216A}"/>
                  </a:ext>
                </a:extLst>
              </p:cNvPr>
              <p:cNvSpPr/>
              <p:nvPr/>
            </p:nvSpPr>
            <p:spPr>
              <a:xfrm>
                <a:off x="7932204" y="2492896"/>
                <a:ext cx="900100" cy="369332"/>
              </a:xfrm>
              <a:prstGeom prst="rect">
                <a:avLst/>
              </a:prstGeom>
              <a:solidFill>
                <a:schemeClr val="bg2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it-IT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it-IT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it-IT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ttangolo 7">
                <a:extLst>
                  <a:ext uri="{FF2B5EF4-FFF2-40B4-BE49-F238E27FC236}">
                    <a16:creationId xmlns:a16="http://schemas.microsoft.com/office/drawing/2014/main" id="{E9A3E9DF-99FA-CF2D-42D6-AF4D011421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2204" y="2492896"/>
                <a:ext cx="9001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ttangolo 8">
                <a:extLst>
                  <a:ext uri="{FF2B5EF4-FFF2-40B4-BE49-F238E27FC236}">
                    <a16:creationId xmlns:a16="http://schemas.microsoft.com/office/drawing/2014/main" id="{3DA85497-C44C-3564-1713-13CAFBA435E4}"/>
                  </a:ext>
                </a:extLst>
              </p:cNvPr>
              <p:cNvSpPr/>
              <p:nvPr/>
            </p:nvSpPr>
            <p:spPr>
              <a:xfrm>
                <a:off x="8832304" y="2492896"/>
                <a:ext cx="900100" cy="369332"/>
              </a:xfrm>
              <a:prstGeom prst="rect">
                <a:avLst/>
              </a:prstGeom>
              <a:solidFill>
                <a:schemeClr val="bg2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it-IT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it-IT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it-IT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ttangolo 8">
                <a:extLst>
                  <a:ext uri="{FF2B5EF4-FFF2-40B4-BE49-F238E27FC236}">
                    <a16:creationId xmlns:a16="http://schemas.microsoft.com/office/drawing/2014/main" id="{3DA85497-C44C-3564-1713-13CAFBA435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2304" y="2492896"/>
                <a:ext cx="9001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ttangolo 9">
                <a:extLst>
                  <a:ext uri="{FF2B5EF4-FFF2-40B4-BE49-F238E27FC236}">
                    <a16:creationId xmlns:a16="http://schemas.microsoft.com/office/drawing/2014/main" id="{5434814B-516B-4E59-5F07-15F093F92529}"/>
                  </a:ext>
                </a:extLst>
              </p:cNvPr>
              <p:cNvSpPr/>
              <p:nvPr/>
            </p:nvSpPr>
            <p:spPr>
              <a:xfrm>
                <a:off x="9732404" y="2492896"/>
                <a:ext cx="900100" cy="369332"/>
              </a:xfrm>
              <a:prstGeom prst="rect">
                <a:avLst/>
              </a:prstGeom>
              <a:solidFill>
                <a:schemeClr val="bg2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it-IT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it-IT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it-IT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ttangolo 9">
                <a:extLst>
                  <a:ext uri="{FF2B5EF4-FFF2-40B4-BE49-F238E27FC236}">
                    <a16:creationId xmlns:a16="http://schemas.microsoft.com/office/drawing/2014/main" id="{5434814B-516B-4E59-5F07-15F093F925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2404" y="2492896"/>
                <a:ext cx="9001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ttangolo 10">
                <a:extLst>
                  <a:ext uri="{FF2B5EF4-FFF2-40B4-BE49-F238E27FC236}">
                    <a16:creationId xmlns:a16="http://schemas.microsoft.com/office/drawing/2014/main" id="{340BA912-285B-5416-2524-5E3969EBB7B0}"/>
                  </a:ext>
                </a:extLst>
              </p:cNvPr>
              <p:cNvSpPr/>
              <p:nvPr/>
            </p:nvSpPr>
            <p:spPr>
              <a:xfrm>
                <a:off x="6132004" y="2987660"/>
                <a:ext cx="900100" cy="369332"/>
              </a:xfrm>
              <a:prstGeom prst="rect">
                <a:avLst/>
              </a:prstGeom>
              <a:solidFill>
                <a:schemeClr val="bg2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it-IT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it-IT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it-IT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ttangolo 10">
                <a:extLst>
                  <a:ext uri="{FF2B5EF4-FFF2-40B4-BE49-F238E27FC236}">
                    <a16:creationId xmlns:a16="http://schemas.microsoft.com/office/drawing/2014/main" id="{340BA912-285B-5416-2524-5E3969EBB7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2004" y="2987660"/>
                <a:ext cx="9001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ttangolo 11">
                <a:extLst>
                  <a:ext uri="{FF2B5EF4-FFF2-40B4-BE49-F238E27FC236}">
                    <a16:creationId xmlns:a16="http://schemas.microsoft.com/office/drawing/2014/main" id="{21CCA157-2E6A-0E33-3FC3-C7A46CD5777B}"/>
                  </a:ext>
                </a:extLst>
              </p:cNvPr>
              <p:cNvSpPr/>
              <p:nvPr/>
            </p:nvSpPr>
            <p:spPr>
              <a:xfrm>
                <a:off x="7032104" y="2987660"/>
                <a:ext cx="900100" cy="369332"/>
              </a:xfrm>
              <a:prstGeom prst="rect">
                <a:avLst/>
              </a:prstGeom>
              <a:solidFill>
                <a:schemeClr val="bg2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it-IT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it-IT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it-IT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ettangolo 11">
                <a:extLst>
                  <a:ext uri="{FF2B5EF4-FFF2-40B4-BE49-F238E27FC236}">
                    <a16:creationId xmlns:a16="http://schemas.microsoft.com/office/drawing/2014/main" id="{21CCA157-2E6A-0E33-3FC3-C7A46CD577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2104" y="2987660"/>
                <a:ext cx="90010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ttangolo 12">
                <a:extLst>
                  <a:ext uri="{FF2B5EF4-FFF2-40B4-BE49-F238E27FC236}">
                    <a16:creationId xmlns:a16="http://schemas.microsoft.com/office/drawing/2014/main" id="{915545F4-AE0E-256D-C5BC-35D9E6B30A05}"/>
                  </a:ext>
                </a:extLst>
              </p:cNvPr>
              <p:cNvSpPr/>
              <p:nvPr/>
            </p:nvSpPr>
            <p:spPr>
              <a:xfrm>
                <a:off x="7932204" y="2987660"/>
                <a:ext cx="900100" cy="369332"/>
              </a:xfrm>
              <a:prstGeom prst="rect">
                <a:avLst/>
              </a:prstGeom>
              <a:solidFill>
                <a:schemeClr val="bg2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it-IT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it-IT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it-IT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Rettangolo 12">
                <a:extLst>
                  <a:ext uri="{FF2B5EF4-FFF2-40B4-BE49-F238E27FC236}">
                    <a16:creationId xmlns:a16="http://schemas.microsoft.com/office/drawing/2014/main" id="{915545F4-AE0E-256D-C5BC-35D9E6B30A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2204" y="2987660"/>
                <a:ext cx="90010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ttangolo 13">
                <a:extLst>
                  <a:ext uri="{FF2B5EF4-FFF2-40B4-BE49-F238E27FC236}">
                    <a16:creationId xmlns:a16="http://schemas.microsoft.com/office/drawing/2014/main" id="{EBFFE286-D699-F0A8-88C9-460CB15B474F}"/>
                  </a:ext>
                </a:extLst>
              </p:cNvPr>
              <p:cNvSpPr/>
              <p:nvPr/>
            </p:nvSpPr>
            <p:spPr>
              <a:xfrm>
                <a:off x="8832304" y="2987660"/>
                <a:ext cx="900100" cy="369332"/>
              </a:xfrm>
              <a:prstGeom prst="rect">
                <a:avLst/>
              </a:prstGeom>
              <a:solidFill>
                <a:schemeClr val="bg2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it-IT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it-IT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it-IT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Rettangolo 13">
                <a:extLst>
                  <a:ext uri="{FF2B5EF4-FFF2-40B4-BE49-F238E27FC236}">
                    <a16:creationId xmlns:a16="http://schemas.microsoft.com/office/drawing/2014/main" id="{EBFFE286-D699-F0A8-88C9-460CB15B47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2304" y="2987660"/>
                <a:ext cx="90010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ttangolo 14">
                <a:extLst>
                  <a:ext uri="{FF2B5EF4-FFF2-40B4-BE49-F238E27FC236}">
                    <a16:creationId xmlns:a16="http://schemas.microsoft.com/office/drawing/2014/main" id="{837F66EB-D71B-2E48-3C22-F8D1C0B9AFA3}"/>
                  </a:ext>
                </a:extLst>
              </p:cNvPr>
              <p:cNvSpPr/>
              <p:nvPr/>
            </p:nvSpPr>
            <p:spPr>
              <a:xfrm>
                <a:off x="5231904" y="3482424"/>
                <a:ext cx="900100" cy="369332"/>
              </a:xfrm>
              <a:prstGeom prst="rect">
                <a:avLst/>
              </a:prstGeom>
              <a:solidFill>
                <a:schemeClr val="bg2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it-IT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it-IT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it-IT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ettangolo 14">
                <a:extLst>
                  <a:ext uri="{FF2B5EF4-FFF2-40B4-BE49-F238E27FC236}">
                    <a16:creationId xmlns:a16="http://schemas.microsoft.com/office/drawing/2014/main" id="{837F66EB-D71B-2E48-3C22-F8D1C0B9AF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1904" y="3482424"/>
                <a:ext cx="90010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tangolo 15">
                <a:extLst>
                  <a:ext uri="{FF2B5EF4-FFF2-40B4-BE49-F238E27FC236}">
                    <a16:creationId xmlns:a16="http://schemas.microsoft.com/office/drawing/2014/main" id="{8EED6469-60F3-AA87-5263-A5221E631F5D}"/>
                  </a:ext>
                </a:extLst>
              </p:cNvPr>
              <p:cNvSpPr/>
              <p:nvPr/>
            </p:nvSpPr>
            <p:spPr>
              <a:xfrm>
                <a:off x="6132004" y="3482424"/>
                <a:ext cx="900100" cy="369332"/>
              </a:xfrm>
              <a:prstGeom prst="rect">
                <a:avLst/>
              </a:prstGeom>
              <a:solidFill>
                <a:schemeClr val="bg2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it-IT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it-IT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it-IT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ttangolo 15">
                <a:extLst>
                  <a:ext uri="{FF2B5EF4-FFF2-40B4-BE49-F238E27FC236}">
                    <a16:creationId xmlns:a16="http://schemas.microsoft.com/office/drawing/2014/main" id="{8EED6469-60F3-AA87-5263-A5221E631F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2004" y="3482424"/>
                <a:ext cx="90010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ttangolo 16">
                <a:extLst>
                  <a:ext uri="{FF2B5EF4-FFF2-40B4-BE49-F238E27FC236}">
                    <a16:creationId xmlns:a16="http://schemas.microsoft.com/office/drawing/2014/main" id="{B0B35175-77B1-FE78-D186-ECBE3908A95F}"/>
                  </a:ext>
                </a:extLst>
              </p:cNvPr>
              <p:cNvSpPr/>
              <p:nvPr/>
            </p:nvSpPr>
            <p:spPr>
              <a:xfrm>
                <a:off x="7032104" y="3482424"/>
                <a:ext cx="900100" cy="369332"/>
              </a:xfrm>
              <a:prstGeom prst="rect">
                <a:avLst/>
              </a:prstGeom>
              <a:solidFill>
                <a:schemeClr val="bg2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it-IT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it-IT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it-IT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ttangolo 16">
                <a:extLst>
                  <a:ext uri="{FF2B5EF4-FFF2-40B4-BE49-F238E27FC236}">
                    <a16:creationId xmlns:a16="http://schemas.microsoft.com/office/drawing/2014/main" id="{B0B35175-77B1-FE78-D186-ECBE3908A9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2104" y="3482424"/>
                <a:ext cx="90010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ttangolo 17">
                <a:extLst>
                  <a:ext uri="{FF2B5EF4-FFF2-40B4-BE49-F238E27FC236}">
                    <a16:creationId xmlns:a16="http://schemas.microsoft.com/office/drawing/2014/main" id="{6A40FA79-A29B-FADC-5A2D-B60112E159BA}"/>
                  </a:ext>
                </a:extLst>
              </p:cNvPr>
              <p:cNvSpPr/>
              <p:nvPr/>
            </p:nvSpPr>
            <p:spPr>
              <a:xfrm>
                <a:off x="7932204" y="3482424"/>
                <a:ext cx="900100" cy="369332"/>
              </a:xfrm>
              <a:prstGeom prst="rect">
                <a:avLst/>
              </a:prstGeom>
              <a:solidFill>
                <a:schemeClr val="bg2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it-IT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it-IT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it-IT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ettangolo 17">
                <a:extLst>
                  <a:ext uri="{FF2B5EF4-FFF2-40B4-BE49-F238E27FC236}">
                    <a16:creationId xmlns:a16="http://schemas.microsoft.com/office/drawing/2014/main" id="{6A40FA79-A29B-FADC-5A2D-B60112E159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2204" y="3482424"/>
                <a:ext cx="90010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ttangolo 18">
                <a:extLst>
                  <a:ext uri="{FF2B5EF4-FFF2-40B4-BE49-F238E27FC236}">
                    <a16:creationId xmlns:a16="http://schemas.microsoft.com/office/drawing/2014/main" id="{45C773FF-108B-7F8C-BC26-A9101245D247}"/>
                  </a:ext>
                </a:extLst>
              </p:cNvPr>
              <p:cNvSpPr/>
              <p:nvPr/>
            </p:nvSpPr>
            <p:spPr>
              <a:xfrm>
                <a:off x="4331804" y="3977188"/>
                <a:ext cx="900100" cy="369332"/>
              </a:xfrm>
              <a:prstGeom prst="rect">
                <a:avLst/>
              </a:prstGeom>
              <a:solidFill>
                <a:schemeClr val="bg2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it-IT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it-IT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it-IT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ettangolo 18">
                <a:extLst>
                  <a:ext uri="{FF2B5EF4-FFF2-40B4-BE49-F238E27FC236}">
                    <a16:creationId xmlns:a16="http://schemas.microsoft.com/office/drawing/2014/main" id="{45C773FF-108B-7F8C-BC26-A9101245D2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1804" y="3977188"/>
                <a:ext cx="900100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ttangolo 19">
                <a:extLst>
                  <a:ext uri="{FF2B5EF4-FFF2-40B4-BE49-F238E27FC236}">
                    <a16:creationId xmlns:a16="http://schemas.microsoft.com/office/drawing/2014/main" id="{53C454BE-D9C8-3DA0-7F7B-BE6A6131217A}"/>
                  </a:ext>
                </a:extLst>
              </p:cNvPr>
              <p:cNvSpPr/>
              <p:nvPr/>
            </p:nvSpPr>
            <p:spPr>
              <a:xfrm>
                <a:off x="5231904" y="3977188"/>
                <a:ext cx="900100" cy="369332"/>
              </a:xfrm>
              <a:prstGeom prst="rect">
                <a:avLst/>
              </a:prstGeom>
              <a:solidFill>
                <a:schemeClr val="bg2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it-IT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it-IT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it-IT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Rettangolo 19">
                <a:extLst>
                  <a:ext uri="{FF2B5EF4-FFF2-40B4-BE49-F238E27FC236}">
                    <a16:creationId xmlns:a16="http://schemas.microsoft.com/office/drawing/2014/main" id="{53C454BE-D9C8-3DA0-7F7B-BE6A613121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1904" y="3977188"/>
                <a:ext cx="900100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ttangolo 20">
                <a:extLst>
                  <a:ext uri="{FF2B5EF4-FFF2-40B4-BE49-F238E27FC236}">
                    <a16:creationId xmlns:a16="http://schemas.microsoft.com/office/drawing/2014/main" id="{548F3DB8-EE38-5972-DEB5-A2DDEC72C628}"/>
                  </a:ext>
                </a:extLst>
              </p:cNvPr>
              <p:cNvSpPr/>
              <p:nvPr/>
            </p:nvSpPr>
            <p:spPr>
              <a:xfrm>
                <a:off x="6132004" y="3977188"/>
                <a:ext cx="900100" cy="369332"/>
              </a:xfrm>
              <a:prstGeom prst="rect">
                <a:avLst/>
              </a:prstGeom>
              <a:solidFill>
                <a:schemeClr val="bg2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it-IT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it-IT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it-IT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Rettangolo 20">
                <a:extLst>
                  <a:ext uri="{FF2B5EF4-FFF2-40B4-BE49-F238E27FC236}">
                    <a16:creationId xmlns:a16="http://schemas.microsoft.com/office/drawing/2014/main" id="{548F3DB8-EE38-5972-DEB5-A2DDEC72C6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2004" y="3977188"/>
                <a:ext cx="900100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ttangolo 21">
                <a:extLst>
                  <a:ext uri="{FF2B5EF4-FFF2-40B4-BE49-F238E27FC236}">
                    <a16:creationId xmlns:a16="http://schemas.microsoft.com/office/drawing/2014/main" id="{AE211181-31EF-9C73-AE56-EE5D429EE7F4}"/>
                  </a:ext>
                </a:extLst>
              </p:cNvPr>
              <p:cNvSpPr/>
              <p:nvPr/>
            </p:nvSpPr>
            <p:spPr>
              <a:xfrm>
                <a:off x="7032104" y="3977188"/>
                <a:ext cx="900100" cy="369332"/>
              </a:xfrm>
              <a:prstGeom prst="rect">
                <a:avLst/>
              </a:prstGeom>
              <a:solidFill>
                <a:schemeClr val="bg2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it-IT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it-IT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it-IT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ettangolo 21">
                <a:extLst>
                  <a:ext uri="{FF2B5EF4-FFF2-40B4-BE49-F238E27FC236}">
                    <a16:creationId xmlns:a16="http://schemas.microsoft.com/office/drawing/2014/main" id="{AE211181-31EF-9C73-AE56-EE5D429EE7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2104" y="3977188"/>
                <a:ext cx="900100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FF788ECA-D7B0-493D-8B34-8AEBFD6C60C1}"/>
              </a:ext>
            </a:extLst>
          </p:cNvPr>
          <p:cNvCxnSpPr>
            <a:cxnSpLocks/>
          </p:cNvCxnSpPr>
          <p:nvPr/>
        </p:nvCxnSpPr>
        <p:spPr>
          <a:xfrm>
            <a:off x="3215680" y="4562544"/>
            <a:ext cx="799288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ttangolo 25">
                <a:extLst>
                  <a:ext uri="{FF2B5EF4-FFF2-40B4-BE49-F238E27FC236}">
                    <a16:creationId xmlns:a16="http://schemas.microsoft.com/office/drawing/2014/main" id="{C7D9CE1C-C50A-7F7C-63FC-EB6AB0C4FE04}"/>
                  </a:ext>
                </a:extLst>
              </p:cNvPr>
              <p:cNvSpPr/>
              <p:nvPr/>
            </p:nvSpPr>
            <p:spPr>
              <a:xfrm>
                <a:off x="4331804" y="4778569"/>
                <a:ext cx="900100" cy="369332"/>
              </a:xfrm>
              <a:prstGeom prst="rect">
                <a:avLst/>
              </a:prstGeom>
              <a:solidFill>
                <a:schemeClr val="bg2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it-IT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ttangolo 25">
                <a:extLst>
                  <a:ext uri="{FF2B5EF4-FFF2-40B4-BE49-F238E27FC236}">
                    <a16:creationId xmlns:a16="http://schemas.microsoft.com/office/drawing/2014/main" id="{C7D9CE1C-C50A-7F7C-63FC-EB6AB0C4FE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1804" y="4778569"/>
                <a:ext cx="900100" cy="369332"/>
              </a:xfrm>
              <a:prstGeom prst="rect">
                <a:avLst/>
              </a:prstGeom>
              <a:blipFill>
                <a:blip r:embed="rId18"/>
                <a:stretch>
                  <a:fillRect b="-3077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ttangolo 26">
                <a:extLst>
                  <a:ext uri="{FF2B5EF4-FFF2-40B4-BE49-F238E27FC236}">
                    <a16:creationId xmlns:a16="http://schemas.microsoft.com/office/drawing/2014/main" id="{21BA1047-7F02-3851-0AA4-D5F9DA8B8D6F}"/>
                  </a:ext>
                </a:extLst>
              </p:cNvPr>
              <p:cNvSpPr/>
              <p:nvPr/>
            </p:nvSpPr>
            <p:spPr>
              <a:xfrm>
                <a:off x="5231904" y="4778569"/>
                <a:ext cx="900100" cy="369332"/>
              </a:xfrm>
              <a:prstGeom prst="rect">
                <a:avLst/>
              </a:prstGeom>
              <a:solidFill>
                <a:schemeClr val="bg2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it-IT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Rettangolo 26">
                <a:extLst>
                  <a:ext uri="{FF2B5EF4-FFF2-40B4-BE49-F238E27FC236}">
                    <a16:creationId xmlns:a16="http://schemas.microsoft.com/office/drawing/2014/main" id="{21BA1047-7F02-3851-0AA4-D5F9DA8B8D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1904" y="4778569"/>
                <a:ext cx="900100" cy="369332"/>
              </a:xfrm>
              <a:prstGeom prst="rect">
                <a:avLst/>
              </a:prstGeom>
              <a:blipFill>
                <a:blip r:embed="rId19"/>
                <a:stretch>
                  <a:fillRect b="-3077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ttangolo 27">
                <a:extLst>
                  <a:ext uri="{FF2B5EF4-FFF2-40B4-BE49-F238E27FC236}">
                    <a16:creationId xmlns:a16="http://schemas.microsoft.com/office/drawing/2014/main" id="{1659E202-0302-7995-7FC2-781815798A69}"/>
                  </a:ext>
                </a:extLst>
              </p:cNvPr>
              <p:cNvSpPr/>
              <p:nvPr/>
            </p:nvSpPr>
            <p:spPr>
              <a:xfrm>
                <a:off x="6132004" y="4778569"/>
                <a:ext cx="900100" cy="369332"/>
              </a:xfrm>
              <a:prstGeom prst="rect">
                <a:avLst/>
              </a:prstGeom>
              <a:solidFill>
                <a:schemeClr val="bg2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it-IT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ttangolo 27">
                <a:extLst>
                  <a:ext uri="{FF2B5EF4-FFF2-40B4-BE49-F238E27FC236}">
                    <a16:creationId xmlns:a16="http://schemas.microsoft.com/office/drawing/2014/main" id="{1659E202-0302-7995-7FC2-781815798A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2004" y="4778569"/>
                <a:ext cx="900100" cy="369332"/>
              </a:xfrm>
              <a:prstGeom prst="rect">
                <a:avLst/>
              </a:prstGeom>
              <a:blipFill>
                <a:blip r:embed="rId20"/>
                <a:stretch>
                  <a:fillRect b="-3077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ttangolo 28">
                <a:extLst>
                  <a:ext uri="{FF2B5EF4-FFF2-40B4-BE49-F238E27FC236}">
                    <a16:creationId xmlns:a16="http://schemas.microsoft.com/office/drawing/2014/main" id="{85012ECF-FCA1-9584-5C09-EC641FAFE635}"/>
                  </a:ext>
                </a:extLst>
              </p:cNvPr>
              <p:cNvSpPr/>
              <p:nvPr/>
            </p:nvSpPr>
            <p:spPr>
              <a:xfrm>
                <a:off x="7032104" y="4778569"/>
                <a:ext cx="900100" cy="369332"/>
              </a:xfrm>
              <a:prstGeom prst="rect">
                <a:avLst/>
              </a:prstGeom>
              <a:solidFill>
                <a:schemeClr val="bg2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it-IT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Rettangolo 28">
                <a:extLst>
                  <a:ext uri="{FF2B5EF4-FFF2-40B4-BE49-F238E27FC236}">
                    <a16:creationId xmlns:a16="http://schemas.microsoft.com/office/drawing/2014/main" id="{85012ECF-FCA1-9584-5C09-EC641FAFE6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2104" y="4778569"/>
                <a:ext cx="900100" cy="369332"/>
              </a:xfrm>
              <a:prstGeom prst="rect">
                <a:avLst/>
              </a:prstGeom>
              <a:blipFill>
                <a:blip r:embed="rId21"/>
                <a:stretch>
                  <a:fillRect b="-3077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ttangolo 29">
                <a:extLst>
                  <a:ext uri="{FF2B5EF4-FFF2-40B4-BE49-F238E27FC236}">
                    <a16:creationId xmlns:a16="http://schemas.microsoft.com/office/drawing/2014/main" id="{ED3C6D23-93C2-5E14-FDB4-3B956D2CFF77}"/>
                  </a:ext>
                </a:extLst>
              </p:cNvPr>
              <p:cNvSpPr/>
              <p:nvPr/>
            </p:nvSpPr>
            <p:spPr>
              <a:xfrm>
                <a:off x="7932204" y="4778569"/>
                <a:ext cx="900100" cy="369332"/>
              </a:xfrm>
              <a:prstGeom prst="rect">
                <a:avLst/>
              </a:prstGeom>
              <a:solidFill>
                <a:schemeClr val="bg2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it-IT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Rettangolo 29">
                <a:extLst>
                  <a:ext uri="{FF2B5EF4-FFF2-40B4-BE49-F238E27FC236}">
                    <a16:creationId xmlns:a16="http://schemas.microsoft.com/office/drawing/2014/main" id="{ED3C6D23-93C2-5E14-FDB4-3B956D2CFF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2204" y="4778569"/>
                <a:ext cx="900100" cy="369332"/>
              </a:xfrm>
              <a:prstGeom prst="rect">
                <a:avLst/>
              </a:prstGeom>
              <a:blipFill>
                <a:blip r:embed="rId22"/>
                <a:stretch>
                  <a:fillRect b="-3077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ttangolo 30">
                <a:extLst>
                  <a:ext uri="{FF2B5EF4-FFF2-40B4-BE49-F238E27FC236}">
                    <a16:creationId xmlns:a16="http://schemas.microsoft.com/office/drawing/2014/main" id="{08A12917-3DE8-CE75-138E-715684F5131B}"/>
                  </a:ext>
                </a:extLst>
              </p:cNvPr>
              <p:cNvSpPr/>
              <p:nvPr/>
            </p:nvSpPr>
            <p:spPr>
              <a:xfrm>
                <a:off x="8832304" y="4778569"/>
                <a:ext cx="900100" cy="369332"/>
              </a:xfrm>
              <a:prstGeom prst="rect">
                <a:avLst/>
              </a:prstGeom>
              <a:solidFill>
                <a:schemeClr val="bg2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it-IT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Rettangolo 30">
                <a:extLst>
                  <a:ext uri="{FF2B5EF4-FFF2-40B4-BE49-F238E27FC236}">
                    <a16:creationId xmlns:a16="http://schemas.microsoft.com/office/drawing/2014/main" id="{08A12917-3DE8-CE75-138E-715684F513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2304" y="4778569"/>
                <a:ext cx="900100" cy="369332"/>
              </a:xfrm>
              <a:prstGeom prst="rect">
                <a:avLst/>
              </a:prstGeom>
              <a:blipFill>
                <a:blip r:embed="rId23"/>
                <a:stretch>
                  <a:fillRect b="-3077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ttangolo 31">
                <a:extLst>
                  <a:ext uri="{FF2B5EF4-FFF2-40B4-BE49-F238E27FC236}">
                    <a16:creationId xmlns:a16="http://schemas.microsoft.com/office/drawing/2014/main" id="{F4B80741-FBC2-3E51-DCDD-E1525F915151}"/>
                  </a:ext>
                </a:extLst>
              </p:cNvPr>
              <p:cNvSpPr/>
              <p:nvPr/>
            </p:nvSpPr>
            <p:spPr>
              <a:xfrm>
                <a:off x="9732404" y="4778569"/>
                <a:ext cx="900100" cy="369332"/>
              </a:xfrm>
              <a:prstGeom prst="rect">
                <a:avLst/>
              </a:prstGeom>
              <a:solidFill>
                <a:schemeClr val="bg2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it-IT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ettangolo 31">
                <a:extLst>
                  <a:ext uri="{FF2B5EF4-FFF2-40B4-BE49-F238E27FC236}">
                    <a16:creationId xmlns:a16="http://schemas.microsoft.com/office/drawing/2014/main" id="{F4B80741-FBC2-3E51-DCDD-E1525F9151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2404" y="4778569"/>
                <a:ext cx="900100" cy="369332"/>
              </a:xfrm>
              <a:prstGeom prst="rect">
                <a:avLst/>
              </a:prstGeom>
              <a:blipFill>
                <a:blip r:embed="rId24"/>
                <a:stretch>
                  <a:fillRect b="-3077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ttangolo 32">
                <a:extLst>
                  <a:ext uri="{FF2B5EF4-FFF2-40B4-BE49-F238E27FC236}">
                    <a16:creationId xmlns:a16="http://schemas.microsoft.com/office/drawing/2014/main" id="{C4BA2A36-F4A8-1108-1214-AA4B73DDDFF9}"/>
                  </a:ext>
                </a:extLst>
              </p:cNvPr>
              <p:cNvSpPr/>
              <p:nvPr/>
            </p:nvSpPr>
            <p:spPr>
              <a:xfrm>
                <a:off x="3431704" y="4778569"/>
                <a:ext cx="900100" cy="369332"/>
              </a:xfrm>
              <a:prstGeom prst="rect">
                <a:avLst/>
              </a:prstGeom>
              <a:solidFill>
                <a:schemeClr val="bg2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it-IT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ttangolo 32">
                <a:extLst>
                  <a:ext uri="{FF2B5EF4-FFF2-40B4-BE49-F238E27FC236}">
                    <a16:creationId xmlns:a16="http://schemas.microsoft.com/office/drawing/2014/main" id="{C4BA2A36-F4A8-1108-1214-AA4B73DDDF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1704" y="4778569"/>
                <a:ext cx="900100" cy="369332"/>
              </a:xfrm>
              <a:prstGeom prst="rect">
                <a:avLst/>
              </a:prstGeom>
              <a:blipFill>
                <a:blip r:embed="rId25"/>
                <a:stretch>
                  <a:fillRect b="-3077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Connettore diritto 35">
            <a:extLst>
              <a:ext uri="{FF2B5EF4-FFF2-40B4-BE49-F238E27FC236}">
                <a16:creationId xmlns:a16="http://schemas.microsoft.com/office/drawing/2014/main" id="{F026349B-0605-FBAA-47DD-8502679AF3A5}"/>
              </a:ext>
            </a:extLst>
          </p:cNvPr>
          <p:cNvCxnSpPr/>
          <p:nvPr/>
        </p:nvCxnSpPr>
        <p:spPr>
          <a:xfrm>
            <a:off x="10632504" y="2862228"/>
            <a:ext cx="0" cy="191634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6B86CBCE-C1D3-19AD-3972-E69856A183D5}"/>
              </a:ext>
            </a:extLst>
          </p:cNvPr>
          <p:cNvCxnSpPr/>
          <p:nvPr/>
        </p:nvCxnSpPr>
        <p:spPr>
          <a:xfrm>
            <a:off x="9732404" y="2862228"/>
            <a:ext cx="0" cy="191634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A51FB1D1-DBDB-5926-B730-F4028E0F0887}"/>
              </a:ext>
            </a:extLst>
          </p:cNvPr>
          <p:cNvCxnSpPr/>
          <p:nvPr/>
        </p:nvCxnSpPr>
        <p:spPr>
          <a:xfrm>
            <a:off x="8832304" y="2862228"/>
            <a:ext cx="0" cy="191634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diritto 38">
            <a:extLst>
              <a:ext uri="{FF2B5EF4-FFF2-40B4-BE49-F238E27FC236}">
                <a16:creationId xmlns:a16="http://schemas.microsoft.com/office/drawing/2014/main" id="{03376D1B-00E7-7F46-146A-81D3B6717DE9}"/>
              </a:ext>
            </a:extLst>
          </p:cNvPr>
          <p:cNvCxnSpPr/>
          <p:nvPr/>
        </p:nvCxnSpPr>
        <p:spPr>
          <a:xfrm>
            <a:off x="7932204" y="2862228"/>
            <a:ext cx="0" cy="191634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402B072B-7810-025D-6502-F2F15556A596}"/>
              </a:ext>
            </a:extLst>
          </p:cNvPr>
          <p:cNvCxnSpPr/>
          <p:nvPr/>
        </p:nvCxnSpPr>
        <p:spPr>
          <a:xfrm>
            <a:off x="7032104" y="2862228"/>
            <a:ext cx="0" cy="191634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diritto 40">
            <a:extLst>
              <a:ext uri="{FF2B5EF4-FFF2-40B4-BE49-F238E27FC236}">
                <a16:creationId xmlns:a16="http://schemas.microsoft.com/office/drawing/2014/main" id="{8C2A82ED-886E-BF6A-0C52-6AB2807B83D1}"/>
              </a:ext>
            </a:extLst>
          </p:cNvPr>
          <p:cNvCxnSpPr>
            <a:cxnSpLocks/>
          </p:cNvCxnSpPr>
          <p:nvPr/>
        </p:nvCxnSpPr>
        <p:spPr>
          <a:xfrm>
            <a:off x="6132004" y="2492896"/>
            <a:ext cx="0" cy="228567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diritto 41">
            <a:extLst>
              <a:ext uri="{FF2B5EF4-FFF2-40B4-BE49-F238E27FC236}">
                <a16:creationId xmlns:a16="http://schemas.microsoft.com/office/drawing/2014/main" id="{F62B0C8E-487C-96F9-72FB-9E12BB08C9A3}"/>
              </a:ext>
            </a:extLst>
          </p:cNvPr>
          <p:cNvCxnSpPr>
            <a:cxnSpLocks/>
          </p:cNvCxnSpPr>
          <p:nvPr/>
        </p:nvCxnSpPr>
        <p:spPr>
          <a:xfrm>
            <a:off x="5231904" y="2492896"/>
            <a:ext cx="0" cy="228567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diritto 42">
            <a:extLst>
              <a:ext uri="{FF2B5EF4-FFF2-40B4-BE49-F238E27FC236}">
                <a16:creationId xmlns:a16="http://schemas.microsoft.com/office/drawing/2014/main" id="{AEFB3F78-4C0A-7C89-D53A-1AD18A896B47}"/>
              </a:ext>
            </a:extLst>
          </p:cNvPr>
          <p:cNvCxnSpPr>
            <a:cxnSpLocks/>
          </p:cNvCxnSpPr>
          <p:nvPr/>
        </p:nvCxnSpPr>
        <p:spPr>
          <a:xfrm>
            <a:off x="4331804" y="2492896"/>
            <a:ext cx="0" cy="228567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ttangolo 46">
                <a:extLst>
                  <a:ext uri="{FF2B5EF4-FFF2-40B4-BE49-F238E27FC236}">
                    <a16:creationId xmlns:a16="http://schemas.microsoft.com/office/drawing/2014/main" id="{E0F1BDA1-135D-4D2C-41A5-E0CB7E85D444}"/>
                  </a:ext>
                </a:extLst>
              </p:cNvPr>
              <p:cNvSpPr/>
              <p:nvPr/>
            </p:nvSpPr>
            <p:spPr>
              <a:xfrm>
                <a:off x="10704512" y="2492896"/>
                <a:ext cx="432046" cy="369331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Rettangolo 46">
                <a:extLst>
                  <a:ext uri="{FF2B5EF4-FFF2-40B4-BE49-F238E27FC236}">
                    <a16:creationId xmlns:a16="http://schemas.microsoft.com/office/drawing/2014/main" id="{E0F1BDA1-135D-4D2C-41A5-E0CB7E85D4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4512" y="2492896"/>
                <a:ext cx="432046" cy="369331"/>
              </a:xfrm>
              <a:prstGeom prst="rect">
                <a:avLst/>
              </a:prstGeom>
              <a:blipFill>
                <a:blip r:embed="rId26"/>
                <a:stretch>
                  <a:fillRect l="-5634" b="-4918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ttangolo 47">
                <a:extLst>
                  <a:ext uri="{FF2B5EF4-FFF2-40B4-BE49-F238E27FC236}">
                    <a16:creationId xmlns:a16="http://schemas.microsoft.com/office/drawing/2014/main" id="{4E81A0C3-F32B-E2BD-4BC9-190AFC018A0D}"/>
                  </a:ext>
                </a:extLst>
              </p:cNvPr>
              <p:cNvSpPr/>
              <p:nvPr/>
            </p:nvSpPr>
            <p:spPr>
              <a:xfrm>
                <a:off x="10704512" y="2987661"/>
                <a:ext cx="432046" cy="369331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ettangolo 47">
                <a:extLst>
                  <a:ext uri="{FF2B5EF4-FFF2-40B4-BE49-F238E27FC236}">
                    <a16:creationId xmlns:a16="http://schemas.microsoft.com/office/drawing/2014/main" id="{4E81A0C3-F32B-E2BD-4BC9-190AFC018A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4512" y="2987661"/>
                <a:ext cx="432046" cy="369331"/>
              </a:xfrm>
              <a:prstGeom prst="rect">
                <a:avLst/>
              </a:prstGeom>
              <a:blipFill>
                <a:blip r:embed="rId27"/>
                <a:stretch>
                  <a:fillRect l="-5634" b="-4918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ttangolo 48">
                <a:extLst>
                  <a:ext uri="{FF2B5EF4-FFF2-40B4-BE49-F238E27FC236}">
                    <a16:creationId xmlns:a16="http://schemas.microsoft.com/office/drawing/2014/main" id="{171128A9-4B9B-A50D-6052-A434B9F09CB2}"/>
                  </a:ext>
                </a:extLst>
              </p:cNvPr>
              <p:cNvSpPr/>
              <p:nvPr/>
            </p:nvSpPr>
            <p:spPr>
              <a:xfrm>
                <a:off x="10704512" y="3488483"/>
                <a:ext cx="432046" cy="369331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Rettangolo 48">
                <a:extLst>
                  <a:ext uri="{FF2B5EF4-FFF2-40B4-BE49-F238E27FC236}">
                    <a16:creationId xmlns:a16="http://schemas.microsoft.com/office/drawing/2014/main" id="{171128A9-4B9B-A50D-6052-A434B9F09C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4512" y="3488483"/>
                <a:ext cx="432046" cy="369331"/>
              </a:xfrm>
              <a:prstGeom prst="rect">
                <a:avLst/>
              </a:prstGeom>
              <a:blipFill>
                <a:blip r:embed="rId28"/>
                <a:stretch>
                  <a:fillRect l="-5634" b="-6557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ttangolo 49">
                <a:extLst>
                  <a:ext uri="{FF2B5EF4-FFF2-40B4-BE49-F238E27FC236}">
                    <a16:creationId xmlns:a16="http://schemas.microsoft.com/office/drawing/2014/main" id="{DC49C30C-C7FF-ED04-EC4F-801791A06E31}"/>
                  </a:ext>
                </a:extLst>
              </p:cNvPr>
              <p:cNvSpPr/>
              <p:nvPr/>
            </p:nvSpPr>
            <p:spPr>
              <a:xfrm>
                <a:off x="10704512" y="3977188"/>
                <a:ext cx="432046" cy="369331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Rettangolo 49">
                <a:extLst>
                  <a:ext uri="{FF2B5EF4-FFF2-40B4-BE49-F238E27FC236}">
                    <a16:creationId xmlns:a16="http://schemas.microsoft.com/office/drawing/2014/main" id="{DC49C30C-C7FF-ED04-EC4F-801791A06E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4512" y="3977188"/>
                <a:ext cx="432046" cy="369331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Freccia a destra 50">
            <a:extLst>
              <a:ext uri="{FF2B5EF4-FFF2-40B4-BE49-F238E27FC236}">
                <a16:creationId xmlns:a16="http://schemas.microsoft.com/office/drawing/2014/main" id="{C2892F0B-0F05-6449-1D0E-0F07F2DFB354}"/>
              </a:ext>
            </a:extLst>
          </p:cNvPr>
          <p:cNvSpPr/>
          <p:nvPr/>
        </p:nvSpPr>
        <p:spPr>
          <a:xfrm>
            <a:off x="1360025" y="4822291"/>
            <a:ext cx="1740690" cy="288032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" name="Input penna 3">
                <a:extLst>
                  <a:ext uri="{FF2B5EF4-FFF2-40B4-BE49-F238E27FC236}">
                    <a16:creationId xmlns:a16="http://schemas.microsoft.com/office/drawing/2014/main" id="{A8A96564-60F3-0B3E-42D0-EEBDE6050AB5}"/>
                  </a:ext>
                </a:extLst>
              </p14:cNvPr>
              <p14:cNvContentPartPr/>
              <p14:nvPr/>
            </p14:nvContentPartPr>
            <p14:xfrm>
              <a:off x="7451403" y="2060221"/>
              <a:ext cx="232200" cy="363240"/>
            </p14:xfrm>
          </p:contentPart>
        </mc:Choice>
        <mc:Fallback xmlns="">
          <p:pic>
            <p:nvPicPr>
              <p:cNvPr id="4" name="Input penna 3">
                <a:extLst>
                  <a:ext uri="{FF2B5EF4-FFF2-40B4-BE49-F238E27FC236}">
                    <a16:creationId xmlns:a16="http://schemas.microsoft.com/office/drawing/2014/main" id="{A8A96564-60F3-0B3E-42D0-EEBDE6050AB5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445283" y="2054101"/>
                <a:ext cx="244440" cy="375480"/>
              </a:xfrm>
              <a:prstGeom prst="rect">
                <a:avLst/>
              </a:prstGeom>
            </p:spPr>
          </p:pic>
        </mc:Fallback>
      </mc:AlternateContent>
      <p:grpSp>
        <p:nvGrpSpPr>
          <p:cNvPr id="44" name="Gruppo 43">
            <a:extLst>
              <a:ext uri="{FF2B5EF4-FFF2-40B4-BE49-F238E27FC236}">
                <a16:creationId xmlns:a16="http://schemas.microsoft.com/office/drawing/2014/main" id="{F6E26930-9B17-D45E-BB38-2F945A76A522}"/>
              </a:ext>
            </a:extLst>
          </p:cNvPr>
          <p:cNvGrpSpPr/>
          <p:nvPr/>
        </p:nvGrpSpPr>
        <p:grpSpPr>
          <a:xfrm>
            <a:off x="7788723" y="1871941"/>
            <a:ext cx="507960" cy="215280"/>
            <a:chOff x="7788723" y="1871941"/>
            <a:chExt cx="507960" cy="21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4" name="Input penna 23">
                  <a:extLst>
                    <a:ext uri="{FF2B5EF4-FFF2-40B4-BE49-F238E27FC236}">
                      <a16:creationId xmlns:a16="http://schemas.microsoft.com/office/drawing/2014/main" id="{57242494-0075-A601-97EC-81BAD8A76244}"/>
                    </a:ext>
                  </a:extLst>
                </p14:cNvPr>
                <p14:cNvContentPartPr/>
                <p14:nvPr/>
              </p14:nvContentPartPr>
              <p14:xfrm>
                <a:off x="7788723" y="1880941"/>
                <a:ext cx="138600" cy="206280"/>
              </p14:xfrm>
            </p:contentPart>
          </mc:Choice>
          <mc:Fallback xmlns="">
            <p:pic>
              <p:nvPicPr>
                <p:cNvPr id="24" name="Input penna 23">
                  <a:extLst>
                    <a:ext uri="{FF2B5EF4-FFF2-40B4-BE49-F238E27FC236}">
                      <a16:creationId xmlns:a16="http://schemas.microsoft.com/office/drawing/2014/main" id="{57242494-0075-A601-97EC-81BAD8A7624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782603" y="1874821"/>
                  <a:ext cx="15084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5" name="Input penna 24">
                  <a:extLst>
                    <a:ext uri="{FF2B5EF4-FFF2-40B4-BE49-F238E27FC236}">
                      <a16:creationId xmlns:a16="http://schemas.microsoft.com/office/drawing/2014/main" id="{46CF8919-EEA6-F06C-12B7-BC311EC5296B}"/>
                    </a:ext>
                  </a:extLst>
                </p14:cNvPr>
                <p14:cNvContentPartPr/>
                <p14:nvPr/>
              </p14:nvContentPartPr>
              <p14:xfrm>
                <a:off x="7803483" y="1995781"/>
                <a:ext cx="109080" cy="9000"/>
              </p14:xfrm>
            </p:contentPart>
          </mc:Choice>
          <mc:Fallback xmlns="">
            <p:pic>
              <p:nvPicPr>
                <p:cNvPr id="25" name="Input penna 24">
                  <a:extLst>
                    <a:ext uri="{FF2B5EF4-FFF2-40B4-BE49-F238E27FC236}">
                      <a16:creationId xmlns:a16="http://schemas.microsoft.com/office/drawing/2014/main" id="{46CF8919-EEA6-F06C-12B7-BC311EC5296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797363" y="1989661"/>
                  <a:ext cx="12132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4" name="Input penna 33">
                  <a:extLst>
                    <a:ext uri="{FF2B5EF4-FFF2-40B4-BE49-F238E27FC236}">
                      <a16:creationId xmlns:a16="http://schemas.microsoft.com/office/drawing/2014/main" id="{554C848E-D933-A7A5-0CE4-F0DC7B76416D}"/>
                    </a:ext>
                  </a:extLst>
                </p14:cNvPr>
                <p14:cNvContentPartPr/>
                <p14:nvPr/>
              </p14:nvContentPartPr>
              <p14:xfrm>
                <a:off x="7961523" y="1886701"/>
                <a:ext cx="129600" cy="173520"/>
              </p14:xfrm>
            </p:contentPart>
          </mc:Choice>
          <mc:Fallback xmlns="">
            <p:pic>
              <p:nvPicPr>
                <p:cNvPr id="34" name="Input penna 33">
                  <a:extLst>
                    <a:ext uri="{FF2B5EF4-FFF2-40B4-BE49-F238E27FC236}">
                      <a16:creationId xmlns:a16="http://schemas.microsoft.com/office/drawing/2014/main" id="{554C848E-D933-A7A5-0CE4-F0DC7B76416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955403" y="1880581"/>
                  <a:ext cx="14184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5" name="Input penna 34">
                  <a:extLst>
                    <a:ext uri="{FF2B5EF4-FFF2-40B4-BE49-F238E27FC236}">
                      <a16:creationId xmlns:a16="http://schemas.microsoft.com/office/drawing/2014/main" id="{8FF7975A-7930-FF7D-76DE-DBD3769E15C5}"/>
                    </a:ext>
                  </a:extLst>
                </p14:cNvPr>
                <p14:cNvContentPartPr/>
                <p14:nvPr/>
              </p14:nvContentPartPr>
              <p14:xfrm>
                <a:off x="8137203" y="1871941"/>
                <a:ext cx="159480" cy="180360"/>
              </p14:xfrm>
            </p:contentPart>
          </mc:Choice>
          <mc:Fallback xmlns="">
            <p:pic>
              <p:nvPicPr>
                <p:cNvPr id="35" name="Input penna 34">
                  <a:extLst>
                    <a:ext uri="{FF2B5EF4-FFF2-40B4-BE49-F238E27FC236}">
                      <a16:creationId xmlns:a16="http://schemas.microsoft.com/office/drawing/2014/main" id="{8FF7975A-7930-FF7D-76DE-DBD3769E15C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131083" y="1865821"/>
                  <a:ext cx="171720" cy="192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5" name="Input penna 44">
                <a:extLst>
                  <a:ext uri="{FF2B5EF4-FFF2-40B4-BE49-F238E27FC236}">
                    <a16:creationId xmlns:a16="http://schemas.microsoft.com/office/drawing/2014/main" id="{0AB08027-375B-BF8E-1FD0-9D583F34B7D7}"/>
                  </a:ext>
                </a:extLst>
              </p14:cNvPr>
              <p14:cNvContentPartPr/>
              <p14:nvPr/>
            </p14:nvContentPartPr>
            <p14:xfrm>
              <a:off x="11102163" y="2269021"/>
              <a:ext cx="191880" cy="321120"/>
            </p14:xfrm>
          </p:contentPart>
        </mc:Choice>
        <mc:Fallback xmlns="">
          <p:pic>
            <p:nvPicPr>
              <p:cNvPr id="45" name="Input penna 44">
                <a:extLst>
                  <a:ext uri="{FF2B5EF4-FFF2-40B4-BE49-F238E27FC236}">
                    <a16:creationId xmlns:a16="http://schemas.microsoft.com/office/drawing/2014/main" id="{0AB08027-375B-BF8E-1FD0-9D583F34B7D7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1096043" y="2262901"/>
                <a:ext cx="204120" cy="333360"/>
              </a:xfrm>
              <a:prstGeom prst="rect">
                <a:avLst/>
              </a:prstGeom>
            </p:spPr>
          </p:pic>
        </mc:Fallback>
      </mc:AlternateContent>
      <p:grpSp>
        <p:nvGrpSpPr>
          <p:cNvPr id="61" name="Gruppo 60">
            <a:extLst>
              <a:ext uri="{FF2B5EF4-FFF2-40B4-BE49-F238E27FC236}">
                <a16:creationId xmlns:a16="http://schemas.microsoft.com/office/drawing/2014/main" id="{7A885EDB-E5E7-8E73-EFE6-F90207B6DA4A}"/>
              </a:ext>
            </a:extLst>
          </p:cNvPr>
          <p:cNvGrpSpPr/>
          <p:nvPr/>
        </p:nvGrpSpPr>
        <p:grpSpPr>
          <a:xfrm>
            <a:off x="10877883" y="1889581"/>
            <a:ext cx="916920" cy="258840"/>
            <a:chOff x="10877883" y="1889581"/>
            <a:chExt cx="916920" cy="258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6" name="Input penna 45">
                  <a:extLst>
                    <a:ext uri="{FF2B5EF4-FFF2-40B4-BE49-F238E27FC236}">
                      <a16:creationId xmlns:a16="http://schemas.microsoft.com/office/drawing/2014/main" id="{F3DB729F-2C41-0487-AF6A-37202DF386E2}"/>
                    </a:ext>
                  </a:extLst>
                </p14:cNvPr>
                <p14:cNvContentPartPr/>
                <p14:nvPr/>
              </p14:nvContentPartPr>
              <p14:xfrm>
                <a:off x="10877883" y="2016301"/>
                <a:ext cx="153000" cy="132120"/>
              </p14:xfrm>
            </p:contentPart>
          </mc:Choice>
          <mc:Fallback xmlns="">
            <p:pic>
              <p:nvPicPr>
                <p:cNvPr id="46" name="Input penna 45">
                  <a:extLst>
                    <a:ext uri="{FF2B5EF4-FFF2-40B4-BE49-F238E27FC236}">
                      <a16:creationId xmlns:a16="http://schemas.microsoft.com/office/drawing/2014/main" id="{F3DB729F-2C41-0487-AF6A-37202DF386E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871763" y="2010181"/>
                  <a:ext cx="16524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2" name="Input penna 51">
                  <a:extLst>
                    <a:ext uri="{FF2B5EF4-FFF2-40B4-BE49-F238E27FC236}">
                      <a16:creationId xmlns:a16="http://schemas.microsoft.com/office/drawing/2014/main" id="{6492482F-20EE-AAAD-8B51-A6FA620438B6}"/>
                    </a:ext>
                  </a:extLst>
                </p14:cNvPr>
                <p14:cNvContentPartPr/>
                <p14:nvPr/>
              </p14:nvContentPartPr>
              <p14:xfrm>
                <a:off x="11047803" y="1947541"/>
                <a:ext cx="118440" cy="180000"/>
              </p14:xfrm>
            </p:contentPart>
          </mc:Choice>
          <mc:Fallback xmlns="">
            <p:pic>
              <p:nvPicPr>
                <p:cNvPr id="52" name="Input penna 51">
                  <a:extLst>
                    <a:ext uri="{FF2B5EF4-FFF2-40B4-BE49-F238E27FC236}">
                      <a16:creationId xmlns:a16="http://schemas.microsoft.com/office/drawing/2014/main" id="{6492482F-20EE-AAAD-8B51-A6FA620438B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1041683" y="1941421"/>
                  <a:ext cx="13068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4" name="Input penna 53">
                  <a:extLst>
                    <a:ext uri="{FF2B5EF4-FFF2-40B4-BE49-F238E27FC236}">
                      <a16:creationId xmlns:a16="http://schemas.microsoft.com/office/drawing/2014/main" id="{EFA86613-52E7-D495-4D27-D504B15AED30}"/>
                    </a:ext>
                  </a:extLst>
                </p14:cNvPr>
                <p14:cNvContentPartPr/>
                <p14:nvPr/>
              </p14:nvContentPartPr>
              <p14:xfrm>
                <a:off x="11160483" y="1926661"/>
                <a:ext cx="105480" cy="211680"/>
              </p14:xfrm>
            </p:contentPart>
          </mc:Choice>
          <mc:Fallback xmlns="">
            <p:pic>
              <p:nvPicPr>
                <p:cNvPr id="54" name="Input penna 53">
                  <a:extLst>
                    <a:ext uri="{FF2B5EF4-FFF2-40B4-BE49-F238E27FC236}">
                      <a16:creationId xmlns:a16="http://schemas.microsoft.com/office/drawing/2014/main" id="{EFA86613-52E7-D495-4D27-D504B15AED3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1154363" y="1920541"/>
                  <a:ext cx="11772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5" name="Input penna 54">
                  <a:extLst>
                    <a:ext uri="{FF2B5EF4-FFF2-40B4-BE49-F238E27FC236}">
                      <a16:creationId xmlns:a16="http://schemas.microsoft.com/office/drawing/2014/main" id="{46A0DB8D-248F-01ED-D1EA-3DBD64B1989D}"/>
                    </a:ext>
                  </a:extLst>
                </p14:cNvPr>
                <p14:cNvContentPartPr/>
                <p14:nvPr/>
              </p14:nvContentPartPr>
              <p14:xfrm>
                <a:off x="11283243" y="2045461"/>
                <a:ext cx="10440" cy="82800"/>
              </p14:xfrm>
            </p:contentPart>
          </mc:Choice>
          <mc:Fallback xmlns="">
            <p:pic>
              <p:nvPicPr>
                <p:cNvPr id="55" name="Input penna 54">
                  <a:extLst>
                    <a:ext uri="{FF2B5EF4-FFF2-40B4-BE49-F238E27FC236}">
                      <a16:creationId xmlns:a16="http://schemas.microsoft.com/office/drawing/2014/main" id="{46A0DB8D-248F-01ED-D1EA-3DBD64B1989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1277123" y="2039341"/>
                  <a:ext cx="2268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6" name="Input penna 55">
                  <a:extLst>
                    <a:ext uri="{FF2B5EF4-FFF2-40B4-BE49-F238E27FC236}">
                      <a16:creationId xmlns:a16="http://schemas.microsoft.com/office/drawing/2014/main" id="{9C3FB412-E5E6-7927-F375-A0831DACA21A}"/>
                    </a:ext>
                  </a:extLst>
                </p14:cNvPr>
                <p14:cNvContentPartPr/>
                <p14:nvPr/>
              </p14:nvContentPartPr>
              <p14:xfrm>
                <a:off x="11299443" y="1909021"/>
                <a:ext cx="71280" cy="180720"/>
              </p14:xfrm>
            </p:contentPart>
          </mc:Choice>
          <mc:Fallback xmlns="">
            <p:pic>
              <p:nvPicPr>
                <p:cNvPr id="56" name="Input penna 55">
                  <a:extLst>
                    <a:ext uri="{FF2B5EF4-FFF2-40B4-BE49-F238E27FC236}">
                      <a16:creationId xmlns:a16="http://schemas.microsoft.com/office/drawing/2014/main" id="{9C3FB412-E5E6-7927-F375-A0831DACA21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1293323" y="1902901"/>
                  <a:ext cx="8352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7" name="Input penna 56">
                  <a:extLst>
                    <a:ext uri="{FF2B5EF4-FFF2-40B4-BE49-F238E27FC236}">
                      <a16:creationId xmlns:a16="http://schemas.microsoft.com/office/drawing/2014/main" id="{FB01C195-5B60-819C-6A2A-417B912625A7}"/>
                    </a:ext>
                  </a:extLst>
                </p14:cNvPr>
                <p14:cNvContentPartPr/>
                <p14:nvPr/>
              </p14:nvContentPartPr>
              <p14:xfrm>
                <a:off x="11327523" y="2013421"/>
                <a:ext cx="110880" cy="61560"/>
              </p14:xfrm>
            </p:contentPart>
          </mc:Choice>
          <mc:Fallback xmlns="">
            <p:pic>
              <p:nvPicPr>
                <p:cNvPr id="57" name="Input penna 56">
                  <a:extLst>
                    <a:ext uri="{FF2B5EF4-FFF2-40B4-BE49-F238E27FC236}">
                      <a16:creationId xmlns:a16="http://schemas.microsoft.com/office/drawing/2014/main" id="{FB01C195-5B60-819C-6A2A-417B912625A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1321403" y="2007301"/>
                  <a:ext cx="12312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8" name="Input penna 57">
                  <a:extLst>
                    <a:ext uri="{FF2B5EF4-FFF2-40B4-BE49-F238E27FC236}">
                      <a16:creationId xmlns:a16="http://schemas.microsoft.com/office/drawing/2014/main" id="{4139229A-F546-2C2F-A7F6-E4BF8804B705}"/>
                    </a:ext>
                  </a:extLst>
                </p14:cNvPr>
                <p14:cNvContentPartPr/>
                <p14:nvPr/>
              </p14:nvContentPartPr>
              <p14:xfrm>
                <a:off x="11464683" y="1889581"/>
                <a:ext cx="41040" cy="238680"/>
              </p14:xfrm>
            </p:contentPart>
          </mc:Choice>
          <mc:Fallback xmlns="">
            <p:pic>
              <p:nvPicPr>
                <p:cNvPr id="58" name="Input penna 57">
                  <a:extLst>
                    <a:ext uri="{FF2B5EF4-FFF2-40B4-BE49-F238E27FC236}">
                      <a16:creationId xmlns:a16="http://schemas.microsoft.com/office/drawing/2014/main" id="{4139229A-F546-2C2F-A7F6-E4BF8804B70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1458563" y="1883461"/>
                  <a:ext cx="5328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9" name="Input penna 58">
                  <a:extLst>
                    <a:ext uri="{FF2B5EF4-FFF2-40B4-BE49-F238E27FC236}">
                      <a16:creationId xmlns:a16="http://schemas.microsoft.com/office/drawing/2014/main" id="{D61C28DC-769F-FA6D-0EF4-49BAA0549AFA}"/>
                    </a:ext>
                  </a:extLst>
                </p14:cNvPr>
                <p14:cNvContentPartPr/>
                <p14:nvPr/>
              </p14:nvContentPartPr>
              <p14:xfrm>
                <a:off x="11532003" y="2029981"/>
                <a:ext cx="107280" cy="111960"/>
              </p14:xfrm>
            </p:contentPart>
          </mc:Choice>
          <mc:Fallback xmlns="">
            <p:pic>
              <p:nvPicPr>
                <p:cNvPr id="59" name="Input penna 58">
                  <a:extLst>
                    <a:ext uri="{FF2B5EF4-FFF2-40B4-BE49-F238E27FC236}">
                      <a16:creationId xmlns:a16="http://schemas.microsoft.com/office/drawing/2014/main" id="{D61C28DC-769F-FA6D-0EF4-49BAA0549AF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1525883" y="2023861"/>
                  <a:ext cx="11952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60" name="Input penna 59">
                  <a:extLst>
                    <a:ext uri="{FF2B5EF4-FFF2-40B4-BE49-F238E27FC236}">
                      <a16:creationId xmlns:a16="http://schemas.microsoft.com/office/drawing/2014/main" id="{CED5EDCA-CAB0-F6D5-C38B-49EB87CEB243}"/>
                    </a:ext>
                  </a:extLst>
                </p14:cNvPr>
                <p14:cNvContentPartPr/>
                <p14:nvPr/>
              </p14:nvContentPartPr>
              <p14:xfrm>
                <a:off x="11686443" y="2050501"/>
                <a:ext cx="108360" cy="86760"/>
              </p14:xfrm>
            </p:contentPart>
          </mc:Choice>
          <mc:Fallback xmlns="">
            <p:pic>
              <p:nvPicPr>
                <p:cNvPr id="60" name="Input penna 59">
                  <a:extLst>
                    <a:ext uri="{FF2B5EF4-FFF2-40B4-BE49-F238E27FC236}">
                      <a16:creationId xmlns:a16="http://schemas.microsoft.com/office/drawing/2014/main" id="{CED5EDCA-CAB0-F6D5-C38B-49EB87CEB24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1680323" y="2044381"/>
                  <a:ext cx="120600" cy="9900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62" name="Connettore diritto 61">
            <a:extLst>
              <a:ext uri="{FF2B5EF4-FFF2-40B4-BE49-F238E27FC236}">
                <a16:creationId xmlns:a16="http://schemas.microsoft.com/office/drawing/2014/main" id="{7ADE4F79-E000-5438-2D41-2E8BD8C00CA1}"/>
              </a:ext>
            </a:extLst>
          </p:cNvPr>
          <p:cNvCxnSpPr>
            <a:cxnSpLocks/>
          </p:cNvCxnSpPr>
          <p:nvPr/>
        </p:nvCxnSpPr>
        <p:spPr>
          <a:xfrm flipH="1">
            <a:off x="4331804" y="3977188"/>
            <a:ext cx="630070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ttore diritto 65">
            <a:extLst>
              <a:ext uri="{FF2B5EF4-FFF2-40B4-BE49-F238E27FC236}">
                <a16:creationId xmlns:a16="http://schemas.microsoft.com/office/drawing/2014/main" id="{CA446ED5-6B83-73C2-B1D2-C5A6C2089C6E}"/>
              </a:ext>
            </a:extLst>
          </p:cNvPr>
          <p:cNvCxnSpPr>
            <a:cxnSpLocks/>
          </p:cNvCxnSpPr>
          <p:nvPr/>
        </p:nvCxnSpPr>
        <p:spPr>
          <a:xfrm flipH="1">
            <a:off x="4403812" y="4346519"/>
            <a:ext cx="630070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ttore diritto 66">
            <a:extLst>
              <a:ext uri="{FF2B5EF4-FFF2-40B4-BE49-F238E27FC236}">
                <a16:creationId xmlns:a16="http://schemas.microsoft.com/office/drawing/2014/main" id="{36C23705-9BEA-8308-8B4F-21ED7150390F}"/>
              </a:ext>
            </a:extLst>
          </p:cNvPr>
          <p:cNvCxnSpPr>
            <a:cxnSpLocks/>
          </p:cNvCxnSpPr>
          <p:nvPr/>
        </p:nvCxnSpPr>
        <p:spPr>
          <a:xfrm flipH="1">
            <a:off x="4331804" y="3482424"/>
            <a:ext cx="630070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ttore diritto 67">
            <a:extLst>
              <a:ext uri="{FF2B5EF4-FFF2-40B4-BE49-F238E27FC236}">
                <a16:creationId xmlns:a16="http://schemas.microsoft.com/office/drawing/2014/main" id="{0110055C-3C5E-4530-D8D1-7217B339FA61}"/>
              </a:ext>
            </a:extLst>
          </p:cNvPr>
          <p:cNvCxnSpPr>
            <a:cxnSpLocks/>
          </p:cNvCxnSpPr>
          <p:nvPr/>
        </p:nvCxnSpPr>
        <p:spPr>
          <a:xfrm flipH="1">
            <a:off x="4331804" y="3851756"/>
            <a:ext cx="630070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ttore diritto 68">
            <a:extLst>
              <a:ext uri="{FF2B5EF4-FFF2-40B4-BE49-F238E27FC236}">
                <a16:creationId xmlns:a16="http://schemas.microsoft.com/office/drawing/2014/main" id="{3CBB3DDD-8195-BFF2-FBE8-1DAFB2C2C141}"/>
              </a:ext>
            </a:extLst>
          </p:cNvPr>
          <p:cNvCxnSpPr>
            <a:cxnSpLocks/>
          </p:cNvCxnSpPr>
          <p:nvPr/>
        </p:nvCxnSpPr>
        <p:spPr>
          <a:xfrm flipH="1">
            <a:off x="4331804" y="3356992"/>
            <a:ext cx="630070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ttore diritto 69">
            <a:extLst>
              <a:ext uri="{FF2B5EF4-FFF2-40B4-BE49-F238E27FC236}">
                <a16:creationId xmlns:a16="http://schemas.microsoft.com/office/drawing/2014/main" id="{5ADFA574-20E6-B2FF-8F68-4A47DF2897F0}"/>
              </a:ext>
            </a:extLst>
          </p:cNvPr>
          <p:cNvCxnSpPr>
            <a:cxnSpLocks/>
          </p:cNvCxnSpPr>
          <p:nvPr/>
        </p:nvCxnSpPr>
        <p:spPr>
          <a:xfrm flipH="1">
            <a:off x="4331804" y="2987677"/>
            <a:ext cx="630070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ttore diritto 70">
            <a:extLst>
              <a:ext uri="{FF2B5EF4-FFF2-40B4-BE49-F238E27FC236}">
                <a16:creationId xmlns:a16="http://schemas.microsoft.com/office/drawing/2014/main" id="{00E7063A-90F1-4833-98AE-FE32946C54F5}"/>
              </a:ext>
            </a:extLst>
          </p:cNvPr>
          <p:cNvCxnSpPr>
            <a:cxnSpLocks/>
          </p:cNvCxnSpPr>
          <p:nvPr/>
        </p:nvCxnSpPr>
        <p:spPr>
          <a:xfrm flipH="1">
            <a:off x="4331804" y="2862227"/>
            <a:ext cx="630070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ttore diritto 71">
            <a:extLst>
              <a:ext uri="{FF2B5EF4-FFF2-40B4-BE49-F238E27FC236}">
                <a16:creationId xmlns:a16="http://schemas.microsoft.com/office/drawing/2014/main" id="{90D9E60B-E496-958E-CABA-1E0BC2BD7752}"/>
              </a:ext>
            </a:extLst>
          </p:cNvPr>
          <p:cNvCxnSpPr>
            <a:cxnSpLocks/>
          </p:cNvCxnSpPr>
          <p:nvPr/>
        </p:nvCxnSpPr>
        <p:spPr>
          <a:xfrm flipH="1">
            <a:off x="4331804" y="2492896"/>
            <a:ext cx="630070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ttangolo 73">
            <a:extLst>
              <a:ext uri="{FF2B5EF4-FFF2-40B4-BE49-F238E27FC236}">
                <a16:creationId xmlns:a16="http://schemas.microsoft.com/office/drawing/2014/main" id="{943BBA54-2156-59F0-EE13-F3BCD425E39A}"/>
              </a:ext>
            </a:extLst>
          </p:cNvPr>
          <p:cNvSpPr/>
          <p:nvPr/>
        </p:nvSpPr>
        <p:spPr>
          <a:xfrm>
            <a:off x="4331001" y="2492896"/>
            <a:ext cx="900093" cy="36933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5" name="Rettangolo 74">
            <a:extLst>
              <a:ext uri="{FF2B5EF4-FFF2-40B4-BE49-F238E27FC236}">
                <a16:creationId xmlns:a16="http://schemas.microsoft.com/office/drawing/2014/main" id="{84F59E06-221C-68E9-79D9-7D725CFF5D80}"/>
              </a:ext>
            </a:extLst>
          </p:cNvPr>
          <p:cNvSpPr/>
          <p:nvPr/>
        </p:nvSpPr>
        <p:spPr>
          <a:xfrm>
            <a:off x="5230692" y="2492896"/>
            <a:ext cx="900093" cy="36933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7" name="Rettangolo 76">
            <a:extLst>
              <a:ext uri="{FF2B5EF4-FFF2-40B4-BE49-F238E27FC236}">
                <a16:creationId xmlns:a16="http://schemas.microsoft.com/office/drawing/2014/main" id="{F56AD031-B247-2003-1971-721559C35698}"/>
              </a:ext>
            </a:extLst>
          </p:cNvPr>
          <p:cNvSpPr/>
          <p:nvPr/>
        </p:nvSpPr>
        <p:spPr>
          <a:xfrm>
            <a:off x="6132007" y="2492896"/>
            <a:ext cx="900093" cy="36933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8" name="Rettangolo 77">
            <a:extLst>
              <a:ext uri="{FF2B5EF4-FFF2-40B4-BE49-F238E27FC236}">
                <a16:creationId xmlns:a16="http://schemas.microsoft.com/office/drawing/2014/main" id="{E852E485-4B59-1192-A119-7F5608F2E3C2}"/>
              </a:ext>
            </a:extLst>
          </p:cNvPr>
          <p:cNvSpPr/>
          <p:nvPr/>
        </p:nvSpPr>
        <p:spPr>
          <a:xfrm>
            <a:off x="4330599" y="2987660"/>
            <a:ext cx="900093" cy="36933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9" name="Rettangolo 78">
            <a:extLst>
              <a:ext uri="{FF2B5EF4-FFF2-40B4-BE49-F238E27FC236}">
                <a16:creationId xmlns:a16="http://schemas.microsoft.com/office/drawing/2014/main" id="{63980149-819A-B5EF-AB4F-44EA6EFE478F}"/>
              </a:ext>
            </a:extLst>
          </p:cNvPr>
          <p:cNvSpPr/>
          <p:nvPr/>
        </p:nvSpPr>
        <p:spPr>
          <a:xfrm>
            <a:off x="4330599" y="3482628"/>
            <a:ext cx="900093" cy="36933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0" name="Rettangolo 79">
            <a:extLst>
              <a:ext uri="{FF2B5EF4-FFF2-40B4-BE49-F238E27FC236}">
                <a16:creationId xmlns:a16="http://schemas.microsoft.com/office/drawing/2014/main" id="{B8EF474B-E4E0-FAE5-4F53-9EA83F356A99}"/>
              </a:ext>
            </a:extLst>
          </p:cNvPr>
          <p:cNvSpPr/>
          <p:nvPr/>
        </p:nvSpPr>
        <p:spPr>
          <a:xfrm>
            <a:off x="5230692" y="2987659"/>
            <a:ext cx="900093" cy="36933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1" name="Rettangolo 80">
            <a:extLst>
              <a:ext uri="{FF2B5EF4-FFF2-40B4-BE49-F238E27FC236}">
                <a16:creationId xmlns:a16="http://schemas.microsoft.com/office/drawing/2014/main" id="{C2984F2D-86FA-5260-25DB-78476A7F02F6}"/>
              </a:ext>
            </a:extLst>
          </p:cNvPr>
          <p:cNvSpPr/>
          <p:nvPr/>
        </p:nvSpPr>
        <p:spPr>
          <a:xfrm>
            <a:off x="9731805" y="2987659"/>
            <a:ext cx="900093" cy="36933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2" name="Rettangolo 81">
            <a:extLst>
              <a:ext uri="{FF2B5EF4-FFF2-40B4-BE49-F238E27FC236}">
                <a16:creationId xmlns:a16="http://schemas.microsoft.com/office/drawing/2014/main" id="{7211F879-6269-7DBA-DED6-53B394AF0548}"/>
              </a:ext>
            </a:extLst>
          </p:cNvPr>
          <p:cNvSpPr/>
          <p:nvPr/>
        </p:nvSpPr>
        <p:spPr>
          <a:xfrm>
            <a:off x="9731805" y="3499844"/>
            <a:ext cx="900093" cy="36933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3" name="Rettangolo 82">
            <a:extLst>
              <a:ext uri="{FF2B5EF4-FFF2-40B4-BE49-F238E27FC236}">
                <a16:creationId xmlns:a16="http://schemas.microsoft.com/office/drawing/2014/main" id="{DFD9868E-9F91-6798-91CA-118DBC2F02C8}"/>
              </a:ext>
            </a:extLst>
          </p:cNvPr>
          <p:cNvSpPr/>
          <p:nvPr/>
        </p:nvSpPr>
        <p:spPr>
          <a:xfrm>
            <a:off x="9731805" y="3982068"/>
            <a:ext cx="900093" cy="36933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4" name="Rettangolo 83">
            <a:extLst>
              <a:ext uri="{FF2B5EF4-FFF2-40B4-BE49-F238E27FC236}">
                <a16:creationId xmlns:a16="http://schemas.microsoft.com/office/drawing/2014/main" id="{334496FC-A579-13D0-C251-C5DC4677EAD0}"/>
              </a:ext>
            </a:extLst>
          </p:cNvPr>
          <p:cNvSpPr/>
          <p:nvPr/>
        </p:nvSpPr>
        <p:spPr>
          <a:xfrm>
            <a:off x="8831698" y="3499844"/>
            <a:ext cx="900093" cy="36933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5" name="Rettangolo 84">
            <a:extLst>
              <a:ext uri="{FF2B5EF4-FFF2-40B4-BE49-F238E27FC236}">
                <a16:creationId xmlns:a16="http://schemas.microsoft.com/office/drawing/2014/main" id="{07815A92-52AF-9210-5935-ED3FE5A0C6D6}"/>
              </a:ext>
            </a:extLst>
          </p:cNvPr>
          <p:cNvSpPr/>
          <p:nvPr/>
        </p:nvSpPr>
        <p:spPr>
          <a:xfrm>
            <a:off x="8831698" y="3982068"/>
            <a:ext cx="900093" cy="36933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6" name="Rettangolo 85">
            <a:extLst>
              <a:ext uri="{FF2B5EF4-FFF2-40B4-BE49-F238E27FC236}">
                <a16:creationId xmlns:a16="http://schemas.microsoft.com/office/drawing/2014/main" id="{324279FD-5314-96F2-FD89-B268F882B715}"/>
              </a:ext>
            </a:extLst>
          </p:cNvPr>
          <p:cNvSpPr/>
          <p:nvPr/>
        </p:nvSpPr>
        <p:spPr>
          <a:xfrm>
            <a:off x="7931298" y="3982068"/>
            <a:ext cx="900093" cy="36933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7" name="Freccia a destra 86">
            <a:extLst>
              <a:ext uri="{FF2B5EF4-FFF2-40B4-BE49-F238E27FC236}">
                <a16:creationId xmlns:a16="http://schemas.microsoft.com/office/drawing/2014/main" id="{ED0D6D70-6FD5-C83A-CB14-F0CB5E66D652}"/>
              </a:ext>
            </a:extLst>
          </p:cNvPr>
          <p:cNvSpPr/>
          <p:nvPr/>
        </p:nvSpPr>
        <p:spPr>
          <a:xfrm>
            <a:off x="6813258" y="5523289"/>
            <a:ext cx="1740690" cy="288032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7864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0BDE2A-B646-0D8D-9249-6CE9046B9B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Sequential multiplier*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7C767C3-5387-C1D2-9D99-1832BBDE1B55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Logic for calculation of AND products</a:t>
            </a:r>
          </a:p>
          <a:p>
            <a:endParaRPr lang="en-US" dirty="0"/>
          </a:p>
          <a:p>
            <a:r>
              <a:rPr lang="en-US" dirty="0"/>
              <a:t>One adder</a:t>
            </a:r>
          </a:p>
          <a:p>
            <a:pPr lvl="1"/>
            <a:r>
              <a:rPr lang="en-US" dirty="0"/>
              <a:t>The RCA we saw before</a:t>
            </a:r>
          </a:p>
          <a:p>
            <a:endParaRPr lang="en-US" dirty="0"/>
          </a:p>
          <a:p>
            <a:r>
              <a:rPr lang="en-US" dirty="0"/>
              <a:t>A register to store partial products</a:t>
            </a:r>
          </a:p>
          <a:p>
            <a:endParaRPr lang="en-US" dirty="0"/>
          </a:p>
          <a:p>
            <a:r>
              <a:rPr lang="en-US" dirty="0"/>
              <a:t>Requiring </a:t>
            </a:r>
            <a:r>
              <a:rPr lang="en-US" b="1" dirty="0"/>
              <a:t>N – 1 steps/cycles</a:t>
            </a:r>
            <a:r>
              <a:rPr lang="en-US" dirty="0"/>
              <a:t> to perform the multiplication</a:t>
            </a:r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7113862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0BDE2A-B646-0D8D-9249-6CE9046B9B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360" y="846709"/>
            <a:ext cx="11521280" cy="602723"/>
          </a:xfrm>
        </p:spPr>
        <p:txBody>
          <a:bodyPr/>
          <a:lstStyle/>
          <a:p>
            <a:r>
              <a:rPr lang="en-US" dirty="0"/>
              <a:t>Combinational multiplier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7C767C3-5387-C1D2-9D99-1832BBDE1B55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N = 4</a:t>
            </a:r>
          </a:p>
          <a:p>
            <a:pPr lvl="1"/>
            <a:endParaRPr lang="en-US" sz="1800" dirty="0"/>
          </a:p>
        </p:txBody>
      </p:sp>
      <p:pic>
        <p:nvPicPr>
          <p:cNvPr id="112" name="Immagine 111">
            <a:extLst>
              <a:ext uri="{FF2B5EF4-FFF2-40B4-BE49-F238E27FC236}">
                <a16:creationId xmlns:a16="http://schemas.microsoft.com/office/drawing/2014/main" id="{92BB9A68-3BAA-0151-3D70-27760E6CB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262" y="1484784"/>
            <a:ext cx="9033410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1619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0BDE2A-B646-0D8D-9249-6CE9046B9B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360" y="846709"/>
            <a:ext cx="11521280" cy="602723"/>
          </a:xfrm>
        </p:spPr>
        <p:txBody>
          <a:bodyPr/>
          <a:lstStyle/>
          <a:p>
            <a:r>
              <a:rPr lang="en-US" dirty="0"/>
              <a:t>Combinational multiplier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7C767C3-5387-C1D2-9D99-1832BBDE1B55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N = 4</a:t>
            </a:r>
          </a:p>
          <a:p>
            <a:pPr lvl="1"/>
            <a:r>
              <a:rPr lang="en-US" dirty="0"/>
              <a:t>3x 4-bit RCAs</a:t>
            </a:r>
          </a:p>
          <a:p>
            <a:pPr lvl="4"/>
            <a:endParaRPr lang="en-US" dirty="0"/>
          </a:p>
          <a:p>
            <a:r>
              <a:rPr lang="en-US" dirty="0"/>
              <a:t>In general</a:t>
            </a:r>
          </a:p>
          <a:p>
            <a:pPr lvl="1"/>
            <a:r>
              <a:rPr lang="en-US" dirty="0"/>
              <a:t>N – 1x RCAs</a:t>
            </a:r>
          </a:p>
          <a:p>
            <a:pPr lvl="1"/>
            <a:r>
              <a:rPr lang="en-US" dirty="0"/>
              <a:t>Each of N bits</a:t>
            </a:r>
          </a:p>
          <a:p>
            <a:pPr lvl="3"/>
            <a:endParaRPr lang="en-US" dirty="0"/>
          </a:p>
          <a:p>
            <a:r>
              <a:rPr lang="en-US" dirty="0"/>
              <a:t>Plus logic for AND!!!</a:t>
            </a:r>
          </a:p>
        </p:txBody>
      </p:sp>
      <p:pic>
        <p:nvPicPr>
          <p:cNvPr id="109" name="Immagine 108">
            <a:extLst>
              <a:ext uri="{FF2B5EF4-FFF2-40B4-BE49-F238E27FC236}">
                <a16:creationId xmlns:a16="http://schemas.microsoft.com/office/drawing/2014/main" id="{D2525AB5-6944-C400-AF62-F82FC6DF7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262" y="1484784"/>
            <a:ext cx="9033410" cy="417646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put penna 3">
                <a:extLst>
                  <a:ext uri="{FF2B5EF4-FFF2-40B4-BE49-F238E27FC236}">
                    <a16:creationId xmlns:a16="http://schemas.microsoft.com/office/drawing/2014/main" id="{F258E628-19E5-C00A-20D6-B1D0E9FDAB7A}"/>
                  </a:ext>
                </a:extLst>
              </p14:cNvPr>
              <p14:cNvContentPartPr/>
              <p14:nvPr/>
            </p14:nvContentPartPr>
            <p14:xfrm>
              <a:off x="6451576" y="2427045"/>
              <a:ext cx="4723560" cy="306720"/>
            </p14:xfrm>
          </p:contentPart>
        </mc:Choice>
        <mc:Fallback xmlns="">
          <p:pic>
            <p:nvPicPr>
              <p:cNvPr id="4" name="Input penna 3">
                <a:extLst>
                  <a:ext uri="{FF2B5EF4-FFF2-40B4-BE49-F238E27FC236}">
                    <a16:creationId xmlns:a16="http://schemas.microsoft.com/office/drawing/2014/main" id="{F258E628-19E5-C00A-20D6-B1D0E9FDAB7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97576" y="2319045"/>
                <a:ext cx="4831200" cy="52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put penna 4">
                <a:extLst>
                  <a:ext uri="{FF2B5EF4-FFF2-40B4-BE49-F238E27FC236}">
                    <a16:creationId xmlns:a16="http://schemas.microsoft.com/office/drawing/2014/main" id="{EA5B6FD3-3372-F611-3034-B938A762CD6D}"/>
                  </a:ext>
                </a:extLst>
              </p14:cNvPr>
              <p14:cNvContentPartPr/>
              <p14:nvPr/>
            </p14:nvContentPartPr>
            <p14:xfrm>
              <a:off x="6465616" y="2380965"/>
              <a:ext cx="100800" cy="20160"/>
            </p14:xfrm>
          </p:contentPart>
        </mc:Choice>
        <mc:Fallback xmlns="">
          <p:pic>
            <p:nvPicPr>
              <p:cNvPr id="5" name="Input penna 4">
                <a:extLst>
                  <a:ext uri="{FF2B5EF4-FFF2-40B4-BE49-F238E27FC236}">
                    <a16:creationId xmlns:a16="http://schemas.microsoft.com/office/drawing/2014/main" id="{EA5B6FD3-3372-F611-3034-B938A762CD6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411976" y="2272965"/>
                <a:ext cx="208440" cy="2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Input penna 5">
                <a:extLst>
                  <a:ext uri="{FF2B5EF4-FFF2-40B4-BE49-F238E27FC236}">
                    <a16:creationId xmlns:a16="http://schemas.microsoft.com/office/drawing/2014/main" id="{DB21119B-4EC9-10EE-271F-546014EA815B}"/>
                  </a:ext>
                </a:extLst>
              </p14:cNvPr>
              <p14:cNvContentPartPr/>
              <p14:nvPr/>
            </p14:nvContentPartPr>
            <p14:xfrm>
              <a:off x="5328376" y="3525405"/>
              <a:ext cx="4655520" cy="316800"/>
            </p14:xfrm>
          </p:contentPart>
        </mc:Choice>
        <mc:Fallback xmlns="">
          <p:pic>
            <p:nvPicPr>
              <p:cNvPr id="6" name="Input penna 5">
                <a:extLst>
                  <a:ext uri="{FF2B5EF4-FFF2-40B4-BE49-F238E27FC236}">
                    <a16:creationId xmlns:a16="http://schemas.microsoft.com/office/drawing/2014/main" id="{DB21119B-4EC9-10EE-271F-546014EA815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274736" y="3417405"/>
                <a:ext cx="4763160" cy="53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" name="Input penna 6">
                <a:extLst>
                  <a:ext uri="{FF2B5EF4-FFF2-40B4-BE49-F238E27FC236}">
                    <a16:creationId xmlns:a16="http://schemas.microsoft.com/office/drawing/2014/main" id="{483F0AC0-75DD-13D5-00BD-8000BE0B891C}"/>
                  </a:ext>
                </a:extLst>
              </p14:cNvPr>
              <p14:cNvContentPartPr/>
              <p14:nvPr/>
            </p14:nvContentPartPr>
            <p14:xfrm>
              <a:off x="4158376" y="4659405"/>
              <a:ext cx="4647960" cy="284760"/>
            </p14:xfrm>
          </p:contentPart>
        </mc:Choice>
        <mc:Fallback xmlns="">
          <p:pic>
            <p:nvPicPr>
              <p:cNvPr id="7" name="Input penna 6">
                <a:extLst>
                  <a:ext uri="{FF2B5EF4-FFF2-40B4-BE49-F238E27FC236}">
                    <a16:creationId xmlns:a16="http://schemas.microsoft.com/office/drawing/2014/main" id="{483F0AC0-75DD-13D5-00BD-8000BE0B891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104376" y="4551405"/>
                <a:ext cx="4755600" cy="500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uppo 16">
            <a:extLst>
              <a:ext uri="{FF2B5EF4-FFF2-40B4-BE49-F238E27FC236}">
                <a16:creationId xmlns:a16="http://schemas.microsoft.com/office/drawing/2014/main" id="{33274A20-4FC2-D51A-E817-8097A98DE50A}"/>
              </a:ext>
            </a:extLst>
          </p:cNvPr>
          <p:cNvGrpSpPr/>
          <p:nvPr/>
        </p:nvGrpSpPr>
        <p:grpSpPr>
          <a:xfrm>
            <a:off x="3929776" y="1576365"/>
            <a:ext cx="2481480" cy="3030480"/>
            <a:chOff x="3624243" y="1720381"/>
            <a:chExt cx="2481480" cy="3030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Input penna 7">
                  <a:extLst>
                    <a:ext uri="{FF2B5EF4-FFF2-40B4-BE49-F238E27FC236}">
                      <a16:creationId xmlns:a16="http://schemas.microsoft.com/office/drawing/2014/main" id="{17F78972-706C-208C-4F6D-E30772BAACD9}"/>
                    </a:ext>
                  </a:extLst>
                </p14:cNvPr>
                <p14:cNvContentPartPr/>
                <p14:nvPr/>
              </p14:nvContentPartPr>
              <p14:xfrm>
                <a:off x="3920883" y="1729021"/>
                <a:ext cx="177480" cy="284400"/>
              </p14:xfrm>
            </p:contentPart>
          </mc:Choice>
          <mc:Fallback xmlns="">
            <p:pic>
              <p:nvPicPr>
                <p:cNvPr id="8" name="Input penna 7">
                  <a:extLst>
                    <a:ext uri="{FF2B5EF4-FFF2-40B4-BE49-F238E27FC236}">
                      <a16:creationId xmlns:a16="http://schemas.microsoft.com/office/drawing/2014/main" id="{17F78972-706C-208C-4F6D-E30772BAACD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914763" y="1722901"/>
                  <a:ext cx="18972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9" name="Input penna 8">
                  <a:extLst>
                    <a:ext uri="{FF2B5EF4-FFF2-40B4-BE49-F238E27FC236}">
                      <a16:creationId xmlns:a16="http://schemas.microsoft.com/office/drawing/2014/main" id="{1C8E0E50-5F74-EBBA-CC47-8FE68D2C5AA4}"/>
                    </a:ext>
                  </a:extLst>
                </p14:cNvPr>
                <p14:cNvContentPartPr/>
                <p14:nvPr/>
              </p14:nvContentPartPr>
              <p14:xfrm>
                <a:off x="4118883" y="1763581"/>
                <a:ext cx="183240" cy="213840"/>
              </p14:xfrm>
            </p:contentPart>
          </mc:Choice>
          <mc:Fallback xmlns="">
            <p:pic>
              <p:nvPicPr>
                <p:cNvPr id="9" name="Input penna 8">
                  <a:extLst>
                    <a:ext uri="{FF2B5EF4-FFF2-40B4-BE49-F238E27FC236}">
                      <a16:creationId xmlns:a16="http://schemas.microsoft.com/office/drawing/2014/main" id="{1C8E0E50-5F74-EBBA-CC47-8FE68D2C5AA4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112763" y="1757461"/>
                  <a:ext cx="19548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0" name="Input penna 9">
                  <a:extLst>
                    <a:ext uri="{FF2B5EF4-FFF2-40B4-BE49-F238E27FC236}">
                      <a16:creationId xmlns:a16="http://schemas.microsoft.com/office/drawing/2014/main" id="{8CBD377F-5AC5-7F2C-F7C9-3CDBB601ACB9}"/>
                    </a:ext>
                  </a:extLst>
                </p14:cNvPr>
                <p14:cNvContentPartPr/>
                <p14:nvPr/>
              </p14:nvContentPartPr>
              <p14:xfrm>
                <a:off x="4359363" y="1720381"/>
                <a:ext cx="138960" cy="264600"/>
              </p14:xfrm>
            </p:contentPart>
          </mc:Choice>
          <mc:Fallback xmlns="">
            <p:pic>
              <p:nvPicPr>
                <p:cNvPr id="10" name="Input penna 9">
                  <a:extLst>
                    <a:ext uri="{FF2B5EF4-FFF2-40B4-BE49-F238E27FC236}">
                      <a16:creationId xmlns:a16="http://schemas.microsoft.com/office/drawing/2014/main" id="{8CBD377F-5AC5-7F2C-F7C9-3CDBB601ACB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353243" y="1714261"/>
                  <a:ext cx="15120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1" name="Input penna 10">
                  <a:extLst>
                    <a:ext uri="{FF2B5EF4-FFF2-40B4-BE49-F238E27FC236}">
                      <a16:creationId xmlns:a16="http://schemas.microsoft.com/office/drawing/2014/main" id="{6D34F68F-9A5A-442E-6376-4BC79A028011}"/>
                    </a:ext>
                  </a:extLst>
                </p14:cNvPr>
                <p14:cNvContentPartPr/>
                <p14:nvPr/>
              </p14:nvContentPartPr>
              <p14:xfrm>
                <a:off x="4404003" y="1891741"/>
                <a:ext cx="110160" cy="9360"/>
              </p14:xfrm>
            </p:contentPart>
          </mc:Choice>
          <mc:Fallback xmlns="">
            <p:pic>
              <p:nvPicPr>
                <p:cNvPr id="11" name="Input penna 10">
                  <a:extLst>
                    <a:ext uri="{FF2B5EF4-FFF2-40B4-BE49-F238E27FC236}">
                      <a16:creationId xmlns:a16="http://schemas.microsoft.com/office/drawing/2014/main" id="{6D34F68F-9A5A-442E-6376-4BC79A028011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397883" y="1885621"/>
                  <a:ext cx="1224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2" name="Input penna 11">
                  <a:extLst>
                    <a:ext uri="{FF2B5EF4-FFF2-40B4-BE49-F238E27FC236}">
                      <a16:creationId xmlns:a16="http://schemas.microsoft.com/office/drawing/2014/main" id="{D6022DEC-27B9-81CA-11C8-1D6131FE5770}"/>
                    </a:ext>
                  </a:extLst>
                </p14:cNvPr>
                <p14:cNvContentPartPr/>
                <p14:nvPr/>
              </p14:nvContentPartPr>
              <p14:xfrm>
                <a:off x="4903323" y="1967341"/>
                <a:ext cx="1202400" cy="540360"/>
              </p14:xfrm>
            </p:contentPart>
          </mc:Choice>
          <mc:Fallback xmlns="">
            <p:pic>
              <p:nvPicPr>
                <p:cNvPr id="12" name="Input penna 11">
                  <a:extLst>
                    <a:ext uri="{FF2B5EF4-FFF2-40B4-BE49-F238E27FC236}">
                      <a16:creationId xmlns:a16="http://schemas.microsoft.com/office/drawing/2014/main" id="{D6022DEC-27B9-81CA-11C8-1D6131FE5770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897203" y="1961221"/>
                  <a:ext cx="1214640" cy="55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4" name="Input penna 13">
                  <a:extLst>
                    <a:ext uri="{FF2B5EF4-FFF2-40B4-BE49-F238E27FC236}">
                      <a16:creationId xmlns:a16="http://schemas.microsoft.com/office/drawing/2014/main" id="{35FAAD37-F1B9-6C34-2AA2-CC3B50DA124C}"/>
                    </a:ext>
                  </a:extLst>
                </p14:cNvPr>
                <p14:cNvContentPartPr/>
                <p14:nvPr/>
              </p14:nvContentPartPr>
              <p14:xfrm>
                <a:off x="4713243" y="2190181"/>
                <a:ext cx="233280" cy="1345320"/>
              </p14:xfrm>
            </p:contentPart>
          </mc:Choice>
          <mc:Fallback xmlns="">
            <p:pic>
              <p:nvPicPr>
                <p:cNvPr id="14" name="Input penna 13">
                  <a:extLst>
                    <a:ext uri="{FF2B5EF4-FFF2-40B4-BE49-F238E27FC236}">
                      <a16:creationId xmlns:a16="http://schemas.microsoft.com/office/drawing/2014/main" id="{35FAAD37-F1B9-6C34-2AA2-CC3B50DA124C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707123" y="2184061"/>
                  <a:ext cx="245520" cy="135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6" name="Input penna 15">
                  <a:extLst>
                    <a:ext uri="{FF2B5EF4-FFF2-40B4-BE49-F238E27FC236}">
                      <a16:creationId xmlns:a16="http://schemas.microsoft.com/office/drawing/2014/main" id="{7438C061-7333-0F93-3DB9-5E80780A3E9E}"/>
                    </a:ext>
                  </a:extLst>
                </p14:cNvPr>
                <p14:cNvContentPartPr/>
                <p14:nvPr/>
              </p14:nvContentPartPr>
              <p14:xfrm>
                <a:off x="3624243" y="2223301"/>
                <a:ext cx="426240" cy="2527560"/>
              </p14:xfrm>
            </p:contentPart>
          </mc:Choice>
          <mc:Fallback xmlns="">
            <p:pic>
              <p:nvPicPr>
                <p:cNvPr id="16" name="Input penna 15">
                  <a:extLst>
                    <a:ext uri="{FF2B5EF4-FFF2-40B4-BE49-F238E27FC236}">
                      <a16:creationId xmlns:a16="http://schemas.microsoft.com/office/drawing/2014/main" id="{7438C061-7333-0F93-3DB9-5E80780A3E9E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618123" y="2217181"/>
                  <a:ext cx="438480" cy="2539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1151981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0BDE2A-B646-0D8D-9249-6CE9046B9B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Divisor*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7C767C3-5387-C1D2-9D99-1832BBDE1B55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Similarly to multiplier, the divisor can be implemented exploiting again an adder (RCA) supporting two’s complement addition</a:t>
            </a:r>
          </a:p>
          <a:p>
            <a:pPr lvl="1"/>
            <a:r>
              <a:rPr lang="en-US" dirty="0"/>
              <a:t>Division can be split in a sequence of subtractions and comparison</a:t>
            </a:r>
          </a:p>
          <a:p>
            <a:pPr lvl="1"/>
            <a:r>
              <a:rPr lang="en-US" dirty="0"/>
              <a:t>Example: 63 / 12</a:t>
            </a:r>
          </a:p>
          <a:p>
            <a:pPr lvl="2"/>
            <a:r>
              <a:rPr lang="en-US" dirty="0"/>
              <a:t>Quotient = 0</a:t>
            </a:r>
          </a:p>
          <a:p>
            <a:pPr lvl="2"/>
            <a:r>
              <a:rPr lang="en-US" dirty="0"/>
              <a:t>63 – 12 = 51 	→ Quotient += 1 (1), 51 &gt; 12 ? Yes </a:t>
            </a:r>
          </a:p>
          <a:p>
            <a:pPr lvl="2"/>
            <a:r>
              <a:rPr lang="en-US" dirty="0"/>
              <a:t>51 – 12 = 39 	→ Quotient += 1 (2), 39 &gt; 12 ? Yes</a:t>
            </a:r>
          </a:p>
          <a:p>
            <a:pPr lvl="2"/>
            <a:r>
              <a:rPr lang="en-US" dirty="0"/>
              <a:t>39 – 12 = 27 	→ Quotient += 1 (3), 13 &gt; 12 ? Yes</a:t>
            </a:r>
          </a:p>
          <a:p>
            <a:pPr lvl="2"/>
            <a:r>
              <a:rPr lang="en-US" dirty="0"/>
              <a:t>27 – 12 = 15 	→ Quotient += 1 (4), 15 &gt; 12 ? Yes</a:t>
            </a:r>
          </a:p>
          <a:p>
            <a:pPr lvl="2"/>
            <a:r>
              <a:rPr lang="en-US" dirty="0"/>
              <a:t>15 – 12 = 3	→ Quotient += 1 (5),   3 &gt; 12 ? No	→ Reminder = 3</a:t>
            </a:r>
          </a:p>
          <a:p>
            <a:endParaRPr lang="en-US" dirty="0"/>
          </a:p>
          <a:p>
            <a:pPr lvl="1"/>
            <a:r>
              <a:rPr lang="en-US" dirty="0"/>
              <a:t>Or other combinational circuits can be implemented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9035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0BDE2A-B646-0D8D-9249-6CE9046B9B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Multiplicator/Divisor*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7C767C3-5387-C1D2-9D99-1832BBDE1B55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We are not going to see the circuit of a combinational divisor, however …</a:t>
            </a:r>
          </a:p>
          <a:p>
            <a:endParaRPr lang="en-US" dirty="0"/>
          </a:p>
          <a:p>
            <a:r>
              <a:rPr lang="en-US" dirty="0"/>
              <a:t>… remember that multipliers and divisors are expansive</a:t>
            </a:r>
          </a:p>
          <a:p>
            <a:pPr lvl="1"/>
            <a:r>
              <a:rPr lang="en-US" dirty="0"/>
              <a:t>Resources and/or time (steps/cycles)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27891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Combinational logic in modern processors*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4294967295"/>
          </p:nvPr>
        </p:nvSpPr>
        <p:spPr>
          <a:xfrm>
            <a:off x="335360" y="1743678"/>
            <a:ext cx="11377264" cy="4265599"/>
          </a:xfrm>
        </p:spPr>
        <p:txBody>
          <a:bodyPr>
            <a:normAutofit/>
          </a:bodyPr>
          <a:lstStyle/>
          <a:p>
            <a:r>
              <a:rPr lang="en-US" dirty="0"/>
              <a:t>If you remember the overall outline of a modern processor</a:t>
            </a:r>
          </a:p>
        </p:txBody>
      </p:sp>
      <p:pic>
        <p:nvPicPr>
          <p:cNvPr id="2050" name="Picture 2" descr="Diagram Of CPU And Its Parts">
            <a:extLst>
              <a:ext uri="{FF2B5EF4-FFF2-40B4-BE49-F238E27FC236}">
                <a16:creationId xmlns:a16="http://schemas.microsoft.com/office/drawing/2014/main" id="{508BA694-1EFE-FA24-69DC-43820D4A78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0007" y="2500109"/>
            <a:ext cx="5131985" cy="3509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Gruppo 29">
            <a:extLst>
              <a:ext uri="{FF2B5EF4-FFF2-40B4-BE49-F238E27FC236}">
                <a16:creationId xmlns:a16="http://schemas.microsoft.com/office/drawing/2014/main" id="{81440970-7865-7635-6AC7-C704D7617338}"/>
              </a:ext>
            </a:extLst>
          </p:cNvPr>
          <p:cNvGrpSpPr/>
          <p:nvPr/>
        </p:nvGrpSpPr>
        <p:grpSpPr>
          <a:xfrm>
            <a:off x="5366738" y="2422385"/>
            <a:ext cx="6251040" cy="2757960"/>
            <a:chOff x="5366738" y="2422385"/>
            <a:chExt cx="6251040" cy="2757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8" name="Input penna 7">
                  <a:extLst>
                    <a:ext uri="{FF2B5EF4-FFF2-40B4-BE49-F238E27FC236}">
                      <a16:creationId xmlns:a16="http://schemas.microsoft.com/office/drawing/2014/main" id="{EDD741D9-BC96-51EE-E049-5F3F4747989B}"/>
                    </a:ext>
                  </a:extLst>
                </p14:cNvPr>
                <p14:cNvContentPartPr/>
                <p14:nvPr/>
              </p14:nvContentPartPr>
              <p14:xfrm>
                <a:off x="5366738" y="4285025"/>
                <a:ext cx="1625040" cy="895320"/>
              </p14:xfrm>
            </p:contentPart>
          </mc:Choice>
          <mc:Fallback xmlns="">
            <p:pic>
              <p:nvPicPr>
                <p:cNvPr id="8" name="Input penna 7">
                  <a:extLst>
                    <a:ext uri="{FF2B5EF4-FFF2-40B4-BE49-F238E27FC236}">
                      <a16:creationId xmlns:a16="http://schemas.microsoft.com/office/drawing/2014/main" id="{EDD741D9-BC96-51EE-E049-5F3F4747989B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360618" y="4278905"/>
                  <a:ext cx="1637280" cy="90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" name="Input penna 8">
                  <a:extLst>
                    <a:ext uri="{FF2B5EF4-FFF2-40B4-BE49-F238E27FC236}">
                      <a16:creationId xmlns:a16="http://schemas.microsoft.com/office/drawing/2014/main" id="{0716FFBB-EF9F-32CC-08D1-F119E917F5EA}"/>
                    </a:ext>
                  </a:extLst>
                </p14:cNvPr>
                <p14:cNvContentPartPr/>
                <p14:nvPr/>
              </p14:nvContentPartPr>
              <p14:xfrm>
                <a:off x="8626178" y="2673305"/>
                <a:ext cx="358200" cy="176040"/>
              </p14:xfrm>
            </p:contentPart>
          </mc:Choice>
          <mc:Fallback xmlns="">
            <p:pic>
              <p:nvPicPr>
                <p:cNvPr id="9" name="Input penna 8">
                  <a:extLst>
                    <a:ext uri="{FF2B5EF4-FFF2-40B4-BE49-F238E27FC236}">
                      <a16:creationId xmlns:a16="http://schemas.microsoft.com/office/drawing/2014/main" id="{0716FFBB-EF9F-32CC-08D1-F119E917F5E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620058" y="2667185"/>
                  <a:ext cx="37044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0" name="Input penna 9">
                  <a:extLst>
                    <a:ext uri="{FF2B5EF4-FFF2-40B4-BE49-F238E27FC236}">
                      <a16:creationId xmlns:a16="http://schemas.microsoft.com/office/drawing/2014/main" id="{19A2082E-97D0-B361-F0B9-1417FABF1144}"/>
                    </a:ext>
                  </a:extLst>
                </p14:cNvPr>
                <p14:cNvContentPartPr/>
                <p14:nvPr/>
              </p14:nvContentPartPr>
              <p14:xfrm>
                <a:off x="9040538" y="2702105"/>
                <a:ext cx="176040" cy="127440"/>
              </p14:xfrm>
            </p:contentPart>
          </mc:Choice>
          <mc:Fallback xmlns="">
            <p:pic>
              <p:nvPicPr>
                <p:cNvPr id="10" name="Input penna 9">
                  <a:extLst>
                    <a:ext uri="{FF2B5EF4-FFF2-40B4-BE49-F238E27FC236}">
                      <a16:creationId xmlns:a16="http://schemas.microsoft.com/office/drawing/2014/main" id="{19A2082E-97D0-B361-F0B9-1417FABF114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034418" y="2695985"/>
                  <a:ext cx="18828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1" name="Input penna 10">
                  <a:extLst>
                    <a:ext uri="{FF2B5EF4-FFF2-40B4-BE49-F238E27FC236}">
                      <a16:creationId xmlns:a16="http://schemas.microsoft.com/office/drawing/2014/main" id="{784AD02C-EF79-028E-5221-EF52416BB898}"/>
                    </a:ext>
                  </a:extLst>
                </p14:cNvPr>
                <p14:cNvContentPartPr/>
                <p14:nvPr/>
              </p14:nvContentPartPr>
              <p14:xfrm>
                <a:off x="9241058" y="2571425"/>
                <a:ext cx="145800" cy="237600"/>
              </p14:xfrm>
            </p:contentPart>
          </mc:Choice>
          <mc:Fallback xmlns="">
            <p:pic>
              <p:nvPicPr>
                <p:cNvPr id="11" name="Input penna 10">
                  <a:extLst>
                    <a:ext uri="{FF2B5EF4-FFF2-40B4-BE49-F238E27FC236}">
                      <a16:creationId xmlns:a16="http://schemas.microsoft.com/office/drawing/2014/main" id="{784AD02C-EF79-028E-5221-EF52416BB89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234578" y="2565305"/>
                  <a:ext cx="15804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2" name="Input penna 11">
                  <a:extLst>
                    <a:ext uri="{FF2B5EF4-FFF2-40B4-BE49-F238E27FC236}">
                      <a16:creationId xmlns:a16="http://schemas.microsoft.com/office/drawing/2014/main" id="{57486FED-F9AA-E87C-5433-A86BE8B0047E}"/>
                    </a:ext>
                  </a:extLst>
                </p14:cNvPr>
                <p14:cNvContentPartPr/>
                <p14:nvPr/>
              </p14:nvContentPartPr>
              <p14:xfrm>
                <a:off x="9420698" y="2695625"/>
                <a:ext cx="11520" cy="115920"/>
              </p14:xfrm>
            </p:contentPart>
          </mc:Choice>
          <mc:Fallback xmlns="">
            <p:pic>
              <p:nvPicPr>
                <p:cNvPr id="12" name="Input penna 11">
                  <a:extLst>
                    <a:ext uri="{FF2B5EF4-FFF2-40B4-BE49-F238E27FC236}">
                      <a16:creationId xmlns:a16="http://schemas.microsoft.com/office/drawing/2014/main" id="{57486FED-F9AA-E87C-5433-A86BE8B0047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414578" y="2689505"/>
                  <a:ext cx="2376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3" name="Input penna 12">
                  <a:extLst>
                    <a:ext uri="{FF2B5EF4-FFF2-40B4-BE49-F238E27FC236}">
                      <a16:creationId xmlns:a16="http://schemas.microsoft.com/office/drawing/2014/main" id="{1FF1F33C-8CC7-3FFA-A000-B720D8E7CCD5}"/>
                    </a:ext>
                  </a:extLst>
                </p14:cNvPr>
                <p14:cNvContentPartPr/>
                <p14:nvPr/>
              </p14:nvContentPartPr>
              <p14:xfrm>
                <a:off x="9457418" y="2554145"/>
                <a:ext cx="144720" cy="255240"/>
              </p14:xfrm>
            </p:contentPart>
          </mc:Choice>
          <mc:Fallback xmlns="">
            <p:pic>
              <p:nvPicPr>
                <p:cNvPr id="13" name="Input penna 12">
                  <a:extLst>
                    <a:ext uri="{FF2B5EF4-FFF2-40B4-BE49-F238E27FC236}">
                      <a16:creationId xmlns:a16="http://schemas.microsoft.com/office/drawing/2014/main" id="{1FF1F33C-8CC7-3FFA-A000-B720D8E7CCD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451298" y="2548025"/>
                  <a:ext cx="15696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4" name="Input penna 13">
                  <a:extLst>
                    <a:ext uri="{FF2B5EF4-FFF2-40B4-BE49-F238E27FC236}">
                      <a16:creationId xmlns:a16="http://schemas.microsoft.com/office/drawing/2014/main" id="{7AD46EEC-5C2E-AFE7-3BB6-2D1CFEEEE7BE}"/>
                    </a:ext>
                  </a:extLst>
                </p14:cNvPr>
                <p14:cNvContentPartPr/>
                <p14:nvPr/>
              </p14:nvContentPartPr>
              <p14:xfrm>
                <a:off x="9637058" y="2655665"/>
                <a:ext cx="215640" cy="140760"/>
              </p14:xfrm>
            </p:contentPart>
          </mc:Choice>
          <mc:Fallback xmlns="">
            <p:pic>
              <p:nvPicPr>
                <p:cNvPr id="14" name="Input penna 13">
                  <a:extLst>
                    <a:ext uri="{FF2B5EF4-FFF2-40B4-BE49-F238E27FC236}">
                      <a16:creationId xmlns:a16="http://schemas.microsoft.com/office/drawing/2014/main" id="{7AD46EEC-5C2E-AFE7-3BB6-2D1CFEEEE7B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630938" y="2649545"/>
                  <a:ext cx="22788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5" name="Input penna 14">
                  <a:extLst>
                    <a:ext uri="{FF2B5EF4-FFF2-40B4-BE49-F238E27FC236}">
                      <a16:creationId xmlns:a16="http://schemas.microsoft.com/office/drawing/2014/main" id="{435BCE92-7173-1B61-2BEB-04984078EDB7}"/>
                    </a:ext>
                  </a:extLst>
                </p14:cNvPr>
                <p14:cNvContentPartPr/>
                <p14:nvPr/>
              </p14:nvContentPartPr>
              <p14:xfrm>
                <a:off x="9866378" y="2504465"/>
                <a:ext cx="38160" cy="251280"/>
              </p14:xfrm>
            </p:contentPart>
          </mc:Choice>
          <mc:Fallback xmlns="">
            <p:pic>
              <p:nvPicPr>
                <p:cNvPr id="15" name="Input penna 14">
                  <a:extLst>
                    <a:ext uri="{FF2B5EF4-FFF2-40B4-BE49-F238E27FC236}">
                      <a16:creationId xmlns:a16="http://schemas.microsoft.com/office/drawing/2014/main" id="{435BCE92-7173-1B61-2BEB-04984078EDB7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860258" y="2498345"/>
                  <a:ext cx="5040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6" name="Input penna 15">
                  <a:extLst>
                    <a:ext uri="{FF2B5EF4-FFF2-40B4-BE49-F238E27FC236}">
                      <a16:creationId xmlns:a16="http://schemas.microsoft.com/office/drawing/2014/main" id="{D7CF3882-C526-2E4A-2110-47128D752E09}"/>
                    </a:ext>
                  </a:extLst>
                </p14:cNvPr>
                <p14:cNvContentPartPr/>
                <p14:nvPr/>
              </p14:nvContentPartPr>
              <p14:xfrm>
                <a:off x="9853418" y="2422385"/>
                <a:ext cx="206280" cy="328680"/>
              </p14:xfrm>
            </p:contentPart>
          </mc:Choice>
          <mc:Fallback xmlns="">
            <p:pic>
              <p:nvPicPr>
                <p:cNvPr id="16" name="Input penna 15">
                  <a:extLst>
                    <a:ext uri="{FF2B5EF4-FFF2-40B4-BE49-F238E27FC236}">
                      <a16:creationId xmlns:a16="http://schemas.microsoft.com/office/drawing/2014/main" id="{D7CF3882-C526-2E4A-2110-47128D752E09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847298" y="2416265"/>
                  <a:ext cx="21852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7" name="Input penna 16">
                  <a:extLst>
                    <a:ext uri="{FF2B5EF4-FFF2-40B4-BE49-F238E27FC236}">
                      <a16:creationId xmlns:a16="http://schemas.microsoft.com/office/drawing/2014/main" id="{66C4A0CB-9247-8444-ECFE-F6571629D2A2}"/>
                    </a:ext>
                  </a:extLst>
                </p14:cNvPr>
                <p14:cNvContentPartPr/>
                <p14:nvPr/>
              </p14:nvContentPartPr>
              <p14:xfrm>
                <a:off x="10075898" y="2613905"/>
                <a:ext cx="100440" cy="154800"/>
              </p14:xfrm>
            </p:contentPart>
          </mc:Choice>
          <mc:Fallback xmlns="">
            <p:pic>
              <p:nvPicPr>
                <p:cNvPr id="17" name="Input penna 16">
                  <a:extLst>
                    <a:ext uri="{FF2B5EF4-FFF2-40B4-BE49-F238E27FC236}">
                      <a16:creationId xmlns:a16="http://schemas.microsoft.com/office/drawing/2014/main" id="{66C4A0CB-9247-8444-ECFE-F6571629D2A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0069778" y="2607785"/>
                  <a:ext cx="11268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8" name="Input penna 17">
                  <a:extLst>
                    <a:ext uri="{FF2B5EF4-FFF2-40B4-BE49-F238E27FC236}">
                      <a16:creationId xmlns:a16="http://schemas.microsoft.com/office/drawing/2014/main" id="{3D21543F-827C-3E4B-C047-3DE463A2B76B}"/>
                    </a:ext>
                  </a:extLst>
                </p14:cNvPr>
                <p14:cNvContentPartPr/>
                <p14:nvPr/>
              </p14:nvContentPartPr>
              <p14:xfrm>
                <a:off x="10250138" y="2641625"/>
                <a:ext cx="112320" cy="95040"/>
              </p14:xfrm>
            </p:contentPart>
          </mc:Choice>
          <mc:Fallback xmlns="">
            <p:pic>
              <p:nvPicPr>
                <p:cNvPr id="18" name="Input penna 17">
                  <a:extLst>
                    <a:ext uri="{FF2B5EF4-FFF2-40B4-BE49-F238E27FC236}">
                      <a16:creationId xmlns:a16="http://schemas.microsoft.com/office/drawing/2014/main" id="{3D21543F-827C-3E4B-C047-3DE463A2B76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0244018" y="2635505"/>
                  <a:ext cx="12456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9" name="Input penna 18">
                  <a:extLst>
                    <a:ext uri="{FF2B5EF4-FFF2-40B4-BE49-F238E27FC236}">
                      <a16:creationId xmlns:a16="http://schemas.microsoft.com/office/drawing/2014/main" id="{F5956684-6F72-0003-0022-69D1DC197D60}"/>
                    </a:ext>
                  </a:extLst>
                </p14:cNvPr>
                <p14:cNvContentPartPr/>
                <p14:nvPr/>
              </p14:nvContentPartPr>
              <p14:xfrm>
                <a:off x="10413938" y="2476025"/>
                <a:ext cx="268200" cy="284760"/>
              </p14:xfrm>
            </p:contentPart>
          </mc:Choice>
          <mc:Fallback xmlns="">
            <p:pic>
              <p:nvPicPr>
                <p:cNvPr id="19" name="Input penna 18">
                  <a:extLst>
                    <a:ext uri="{FF2B5EF4-FFF2-40B4-BE49-F238E27FC236}">
                      <a16:creationId xmlns:a16="http://schemas.microsoft.com/office/drawing/2014/main" id="{F5956684-6F72-0003-0022-69D1DC197D60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0407818" y="2469905"/>
                  <a:ext cx="28044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1" name="Input penna 20">
                  <a:extLst>
                    <a:ext uri="{FF2B5EF4-FFF2-40B4-BE49-F238E27FC236}">
                      <a16:creationId xmlns:a16="http://schemas.microsoft.com/office/drawing/2014/main" id="{D8706079-FFE8-0DD9-E72E-321032EB4E0D}"/>
                    </a:ext>
                  </a:extLst>
                </p14:cNvPr>
                <p14:cNvContentPartPr/>
                <p14:nvPr/>
              </p14:nvContentPartPr>
              <p14:xfrm>
                <a:off x="10971218" y="2490785"/>
                <a:ext cx="24840" cy="307080"/>
              </p14:xfrm>
            </p:contentPart>
          </mc:Choice>
          <mc:Fallback xmlns="">
            <p:pic>
              <p:nvPicPr>
                <p:cNvPr id="21" name="Input penna 20">
                  <a:extLst>
                    <a:ext uri="{FF2B5EF4-FFF2-40B4-BE49-F238E27FC236}">
                      <a16:creationId xmlns:a16="http://schemas.microsoft.com/office/drawing/2014/main" id="{D8706079-FFE8-0DD9-E72E-321032EB4E0D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0965098" y="2484665"/>
                  <a:ext cx="3708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2" name="Input penna 21">
                  <a:extLst>
                    <a:ext uri="{FF2B5EF4-FFF2-40B4-BE49-F238E27FC236}">
                      <a16:creationId xmlns:a16="http://schemas.microsoft.com/office/drawing/2014/main" id="{AFF55FB5-C876-71AA-A76A-A496A6911DC3}"/>
                    </a:ext>
                  </a:extLst>
                </p14:cNvPr>
                <p14:cNvContentPartPr/>
                <p14:nvPr/>
              </p14:nvContentPartPr>
              <p14:xfrm>
                <a:off x="11038898" y="2676545"/>
                <a:ext cx="110160" cy="114120"/>
              </p14:xfrm>
            </p:contentPart>
          </mc:Choice>
          <mc:Fallback xmlns="">
            <p:pic>
              <p:nvPicPr>
                <p:cNvPr id="22" name="Input penna 21">
                  <a:extLst>
                    <a:ext uri="{FF2B5EF4-FFF2-40B4-BE49-F238E27FC236}">
                      <a16:creationId xmlns:a16="http://schemas.microsoft.com/office/drawing/2014/main" id="{AFF55FB5-C876-71AA-A76A-A496A6911DC3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1032778" y="2670425"/>
                  <a:ext cx="12240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3" name="Input penna 22">
                  <a:extLst>
                    <a:ext uri="{FF2B5EF4-FFF2-40B4-BE49-F238E27FC236}">
                      <a16:creationId xmlns:a16="http://schemas.microsoft.com/office/drawing/2014/main" id="{514AB869-758F-CAB9-95C5-9D6B5C63BCA3}"/>
                    </a:ext>
                  </a:extLst>
                </p14:cNvPr>
                <p14:cNvContentPartPr/>
                <p14:nvPr/>
              </p14:nvContentPartPr>
              <p14:xfrm>
                <a:off x="11117018" y="2648825"/>
                <a:ext cx="168120" cy="279000"/>
              </p14:xfrm>
            </p:contentPart>
          </mc:Choice>
          <mc:Fallback xmlns="">
            <p:pic>
              <p:nvPicPr>
                <p:cNvPr id="23" name="Input penna 22">
                  <a:extLst>
                    <a:ext uri="{FF2B5EF4-FFF2-40B4-BE49-F238E27FC236}">
                      <a16:creationId xmlns:a16="http://schemas.microsoft.com/office/drawing/2014/main" id="{514AB869-758F-CAB9-95C5-9D6B5C63BCA3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1110898" y="2642705"/>
                  <a:ext cx="18036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4" name="Input penna 23">
                  <a:extLst>
                    <a:ext uri="{FF2B5EF4-FFF2-40B4-BE49-F238E27FC236}">
                      <a16:creationId xmlns:a16="http://schemas.microsoft.com/office/drawing/2014/main" id="{DDC57F27-F8C8-6F10-4DD7-C0185F076E88}"/>
                    </a:ext>
                  </a:extLst>
                </p14:cNvPr>
                <p14:cNvContentPartPr/>
                <p14:nvPr/>
              </p14:nvContentPartPr>
              <p14:xfrm>
                <a:off x="11350298" y="2680865"/>
                <a:ext cx="15120" cy="101160"/>
              </p14:xfrm>
            </p:contentPart>
          </mc:Choice>
          <mc:Fallback xmlns="">
            <p:pic>
              <p:nvPicPr>
                <p:cNvPr id="24" name="Input penna 23">
                  <a:extLst>
                    <a:ext uri="{FF2B5EF4-FFF2-40B4-BE49-F238E27FC236}">
                      <a16:creationId xmlns:a16="http://schemas.microsoft.com/office/drawing/2014/main" id="{DDC57F27-F8C8-6F10-4DD7-C0185F076E8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1344178" y="2674745"/>
                  <a:ext cx="2736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5" name="Input penna 24">
                  <a:extLst>
                    <a:ext uri="{FF2B5EF4-FFF2-40B4-BE49-F238E27FC236}">
                      <a16:creationId xmlns:a16="http://schemas.microsoft.com/office/drawing/2014/main" id="{E7C09B4C-6E07-B919-05F6-8C96E24E4D6D}"/>
                    </a:ext>
                  </a:extLst>
                </p14:cNvPr>
                <p14:cNvContentPartPr/>
                <p14:nvPr/>
              </p14:nvContentPartPr>
              <p14:xfrm>
                <a:off x="11361818" y="2537225"/>
                <a:ext cx="28800" cy="107640"/>
              </p14:xfrm>
            </p:contentPart>
          </mc:Choice>
          <mc:Fallback xmlns="">
            <p:pic>
              <p:nvPicPr>
                <p:cNvPr id="25" name="Input penna 24">
                  <a:extLst>
                    <a:ext uri="{FF2B5EF4-FFF2-40B4-BE49-F238E27FC236}">
                      <a16:creationId xmlns:a16="http://schemas.microsoft.com/office/drawing/2014/main" id="{E7C09B4C-6E07-B919-05F6-8C96E24E4D6D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1355698" y="2531105"/>
                  <a:ext cx="4104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6" name="Input penna 25">
                  <a:extLst>
                    <a:ext uri="{FF2B5EF4-FFF2-40B4-BE49-F238E27FC236}">
                      <a16:creationId xmlns:a16="http://schemas.microsoft.com/office/drawing/2014/main" id="{AB552221-701A-B098-38D2-78901F5BA350}"/>
                    </a:ext>
                  </a:extLst>
                </p14:cNvPr>
                <p14:cNvContentPartPr/>
                <p14:nvPr/>
              </p14:nvContentPartPr>
              <p14:xfrm>
                <a:off x="11439938" y="2657465"/>
                <a:ext cx="177840" cy="135360"/>
              </p14:xfrm>
            </p:contentPart>
          </mc:Choice>
          <mc:Fallback xmlns="">
            <p:pic>
              <p:nvPicPr>
                <p:cNvPr id="26" name="Input penna 25">
                  <a:extLst>
                    <a:ext uri="{FF2B5EF4-FFF2-40B4-BE49-F238E27FC236}">
                      <a16:creationId xmlns:a16="http://schemas.microsoft.com/office/drawing/2014/main" id="{AB552221-701A-B098-38D2-78901F5BA350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1433818" y="2651345"/>
                  <a:ext cx="19008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8" name="Input penna 27">
                  <a:extLst>
                    <a:ext uri="{FF2B5EF4-FFF2-40B4-BE49-F238E27FC236}">
                      <a16:creationId xmlns:a16="http://schemas.microsoft.com/office/drawing/2014/main" id="{69F3EC2E-1C89-E715-8182-80A69F210F8F}"/>
                    </a:ext>
                  </a:extLst>
                </p14:cNvPr>
                <p14:cNvContentPartPr/>
                <p14:nvPr/>
              </p14:nvContentPartPr>
              <p14:xfrm>
                <a:off x="7113098" y="3017825"/>
                <a:ext cx="1633680" cy="1385280"/>
              </p14:xfrm>
            </p:contentPart>
          </mc:Choice>
          <mc:Fallback xmlns="">
            <p:pic>
              <p:nvPicPr>
                <p:cNvPr id="28" name="Input penna 27">
                  <a:extLst>
                    <a:ext uri="{FF2B5EF4-FFF2-40B4-BE49-F238E27FC236}">
                      <a16:creationId xmlns:a16="http://schemas.microsoft.com/office/drawing/2014/main" id="{69F3EC2E-1C89-E715-8182-80A69F210F8F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106978" y="3011705"/>
                  <a:ext cx="1645920" cy="139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9" name="Input penna 28">
                  <a:extLst>
                    <a:ext uri="{FF2B5EF4-FFF2-40B4-BE49-F238E27FC236}">
                      <a16:creationId xmlns:a16="http://schemas.microsoft.com/office/drawing/2014/main" id="{F9AE81D3-BF55-9688-9CA3-B834F24B9898}"/>
                    </a:ext>
                  </a:extLst>
                </p14:cNvPr>
                <p14:cNvContentPartPr/>
                <p14:nvPr/>
              </p14:nvContentPartPr>
              <p14:xfrm>
                <a:off x="7036418" y="4277105"/>
                <a:ext cx="221040" cy="212760"/>
              </p14:xfrm>
            </p:contentPart>
          </mc:Choice>
          <mc:Fallback xmlns="">
            <p:pic>
              <p:nvPicPr>
                <p:cNvPr id="29" name="Input penna 28">
                  <a:extLst>
                    <a:ext uri="{FF2B5EF4-FFF2-40B4-BE49-F238E27FC236}">
                      <a16:creationId xmlns:a16="http://schemas.microsoft.com/office/drawing/2014/main" id="{F9AE81D3-BF55-9688-9CA3-B834F24B9898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7030298" y="4270985"/>
                  <a:ext cx="233280" cy="225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04589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0BDE2A-B646-0D8D-9249-6CE9046B9B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Two’s complement representation (of integers with sign)*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7C767C3-5387-C1D2-9D99-1832BBDE1B55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Negative numbers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Get absolute binary representation (i.e. corresponding positive value)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Invert (or complement) all bits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Add 1 (ignoring overflow)</a:t>
            </a:r>
          </a:p>
        </p:txBody>
      </p:sp>
    </p:spTree>
    <p:extLst>
      <p:ext uri="{BB962C8B-B14F-4D97-AF65-F5344CB8AC3E}">
        <p14:creationId xmlns:p14="http://schemas.microsoft.com/office/powerpoint/2010/main" val="33886066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Combinational logic in modern processors*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4294967295"/>
          </p:nvPr>
        </p:nvSpPr>
        <p:spPr>
          <a:xfrm>
            <a:off x="335360" y="1743678"/>
            <a:ext cx="11377264" cy="4265599"/>
          </a:xfrm>
        </p:spPr>
        <p:txBody>
          <a:bodyPr>
            <a:normAutofit/>
          </a:bodyPr>
          <a:lstStyle/>
          <a:p>
            <a:r>
              <a:rPr lang="en-US" dirty="0"/>
              <a:t>The main component of the Combinational logic block is called </a:t>
            </a:r>
            <a:r>
              <a:rPr lang="en-US" b="1" dirty="0"/>
              <a:t>ALU</a:t>
            </a:r>
          </a:p>
          <a:p>
            <a:pPr lvl="1"/>
            <a:r>
              <a:rPr lang="en-US" b="1" dirty="0"/>
              <a:t>ALU</a:t>
            </a:r>
            <a:r>
              <a:rPr lang="en-US" dirty="0"/>
              <a:t> = </a:t>
            </a:r>
            <a:r>
              <a:rPr lang="en-US" b="1" dirty="0"/>
              <a:t>A</a:t>
            </a:r>
            <a:r>
              <a:rPr lang="en-US" dirty="0"/>
              <a:t>rithmetic </a:t>
            </a:r>
            <a:r>
              <a:rPr lang="en-US" b="1" dirty="0"/>
              <a:t>L</a:t>
            </a:r>
            <a:r>
              <a:rPr lang="en-US" dirty="0"/>
              <a:t>ogic </a:t>
            </a:r>
            <a:r>
              <a:rPr lang="en-US" b="1" dirty="0"/>
              <a:t>U</a:t>
            </a:r>
            <a:r>
              <a:rPr lang="en-US" dirty="0"/>
              <a:t>nit</a:t>
            </a:r>
          </a:p>
        </p:txBody>
      </p:sp>
      <p:pic>
        <p:nvPicPr>
          <p:cNvPr id="2050" name="Picture 2" descr="Diagram Of CPU And Its Parts">
            <a:extLst>
              <a:ext uri="{FF2B5EF4-FFF2-40B4-BE49-F238E27FC236}">
                <a16:creationId xmlns:a16="http://schemas.microsoft.com/office/drawing/2014/main" id="{508BA694-1EFE-FA24-69DC-43820D4A78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76" y="2996952"/>
            <a:ext cx="4300068" cy="2940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E103627B-2D60-A362-62A2-29ED5B636E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7286" y="2824223"/>
            <a:ext cx="5487919" cy="2940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86268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ALU*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4294967295"/>
          </p:nvPr>
        </p:nvSpPr>
        <p:spPr>
          <a:xfrm>
            <a:off x="335360" y="1743678"/>
            <a:ext cx="11377264" cy="4265599"/>
          </a:xfrm>
        </p:spPr>
        <p:txBody>
          <a:bodyPr>
            <a:normAutofit/>
          </a:bodyPr>
          <a:lstStyle/>
          <a:p>
            <a:r>
              <a:rPr lang="en-US" dirty="0"/>
              <a:t>Main operations (but not all) supported by an ALU</a:t>
            </a:r>
          </a:p>
          <a:p>
            <a:pPr lvl="1"/>
            <a:endParaRPr lang="en-US" dirty="0"/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6E30791D-8FA6-FD8F-51DA-28121F3189FF}"/>
              </a:ext>
            </a:extLst>
          </p:cNvPr>
          <p:cNvGraphicFramePr>
            <a:graphicFrameLocks noGrp="1"/>
          </p:cNvGraphicFramePr>
          <p:nvPr/>
        </p:nvGraphicFramePr>
        <p:xfrm>
          <a:off x="983432" y="2300877"/>
          <a:ext cx="3408426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9899">
                  <a:extLst>
                    <a:ext uri="{9D8B030D-6E8A-4147-A177-3AD203B41FA5}">
                      <a16:colId xmlns:a16="http://schemas.microsoft.com/office/drawing/2014/main" val="1989965339"/>
                    </a:ext>
                  </a:extLst>
                </a:gridCol>
                <a:gridCol w="814705">
                  <a:extLst>
                    <a:ext uri="{9D8B030D-6E8A-4147-A177-3AD203B41FA5}">
                      <a16:colId xmlns:a16="http://schemas.microsoft.com/office/drawing/2014/main" val="1185418555"/>
                    </a:ext>
                  </a:extLst>
                </a:gridCol>
                <a:gridCol w="1623822">
                  <a:extLst>
                    <a:ext uri="{9D8B030D-6E8A-4147-A177-3AD203B41FA5}">
                      <a16:colId xmlns:a16="http://schemas.microsoft.com/office/drawing/2014/main" val="199391291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i="0" dirty="0"/>
                        <a:t>OPCODE (select)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Meaning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4771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+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2028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SUB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00010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A –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5037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MULT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01000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A *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1591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NOT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10000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Complement 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3412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AND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10001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Bit-wise AND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5393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10010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Bit-wise 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1075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XOR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10011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Bit-wise XOR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5459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EQL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01011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Check A ==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2099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8981672"/>
                  </a:ext>
                </a:extLst>
              </a:tr>
            </a:tbl>
          </a:graphicData>
        </a:graphic>
      </p:graphicFrame>
      <p:pic>
        <p:nvPicPr>
          <p:cNvPr id="6" name="Immagine 5">
            <a:extLst>
              <a:ext uri="{FF2B5EF4-FFF2-40B4-BE49-F238E27FC236}">
                <a16:creationId xmlns:a16="http://schemas.microsoft.com/office/drawing/2014/main" id="{6039221D-5A12-1BB5-AF09-2EB68E700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7286" y="2824223"/>
            <a:ext cx="5487919" cy="2940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99958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ALU*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4294967295"/>
          </p:nvPr>
        </p:nvSpPr>
        <p:spPr>
          <a:xfrm>
            <a:off x="335360" y="1743678"/>
            <a:ext cx="11377264" cy="4265599"/>
          </a:xfrm>
        </p:spPr>
        <p:txBody>
          <a:bodyPr>
            <a:normAutofit/>
          </a:bodyPr>
          <a:lstStyle/>
          <a:p>
            <a:r>
              <a:rPr lang="en-US" dirty="0"/>
              <a:t>Therefore, a possible architecture for an ALU can be the following one</a:t>
            </a:r>
          </a:p>
          <a:p>
            <a:pPr lvl="1"/>
            <a:endParaRPr lang="en-US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D6C807EF-CB6A-D14A-B794-03C782BCC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3376" y="2204864"/>
            <a:ext cx="7853273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2749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ALU*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4294967295"/>
          </p:nvPr>
        </p:nvSpPr>
        <p:spPr>
          <a:xfrm>
            <a:off x="335360" y="1743678"/>
            <a:ext cx="11377264" cy="4265599"/>
          </a:xfrm>
        </p:spPr>
        <p:txBody>
          <a:bodyPr>
            <a:normAutofit/>
          </a:bodyPr>
          <a:lstStyle/>
          <a:p>
            <a:r>
              <a:rPr lang="en-US" dirty="0"/>
              <a:t>Therefore, a possible architecture for an ALU can be the following one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Basic logic gates</a:t>
            </a:r>
          </a:p>
          <a:p>
            <a:pPr lvl="1"/>
            <a:endParaRPr lang="en-US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D6C807EF-CB6A-D14A-B794-03C782BCC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3376" y="2204864"/>
            <a:ext cx="7853273" cy="388843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put penna 3">
                <a:extLst>
                  <a:ext uri="{FF2B5EF4-FFF2-40B4-BE49-F238E27FC236}">
                    <a16:creationId xmlns:a16="http://schemas.microsoft.com/office/drawing/2014/main" id="{E32BF9BA-D632-D96D-29B7-8E7A19B6EC16}"/>
                  </a:ext>
                </a:extLst>
              </p14:cNvPr>
              <p14:cNvContentPartPr/>
              <p14:nvPr/>
            </p14:nvContentPartPr>
            <p14:xfrm>
              <a:off x="6540603" y="3487981"/>
              <a:ext cx="456480" cy="731160"/>
            </p14:xfrm>
          </p:contentPart>
        </mc:Choice>
        <mc:Fallback xmlns="">
          <p:pic>
            <p:nvPicPr>
              <p:cNvPr id="4" name="Input penna 3">
                <a:extLst>
                  <a:ext uri="{FF2B5EF4-FFF2-40B4-BE49-F238E27FC236}">
                    <a16:creationId xmlns:a16="http://schemas.microsoft.com/office/drawing/2014/main" id="{E32BF9BA-D632-D96D-29B7-8E7A19B6EC1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86603" y="3379981"/>
                <a:ext cx="564120" cy="9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put penna 4">
                <a:extLst>
                  <a:ext uri="{FF2B5EF4-FFF2-40B4-BE49-F238E27FC236}">
                    <a16:creationId xmlns:a16="http://schemas.microsoft.com/office/drawing/2014/main" id="{F94097A1-F584-A2CC-18CF-74E52414E502}"/>
                  </a:ext>
                </a:extLst>
              </p14:cNvPr>
              <p14:cNvContentPartPr/>
              <p14:nvPr/>
            </p14:nvContentPartPr>
            <p14:xfrm>
              <a:off x="7235043" y="3448741"/>
              <a:ext cx="604440" cy="799200"/>
            </p14:xfrm>
          </p:contentPart>
        </mc:Choice>
        <mc:Fallback xmlns="">
          <p:pic>
            <p:nvPicPr>
              <p:cNvPr id="5" name="Input penna 4">
                <a:extLst>
                  <a:ext uri="{FF2B5EF4-FFF2-40B4-BE49-F238E27FC236}">
                    <a16:creationId xmlns:a16="http://schemas.microsoft.com/office/drawing/2014/main" id="{F94097A1-F584-A2CC-18CF-74E52414E50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181403" y="3340741"/>
                <a:ext cx="712080" cy="101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Input penna 5">
                <a:extLst>
                  <a:ext uri="{FF2B5EF4-FFF2-40B4-BE49-F238E27FC236}">
                    <a16:creationId xmlns:a16="http://schemas.microsoft.com/office/drawing/2014/main" id="{A1796ADC-CB0C-C176-2CF8-96D04FCE6930}"/>
                  </a:ext>
                </a:extLst>
              </p14:cNvPr>
              <p14:cNvContentPartPr/>
              <p14:nvPr/>
            </p14:nvContentPartPr>
            <p14:xfrm>
              <a:off x="8065563" y="3399421"/>
              <a:ext cx="639360" cy="846000"/>
            </p14:xfrm>
          </p:contentPart>
        </mc:Choice>
        <mc:Fallback xmlns="">
          <p:pic>
            <p:nvPicPr>
              <p:cNvPr id="6" name="Input penna 5">
                <a:extLst>
                  <a:ext uri="{FF2B5EF4-FFF2-40B4-BE49-F238E27FC236}">
                    <a16:creationId xmlns:a16="http://schemas.microsoft.com/office/drawing/2014/main" id="{A1796ADC-CB0C-C176-2CF8-96D04FCE693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011923" y="3291781"/>
                <a:ext cx="747000" cy="106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put penna 7">
                <a:extLst>
                  <a:ext uri="{FF2B5EF4-FFF2-40B4-BE49-F238E27FC236}">
                    <a16:creationId xmlns:a16="http://schemas.microsoft.com/office/drawing/2014/main" id="{122D601B-665B-BB80-2D1C-063EE2437F90}"/>
                  </a:ext>
                </a:extLst>
              </p14:cNvPr>
              <p14:cNvContentPartPr/>
              <p14:nvPr/>
            </p14:nvContentPartPr>
            <p14:xfrm>
              <a:off x="1205403" y="2739181"/>
              <a:ext cx="1775520" cy="125640"/>
            </p14:xfrm>
          </p:contentPart>
        </mc:Choice>
        <mc:Fallback xmlns="">
          <p:pic>
            <p:nvPicPr>
              <p:cNvPr id="8" name="Input penna 7">
                <a:extLst>
                  <a:ext uri="{FF2B5EF4-FFF2-40B4-BE49-F238E27FC236}">
                    <a16:creationId xmlns:a16="http://schemas.microsoft.com/office/drawing/2014/main" id="{122D601B-665B-BB80-2D1C-063EE2437F9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51763" y="2631541"/>
                <a:ext cx="1883160" cy="341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2603401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ALU*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4294967295"/>
          </p:nvPr>
        </p:nvSpPr>
        <p:spPr>
          <a:xfrm>
            <a:off x="335360" y="1743678"/>
            <a:ext cx="11377264" cy="4265599"/>
          </a:xfrm>
        </p:spPr>
        <p:txBody>
          <a:bodyPr>
            <a:normAutofit/>
          </a:bodyPr>
          <a:lstStyle/>
          <a:p>
            <a:r>
              <a:rPr lang="en-US" dirty="0"/>
              <a:t>Therefore, a possible architecture for an ALU can be the following one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Basic logic gates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Multiplexers</a:t>
            </a:r>
          </a:p>
          <a:p>
            <a:pPr lvl="1"/>
            <a:endParaRPr lang="en-US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D6C807EF-CB6A-D14A-B794-03C782BCC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3376" y="2204864"/>
            <a:ext cx="7853273" cy="388843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put penna 3">
                <a:extLst>
                  <a:ext uri="{FF2B5EF4-FFF2-40B4-BE49-F238E27FC236}">
                    <a16:creationId xmlns:a16="http://schemas.microsoft.com/office/drawing/2014/main" id="{F548F4D2-F349-91F3-2407-BF901DA1A0D1}"/>
                  </a:ext>
                </a:extLst>
              </p14:cNvPr>
              <p14:cNvContentPartPr/>
              <p14:nvPr/>
            </p14:nvContentPartPr>
            <p14:xfrm>
              <a:off x="1219083" y="3564301"/>
              <a:ext cx="1354320" cy="69480"/>
            </p14:xfrm>
          </p:contentPart>
        </mc:Choice>
        <mc:Fallback xmlns="">
          <p:pic>
            <p:nvPicPr>
              <p:cNvPr id="4" name="Input penna 3">
                <a:extLst>
                  <a:ext uri="{FF2B5EF4-FFF2-40B4-BE49-F238E27FC236}">
                    <a16:creationId xmlns:a16="http://schemas.microsoft.com/office/drawing/2014/main" id="{F548F4D2-F349-91F3-2407-BF901DA1A0D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65443" y="3456661"/>
                <a:ext cx="1461960" cy="28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put penna 4">
                <a:extLst>
                  <a:ext uri="{FF2B5EF4-FFF2-40B4-BE49-F238E27FC236}">
                    <a16:creationId xmlns:a16="http://schemas.microsoft.com/office/drawing/2014/main" id="{0130FA2D-F058-FF4B-9C78-5AE059195004}"/>
                  </a:ext>
                </a:extLst>
              </p14:cNvPr>
              <p14:cNvContentPartPr/>
              <p14:nvPr/>
            </p14:nvContentPartPr>
            <p14:xfrm>
              <a:off x="5122923" y="4690021"/>
              <a:ext cx="4406040" cy="579960"/>
            </p14:xfrm>
          </p:contentPart>
        </mc:Choice>
        <mc:Fallback xmlns="">
          <p:pic>
            <p:nvPicPr>
              <p:cNvPr id="5" name="Input penna 4">
                <a:extLst>
                  <a:ext uri="{FF2B5EF4-FFF2-40B4-BE49-F238E27FC236}">
                    <a16:creationId xmlns:a16="http://schemas.microsoft.com/office/drawing/2014/main" id="{0130FA2D-F058-FF4B-9C78-5AE05919500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069283" y="4582021"/>
                <a:ext cx="4513680" cy="795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6439271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ALU*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4294967295"/>
          </p:nvPr>
        </p:nvSpPr>
        <p:spPr>
          <a:xfrm>
            <a:off x="335360" y="1743678"/>
            <a:ext cx="11377264" cy="4265599"/>
          </a:xfrm>
        </p:spPr>
        <p:txBody>
          <a:bodyPr>
            <a:normAutofit/>
          </a:bodyPr>
          <a:lstStyle/>
          <a:p>
            <a:r>
              <a:rPr lang="en-US" dirty="0"/>
              <a:t>Therefore, a possible architecture for an ALU can be the following one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Basic logic gates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Multiplexers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XOR/Comparator</a:t>
            </a:r>
          </a:p>
          <a:p>
            <a:pPr lvl="1"/>
            <a:endParaRPr lang="en-US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D6C807EF-CB6A-D14A-B794-03C782BCC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3376" y="2204864"/>
            <a:ext cx="7853273" cy="388843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put penna 3">
                <a:extLst>
                  <a:ext uri="{FF2B5EF4-FFF2-40B4-BE49-F238E27FC236}">
                    <a16:creationId xmlns:a16="http://schemas.microsoft.com/office/drawing/2014/main" id="{1DB9C335-CA62-F355-5A0C-7A8E72969857}"/>
                  </a:ext>
                </a:extLst>
              </p14:cNvPr>
              <p14:cNvContentPartPr/>
              <p14:nvPr/>
            </p14:nvContentPartPr>
            <p14:xfrm>
              <a:off x="1105683" y="4245781"/>
              <a:ext cx="2147760" cy="176040"/>
            </p14:xfrm>
          </p:contentPart>
        </mc:Choice>
        <mc:Fallback xmlns="">
          <p:pic>
            <p:nvPicPr>
              <p:cNvPr id="4" name="Input penna 3">
                <a:extLst>
                  <a:ext uri="{FF2B5EF4-FFF2-40B4-BE49-F238E27FC236}">
                    <a16:creationId xmlns:a16="http://schemas.microsoft.com/office/drawing/2014/main" id="{1DB9C335-CA62-F355-5A0C-7A8E7296985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52043" y="4138141"/>
                <a:ext cx="2255400" cy="39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put penna 4">
                <a:extLst>
                  <a:ext uri="{FF2B5EF4-FFF2-40B4-BE49-F238E27FC236}">
                    <a16:creationId xmlns:a16="http://schemas.microsoft.com/office/drawing/2014/main" id="{6B15512E-758F-60F1-55C5-B4245FAE45E0}"/>
                  </a:ext>
                </a:extLst>
              </p14:cNvPr>
              <p14:cNvContentPartPr/>
              <p14:nvPr/>
            </p14:nvContentPartPr>
            <p14:xfrm>
              <a:off x="8911203" y="3446221"/>
              <a:ext cx="788760" cy="803160"/>
            </p14:xfrm>
          </p:contentPart>
        </mc:Choice>
        <mc:Fallback xmlns="">
          <p:pic>
            <p:nvPicPr>
              <p:cNvPr id="5" name="Input penna 4">
                <a:extLst>
                  <a:ext uri="{FF2B5EF4-FFF2-40B4-BE49-F238E27FC236}">
                    <a16:creationId xmlns:a16="http://schemas.microsoft.com/office/drawing/2014/main" id="{6B15512E-758F-60F1-55C5-B4245FAE45E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857563" y="3338581"/>
                <a:ext cx="896400" cy="101880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uppo 8">
            <a:extLst>
              <a:ext uri="{FF2B5EF4-FFF2-40B4-BE49-F238E27FC236}">
                <a16:creationId xmlns:a16="http://schemas.microsoft.com/office/drawing/2014/main" id="{F285BF0E-5EFE-779F-6844-6FCD7129B3DD}"/>
              </a:ext>
            </a:extLst>
          </p:cNvPr>
          <p:cNvGrpSpPr/>
          <p:nvPr/>
        </p:nvGrpSpPr>
        <p:grpSpPr>
          <a:xfrm>
            <a:off x="2319243" y="4580221"/>
            <a:ext cx="145080" cy="341280"/>
            <a:chOff x="2319243" y="4580221"/>
            <a:chExt cx="145080" cy="341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Input penna 5">
                  <a:extLst>
                    <a:ext uri="{FF2B5EF4-FFF2-40B4-BE49-F238E27FC236}">
                      <a16:creationId xmlns:a16="http://schemas.microsoft.com/office/drawing/2014/main" id="{D534C18E-3FF8-2474-A79F-A0DF4273E583}"/>
                    </a:ext>
                  </a:extLst>
                </p14:cNvPr>
                <p14:cNvContentPartPr/>
                <p14:nvPr/>
              </p14:nvContentPartPr>
              <p14:xfrm>
                <a:off x="2319243" y="4639981"/>
                <a:ext cx="117000" cy="281520"/>
              </p14:xfrm>
            </p:contentPart>
          </mc:Choice>
          <mc:Fallback xmlns="">
            <p:pic>
              <p:nvPicPr>
                <p:cNvPr id="6" name="Input penna 5">
                  <a:extLst>
                    <a:ext uri="{FF2B5EF4-FFF2-40B4-BE49-F238E27FC236}">
                      <a16:creationId xmlns:a16="http://schemas.microsoft.com/office/drawing/2014/main" id="{D534C18E-3FF8-2474-A79F-A0DF4273E58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313123" y="4633861"/>
                  <a:ext cx="12924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8" name="Input penna 7">
                  <a:extLst>
                    <a:ext uri="{FF2B5EF4-FFF2-40B4-BE49-F238E27FC236}">
                      <a16:creationId xmlns:a16="http://schemas.microsoft.com/office/drawing/2014/main" id="{CC4F44A7-14F1-71AC-F70C-E147ADF4EF04}"/>
                    </a:ext>
                  </a:extLst>
                </p14:cNvPr>
                <p14:cNvContentPartPr/>
                <p14:nvPr/>
              </p14:nvContentPartPr>
              <p14:xfrm>
                <a:off x="2341923" y="4580221"/>
                <a:ext cx="122400" cy="107280"/>
              </p14:xfrm>
            </p:contentPart>
          </mc:Choice>
          <mc:Fallback xmlns="">
            <p:pic>
              <p:nvPicPr>
                <p:cNvPr id="8" name="Input penna 7">
                  <a:extLst>
                    <a:ext uri="{FF2B5EF4-FFF2-40B4-BE49-F238E27FC236}">
                      <a16:creationId xmlns:a16="http://schemas.microsoft.com/office/drawing/2014/main" id="{CC4F44A7-14F1-71AC-F70C-E147ADF4EF0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335803" y="4574101"/>
                  <a:ext cx="134640" cy="11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uppo 31">
            <a:extLst>
              <a:ext uri="{FF2B5EF4-FFF2-40B4-BE49-F238E27FC236}">
                <a16:creationId xmlns:a16="http://schemas.microsoft.com/office/drawing/2014/main" id="{D3444D26-3047-835F-7535-701069E2B0FF}"/>
              </a:ext>
            </a:extLst>
          </p:cNvPr>
          <p:cNvGrpSpPr/>
          <p:nvPr/>
        </p:nvGrpSpPr>
        <p:grpSpPr>
          <a:xfrm>
            <a:off x="869523" y="4934461"/>
            <a:ext cx="1409400" cy="317880"/>
            <a:chOff x="869523" y="4934461"/>
            <a:chExt cx="1409400" cy="31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0" name="Input penna 19">
                  <a:extLst>
                    <a:ext uri="{FF2B5EF4-FFF2-40B4-BE49-F238E27FC236}">
                      <a16:creationId xmlns:a16="http://schemas.microsoft.com/office/drawing/2014/main" id="{D4B257AA-BF24-FE43-7D3F-7CCDA72CAF74}"/>
                    </a:ext>
                  </a:extLst>
                </p14:cNvPr>
                <p14:cNvContentPartPr/>
                <p14:nvPr/>
              </p14:nvContentPartPr>
              <p14:xfrm>
                <a:off x="869523" y="4953181"/>
                <a:ext cx="292680" cy="196560"/>
              </p14:xfrm>
            </p:contentPart>
          </mc:Choice>
          <mc:Fallback xmlns="">
            <p:pic>
              <p:nvPicPr>
                <p:cNvPr id="20" name="Input penna 19">
                  <a:extLst>
                    <a:ext uri="{FF2B5EF4-FFF2-40B4-BE49-F238E27FC236}">
                      <a16:creationId xmlns:a16="http://schemas.microsoft.com/office/drawing/2014/main" id="{D4B257AA-BF24-FE43-7D3F-7CCDA72CAF74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63403" y="4947061"/>
                  <a:ext cx="30492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1" name="Input penna 20">
                  <a:extLst>
                    <a:ext uri="{FF2B5EF4-FFF2-40B4-BE49-F238E27FC236}">
                      <a16:creationId xmlns:a16="http://schemas.microsoft.com/office/drawing/2014/main" id="{AD23DCBD-55B4-D2CB-9D39-DF71B8F52C63}"/>
                    </a:ext>
                  </a:extLst>
                </p14:cNvPr>
                <p14:cNvContentPartPr/>
                <p14:nvPr/>
              </p14:nvContentPartPr>
              <p14:xfrm>
                <a:off x="1178043" y="5062621"/>
                <a:ext cx="124560" cy="85320"/>
              </p14:xfrm>
            </p:contentPart>
          </mc:Choice>
          <mc:Fallback xmlns="">
            <p:pic>
              <p:nvPicPr>
                <p:cNvPr id="21" name="Input penna 20">
                  <a:extLst>
                    <a:ext uri="{FF2B5EF4-FFF2-40B4-BE49-F238E27FC236}">
                      <a16:creationId xmlns:a16="http://schemas.microsoft.com/office/drawing/2014/main" id="{AD23DCBD-55B4-D2CB-9D39-DF71B8F52C63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171923" y="5056501"/>
                  <a:ext cx="13680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2" name="Input penna 21">
                  <a:extLst>
                    <a:ext uri="{FF2B5EF4-FFF2-40B4-BE49-F238E27FC236}">
                      <a16:creationId xmlns:a16="http://schemas.microsoft.com/office/drawing/2014/main" id="{A15EB4B9-1FAB-E833-0F66-B7482D9A956B}"/>
                    </a:ext>
                  </a:extLst>
                </p14:cNvPr>
                <p14:cNvContentPartPr/>
                <p14:nvPr/>
              </p14:nvContentPartPr>
              <p14:xfrm>
                <a:off x="1360203" y="5053981"/>
                <a:ext cx="84960" cy="198360"/>
              </p14:xfrm>
            </p:contentPart>
          </mc:Choice>
          <mc:Fallback xmlns="">
            <p:pic>
              <p:nvPicPr>
                <p:cNvPr id="22" name="Input penna 21">
                  <a:extLst>
                    <a:ext uri="{FF2B5EF4-FFF2-40B4-BE49-F238E27FC236}">
                      <a16:creationId xmlns:a16="http://schemas.microsoft.com/office/drawing/2014/main" id="{A15EB4B9-1FAB-E833-0F66-B7482D9A956B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354083" y="5047861"/>
                  <a:ext cx="9720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3" name="Input penna 22">
                  <a:extLst>
                    <a:ext uri="{FF2B5EF4-FFF2-40B4-BE49-F238E27FC236}">
                      <a16:creationId xmlns:a16="http://schemas.microsoft.com/office/drawing/2014/main" id="{7B65DDC0-7D8D-EE76-A06E-E47BED74E1AA}"/>
                    </a:ext>
                  </a:extLst>
                </p14:cNvPr>
                <p14:cNvContentPartPr/>
                <p14:nvPr/>
              </p14:nvContentPartPr>
              <p14:xfrm>
                <a:off x="1460643" y="5042101"/>
                <a:ext cx="270720" cy="111240"/>
              </p14:xfrm>
            </p:contentPart>
          </mc:Choice>
          <mc:Fallback xmlns="">
            <p:pic>
              <p:nvPicPr>
                <p:cNvPr id="23" name="Input penna 22">
                  <a:extLst>
                    <a:ext uri="{FF2B5EF4-FFF2-40B4-BE49-F238E27FC236}">
                      <a16:creationId xmlns:a16="http://schemas.microsoft.com/office/drawing/2014/main" id="{7B65DDC0-7D8D-EE76-A06E-E47BED74E1AA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454523" y="5035981"/>
                  <a:ext cx="28296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4" name="Input penna 23">
                  <a:extLst>
                    <a:ext uri="{FF2B5EF4-FFF2-40B4-BE49-F238E27FC236}">
                      <a16:creationId xmlns:a16="http://schemas.microsoft.com/office/drawing/2014/main" id="{1DEF98AC-7390-BA26-98D1-C2CD26E06245}"/>
                    </a:ext>
                  </a:extLst>
                </p14:cNvPr>
                <p14:cNvContentPartPr/>
                <p14:nvPr/>
              </p14:nvContentPartPr>
              <p14:xfrm>
                <a:off x="1725603" y="4934461"/>
                <a:ext cx="226800" cy="217440"/>
              </p14:xfrm>
            </p:contentPart>
          </mc:Choice>
          <mc:Fallback xmlns="">
            <p:pic>
              <p:nvPicPr>
                <p:cNvPr id="24" name="Input penna 23">
                  <a:extLst>
                    <a:ext uri="{FF2B5EF4-FFF2-40B4-BE49-F238E27FC236}">
                      <a16:creationId xmlns:a16="http://schemas.microsoft.com/office/drawing/2014/main" id="{1DEF98AC-7390-BA26-98D1-C2CD26E06245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719483" y="4928341"/>
                  <a:ext cx="23904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5" name="Input penna 24">
                  <a:extLst>
                    <a:ext uri="{FF2B5EF4-FFF2-40B4-BE49-F238E27FC236}">
                      <a16:creationId xmlns:a16="http://schemas.microsoft.com/office/drawing/2014/main" id="{0AB2BEB2-0783-7451-9627-ABF5B79E4220}"/>
                    </a:ext>
                  </a:extLst>
                </p14:cNvPr>
                <p14:cNvContentPartPr/>
                <p14:nvPr/>
              </p14:nvContentPartPr>
              <p14:xfrm>
                <a:off x="1870323" y="4977301"/>
                <a:ext cx="147240" cy="94680"/>
              </p14:xfrm>
            </p:contentPart>
          </mc:Choice>
          <mc:Fallback xmlns="">
            <p:pic>
              <p:nvPicPr>
                <p:cNvPr id="25" name="Input penna 24">
                  <a:extLst>
                    <a:ext uri="{FF2B5EF4-FFF2-40B4-BE49-F238E27FC236}">
                      <a16:creationId xmlns:a16="http://schemas.microsoft.com/office/drawing/2014/main" id="{0AB2BEB2-0783-7451-9627-ABF5B79E422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864203" y="4971181"/>
                  <a:ext cx="15948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6" name="Input penna 25">
                  <a:extLst>
                    <a:ext uri="{FF2B5EF4-FFF2-40B4-BE49-F238E27FC236}">
                      <a16:creationId xmlns:a16="http://schemas.microsoft.com/office/drawing/2014/main" id="{A070B1A2-88FA-49BE-C1CA-ECED8E74F672}"/>
                    </a:ext>
                  </a:extLst>
                </p14:cNvPr>
                <p14:cNvContentPartPr/>
                <p14:nvPr/>
              </p14:nvContentPartPr>
              <p14:xfrm>
                <a:off x="1986963" y="5023381"/>
                <a:ext cx="106560" cy="100080"/>
              </p14:xfrm>
            </p:contentPart>
          </mc:Choice>
          <mc:Fallback xmlns="">
            <p:pic>
              <p:nvPicPr>
                <p:cNvPr id="26" name="Input penna 25">
                  <a:extLst>
                    <a:ext uri="{FF2B5EF4-FFF2-40B4-BE49-F238E27FC236}">
                      <a16:creationId xmlns:a16="http://schemas.microsoft.com/office/drawing/2014/main" id="{A070B1A2-88FA-49BE-C1CA-ECED8E74F67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980843" y="5017261"/>
                  <a:ext cx="11880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7" name="Input penna 26">
                  <a:extLst>
                    <a:ext uri="{FF2B5EF4-FFF2-40B4-BE49-F238E27FC236}">
                      <a16:creationId xmlns:a16="http://schemas.microsoft.com/office/drawing/2014/main" id="{2EC9652D-DF58-3CFA-7197-829CE39B920B}"/>
                    </a:ext>
                  </a:extLst>
                </p14:cNvPr>
                <p14:cNvContentPartPr/>
                <p14:nvPr/>
              </p14:nvContentPartPr>
              <p14:xfrm>
                <a:off x="2136363" y="5036341"/>
                <a:ext cx="142560" cy="73080"/>
              </p14:xfrm>
            </p:contentPart>
          </mc:Choice>
          <mc:Fallback xmlns="">
            <p:pic>
              <p:nvPicPr>
                <p:cNvPr id="27" name="Input penna 26">
                  <a:extLst>
                    <a:ext uri="{FF2B5EF4-FFF2-40B4-BE49-F238E27FC236}">
                      <a16:creationId xmlns:a16="http://schemas.microsoft.com/office/drawing/2014/main" id="{2EC9652D-DF58-3CFA-7197-829CE39B920B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130243" y="5030221"/>
                  <a:ext cx="154800" cy="85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uppo 30">
            <a:extLst>
              <a:ext uri="{FF2B5EF4-FFF2-40B4-BE49-F238E27FC236}">
                <a16:creationId xmlns:a16="http://schemas.microsoft.com/office/drawing/2014/main" id="{6684ED63-1A1E-C176-6FF9-C854EE6F8183}"/>
              </a:ext>
            </a:extLst>
          </p:cNvPr>
          <p:cNvGrpSpPr/>
          <p:nvPr/>
        </p:nvGrpSpPr>
        <p:grpSpPr>
          <a:xfrm>
            <a:off x="2507523" y="5011141"/>
            <a:ext cx="456120" cy="120600"/>
            <a:chOff x="2507523" y="5011141"/>
            <a:chExt cx="456120" cy="12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8" name="Input penna 27">
                  <a:extLst>
                    <a:ext uri="{FF2B5EF4-FFF2-40B4-BE49-F238E27FC236}">
                      <a16:creationId xmlns:a16="http://schemas.microsoft.com/office/drawing/2014/main" id="{EDA3F7F0-E0D6-91E8-E514-8AF70F6E9E01}"/>
                    </a:ext>
                  </a:extLst>
                </p14:cNvPr>
                <p14:cNvContentPartPr/>
                <p14:nvPr/>
              </p14:nvContentPartPr>
              <p14:xfrm>
                <a:off x="2507523" y="5013301"/>
                <a:ext cx="124920" cy="100080"/>
              </p14:xfrm>
            </p:contentPart>
          </mc:Choice>
          <mc:Fallback xmlns="">
            <p:pic>
              <p:nvPicPr>
                <p:cNvPr id="28" name="Input penna 27">
                  <a:extLst>
                    <a:ext uri="{FF2B5EF4-FFF2-40B4-BE49-F238E27FC236}">
                      <a16:creationId xmlns:a16="http://schemas.microsoft.com/office/drawing/2014/main" id="{EDA3F7F0-E0D6-91E8-E514-8AF70F6E9E0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501403" y="5007181"/>
                  <a:ext cx="13716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9" name="Input penna 28">
                  <a:extLst>
                    <a:ext uri="{FF2B5EF4-FFF2-40B4-BE49-F238E27FC236}">
                      <a16:creationId xmlns:a16="http://schemas.microsoft.com/office/drawing/2014/main" id="{29912A9C-84CD-DA49-1857-32A6B231DEE3}"/>
                    </a:ext>
                  </a:extLst>
                </p14:cNvPr>
                <p14:cNvContentPartPr/>
                <p14:nvPr/>
              </p14:nvContentPartPr>
              <p14:xfrm>
                <a:off x="2660883" y="5011141"/>
                <a:ext cx="302760" cy="120600"/>
              </p14:xfrm>
            </p:contentPart>
          </mc:Choice>
          <mc:Fallback xmlns="">
            <p:pic>
              <p:nvPicPr>
                <p:cNvPr id="29" name="Input penna 28">
                  <a:extLst>
                    <a:ext uri="{FF2B5EF4-FFF2-40B4-BE49-F238E27FC236}">
                      <a16:creationId xmlns:a16="http://schemas.microsoft.com/office/drawing/2014/main" id="{29912A9C-84CD-DA49-1857-32A6B231DEE3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654763" y="5005021"/>
                  <a:ext cx="315000" cy="132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0" name="Input penna 29">
                <a:extLst>
                  <a:ext uri="{FF2B5EF4-FFF2-40B4-BE49-F238E27FC236}">
                    <a16:creationId xmlns:a16="http://schemas.microsoft.com/office/drawing/2014/main" id="{D624D30F-D16A-70CB-9617-147A0042B19E}"/>
                  </a:ext>
                </a:extLst>
              </p14:cNvPr>
              <p14:cNvContentPartPr/>
              <p14:nvPr/>
            </p14:nvContentPartPr>
            <p14:xfrm>
              <a:off x="3166323" y="4929061"/>
              <a:ext cx="266040" cy="174240"/>
            </p14:xfrm>
          </p:contentPart>
        </mc:Choice>
        <mc:Fallback xmlns="">
          <p:pic>
            <p:nvPicPr>
              <p:cNvPr id="30" name="Input penna 29">
                <a:extLst>
                  <a:ext uri="{FF2B5EF4-FFF2-40B4-BE49-F238E27FC236}">
                    <a16:creationId xmlns:a16="http://schemas.microsoft.com/office/drawing/2014/main" id="{D624D30F-D16A-70CB-9617-147A0042B19E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160203" y="4922941"/>
                <a:ext cx="278280" cy="186480"/>
              </a:xfrm>
              <a:prstGeom prst="rect">
                <a:avLst/>
              </a:prstGeom>
            </p:spPr>
          </p:pic>
        </mc:Fallback>
      </mc:AlternateContent>
      <p:grpSp>
        <p:nvGrpSpPr>
          <p:cNvPr id="43" name="Gruppo 42">
            <a:extLst>
              <a:ext uri="{FF2B5EF4-FFF2-40B4-BE49-F238E27FC236}">
                <a16:creationId xmlns:a16="http://schemas.microsoft.com/office/drawing/2014/main" id="{25F8D55A-CA66-1CA9-50DF-75F3A0065EB1}"/>
              </a:ext>
            </a:extLst>
          </p:cNvPr>
          <p:cNvGrpSpPr/>
          <p:nvPr/>
        </p:nvGrpSpPr>
        <p:grpSpPr>
          <a:xfrm>
            <a:off x="890043" y="5249101"/>
            <a:ext cx="1505880" cy="316440"/>
            <a:chOff x="890043" y="5249101"/>
            <a:chExt cx="1505880" cy="31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3" name="Input penna 32">
                  <a:extLst>
                    <a:ext uri="{FF2B5EF4-FFF2-40B4-BE49-F238E27FC236}">
                      <a16:creationId xmlns:a16="http://schemas.microsoft.com/office/drawing/2014/main" id="{1B7A6FA0-E76D-97A8-7D9C-7BF077122820}"/>
                    </a:ext>
                  </a:extLst>
                </p14:cNvPr>
                <p14:cNvContentPartPr/>
                <p14:nvPr/>
              </p14:nvContentPartPr>
              <p14:xfrm>
                <a:off x="890043" y="5414341"/>
                <a:ext cx="9720" cy="77040"/>
              </p14:xfrm>
            </p:contentPart>
          </mc:Choice>
          <mc:Fallback xmlns="">
            <p:pic>
              <p:nvPicPr>
                <p:cNvPr id="33" name="Input penna 32">
                  <a:extLst>
                    <a:ext uri="{FF2B5EF4-FFF2-40B4-BE49-F238E27FC236}">
                      <a16:creationId xmlns:a16="http://schemas.microsoft.com/office/drawing/2014/main" id="{1B7A6FA0-E76D-97A8-7D9C-7BF077122820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83923" y="5408221"/>
                  <a:ext cx="2196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4" name="Input penna 33">
                  <a:extLst>
                    <a:ext uri="{FF2B5EF4-FFF2-40B4-BE49-F238E27FC236}">
                      <a16:creationId xmlns:a16="http://schemas.microsoft.com/office/drawing/2014/main" id="{6D3EE5FD-F69C-BDEE-1894-B5D454B8D255}"/>
                    </a:ext>
                  </a:extLst>
                </p14:cNvPr>
                <p14:cNvContentPartPr/>
                <p14:nvPr/>
              </p14:nvContentPartPr>
              <p14:xfrm>
                <a:off x="907683" y="5299501"/>
                <a:ext cx="22680" cy="72000"/>
              </p14:xfrm>
            </p:contentPart>
          </mc:Choice>
          <mc:Fallback xmlns="">
            <p:pic>
              <p:nvPicPr>
                <p:cNvPr id="34" name="Input penna 33">
                  <a:extLst>
                    <a:ext uri="{FF2B5EF4-FFF2-40B4-BE49-F238E27FC236}">
                      <a16:creationId xmlns:a16="http://schemas.microsoft.com/office/drawing/2014/main" id="{6D3EE5FD-F69C-BDEE-1894-B5D454B8D255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901563" y="5293381"/>
                  <a:ext cx="3492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5" name="Input penna 34">
                  <a:extLst>
                    <a:ext uri="{FF2B5EF4-FFF2-40B4-BE49-F238E27FC236}">
                      <a16:creationId xmlns:a16="http://schemas.microsoft.com/office/drawing/2014/main" id="{52F40EDE-3CC0-8204-6676-5BC88689F3E2}"/>
                    </a:ext>
                  </a:extLst>
                </p14:cNvPr>
                <p14:cNvContentPartPr/>
                <p14:nvPr/>
              </p14:nvContentPartPr>
              <p14:xfrm>
                <a:off x="961683" y="5412901"/>
                <a:ext cx="158760" cy="82080"/>
              </p14:xfrm>
            </p:contentPart>
          </mc:Choice>
          <mc:Fallback xmlns="">
            <p:pic>
              <p:nvPicPr>
                <p:cNvPr id="35" name="Input penna 34">
                  <a:extLst>
                    <a:ext uri="{FF2B5EF4-FFF2-40B4-BE49-F238E27FC236}">
                      <a16:creationId xmlns:a16="http://schemas.microsoft.com/office/drawing/2014/main" id="{52F40EDE-3CC0-8204-6676-5BC88689F3E2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955563" y="5406781"/>
                  <a:ext cx="17100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6" name="Input penna 35">
                  <a:extLst>
                    <a:ext uri="{FF2B5EF4-FFF2-40B4-BE49-F238E27FC236}">
                      <a16:creationId xmlns:a16="http://schemas.microsoft.com/office/drawing/2014/main" id="{2F47AFEC-288E-29CB-5F88-F72AC236BD90}"/>
                    </a:ext>
                  </a:extLst>
                </p14:cNvPr>
                <p14:cNvContentPartPr/>
                <p14:nvPr/>
              </p14:nvContentPartPr>
              <p14:xfrm>
                <a:off x="1160763" y="5400301"/>
                <a:ext cx="90720" cy="165240"/>
              </p14:xfrm>
            </p:contentPart>
          </mc:Choice>
          <mc:Fallback xmlns="">
            <p:pic>
              <p:nvPicPr>
                <p:cNvPr id="36" name="Input penna 35">
                  <a:extLst>
                    <a:ext uri="{FF2B5EF4-FFF2-40B4-BE49-F238E27FC236}">
                      <a16:creationId xmlns:a16="http://schemas.microsoft.com/office/drawing/2014/main" id="{2F47AFEC-288E-29CB-5F88-F72AC236BD90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154643" y="5394181"/>
                  <a:ext cx="10296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7" name="Input penna 36">
                  <a:extLst>
                    <a:ext uri="{FF2B5EF4-FFF2-40B4-BE49-F238E27FC236}">
                      <a16:creationId xmlns:a16="http://schemas.microsoft.com/office/drawing/2014/main" id="{A9782207-D7C2-65FE-DD5F-FFDC77335D5B}"/>
                    </a:ext>
                  </a:extLst>
                </p14:cNvPr>
                <p14:cNvContentPartPr/>
                <p14:nvPr/>
              </p14:nvContentPartPr>
              <p14:xfrm>
                <a:off x="1291443" y="5327581"/>
                <a:ext cx="154440" cy="178560"/>
              </p14:xfrm>
            </p:contentPart>
          </mc:Choice>
          <mc:Fallback xmlns="">
            <p:pic>
              <p:nvPicPr>
                <p:cNvPr id="37" name="Input penna 36">
                  <a:extLst>
                    <a:ext uri="{FF2B5EF4-FFF2-40B4-BE49-F238E27FC236}">
                      <a16:creationId xmlns:a16="http://schemas.microsoft.com/office/drawing/2014/main" id="{A9782207-D7C2-65FE-DD5F-FFDC77335D5B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285323" y="5321461"/>
                  <a:ext cx="16668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8" name="Input penna 37">
                  <a:extLst>
                    <a:ext uri="{FF2B5EF4-FFF2-40B4-BE49-F238E27FC236}">
                      <a16:creationId xmlns:a16="http://schemas.microsoft.com/office/drawing/2014/main" id="{8E881951-D87B-5041-9AB9-5B1CE76EB156}"/>
                    </a:ext>
                  </a:extLst>
                </p14:cNvPr>
                <p14:cNvContentPartPr/>
                <p14:nvPr/>
              </p14:nvContentPartPr>
              <p14:xfrm>
                <a:off x="1490883" y="5407861"/>
                <a:ext cx="153360" cy="51120"/>
              </p14:xfrm>
            </p:contentPart>
          </mc:Choice>
          <mc:Fallback xmlns="">
            <p:pic>
              <p:nvPicPr>
                <p:cNvPr id="38" name="Input penna 37">
                  <a:extLst>
                    <a:ext uri="{FF2B5EF4-FFF2-40B4-BE49-F238E27FC236}">
                      <a16:creationId xmlns:a16="http://schemas.microsoft.com/office/drawing/2014/main" id="{8E881951-D87B-5041-9AB9-5B1CE76EB156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484763" y="5401741"/>
                  <a:ext cx="16560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9" name="Input penna 38">
                  <a:extLst>
                    <a:ext uri="{FF2B5EF4-FFF2-40B4-BE49-F238E27FC236}">
                      <a16:creationId xmlns:a16="http://schemas.microsoft.com/office/drawing/2014/main" id="{A6C50935-272A-001F-B9C1-697DF24E2B00}"/>
                    </a:ext>
                  </a:extLst>
                </p14:cNvPr>
                <p14:cNvContentPartPr/>
                <p14:nvPr/>
              </p14:nvContentPartPr>
              <p14:xfrm>
                <a:off x="1670163" y="5386261"/>
                <a:ext cx="156240" cy="106560"/>
              </p14:xfrm>
            </p:contentPart>
          </mc:Choice>
          <mc:Fallback xmlns="">
            <p:pic>
              <p:nvPicPr>
                <p:cNvPr id="39" name="Input penna 38">
                  <a:extLst>
                    <a:ext uri="{FF2B5EF4-FFF2-40B4-BE49-F238E27FC236}">
                      <a16:creationId xmlns:a16="http://schemas.microsoft.com/office/drawing/2014/main" id="{A6C50935-272A-001F-B9C1-697DF24E2B00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664043" y="5380141"/>
                  <a:ext cx="16848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0" name="Input penna 39">
                  <a:extLst>
                    <a:ext uri="{FF2B5EF4-FFF2-40B4-BE49-F238E27FC236}">
                      <a16:creationId xmlns:a16="http://schemas.microsoft.com/office/drawing/2014/main" id="{203782E0-A904-2B2C-B93B-6DC986C4C5FD}"/>
                    </a:ext>
                  </a:extLst>
                </p14:cNvPr>
                <p14:cNvContentPartPr/>
                <p14:nvPr/>
              </p14:nvContentPartPr>
              <p14:xfrm>
                <a:off x="1830723" y="5410741"/>
                <a:ext cx="120600" cy="65160"/>
              </p14:xfrm>
            </p:contentPart>
          </mc:Choice>
          <mc:Fallback xmlns="">
            <p:pic>
              <p:nvPicPr>
                <p:cNvPr id="40" name="Input penna 39">
                  <a:extLst>
                    <a:ext uri="{FF2B5EF4-FFF2-40B4-BE49-F238E27FC236}">
                      <a16:creationId xmlns:a16="http://schemas.microsoft.com/office/drawing/2014/main" id="{203782E0-A904-2B2C-B93B-6DC986C4C5FD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824603" y="5404621"/>
                  <a:ext cx="13284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1" name="Input penna 40">
                  <a:extLst>
                    <a:ext uri="{FF2B5EF4-FFF2-40B4-BE49-F238E27FC236}">
                      <a16:creationId xmlns:a16="http://schemas.microsoft.com/office/drawing/2014/main" id="{78FB0404-050A-E1EE-4E49-74F3F427C5EF}"/>
                    </a:ext>
                  </a:extLst>
                </p14:cNvPr>
                <p14:cNvContentPartPr/>
                <p14:nvPr/>
              </p14:nvContentPartPr>
              <p14:xfrm>
                <a:off x="2013603" y="5292661"/>
                <a:ext cx="32400" cy="167040"/>
              </p14:xfrm>
            </p:contentPart>
          </mc:Choice>
          <mc:Fallback xmlns="">
            <p:pic>
              <p:nvPicPr>
                <p:cNvPr id="41" name="Input penna 40">
                  <a:extLst>
                    <a:ext uri="{FF2B5EF4-FFF2-40B4-BE49-F238E27FC236}">
                      <a16:creationId xmlns:a16="http://schemas.microsoft.com/office/drawing/2014/main" id="{78FB0404-050A-E1EE-4E49-74F3F427C5EF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007483" y="5286541"/>
                  <a:ext cx="4464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2" name="Input penna 41">
                  <a:extLst>
                    <a:ext uri="{FF2B5EF4-FFF2-40B4-BE49-F238E27FC236}">
                      <a16:creationId xmlns:a16="http://schemas.microsoft.com/office/drawing/2014/main" id="{D66BAE43-DC61-3947-C5E4-B653840B797E}"/>
                    </a:ext>
                  </a:extLst>
                </p14:cNvPr>
                <p14:cNvContentPartPr/>
                <p14:nvPr/>
              </p14:nvContentPartPr>
              <p14:xfrm>
                <a:off x="1981923" y="5249101"/>
                <a:ext cx="414000" cy="200880"/>
              </p14:xfrm>
            </p:contentPart>
          </mc:Choice>
          <mc:Fallback xmlns="">
            <p:pic>
              <p:nvPicPr>
                <p:cNvPr id="42" name="Input penna 41">
                  <a:extLst>
                    <a:ext uri="{FF2B5EF4-FFF2-40B4-BE49-F238E27FC236}">
                      <a16:creationId xmlns:a16="http://schemas.microsoft.com/office/drawing/2014/main" id="{D66BAE43-DC61-3947-C5E4-B653840B797E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975803" y="5242981"/>
                  <a:ext cx="426240" cy="21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uppo 50">
            <a:extLst>
              <a:ext uri="{FF2B5EF4-FFF2-40B4-BE49-F238E27FC236}">
                <a16:creationId xmlns:a16="http://schemas.microsoft.com/office/drawing/2014/main" id="{DC48FD81-AFDD-8E59-9E44-A989F0752DF0}"/>
              </a:ext>
            </a:extLst>
          </p:cNvPr>
          <p:cNvGrpSpPr/>
          <p:nvPr/>
        </p:nvGrpSpPr>
        <p:grpSpPr>
          <a:xfrm>
            <a:off x="2676363" y="5284021"/>
            <a:ext cx="1058760" cy="276840"/>
            <a:chOff x="2676363" y="5284021"/>
            <a:chExt cx="1058760" cy="27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4" name="Input penna 43">
                  <a:extLst>
                    <a:ext uri="{FF2B5EF4-FFF2-40B4-BE49-F238E27FC236}">
                      <a16:creationId xmlns:a16="http://schemas.microsoft.com/office/drawing/2014/main" id="{BACE1C91-76DA-7E3E-8DA9-C6A048AEB64A}"/>
                    </a:ext>
                  </a:extLst>
                </p14:cNvPr>
                <p14:cNvContentPartPr/>
                <p14:nvPr/>
              </p14:nvContentPartPr>
              <p14:xfrm>
                <a:off x="2676363" y="5355661"/>
                <a:ext cx="117720" cy="104760"/>
              </p14:xfrm>
            </p:contentPart>
          </mc:Choice>
          <mc:Fallback xmlns="">
            <p:pic>
              <p:nvPicPr>
                <p:cNvPr id="44" name="Input penna 43">
                  <a:extLst>
                    <a:ext uri="{FF2B5EF4-FFF2-40B4-BE49-F238E27FC236}">
                      <a16:creationId xmlns:a16="http://schemas.microsoft.com/office/drawing/2014/main" id="{BACE1C91-76DA-7E3E-8DA9-C6A048AEB64A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670243" y="5349541"/>
                  <a:ext cx="12996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5" name="Input penna 44">
                  <a:extLst>
                    <a:ext uri="{FF2B5EF4-FFF2-40B4-BE49-F238E27FC236}">
                      <a16:creationId xmlns:a16="http://schemas.microsoft.com/office/drawing/2014/main" id="{6F4E365B-AFAA-6E91-F758-4C71A0F4F6E1}"/>
                    </a:ext>
                  </a:extLst>
                </p14:cNvPr>
                <p14:cNvContentPartPr/>
                <p14:nvPr/>
              </p14:nvContentPartPr>
              <p14:xfrm>
                <a:off x="2827203" y="5376181"/>
                <a:ext cx="118800" cy="83880"/>
              </p14:xfrm>
            </p:contentPart>
          </mc:Choice>
          <mc:Fallback xmlns="">
            <p:pic>
              <p:nvPicPr>
                <p:cNvPr id="45" name="Input penna 44">
                  <a:extLst>
                    <a:ext uri="{FF2B5EF4-FFF2-40B4-BE49-F238E27FC236}">
                      <a16:creationId xmlns:a16="http://schemas.microsoft.com/office/drawing/2014/main" id="{6F4E365B-AFAA-6E91-F758-4C71A0F4F6E1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2821083" y="5370061"/>
                  <a:ext cx="13104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6" name="Input penna 45">
                  <a:extLst>
                    <a:ext uri="{FF2B5EF4-FFF2-40B4-BE49-F238E27FC236}">
                      <a16:creationId xmlns:a16="http://schemas.microsoft.com/office/drawing/2014/main" id="{C13DE85B-7643-9992-3733-E54E5A391C6E}"/>
                    </a:ext>
                  </a:extLst>
                </p14:cNvPr>
                <p14:cNvContentPartPr/>
                <p14:nvPr/>
              </p14:nvContentPartPr>
              <p14:xfrm>
                <a:off x="2974803" y="5355661"/>
                <a:ext cx="68760" cy="109800"/>
              </p14:xfrm>
            </p:contentPart>
          </mc:Choice>
          <mc:Fallback xmlns="">
            <p:pic>
              <p:nvPicPr>
                <p:cNvPr id="46" name="Input penna 45">
                  <a:extLst>
                    <a:ext uri="{FF2B5EF4-FFF2-40B4-BE49-F238E27FC236}">
                      <a16:creationId xmlns:a16="http://schemas.microsoft.com/office/drawing/2014/main" id="{C13DE85B-7643-9992-3733-E54E5A391C6E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2968683" y="5349541"/>
                  <a:ext cx="8100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7" name="Input penna 46">
                  <a:extLst>
                    <a:ext uri="{FF2B5EF4-FFF2-40B4-BE49-F238E27FC236}">
                      <a16:creationId xmlns:a16="http://schemas.microsoft.com/office/drawing/2014/main" id="{252EB312-1C80-E255-518F-E90E73AEEEB9}"/>
                    </a:ext>
                  </a:extLst>
                </p14:cNvPr>
                <p14:cNvContentPartPr/>
                <p14:nvPr/>
              </p14:nvContentPartPr>
              <p14:xfrm>
                <a:off x="3054363" y="5372941"/>
                <a:ext cx="104400" cy="103680"/>
              </p14:xfrm>
            </p:contentPart>
          </mc:Choice>
          <mc:Fallback xmlns="">
            <p:pic>
              <p:nvPicPr>
                <p:cNvPr id="47" name="Input penna 46">
                  <a:extLst>
                    <a:ext uri="{FF2B5EF4-FFF2-40B4-BE49-F238E27FC236}">
                      <a16:creationId xmlns:a16="http://schemas.microsoft.com/office/drawing/2014/main" id="{252EB312-1C80-E255-518F-E90E73AEEEB9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3048243" y="5366821"/>
                  <a:ext cx="11664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8" name="Input penna 47">
                  <a:extLst>
                    <a:ext uri="{FF2B5EF4-FFF2-40B4-BE49-F238E27FC236}">
                      <a16:creationId xmlns:a16="http://schemas.microsoft.com/office/drawing/2014/main" id="{58057878-3210-F2FA-F73E-1EB95CA1D72E}"/>
                    </a:ext>
                  </a:extLst>
                </p14:cNvPr>
                <p14:cNvContentPartPr/>
                <p14:nvPr/>
              </p14:nvContentPartPr>
              <p14:xfrm>
                <a:off x="3185763" y="5284021"/>
                <a:ext cx="270360" cy="201240"/>
              </p14:xfrm>
            </p:contentPart>
          </mc:Choice>
          <mc:Fallback xmlns="">
            <p:pic>
              <p:nvPicPr>
                <p:cNvPr id="48" name="Input penna 47">
                  <a:extLst>
                    <a:ext uri="{FF2B5EF4-FFF2-40B4-BE49-F238E27FC236}">
                      <a16:creationId xmlns:a16="http://schemas.microsoft.com/office/drawing/2014/main" id="{58057878-3210-F2FA-F73E-1EB95CA1D72E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3179643" y="5277901"/>
                  <a:ext cx="28260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9" name="Input penna 48">
                  <a:extLst>
                    <a:ext uri="{FF2B5EF4-FFF2-40B4-BE49-F238E27FC236}">
                      <a16:creationId xmlns:a16="http://schemas.microsoft.com/office/drawing/2014/main" id="{497CFAF3-51E5-2F19-7DA2-2B59806A57D7}"/>
                    </a:ext>
                  </a:extLst>
                </p14:cNvPr>
                <p14:cNvContentPartPr/>
                <p14:nvPr/>
              </p14:nvContentPartPr>
              <p14:xfrm>
                <a:off x="3500043" y="5336941"/>
                <a:ext cx="97200" cy="113760"/>
              </p14:xfrm>
            </p:contentPart>
          </mc:Choice>
          <mc:Fallback xmlns="">
            <p:pic>
              <p:nvPicPr>
                <p:cNvPr id="49" name="Input penna 48">
                  <a:extLst>
                    <a:ext uri="{FF2B5EF4-FFF2-40B4-BE49-F238E27FC236}">
                      <a16:creationId xmlns:a16="http://schemas.microsoft.com/office/drawing/2014/main" id="{497CFAF3-51E5-2F19-7DA2-2B59806A57D7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3493923" y="5330821"/>
                  <a:ext cx="10944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50" name="Input penna 49">
                  <a:extLst>
                    <a:ext uri="{FF2B5EF4-FFF2-40B4-BE49-F238E27FC236}">
                      <a16:creationId xmlns:a16="http://schemas.microsoft.com/office/drawing/2014/main" id="{5B92C566-C8F6-36BD-E27B-866840B349C3}"/>
                    </a:ext>
                  </a:extLst>
                </p14:cNvPr>
                <p14:cNvContentPartPr/>
                <p14:nvPr/>
              </p14:nvContentPartPr>
              <p14:xfrm>
                <a:off x="3613803" y="5376541"/>
                <a:ext cx="121320" cy="184320"/>
              </p14:xfrm>
            </p:contentPart>
          </mc:Choice>
          <mc:Fallback xmlns="">
            <p:pic>
              <p:nvPicPr>
                <p:cNvPr id="50" name="Input penna 49">
                  <a:extLst>
                    <a:ext uri="{FF2B5EF4-FFF2-40B4-BE49-F238E27FC236}">
                      <a16:creationId xmlns:a16="http://schemas.microsoft.com/office/drawing/2014/main" id="{5B92C566-C8F6-36BD-E27B-866840B349C3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3607683" y="5370421"/>
                  <a:ext cx="133560" cy="196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uppo 55">
            <a:extLst>
              <a:ext uri="{FF2B5EF4-FFF2-40B4-BE49-F238E27FC236}">
                <a16:creationId xmlns:a16="http://schemas.microsoft.com/office/drawing/2014/main" id="{7A124DA5-9729-A2C6-7C57-FF8BA7554A91}"/>
              </a:ext>
            </a:extLst>
          </p:cNvPr>
          <p:cNvGrpSpPr/>
          <p:nvPr/>
        </p:nvGrpSpPr>
        <p:grpSpPr>
          <a:xfrm>
            <a:off x="927123" y="5622421"/>
            <a:ext cx="529200" cy="184320"/>
            <a:chOff x="927123" y="5622421"/>
            <a:chExt cx="529200" cy="184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52" name="Input penna 51">
                  <a:extLst>
                    <a:ext uri="{FF2B5EF4-FFF2-40B4-BE49-F238E27FC236}">
                      <a16:creationId xmlns:a16="http://schemas.microsoft.com/office/drawing/2014/main" id="{5B32FD17-F7A4-264C-EA5C-46E1447B6EF3}"/>
                    </a:ext>
                  </a:extLst>
                </p14:cNvPr>
                <p14:cNvContentPartPr/>
                <p14:nvPr/>
              </p14:nvContentPartPr>
              <p14:xfrm>
                <a:off x="927123" y="5650501"/>
                <a:ext cx="184680" cy="154440"/>
              </p14:xfrm>
            </p:contentPart>
          </mc:Choice>
          <mc:Fallback xmlns="">
            <p:pic>
              <p:nvPicPr>
                <p:cNvPr id="52" name="Input penna 51">
                  <a:extLst>
                    <a:ext uri="{FF2B5EF4-FFF2-40B4-BE49-F238E27FC236}">
                      <a16:creationId xmlns:a16="http://schemas.microsoft.com/office/drawing/2014/main" id="{5B32FD17-F7A4-264C-EA5C-46E1447B6EF3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921003" y="5644381"/>
                  <a:ext cx="19692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53" name="Input penna 52">
                  <a:extLst>
                    <a:ext uri="{FF2B5EF4-FFF2-40B4-BE49-F238E27FC236}">
                      <a16:creationId xmlns:a16="http://schemas.microsoft.com/office/drawing/2014/main" id="{C1DB88BA-C9E4-D3B3-EA9A-1FAD1318B22D}"/>
                    </a:ext>
                  </a:extLst>
                </p14:cNvPr>
                <p14:cNvContentPartPr/>
                <p14:nvPr/>
              </p14:nvContentPartPr>
              <p14:xfrm>
                <a:off x="967083" y="5648701"/>
                <a:ext cx="189360" cy="154080"/>
              </p14:xfrm>
            </p:contentPart>
          </mc:Choice>
          <mc:Fallback xmlns="">
            <p:pic>
              <p:nvPicPr>
                <p:cNvPr id="53" name="Input penna 52">
                  <a:extLst>
                    <a:ext uri="{FF2B5EF4-FFF2-40B4-BE49-F238E27FC236}">
                      <a16:creationId xmlns:a16="http://schemas.microsoft.com/office/drawing/2014/main" id="{C1DB88BA-C9E4-D3B3-EA9A-1FAD1318B22D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960963" y="5642581"/>
                  <a:ext cx="20160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54" name="Input penna 53">
                  <a:extLst>
                    <a:ext uri="{FF2B5EF4-FFF2-40B4-BE49-F238E27FC236}">
                      <a16:creationId xmlns:a16="http://schemas.microsoft.com/office/drawing/2014/main" id="{3A7EAC7F-5BB6-0B4B-E7A0-4B8C0D3BA5FE}"/>
                    </a:ext>
                  </a:extLst>
                </p14:cNvPr>
                <p14:cNvContentPartPr/>
                <p14:nvPr/>
              </p14:nvContentPartPr>
              <p14:xfrm>
                <a:off x="1176243" y="5672461"/>
                <a:ext cx="87840" cy="108000"/>
              </p14:xfrm>
            </p:contentPart>
          </mc:Choice>
          <mc:Fallback xmlns="">
            <p:pic>
              <p:nvPicPr>
                <p:cNvPr id="54" name="Input penna 53">
                  <a:extLst>
                    <a:ext uri="{FF2B5EF4-FFF2-40B4-BE49-F238E27FC236}">
                      <a16:creationId xmlns:a16="http://schemas.microsoft.com/office/drawing/2014/main" id="{3A7EAC7F-5BB6-0B4B-E7A0-4B8C0D3BA5FE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170123" y="5666341"/>
                  <a:ext cx="10008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55" name="Input penna 54">
                  <a:extLst>
                    <a:ext uri="{FF2B5EF4-FFF2-40B4-BE49-F238E27FC236}">
                      <a16:creationId xmlns:a16="http://schemas.microsoft.com/office/drawing/2014/main" id="{53F90B71-F265-79F2-CFD7-C86BFCAD7526}"/>
                    </a:ext>
                  </a:extLst>
                </p14:cNvPr>
                <p14:cNvContentPartPr/>
                <p14:nvPr/>
              </p14:nvContentPartPr>
              <p14:xfrm>
                <a:off x="1311603" y="5622421"/>
                <a:ext cx="144720" cy="184320"/>
              </p14:xfrm>
            </p:contentPart>
          </mc:Choice>
          <mc:Fallback xmlns="">
            <p:pic>
              <p:nvPicPr>
                <p:cNvPr id="55" name="Input penna 54">
                  <a:extLst>
                    <a:ext uri="{FF2B5EF4-FFF2-40B4-BE49-F238E27FC236}">
                      <a16:creationId xmlns:a16="http://schemas.microsoft.com/office/drawing/2014/main" id="{53F90B71-F265-79F2-CFD7-C86BFCAD7526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305483" y="5616301"/>
                  <a:ext cx="156960" cy="196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Gruppo 61">
            <a:extLst>
              <a:ext uri="{FF2B5EF4-FFF2-40B4-BE49-F238E27FC236}">
                <a16:creationId xmlns:a16="http://schemas.microsoft.com/office/drawing/2014/main" id="{5915FB83-CE92-C134-43B7-56DF38277A35}"/>
              </a:ext>
            </a:extLst>
          </p:cNvPr>
          <p:cNvGrpSpPr/>
          <p:nvPr/>
        </p:nvGrpSpPr>
        <p:grpSpPr>
          <a:xfrm>
            <a:off x="1707963" y="5619181"/>
            <a:ext cx="605160" cy="272160"/>
            <a:chOff x="1707963" y="5619181"/>
            <a:chExt cx="605160" cy="27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57" name="Input penna 56">
                  <a:extLst>
                    <a:ext uri="{FF2B5EF4-FFF2-40B4-BE49-F238E27FC236}">
                      <a16:creationId xmlns:a16="http://schemas.microsoft.com/office/drawing/2014/main" id="{54983F8B-D14D-2864-ED55-AF48C76B7C7F}"/>
                    </a:ext>
                  </a:extLst>
                </p14:cNvPr>
                <p14:cNvContentPartPr/>
                <p14:nvPr/>
              </p14:nvContentPartPr>
              <p14:xfrm>
                <a:off x="1707963" y="5700181"/>
                <a:ext cx="98280" cy="191160"/>
              </p14:xfrm>
            </p:contentPart>
          </mc:Choice>
          <mc:Fallback xmlns="">
            <p:pic>
              <p:nvPicPr>
                <p:cNvPr id="57" name="Input penna 56">
                  <a:extLst>
                    <a:ext uri="{FF2B5EF4-FFF2-40B4-BE49-F238E27FC236}">
                      <a16:creationId xmlns:a16="http://schemas.microsoft.com/office/drawing/2014/main" id="{54983F8B-D14D-2864-ED55-AF48C76B7C7F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701843" y="5694061"/>
                  <a:ext cx="11052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58" name="Input penna 57">
                  <a:extLst>
                    <a:ext uri="{FF2B5EF4-FFF2-40B4-BE49-F238E27FC236}">
                      <a16:creationId xmlns:a16="http://schemas.microsoft.com/office/drawing/2014/main" id="{72BB469B-409F-9F28-CF26-E95808AD15FB}"/>
                    </a:ext>
                  </a:extLst>
                </p14:cNvPr>
                <p14:cNvContentPartPr/>
                <p14:nvPr/>
              </p14:nvContentPartPr>
              <p14:xfrm>
                <a:off x="1848723" y="5619181"/>
                <a:ext cx="163440" cy="198360"/>
              </p14:xfrm>
            </p:contentPart>
          </mc:Choice>
          <mc:Fallback xmlns="">
            <p:pic>
              <p:nvPicPr>
                <p:cNvPr id="58" name="Input penna 57">
                  <a:extLst>
                    <a:ext uri="{FF2B5EF4-FFF2-40B4-BE49-F238E27FC236}">
                      <a16:creationId xmlns:a16="http://schemas.microsoft.com/office/drawing/2014/main" id="{72BB469B-409F-9F28-CF26-E95808AD15FB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842603" y="5613061"/>
                  <a:ext cx="17568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9" name="Input penna 58">
                  <a:extLst>
                    <a:ext uri="{FF2B5EF4-FFF2-40B4-BE49-F238E27FC236}">
                      <a16:creationId xmlns:a16="http://schemas.microsoft.com/office/drawing/2014/main" id="{33621792-5A87-83DC-8079-29BD26C029A0}"/>
                    </a:ext>
                  </a:extLst>
                </p14:cNvPr>
                <p14:cNvContentPartPr/>
                <p14:nvPr/>
              </p14:nvContentPartPr>
              <p14:xfrm>
                <a:off x="1954203" y="5677141"/>
                <a:ext cx="125640" cy="99720"/>
              </p14:xfrm>
            </p:contentPart>
          </mc:Choice>
          <mc:Fallback xmlns="">
            <p:pic>
              <p:nvPicPr>
                <p:cNvPr id="59" name="Input penna 58">
                  <a:extLst>
                    <a:ext uri="{FF2B5EF4-FFF2-40B4-BE49-F238E27FC236}">
                      <a16:creationId xmlns:a16="http://schemas.microsoft.com/office/drawing/2014/main" id="{33621792-5A87-83DC-8079-29BD26C029A0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948083" y="5671021"/>
                  <a:ext cx="13788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60" name="Input penna 59">
                  <a:extLst>
                    <a:ext uri="{FF2B5EF4-FFF2-40B4-BE49-F238E27FC236}">
                      <a16:creationId xmlns:a16="http://schemas.microsoft.com/office/drawing/2014/main" id="{167C1063-AF24-877C-5C7C-74472BCC880F}"/>
                    </a:ext>
                  </a:extLst>
                </p14:cNvPr>
                <p14:cNvContentPartPr/>
                <p14:nvPr/>
              </p14:nvContentPartPr>
              <p14:xfrm>
                <a:off x="2067963" y="5696581"/>
                <a:ext cx="142560" cy="94680"/>
              </p14:xfrm>
            </p:contentPart>
          </mc:Choice>
          <mc:Fallback xmlns="">
            <p:pic>
              <p:nvPicPr>
                <p:cNvPr id="60" name="Input penna 59">
                  <a:extLst>
                    <a:ext uri="{FF2B5EF4-FFF2-40B4-BE49-F238E27FC236}">
                      <a16:creationId xmlns:a16="http://schemas.microsoft.com/office/drawing/2014/main" id="{167C1063-AF24-877C-5C7C-74472BCC880F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2061843" y="5690461"/>
                  <a:ext cx="15480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61" name="Input penna 60">
                  <a:extLst>
                    <a:ext uri="{FF2B5EF4-FFF2-40B4-BE49-F238E27FC236}">
                      <a16:creationId xmlns:a16="http://schemas.microsoft.com/office/drawing/2014/main" id="{2068F66A-F987-424B-F361-52FC07D711D8}"/>
                    </a:ext>
                  </a:extLst>
                </p14:cNvPr>
                <p14:cNvContentPartPr/>
                <p14:nvPr/>
              </p14:nvContentPartPr>
              <p14:xfrm>
                <a:off x="2230323" y="5694061"/>
                <a:ext cx="82800" cy="104040"/>
              </p14:xfrm>
            </p:contentPart>
          </mc:Choice>
          <mc:Fallback xmlns="">
            <p:pic>
              <p:nvPicPr>
                <p:cNvPr id="61" name="Input penna 60">
                  <a:extLst>
                    <a:ext uri="{FF2B5EF4-FFF2-40B4-BE49-F238E27FC236}">
                      <a16:creationId xmlns:a16="http://schemas.microsoft.com/office/drawing/2014/main" id="{2068F66A-F987-424B-F361-52FC07D711D8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2224203" y="5687941"/>
                  <a:ext cx="95040" cy="116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12319374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ALU*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4294967295"/>
          </p:nvPr>
        </p:nvSpPr>
        <p:spPr>
          <a:xfrm>
            <a:off x="335360" y="1743678"/>
            <a:ext cx="11377264" cy="4265599"/>
          </a:xfrm>
        </p:spPr>
        <p:txBody>
          <a:bodyPr>
            <a:normAutofit/>
          </a:bodyPr>
          <a:lstStyle/>
          <a:p>
            <a:r>
              <a:rPr lang="en-US" dirty="0"/>
              <a:t>Therefore, a possible architecture for an ALU can be the following one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Basic logic gates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Multiplexers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XOR/Comparator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Adder/Subtractor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D6C807EF-CB6A-D14A-B794-03C782BCC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3376" y="2204864"/>
            <a:ext cx="7853273" cy="388843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put penna 3">
                <a:extLst>
                  <a:ext uri="{FF2B5EF4-FFF2-40B4-BE49-F238E27FC236}">
                    <a16:creationId xmlns:a16="http://schemas.microsoft.com/office/drawing/2014/main" id="{8C746FB2-73C8-18DD-2ADA-692717CB8330}"/>
                  </a:ext>
                </a:extLst>
              </p14:cNvPr>
              <p14:cNvContentPartPr/>
              <p14:nvPr/>
            </p14:nvContentPartPr>
            <p14:xfrm>
              <a:off x="1121523" y="5063341"/>
              <a:ext cx="2172240" cy="139680"/>
            </p14:xfrm>
          </p:contentPart>
        </mc:Choice>
        <mc:Fallback xmlns="">
          <p:pic>
            <p:nvPicPr>
              <p:cNvPr id="4" name="Input penna 3">
                <a:extLst>
                  <a:ext uri="{FF2B5EF4-FFF2-40B4-BE49-F238E27FC236}">
                    <a16:creationId xmlns:a16="http://schemas.microsoft.com/office/drawing/2014/main" id="{8C746FB2-73C8-18DD-2ADA-692717CB833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67883" y="4955341"/>
                <a:ext cx="2279880" cy="35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put penna 4">
                <a:extLst>
                  <a:ext uri="{FF2B5EF4-FFF2-40B4-BE49-F238E27FC236}">
                    <a16:creationId xmlns:a16="http://schemas.microsoft.com/office/drawing/2014/main" id="{76D8CE31-EDFC-0CC7-D31F-BF7C5BAD914C}"/>
                  </a:ext>
                </a:extLst>
              </p14:cNvPr>
              <p14:cNvContentPartPr/>
              <p14:nvPr/>
            </p14:nvContentPartPr>
            <p14:xfrm>
              <a:off x="5060283" y="3400501"/>
              <a:ext cx="1239840" cy="861120"/>
            </p14:xfrm>
          </p:contentPart>
        </mc:Choice>
        <mc:Fallback xmlns="">
          <p:pic>
            <p:nvPicPr>
              <p:cNvPr id="5" name="Input penna 4">
                <a:extLst>
                  <a:ext uri="{FF2B5EF4-FFF2-40B4-BE49-F238E27FC236}">
                    <a16:creationId xmlns:a16="http://schemas.microsoft.com/office/drawing/2014/main" id="{76D8CE31-EDFC-0CC7-D31F-BF7C5BAD914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006283" y="3292501"/>
                <a:ext cx="1347480" cy="1076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9203309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0BDE2A-B646-0D8D-9249-6CE9046B9B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Exercise with SystemVerilog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7C767C3-5387-C1D2-9D99-1832BBDE1B55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Implementation of a 4-bit Adder and simulation with </a:t>
            </a:r>
            <a:r>
              <a:rPr lang="en-US" sz="2800" dirty="0" err="1"/>
              <a:t>Modelsim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3783500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0BDE2A-B646-0D8D-9249-6CE9046B9B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Exercise with SystemVerilog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7C767C3-5387-C1D2-9D99-1832BBDE1B55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Implementation of a 4-bit Adder and simulation with </a:t>
            </a:r>
            <a:r>
              <a:rPr lang="en-US" sz="2800" dirty="0" err="1"/>
              <a:t>Modelsim</a:t>
            </a:r>
            <a:endParaRPr lang="en-US" sz="2400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F3B69B53-4CD1-DB05-F7B4-66DCBAEE1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92" y="2420888"/>
            <a:ext cx="3401457" cy="285352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put penna 3">
                <a:extLst>
                  <a:ext uri="{FF2B5EF4-FFF2-40B4-BE49-F238E27FC236}">
                    <a16:creationId xmlns:a16="http://schemas.microsoft.com/office/drawing/2014/main" id="{F96F7AEE-68E7-592A-A34E-6B0F694ED93D}"/>
                  </a:ext>
                </a:extLst>
              </p14:cNvPr>
              <p14:cNvContentPartPr/>
              <p14:nvPr/>
            </p14:nvContentPartPr>
            <p14:xfrm>
              <a:off x="948003" y="4313461"/>
              <a:ext cx="2893320" cy="204120"/>
            </p14:xfrm>
          </p:contentPart>
        </mc:Choice>
        <mc:Fallback xmlns="">
          <p:pic>
            <p:nvPicPr>
              <p:cNvPr id="4" name="Input penna 3">
                <a:extLst>
                  <a:ext uri="{FF2B5EF4-FFF2-40B4-BE49-F238E27FC236}">
                    <a16:creationId xmlns:a16="http://schemas.microsoft.com/office/drawing/2014/main" id="{F96F7AEE-68E7-592A-A34E-6B0F694ED93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85003" y="4250821"/>
                <a:ext cx="3018960" cy="32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4" name="Input penna 13">
                <a:extLst>
                  <a:ext uri="{FF2B5EF4-FFF2-40B4-BE49-F238E27FC236}">
                    <a16:creationId xmlns:a16="http://schemas.microsoft.com/office/drawing/2014/main" id="{3EEFB72B-3B5A-3BA6-FC96-CC70EB3899A2}"/>
                  </a:ext>
                </a:extLst>
              </p14:cNvPr>
              <p14:cNvContentPartPr/>
              <p14:nvPr/>
            </p14:nvContentPartPr>
            <p14:xfrm>
              <a:off x="2493483" y="2857621"/>
              <a:ext cx="584640" cy="767880"/>
            </p14:xfrm>
          </p:contentPart>
        </mc:Choice>
        <mc:Fallback xmlns="">
          <p:pic>
            <p:nvPicPr>
              <p:cNvPr id="14" name="Input penna 13">
                <a:extLst>
                  <a:ext uri="{FF2B5EF4-FFF2-40B4-BE49-F238E27FC236}">
                    <a16:creationId xmlns:a16="http://schemas.microsoft.com/office/drawing/2014/main" id="{3EEFB72B-3B5A-3BA6-FC96-CC70EB3899A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439843" y="2749981"/>
                <a:ext cx="692280" cy="98352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uppo 22">
            <a:extLst>
              <a:ext uri="{FF2B5EF4-FFF2-40B4-BE49-F238E27FC236}">
                <a16:creationId xmlns:a16="http://schemas.microsoft.com/office/drawing/2014/main" id="{0B10FCF8-F81F-A48C-29C2-DC8E375D06A2}"/>
              </a:ext>
            </a:extLst>
          </p:cNvPr>
          <p:cNvGrpSpPr/>
          <p:nvPr/>
        </p:nvGrpSpPr>
        <p:grpSpPr>
          <a:xfrm>
            <a:off x="3688323" y="2469541"/>
            <a:ext cx="1804680" cy="493560"/>
            <a:chOff x="3688323" y="2469541"/>
            <a:chExt cx="1804680" cy="49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5" name="Input penna 14">
                  <a:extLst>
                    <a:ext uri="{FF2B5EF4-FFF2-40B4-BE49-F238E27FC236}">
                      <a16:creationId xmlns:a16="http://schemas.microsoft.com/office/drawing/2014/main" id="{68E38EC3-6546-FFC4-5816-9359DFDBD1CC}"/>
                    </a:ext>
                  </a:extLst>
                </p14:cNvPr>
                <p14:cNvContentPartPr/>
                <p14:nvPr/>
              </p14:nvContentPartPr>
              <p14:xfrm>
                <a:off x="3688323" y="2661781"/>
                <a:ext cx="879480" cy="301320"/>
              </p14:xfrm>
            </p:contentPart>
          </mc:Choice>
          <mc:Fallback xmlns="">
            <p:pic>
              <p:nvPicPr>
                <p:cNvPr id="15" name="Input penna 14">
                  <a:extLst>
                    <a:ext uri="{FF2B5EF4-FFF2-40B4-BE49-F238E27FC236}">
                      <a16:creationId xmlns:a16="http://schemas.microsoft.com/office/drawing/2014/main" id="{68E38EC3-6546-FFC4-5816-9359DFDBD1C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682203" y="2655661"/>
                  <a:ext cx="89172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6" name="Input penna 15">
                  <a:extLst>
                    <a:ext uri="{FF2B5EF4-FFF2-40B4-BE49-F238E27FC236}">
                      <a16:creationId xmlns:a16="http://schemas.microsoft.com/office/drawing/2014/main" id="{29366FD9-C2FC-FF66-99DB-07F7EDB2ED18}"/>
                    </a:ext>
                  </a:extLst>
                </p14:cNvPr>
                <p14:cNvContentPartPr/>
                <p14:nvPr/>
              </p14:nvContentPartPr>
              <p14:xfrm>
                <a:off x="4745643" y="2485021"/>
                <a:ext cx="167400" cy="181080"/>
              </p14:xfrm>
            </p:contentPart>
          </mc:Choice>
          <mc:Fallback xmlns="">
            <p:pic>
              <p:nvPicPr>
                <p:cNvPr id="16" name="Input penna 15">
                  <a:extLst>
                    <a:ext uri="{FF2B5EF4-FFF2-40B4-BE49-F238E27FC236}">
                      <a16:creationId xmlns:a16="http://schemas.microsoft.com/office/drawing/2014/main" id="{29366FD9-C2FC-FF66-99DB-07F7EDB2ED1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739523" y="2478901"/>
                  <a:ext cx="17964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7" name="Input penna 16">
                  <a:extLst>
                    <a:ext uri="{FF2B5EF4-FFF2-40B4-BE49-F238E27FC236}">
                      <a16:creationId xmlns:a16="http://schemas.microsoft.com/office/drawing/2014/main" id="{ECCC259A-2875-E3AB-344E-495DFF23A7AE}"/>
                    </a:ext>
                  </a:extLst>
                </p14:cNvPr>
                <p14:cNvContentPartPr/>
                <p14:nvPr/>
              </p14:nvContentPartPr>
              <p14:xfrm>
                <a:off x="4955883" y="2594461"/>
                <a:ext cx="118440" cy="21240"/>
              </p14:xfrm>
            </p:contentPart>
          </mc:Choice>
          <mc:Fallback xmlns="">
            <p:pic>
              <p:nvPicPr>
                <p:cNvPr id="17" name="Input penna 16">
                  <a:extLst>
                    <a:ext uri="{FF2B5EF4-FFF2-40B4-BE49-F238E27FC236}">
                      <a16:creationId xmlns:a16="http://schemas.microsoft.com/office/drawing/2014/main" id="{ECCC259A-2875-E3AB-344E-495DFF23A7A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949763" y="2588341"/>
                  <a:ext cx="13068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8" name="Input penna 17">
                  <a:extLst>
                    <a:ext uri="{FF2B5EF4-FFF2-40B4-BE49-F238E27FC236}">
                      <a16:creationId xmlns:a16="http://schemas.microsoft.com/office/drawing/2014/main" id="{A3F7169D-1F75-B90E-88B6-51D8FCA38A90}"/>
                    </a:ext>
                  </a:extLst>
                </p14:cNvPr>
                <p14:cNvContentPartPr/>
                <p14:nvPr/>
              </p14:nvContentPartPr>
              <p14:xfrm>
                <a:off x="5139483" y="2479981"/>
                <a:ext cx="130680" cy="164520"/>
              </p14:xfrm>
            </p:contentPart>
          </mc:Choice>
          <mc:Fallback xmlns="">
            <p:pic>
              <p:nvPicPr>
                <p:cNvPr id="18" name="Input penna 17">
                  <a:extLst>
                    <a:ext uri="{FF2B5EF4-FFF2-40B4-BE49-F238E27FC236}">
                      <a16:creationId xmlns:a16="http://schemas.microsoft.com/office/drawing/2014/main" id="{A3F7169D-1F75-B90E-88B6-51D8FCA38A9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133363" y="2473861"/>
                  <a:ext cx="14292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9" name="Input penna 18">
                  <a:extLst>
                    <a:ext uri="{FF2B5EF4-FFF2-40B4-BE49-F238E27FC236}">
                      <a16:creationId xmlns:a16="http://schemas.microsoft.com/office/drawing/2014/main" id="{E465222E-DE90-37D8-107E-2E328EBE5C0E}"/>
                    </a:ext>
                  </a:extLst>
                </p14:cNvPr>
                <p14:cNvContentPartPr/>
                <p14:nvPr/>
              </p14:nvContentPartPr>
              <p14:xfrm>
                <a:off x="5305803" y="2585461"/>
                <a:ext cx="14400" cy="65160"/>
              </p14:xfrm>
            </p:contentPart>
          </mc:Choice>
          <mc:Fallback xmlns="">
            <p:pic>
              <p:nvPicPr>
                <p:cNvPr id="19" name="Input penna 18">
                  <a:extLst>
                    <a:ext uri="{FF2B5EF4-FFF2-40B4-BE49-F238E27FC236}">
                      <a16:creationId xmlns:a16="http://schemas.microsoft.com/office/drawing/2014/main" id="{E465222E-DE90-37D8-107E-2E328EBE5C0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299683" y="2579341"/>
                  <a:ext cx="2664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0" name="Input penna 19">
                  <a:extLst>
                    <a:ext uri="{FF2B5EF4-FFF2-40B4-BE49-F238E27FC236}">
                      <a16:creationId xmlns:a16="http://schemas.microsoft.com/office/drawing/2014/main" id="{01980690-BDD8-D038-7900-D7D77610D073}"/>
                    </a:ext>
                  </a:extLst>
                </p14:cNvPr>
                <p14:cNvContentPartPr/>
                <p14:nvPr/>
              </p14:nvContentPartPr>
              <p14:xfrm>
                <a:off x="5298243" y="2504101"/>
                <a:ext cx="51120" cy="30240"/>
              </p14:xfrm>
            </p:contentPart>
          </mc:Choice>
          <mc:Fallback xmlns="">
            <p:pic>
              <p:nvPicPr>
                <p:cNvPr id="20" name="Input penna 19">
                  <a:extLst>
                    <a:ext uri="{FF2B5EF4-FFF2-40B4-BE49-F238E27FC236}">
                      <a16:creationId xmlns:a16="http://schemas.microsoft.com/office/drawing/2014/main" id="{01980690-BDD8-D038-7900-D7D77610D073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292123" y="2497981"/>
                  <a:ext cx="6336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1" name="Input penna 20">
                  <a:extLst>
                    <a:ext uri="{FF2B5EF4-FFF2-40B4-BE49-F238E27FC236}">
                      <a16:creationId xmlns:a16="http://schemas.microsoft.com/office/drawing/2014/main" id="{BBA13517-50BD-D2FB-7CE4-40EF119C90F8}"/>
                    </a:ext>
                  </a:extLst>
                </p14:cNvPr>
                <p14:cNvContentPartPr/>
                <p14:nvPr/>
              </p14:nvContentPartPr>
              <p14:xfrm>
                <a:off x="5387883" y="2469541"/>
                <a:ext cx="59040" cy="200520"/>
              </p14:xfrm>
            </p:contentPart>
          </mc:Choice>
          <mc:Fallback xmlns="">
            <p:pic>
              <p:nvPicPr>
                <p:cNvPr id="21" name="Input penna 20">
                  <a:extLst>
                    <a:ext uri="{FF2B5EF4-FFF2-40B4-BE49-F238E27FC236}">
                      <a16:creationId xmlns:a16="http://schemas.microsoft.com/office/drawing/2014/main" id="{BBA13517-50BD-D2FB-7CE4-40EF119C90F8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381763" y="2463421"/>
                  <a:ext cx="7128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2" name="Input penna 21">
                  <a:extLst>
                    <a:ext uri="{FF2B5EF4-FFF2-40B4-BE49-F238E27FC236}">
                      <a16:creationId xmlns:a16="http://schemas.microsoft.com/office/drawing/2014/main" id="{C7F63D0C-537D-5386-9200-38547E0FC3DE}"/>
                    </a:ext>
                  </a:extLst>
                </p14:cNvPr>
                <p14:cNvContentPartPr/>
                <p14:nvPr/>
              </p14:nvContentPartPr>
              <p14:xfrm>
                <a:off x="5320563" y="2544781"/>
                <a:ext cx="172440" cy="46080"/>
              </p14:xfrm>
            </p:contentPart>
          </mc:Choice>
          <mc:Fallback xmlns="">
            <p:pic>
              <p:nvPicPr>
                <p:cNvPr id="22" name="Input penna 21">
                  <a:extLst>
                    <a:ext uri="{FF2B5EF4-FFF2-40B4-BE49-F238E27FC236}">
                      <a16:creationId xmlns:a16="http://schemas.microsoft.com/office/drawing/2014/main" id="{C7F63D0C-537D-5386-9200-38547E0FC3DE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314443" y="2538661"/>
                  <a:ext cx="184680" cy="58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uppo 32">
            <a:extLst>
              <a:ext uri="{FF2B5EF4-FFF2-40B4-BE49-F238E27FC236}">
                <a16:creationId xmlns:a16="http://schemas.microsoft.com/office/drawing/2014/main" id="{C59C9C0F-EB3A-4628-148E-F5743F1F7249}"/>
              </a:ext>
            </a:extLst>
          </p:cNvPr>
          <p:cNvGrpSpPr/>
          <p:nvPr/>
        </p:nvGrpSpPr>
        <p:grpSpPr>
          <a:xfrm>
            <a:off x="5652483" y="2482501"/>
            <a:ext cx="915120" cy="329040"/>
            <a:chOff x="5652483" y="2482501"/>
            <a:chExt cx="915120" cy="329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6" name="Input penna 25">
                  <a:extLst>
                    <a:ext uri="{FF2B5EF4-FFF2-40B4-BE49-F238E27FC236}">
                      <a16:creationId xmlns:a16="http://schemas.microsoft.com/office/drawing/2014/main" id="{7C888293-77C4-C3FC-2C8F-D97630E43B71}"/>
                    </a:ext>
                  </a:extLst>
                </p14:cNvPr>
                <p14:cNvContentPartPr/>
                <p14:nvPr/>
              </p14:nvContentPartPr>
              <p14:xfrm>
                <a:off x="5652483" y="2544781"/>
                <a:ext cx="183600" cy="120960"/>
              </p14:xfrm>
            </p:contentPart>
          </mc:Choice>
          <mc:Fallback xmlns="">
            <p:pic>
              <p:nvPicPr>
                <p:cNvPr id="26" name="Input penna 25">
                  <a:extLst>
                    <a:ext uri="{FF2B5EF4-FFF2-40B4-BE49-F238E27FC236}">
                      <a16:creationId xmlns:a16="http://schemas.microsoft.com/office/drawing/2014/main" id="{7C888293-77C4-C3FC-2C8F-D97630E43B71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646363" y="2538661"/>
                  <a:ext cx="19584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7" name="Input penna 26">
                  <a:extLst>
                    <a:ext uri="{FF2B5EF4-FFF2-40B4-BE49-F238E27FC236}">
                      <a16:creationId xmlns:a16="http://schemas.microsoft.com/office/drawing/2014/main" id="{9C975FBD-35C7-B426-3318-D897FF7BF418}"/>
                    </a:ext>
                  </a:extLst>
                </p14:cNvPr>
                <p14:cNvContentPartPr/>
                <p14:nvPr/>
              </p14:nvContentPartPr>
              <p14:xfrm>
                <a:off x="5849763" y="2612461"/>
                <a:ext cx="18720" cy="70200"/>
              </p14:xfrm>
            </p:contentPart>
          </mc:Choice>
          <mc:Fallback xmlns="">
            <p:pic>
              <p:nvPicPr>
                <p:cNvPr id="27" name="Input penna 26">
                  <a:extLst>
                    <a:ext uri="{FF2B5EF4-FFF2-40B4-BE49-F238E27FC236}">
                      <a16:creationId xmlns:a16="http://schemas.microsoft.com/office/drawing/2014/main" id="{9C975FBD-35C7-B426-3318-D897FF7BF418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843643" y="2606341"/>
                  <a:ext cx="3096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8" name="Input penna 27">
                  <a:extLst>
                    <a:ext uri="{FF2B5EF4-FFF2-40B4-BE49-F238E27FC236}">
                      <a16:creationId xmlns:a16="http://schemas.microsoft.com/office/drawing/2014/main" id="{CA0CE100-4D46-6C9B-4B6B-D0318EA950B3}"/>
                    </a:ext>
                  </a:extLst>
                </p14:cNvPr>
                <p14:cNvContentPartPr/>
                <p14:nvPr/>
              </p14:nvContentPartPr>
              <p14:xfrm>
                <a:off x="5878923" y="2525701"/>
                <a:ext cx="28440" cy="23760"/>
              </p14:xfrm>
            </p:contentPart>
          </mc:Choice>
          <mc:Fallback xmlns="">
            <p:pic>
              <p:nvPicPr>
                <p:cNvPr id="28" name="Input penna 27">
                  <a:extLst>
                    <a:ext uri="{FF2B5EF4-FFF2-40B4-BE49-F238E27FC236}">
                      <a16:creationId xmlns:a16="http://schemas.microsoft.com/office/drawing/2014/main" id="{CA0CE100-4D46-6C9B-4B6B-D0318EA950B3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872803" y="2519581"/>
                  <a:ext cx="406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9" name="Input penna 28">
                  <a:extLst>
                    <a:ext uri="{FF2B5EF4-FFF2-40B4-BE49-F238E27FC236}">
                      <a16:creationId xmlns:a16="http://schemas.microsoft.com/office/drawing/2014/main" id="{A0F33D88-5D5E-7E7B-1262-7214F0162E13}"/>
                    </a:ext>
                  </a:extLst>
                </p14:cNvPr>
                <p14:cNvContentPartPr/>
                <p14:nvPr/>
              </p14:nvContentPartPr>
              <p14:xfrm>
                <a:off x="5849763" y="2559181"/>
                <a:ext cx="141480" cy="252360"/>
              </p14:xfrm>
            </p:contentPart>
          </mc:Choice>
          <mc:Fallback xmlns="">
            <p:pic>
              <p:nvPicPr>
                <p:cNvPr id="29" name="Input penna 28">
                  <a:extLst>
                    <a:ext uri="{FF2B5EF4-FFF2-40B4-BE49-F238E27FC236}">
                      <a16:creationId xmlns:a16="http://schemas.microsoft.com/office/drawing/2014/main" id="{A0F33D88-5D5E-7E7B-1262-7214F0162E13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843643" y="2553061"/>
                  <a:ext cx="15372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0" name="Input penna 29">
                  <a:extLst>
                    <a:ext uri="{FF2B5EF4-FFF2-40B4-BE49-F238E27FC236}">
                      <a16:creationId xmlns:a16="http://schemas.microsoft.com/office/drawing/2014/main" id="{44B5177F-3D7A-A63D-E104-FBEC6D14C9E7}"/>
                    </a:ext>
                  </a:extLst>
                </p14:cNvPr>
                <p14:cNvContentPartPr/>
                <p14:nvPr/>
              </p14:nvContentPartPr>
              <p14:xfrm>
                <a:off x="6035163" y="2594821"/>
                <a:ext cx="104040" cy="98280"/>
              </p14:xfrm>
            </p:contentPart>
          </mc:Choice>
          <mc:Fallback xmlns="">
            <p:pic>
              <p:nvPicPr>
                <p:cNvPr id="30" name="Input penna 29">
                  <a:extLst>
                    <a:ext uri="{FF2B5EF4-FFF2-40B4-BE49-F238E27FC236}">
                      <a16:creationId xmlns:a16="http://schemas.microsoft.com/office/drawing/2014/main" id="{44B5177F-3D7A-A63D-E104-FBEC6D14C9E7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029043" y="2588701"/>
                  <a:ext cx="11628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1" name="Input penna 30">
                  <a:extLst>
                    <a:ext uri="{FF2B5EF4-FFF2-40B4-BE49-F238E27FC236}">
                      <a16:creationId xmlns:a16="http://schemas.microsoft.com/office/drawing/2014/main" id="{E09645E0-F360-865D-C416-6A38CA322D1D}"/>
                    </a:ext>
                  </a:extLst>
                </p14:cNvPr>
                <p14:cNvContentPartPr/>
                <p14:nvPr/>
              </p14:nvContentPartPr>
              <p14:xfrm>
                <a:off x="6192483" y="2482501"/>
                <a:ext cx="217440" cy="192240"/>
              </p14:xfrm>
            </p:contentPart>
          </mc:Choice>
          <mc:Fallback xmlns="">
            <p:pic>
              <p:nvPicPr>
                <p:cNvPr id="31" name="Input penna 30">
                  <a:extLst>
                    <a:ext uri="{FF2B5EF4-FFF2-40B4-BE49-F238E27FC236}">
                      <a16:creationId xmlns:a16="http://schemas.microsoft.com/office/drawing/2014/main" id="{E09645E0-F360-865D-C416-6A38CA322D1D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186363" y="2476381"/>
                  <a:ext cx="22968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2" name="Input penna 31">
                  <a:extLst>
                    <a:ext uri="{FF2B5EF4-FFF2-40B4-BE49-F238E27FC236}">
                      <a16:creationId xmlns:a16="http://schemas.microsoft.com/office/drawing/2014/main" id="{68031EAD-D1FF-A40F-C1CE-8E28AD9DD519}"/>
                    </a:ext>
                  </a:extLst>
                </p14:cNvPr>
                <p14:cNvContentPartPr/>
                <p14:nvPr/>
              </p14:nvContentPartPr>
              <p14:xfrm>
                <a:off x="6435123" y="2555941"/>
                <a:ext cx="132480" cy="120240"/>
              </p14:xfrm>
            </p:contentPart>
          </mc:Choice>
          <mc:Fallback xmlns="">
            <p:pic>
              <p:nvPicPr>
                <p:cNvPr id="32" name="Input penna 31">
                  <a:extLst>
                    <a:ext uri="{FF2B5EF4-FFF2-40B4-BE49-F238E27FC236}">
                      <a16:creationId xmlns:a16="http://schemas.microsoft.com/office/drawing/2014/main" id="{68031EAD-D1FF-A40F-C1CE-8E28AD9DD51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429003" y="2549821"/>
                  <a:ext cx="144720" cy="132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62378678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0BDE2A-B646-0D8D-9249-6CE9046B9B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Exercise with SystemVerilog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7C767C3-5387-C1D2-9D99-1832BBDE1B55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Implementation of a 4-bit Adder and simulation with </a:t>
            </a:r>
            <a:r>
              <a:rPr lang="en-US" sz="2800" dirty="0" err="1"/>
              <a:t>Modelsim</a:t>
            </a:r>
            <a:endParaRPr lang="en-US" sz="2400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F3B69B53-4CD1-DB05-F7B4-66DCBAEE1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92" y="2420888"/>
            <a:ext cx="3401457" cy="285352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put penna 3">
                <a:extLst>
                  <a:ext uri="{FF2B5EF4-FFF2-40B4-BE49-F238E27FC236}">
                    <a16:creationId xmlns:a16="http://schemas.microsoft.com/office/drawing/2014/main" id="{F96F7AEE-68E7-592A-A34E-6B0F694ED93D}"/>
                  </a:ext>
                </a:extLst>
              </p14:cNvPr>
              <p14:cNvContentPartPr/>
              <p14:nvPr/>
            </p14:nvContentPartPr>
            <p14:xfrm>
              <a:off x="948003" y="4313461"/>
              <a:ext cx="2893320" cy="204120"/>
            </p14:xfrm>
          </p:contentPart>
        </mc:Choice>
        <mc:Fallback xmlns="">
          <p:pic>
            <p:nvPicPr>
              <p:cNvPr id="4" name="Input penna 3">
                <a:extLst>
                  <a:ext uri="{FF2B5EF4-FFF2-40B4-BE49-F238E27FC236}">
                    <a16:creationId xmlns:a16="http://schemas.microsoft.com/office/drawing/2014/main" id="{F96F7AEE-68E7-592A-A34E-6B0F694ED93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85003" y="4250821"/>
                <a:ext cx="3018960" cy="329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uppo 12">
            <a:extLst>
              <a:ext uri="{FF2B5EF4-FFF2-40B4-BE49-F238E27FC236}">
                <a16:creationId xmlns:a16="http://schemas.microsoft.com/office/drawing/2014/main" id="{25DA6AB8-33EB-E358-A044-2CFDB3AEC81E}"/>
              </a:ext>
            </a:extLst>
          </p:cNvPr>
          <p:cNvGrpSpPr/>
          <p:nvPr/>
        </p:nvGrpSpPr>
        <p:grpSpPr>
          <a:xfrm>
            <a:off x="913803" y="3053461"/>
            <a:ext cx="3964680" cy="1837080"/>
            <a:chOff x="913803" y="3053461"/>
            <a:chExt cx="3964680" cy="183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7" name="Input penna 6">
                  <a:extLst>
                    <a:ext uri="{FF2B5EF4-FFF2-40B4-BE49-F238E27FC236}">
                      <a16:creationId xmlns:a16="http://schemas.microsoft.com/office/drawing/2014/main" id="{D282BA4C-030F-8443-34BB-FA44239DB059}"/>
                    </a:ext>
                  </a:extLst>
                </p14:cNvPr>
                <p14:cNvContentPartPr/>
                <p14:nvPr/>
              </p14:nvContentPartPr>
              <p14:xfrm>
                <a:off x="913803" y="4135981"/>
                <a:ext cx="3453480" cy="754560"/>
              </p14:xfrm>
            </p:contentPart>
          </mc:Choice>
          <mc:Fallback xmlns="">
            <p:pic>
              <p:nvPicPr>
                <p:cNvPr id="7" name="Input penna 6">
                  <a:extLst>
                    <a:ext uri="{FF2B5EF4-FFF2-40B4-BE49-F238E27FC236}">
                      <a16:creationId xmlns:a16="http://schemas.microsoft.com/office/drawing/2014/main" id="{D282BA4C-030F-8443-34BB-FA44239DB05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07683" y="4129861"/>
                  <a:ext cx="3465720" cy="76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8" name="Input penna 7">
                  <a:extLst>
                    <a:ext uri="{FF2B5EF4-FFF2-40B4-BE49-F238E27FC236}">
                      <a16:creationId xmlns:a16="http://schemas.microsoft.com/office/drawing/2014/main" id="{8BEFD53E-938C-2661-E96F-EB30757C1B8D}"/>
                    </a:ext>
                  </a:extLst>
                </p14:cNvPr>
                <p14:cNvContentPartPr/>
                <p14:nvPr/>
              </p14:nvContentPartPr>
              <p14:xfrm>
                <a:off x="4195923" y="3433621"/>
                <a:ext cx="389880" cy="595080"/>
              </p14:xfrm>
            </p:contentPart>
          </mc:Choice>
          <mc:Fallback xmlns="">
            <p:pic>
              <p:nvPicPr>
                <p:cNvPr id="8" name="Input penna 7">
                  <a:extLst>
                    <a:ext uri="{FF2B5EF4-FFF2-40B4-BE49-F238E27FC236}">
                      <a16:creationId xmlns:a16="http://schemas.microsoft.com/office/drawing/2014/main" id="{8BEFD53E-938C-2661-E96F-EB30757C1B8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189803" y="3427501"/>
                  <a:ext cx="402120" cy="60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9" name="Input penna 8">
                  <a:extLst>
                    <a:ext uri="{FF2B5EF4-FFF2-40B4-BE49-F238E27FC236}">
                      <a16:creationId xmlns:a16="http://schemas.microsoft.com/office/drawing/2014/main" id="{469C90E7-2419-A209-F47E-50B732C4DDE5}"/>
                    </a:ext>
                  </a:extLst>
                </p14:cNvPr>
                <p14:cNvContentPartPr/>
                <p14:nvPr/>
              </p14:nvContentPartPr>
              <p14:xfrm>
                <a:off x="4574283" y="3053461"/>
                <a:ext cx="110520" cy="171720"/>
              </p14:xfrm>
            </p:contentPart>
          </mc:Choice>
          <mc:Fallback xmlns="">
            <p:pic>
              <p:nvPicPr>
                <p:cNvPr id="9" name="Input penna 8">
                  <a:extLst>
                    <a:ext uri="{FF2B5EF4-FFF2-40B4-BE49-F238E27FC236}">
                      <a16:creationId xmlns:a16="http://schemas.microsoft.com/office/drawing/2014/main" id="{469C90E7-2419-A209-F47E-50B732C4DDE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568163" y="3047341"/>
                  <a:ext cx="12276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0" name="Input penna 9">
                  <a:extLst>
                    <a:ext uri="{FF2B5EF4-FFF2-40B4-BE49-F238E27FC236}">
                      <a16:creationId xmlns:a16="http://schemas.microsoft.com/office/drawing/2014/main" id="{53B7EEF0-2AA1-1230-D1A3-C8DEEBF54D1C}"/>
                    </a:ext>
                  </a:extLst>
                </p14:cNvPr>
                <p14:cNvContentPartPr/>
                <p14:nvPr/>
              </p14:nvContentPartPr>
              <p14:xfrm>
                <a:off x="4626123" y="3311941"/>
                <a:ext cx="27720" cy="36360"/>
              </p14:xfrm>
            </p:contentPart>
          </mc:Choice>
          <mc:Fallback xmlns="">
            <p:pic>
              <p:nvPicPr>
                <p:cNvPr id="10" name="Input penna 9">
                  <a:extLst>
                    <a:ext uri="{FF2B5EF4-FFF2-40B4-BE49-F238E27FC236}">
                      <a16:creationId xmlns:a16="http://schemas.microsoft.com/office/drawing/2014/main" id="{53B7EEF0-2AA1-1230-D1A3-C8DEEBF54D1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620003" y="3305821"/>
                  <a:ext cx="3996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1" name="Input penna 10">
                  <a:extLst>
                    <a:ext uri="{FF2B5EF4-FFF2-40B4-BE49-F238E27FC236}">
                      <a16:creationId xmlns:a16="http://schemas.microsoft.com/office/drawing/2014/main" id="{C41F04EE-E96D-03E3-6935-33F09F1C9DC3}"/>
                    </a:ext>
                  </a:extLst>
                </p14:cNvPr>
                <p14:cNvContentPartPr/>
                <p14:nvPr/>
              </p14:nvContentPartPr>
              <p14:xfrm>
                <a:off x="4778043" y="3059221"/>
                <a:ext cx="100440" cy="159840"/>
              </p14:xfrm>
            </p:contentPart>
          </mc:Choice>
          <mc:Fallback xmlns="">
            <p:pic>
              <p:nvPicPr>
                <p:cNvPr id="11" name="Input penna 10">
                  <a:extLst>
                    <a:ext uri="{FF2B5EF4-FFF2-40B4-BE49-F238E27FC236}">
                      <a16:creationId xmlns:a16="http://schemas.microsoft.com/office/drawing/2014/main" id="{C41F04EE-E96D-03E3-6935-33F09F1C9DC3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771923" y="3053101"/>
                  <a:ext cx="11268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2" name="Input penna 11">
                  <a:extLst>
                    <a:ext uri="{FF2B5EF4-FFF2-40B4-BE49-F238E27FC236}">
                      <a16:creationId xmlns:a16="http://schemas.microsoft.com/office/drawing/2014/main" id="{9F006613-D588-60D9-B65E-6861869F0CCF}"/>
                    </a:ext>
                  </a:extLst>
                </p14:cNvPr>
                <p14:cNvContentPartPr/>
                <p14:nvPr/>
              </p14:nvContentPartPr>
              <p14:xfrm>
                <a:off x="4794243" y="3359821"/>
                <a:ext cx="36720" cy="35280"/>
              </p14:xfrm>
            </p:contentPart>
          </mc:Choice>
          <mc:Fallback xmlns="">
            <p:pic>
              <p:nvPicPr>
                <p:cNvPr id="12" name="Input penna 11">
                  <a:extLst>
                    <a:ext uri="{FF2B5EF4-FFF2-40B4-BE49-F238E27FC236}">
                      <a16:creationId xmlns:a16="http://schemas.microsoft.com/office/drawing/2014/main" id="{9F006613-D588-60D9-B65E-6861869F0CCF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788123" y="3353701"/>
                  <a:ext cx="48960" cy="47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33175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0BDE2A-B646-0D8D-9249-6CE9046B9B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Two’s complement representation (of integers with sign)*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7C767C3-5387-C1D2-9D99-1832BBDE1B55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Negative numbers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Get absolute binary representation (i.e. corresponding positive value)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Invert (or complement) all bits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Add 1 (ignoring overflow)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Example: –1</a:t>
            </a:r>
          </a:p>
        </p:txBody>
      </p:sp>
    </p:spTree>
    <p:extLst>
      <p:ext uri="{BB962C8B-B14F-4D97-AF65-F5344CB8AC3E}">
        <p14:creationId xmlns:p14="http://schemas.microsoft.com/office/powerpoint/2010/main" val="22875776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0BDE2A-B646-0D8D-9249-6CE9046B9B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Exercise with SystemVerilog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7C767C3-5387-C1D2-9D99-1832BBDE1B55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Implementation of a 4-bit Adder and simulation with </a:t>
            </a:r>
            <a:r>
              <a:rPr lang="en-US" sz="2800" dirty="0" err="1"/>
              <a:t>Modelsim</a:t>
            </a:r>
            <a:endParaRPr lang="en-US" sz="2400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F3B69B53-4CD1-DB05-F7B4-66DCBAEE1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92" y="2420888"/>
            <a:ext cx="3401457" cy="2853524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43B0BB5A-4056-4185-0E12-AC853317F12A}"/>
              </a:ext>
            </a:extLst>
          </p:cNvPr>
          <p:cNvSpPr txBox="1"/>
          <p:nvPr/>
        </p:nvSpPr>
        <p:spPr>
          <a:xfrm>
            <a:off x="5023374" y="2420888"/>
            <a:ext cx="683326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Continuous assignment (again)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assign &lt;signal&gt; = &lt;expression&gt;;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But using arithmetic operator (+) in &lt;expression&gt;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" name="Input penna 13">
                <a:extLst>
                  <a:ext uri="{FF2B5EF4-FFF2-40B4-BE49-F238E27FC236}">
                    <a16:creationId xmlns:a16="http://schemas.microsoft.com/office/drawing/2014/main" id="{F4B1DD4C-8758-96D2-073B-6E71A7EFC019}"/>
                  </a:ext>
                </a:extLst>
              </p14:cNvPr>
              <p14:cNvContentPartPr/>
              <p14:nvPr/>
            </p14:nvContentPartPr>
            <p14:xfrm>
              <a:off x="1106043" y="4383301"/>
              <a:ext cx="2624400" cy="172800"/>
            </p14:xfrm>
          </p:contentPart>
        </mc:Choice>
        <mc:Fallback xmlns="">
          <p:pic>
            <p:nvPicPr>
              <p:cNvPr id="14" name="Input penna 13">
                <a:extLst>
                  <a:ext uri="{FF2B5EF4-FFF2-40B4-BE49-F238E27FC236}">
                    <a16:creationId xmlns:a16="http://schemas.microsoft.com/office/drawing/2014/main" id="{F4B1DD4C-8758-96D2-073B-6E71A7EFC01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52043" y="4275301"/>
                <a:ext cx="2732040" cy="38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Input penna 14">
                <a:extLst>
                  <a:ext uri="{FF2B5EF4-FFF2-40B4-BE49-F238E27FC236}">
                    <a16:creationId xmlns:a16="http://schemas.microsoft.com/office/drawing/2014/main" id="{65FC2C38-6175-AD6D-33B6-A60454560520}"/>
                  </a:ext>
                </a:extLst>
              </p14:cNvPr>
              <p14:cNvContentPartPr/>
              <p14:nvPr/>
            </p14:nvContentPartPr>
            <p14:xfrm>
              <a:off x="5536203" y="2509861"/>
              <a:ext cx="3830040" cy="212400"/>
            </p14:xfrm>
          </p:contentPart>
        </mc:Choice>
        <mc:Fallback xmlns="">
          <p:pic>
            <p:nvPicPr>
              <p:cNvPr id="15" name="Input penna 14">
                <a:extLst>
                  <a:ext uri="{FF2B5EF4-FFF2-40B4-BE49-F238E27FC236}">
                    <a16:creationId xmlns:a16="http://schemas.microsoft.com/office/drawing/2014/main" id="{65FC2C38-6175-AD6D-33B6-A6045456052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482203" y="2402221"/>
                <a:ext cx="3937680" cy="428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1445314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0BDE2A-B646-0D8D-9249-6CE9046B9B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Exercise with SystemVerilog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7C767C3-5387-C1D2-9D99-1832BBDE1B55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Implementation of a 4-bit Adder and simulation with </a:t>
            </a:r>
            <a:r>
              <a:rPr lang="en-US" sz="2800" dirty="0" err="1"/>
              <a:t>Modelsim</a:t>
            </a:r>
            <a:endParaRPr lang="en-US" sz="2400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F3B69B53-4CD1-DB05-F7B4-66DCBAEE1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92" y="2420888"/>
            <a:ext cx="3401457" cy="28535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43B0BB5A-4056-4185-0E12-AC853317F12A}"/>
                  </a:ext>
                </a:extLst>
              </p:cNvPr>
              <p:cNvSpPr txBox="1"/>
              <p:nvPr/>
            </p:nvSpPr>
            <p:spPr>
              <a:xfrm>
                <a:off x="5023374" y="2420888"/>
                <a:ext cx="6833266" cy="32744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b="1" dirty="0"/>
                  <a:t>Some operators in SV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000" u="sng" dirty="0"/>
                  <a:t>Arithmetic</a:t>
                </a:r>
              </a:p>
              <a:p>
                <a:pPr marL="1371600" lvl="2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They can be use in any expression/assignment (also blocking or non-blocking)</a:t>
                </a:r>
              </a:p>
              <a:p>
                <a:pPr marL="1371600" lvl="2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1371600" lvl="2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Addition 		+</a:t>
                </a:r>
              </a:p>
              <a:p>
                <a:pPr marL="1371600" lvl="2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Subtraction		–</a:t>
                </a:r>
              </a:p>
              <a:p>
                <a:pPr marL="1371600" lvl="2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Multiplication		*</a:t>
                </a:r>
              </a:p>
              <a:p>
                <a:pPr marL="1371600" lvl="2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Division		/</a:t>
                </a:r>
              </a:p>
              <a:p>
                <a:pPr marL="1371600" lvl="2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Power		**	(e.g., a**b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  <a:p>
                <a:pPr marL="1371600" lvl="2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Mod			%	(e.g., a % b = a mod b)</a:t>
                </a:r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43B0BB5A-4056-4185-0E12-AC853317F1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3374" y="2420888"/>
                <a:ext cx="6833266" cy="3274423"/>
              </a:xfrm>
              <a:prstGeom prst="rect">
                <a:avLst/>
              </a:prstGeom>
              <a:blipFill>
                <a:blip r:embed="rId3"/>
                <a:stretch>
                  <a:fillRect l="-1160" t="-1490" r="-624" b="-2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839294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0BDE2A-B646-0D8D-9249-6CE9046B9B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Exercise with SystemVerilog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7C767C3-5387-C1D2-9D99-1832BBDE1B55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Implementation of a 4-bit Adder and simulation with </a:t>
            </a:r>
            <a:r>
              <a:rPr lang="en-US" sz="2800" dirty="0" err="1"/>
              <a:t>Modelsim</a:t>
            </a:r>
            <a:endParaRPr lang="en-US" sz="2400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F3B69B53-4CD1-DB05-F7B4-66DCBAEE1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92" y="2420888"/>
            <a:ext cx="3401457" cy="2853524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43B0BB5A-4056-4185-0E12-AC853317F12A}"/>
              </a:ext>
            </a:extLst>
          </p:cNvPr>
          <p:cNvSpPr txBox="1"/>
          <p:nvPr/>
        </p:nvSpPr>
        <p:spPr>
          <a:xfrm>
            <a:off x="5023374" y="2420888"/>
            <a:ext cx="6833266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Some operators in SV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u="sng" dirty="0"/>
              <a:t>Bit-wise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dirty="0"/>
              <a:t>They can be use in any expression/assignment (also blocking or non-blocking)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dirty="0"/>
              <a:t>AND 	&amp;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dirty="0"/>
              <a:t>OR		|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dirty="0"/>
              <a:t>NOT		~</a:t>
            </a:r>
          </a:p>
        </p:txBody>
      </p:sp>
    </p:spTree>
    <p:extLst>
      <p:ext uri="{BB962C8B-B14F-4D97-AF65-F5344CB8AC3E}">
        <p14:creationId xmlns:p14="http://schemas.microsoft.com/office/powerpoint/2010/main" val="263397264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0BDE2A-B646-0D8D-9249-6CE9046B9B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Exercise with SystemVerilog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7C767C3-5387-C1D2-9D99-1832BBDE1B55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Implementation of a 4-bit Adder and simulation with </a:t>
            </a:r>
            <a:r>
              <a:rPr lang="en-US" sz="2800" dirty="0" err="1"/>
              <a:t>Modelsim</a:t>
            </a:r>
            <a:endParaRPr lang="en-US" sz="2400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F3B69B53-4CD1-DB05-F7B4-66DCBAEE1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92" y="2420888"/>
            <a:ext cx="3401457" cy="2853524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43B0BB5A-4056-4185-0E12-AC853317F12A}"/>
              </a:ext>
            </a:extLst>
          </p:cNvPr>
          <p:cNvSpPr txBox="1"/>
          <p:nvPr/>
        </p:nvSpPr>
        <p:spPr>
          <a:xfrm>
            <a:off x="5023374" y="2420888"/>
            <a:ext cx="6833266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Some operators in SV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u="sng" dirty="0"/>
              <a:t>Logical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dirty="0"/>
              <a:t>They can be used in any control condition (if–else, ternary operator)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dirty="0"/>
              <a:t>AND 	&amp;&amp;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dirty="0"/>
              <a:t>OR		||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dirty="0"/>
              <a:t>NOT		!</a:t>
            </a:r>
          </a:p>
        </p:txBody>
      </p:sp>
    </p:spTree>
    <p:extLst>
      <p:ext uri="{BB962C8B-B14F-4D97-AF65-F5344CB8AC3E}">
        <p14:creationId xmlns:p14="http://schemas.microsoft.com/office/powerpoint/2010/main" val="217854489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0BDE2A-B646-0D8D-9249-6CE9046B9B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Exercise with SystemVerilog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7C767C3-5387-C1D2-9D99-1832BBDE1B55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Implementation of a 4-bit Adder and simulation with </a:t>
            </a:r>
            <a:r>
              <a:rPr lang="en-US" sz="2800" dirty="0" err="1"/>
              <a:t>Modelsim</a:t>
            </a:r>
            <a:endParaRPr lang="en-US" sz="2400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F3B69B53-4CD1-DB05-F7B4-66DCBAEE1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92" y="2420888"/>
            <a:ext cx="3401457" cy="2853524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43B0BB5A-4056-4185-0E12-AC853317F12A}"/>
              </a:ext>
            </a:extLst>
          </p:cNvPr>
          <p:cNvSpPr txBox="1"/>
          <p:nvPr/>
        </p:nvSpPr>
        <p:spPr>
          <a:xfrm>
            <a:off x="5023374" y="2420888"/>
            <a:ext cx="6833266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Some operators in SV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u="sng" dirty="0"/>
              <a:t>Relational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dirty="0"/>
              <a:t>They can be used in any control condition (if–else, ternary operator)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dirty="0"/>
              <a:t>Equality 		==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dirty="0"/>
              <a:t>Inequality		!=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dirty="0"/>
              <a:t>Greater than		&gt;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dirty="0"/>
              <a:t>Greater than or equal	&gt;=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dirty="0"/>
              <a:t>Lower than		&lt;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dirty="0"/>
              <a:t>Lower than or equal	&lt;=</a:t>
            </a:r>
          </a:p>
        </p:txBody>
      </p:sp>
    </p:spTree>
    <p:extLst>
      <p:ext uri="{BB962C8B-B14F-4D97-AF65-F5344CB8AC3E}">
        <p14:creationId xmlns:p14="http://schemas.microsoft.com/office/powerpoint/2010/main" val="96950359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0BDE2A-B646-0D8D-9249-6CE9046B9B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Exercise with SystemVerilog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7C767C3-5387-C1D2-9D99-1832BBDE1B55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Implementation of a 4-bit Adder and simulation with </a:t>
            </a:r>
            <a:r>
              <a:rPr lang="en-US" sz="2800" dirty="0" err="1"/>
              <a:t>Modelsim</a:t>
            </a:r>
            <a:endParaRPr lang="en-US" sz="2400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F3B69B53-4CD1-DB05-F7B4-66DCBAEE1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92" y="2420888"/>
            <a:ext cx="3401457" cy="2853524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43B0BB5A-4056-4185-0E12-AC853317F12A}"/>
              </a:ext>
            </a:extLst>
          </p:cNvPr>
          <p:cNvSpPr txBox="1"/>
          <p:nvPr/>
        </p:nvSpPr>
        <p:spPr>
          <a:xfrm>
            <a:off x="5023374" y="2420888"/>
            <a:ext cx="6833266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Try to simulate it on </a:t>
            </a:r>
            <a:r>
              <a:rPr lang="en-US" sz="2400" dirty="0" err="1"/>
              <a:t>Modelsim</a:t>
            </a:r>
            <a:r>
              <a:rPr lang="en-US" sz="2400" dirty="0"/>
              <a:t> with the </a:t>
            </a:r>
            <a:r>
              <a:rPr lang="en-US" sz="2400" b="1" dirty="0"/>
              <a:t>force</a:t>
            </a:r>
            <a:r>
              <a:rPr lang="en-US" sz="2400" dirty="0"/>
              <a:t> and </a:t>
            </a:r>
            <a:r>
              <a:rPr lang="en-US" sz="2400" b="1" dirty="0"/>
              <a:t>run</a:t>
            </a:r>
            <a:r>
              <a:rPr lang="en-US" sz="2400" dirty="0"/>
              <a:t> command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To assign a multi-bit value with the force command use the syntax for constants in SV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000" dirty="0"/>
              <a:t>force   a   4’d0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000" dirty="0"/>
              <a:t>force   b   4’d3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0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40917171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0BDE2A-B646-0D8D-9249-6CE9046B9B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Exercise with SystemVerilog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7C767C3-5387-C1D2-9D99-1832BBDE1B55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Implementation of a 4-bit Adder and simulation with </a:t>
            </a:r>
            <a:r>
              <a:rPr lang="en-US" sz="2800" dirty="0" err="1"/>
              <a:t>Modelsim</a:t>
            </a:r>
            <a:endParaRPr lang="en-US" sz="2400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3B0BB5A-4056-4185-0E12-AC853317F12A}"/>
              </a:ext>
            </a:extLst>
          </p:cNvPr>
          <p:cNvSpPr txBox="1"/>
          <p:nvPr/>
        </p:nvSpPr>
        <p:spPr>
          <a:xfrm>
            <a:off x="5023374" y="2420888"/>
            <a:ext cx="683326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Try to simulate it on </a:t>
            </a:r>
            <a:r>
              <a:rPr lang="en-US" sz="2400" dirty="0" err="1"/>
              <a:t>Modelsim</a:t>
            </a:r>
            <a:r>
              <a:rPr lang="en-US" sz="2400" dirty="0"/>
              <a:t> with the </a:t>
            </a:r>
            <a:r>
              <a:rPr lang="en-US" sz="2400" b="1" dirty="0"/>
              <a:t>force</a:t>
            </a:r>
            <a:r>
              <a:rPr lang="en-US" sz="2400" dirty="0"/>
              <a:t> and </a:t>
            </a:r>
            <a:r>
              <a:rPr lang="en-US" sz="2400" b="1" dirty="0"/>
              <a:t>run</a:t>
            </a:r>
            <a:r>
              <a:rPr lang="en-US" sz="2400" dirty="0"/>
              <a:t> command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A suggestion: to plot the waveform, use the </a:t>
            </a:r>
            <a:r>
              <a:rPr lang="en-US" sz="2000" u="sng" dirty="0"/>
              <a:t>Unsigned</a:t>
            </a:r>
            <a:r>
              <a:rPr lang="en-US" sz="2000" dirty="0"/>
              <a:t> radix (for a, b, and c)</a:t>
            </a:r>
            <a:endParaRPr lang="en-US" sz="24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152B7C29-E4C1-EF72-94FF-1036B8F031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097"/>
          <a:stretch/>
        </p:blipFill>
        <p:spPr>
          <a:xfrm>
            <a:off x="386493" y="2492896"/>
            <a:ext cx="4205879" cy="252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53406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0BDE2A-B646-0D8D-9249-6CE9046B9B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Exercise with SystemVerilog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7C767C3-5387-C1D2-9D99-1832BBDE1B55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Implementation of a 4-bit Adder and simulation with </a:t>
            </a:r>
            <a:r>
              <a:rPr lang="en-US" sz="2800" dirty="0" err="1"/>
              <a:t>Modelsim</a:t>
            </a:r>
            <a:endParaRPr lang="en-US" sz="2800" dirty="0"/>
          </a:p>
          <a:p>
            <a:pPr lvl="1"/>
            <a:r>
              <a:rPr lang="en-US" sz="2400" dirty="0"/>
              <a:t>Signed version: supporting two’s complement operands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EA192269-D6EB-73AF-1FF4-A67DB224C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92" y="2780928"/>
            <a:ext cx="4070363" cy="2803712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DA70FA81-55A2-C6F0-83F1-F5FAEDD0A0D0}"/>
              </a:ext>
            </a:extLst>
          </p:cNvPr>
          <p:cNvSpPr txBox="1"/>
          <p:nvPr/>
        </p:nvSpPr>
        <p:spPr>
          <a:xfrm>
            <a:off x="5023374" y="2787312"/>
            <a:ext cx="683326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Signals must be declared as </a:t>
            </a:r>
            <a:r>
              <a:rPr lang="en-US" sz="2400" b="1" dirty="0"/>
              <a:t>signed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By default, all signals are unsigned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put penna 7">
                <a:extLst>
                  <a:ext uri="{FF2B5EF4-FFF2-40B4-BE49-F238E27FC236}">
                    <a16:creationId xmlns:a16="http://schemas.microsoft.com/office/drawing/2014/main" id="{8F542C47-4981-DBD4-17C5-9AD62E304543}"/>
                  </a:ext>
                </a:extLst>
              </p14:cNvPr>
              <p14:cNvContentPartPr/>
              <p14:nvPr/>
            </p14:nvContentPartPr>
            <p14:xfrm>
              <a:off x="2369643" y="3224101"/>
              <a:ext cx="992880" cy="790200"/>
            </p14:xfrm>
          </p:contentPart>
        </mc:Choice>
        <mc:Fallback xmlns="">
          <p:pic>
            <p:nvPicPr>
              <p:cNvPr id="8" name="Input penna 7">
                <a:extLst>
                  <a:ext uri="{FF2B5EF4-FFF2-40B4-BE49-F238E27FC236}">
                    <a16:creationId xmlns:a16="http://schemas.microsoft.com/office/drawing/2014/main" id="{8F542C47-4981-DBD4-17C5-9AD62E30454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16003" y="3116461"/>
                <a:ext cx="1100520" cy="100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put penna 9">
                <a:extLst>
                  <a:ext uri="{FF2B5EF4-FFF2-40B4-BE49-F238E27FC236}">
                    <a16:creationId xmlns:a16="http://schemas.microsoft.com/office/drawing/2014/main" id="{F9717A61-B696-23DC-1D48-257A763F0902}"/>
                  </a:ext>
                </a:extLst>
              </p14:cNvPr>
              <p14:cNvContentPartPr/>
              <p14:nvPr/>
            </p14:nvContentPartPr>
            <p14:xfrm>
              <a:off x="9049803" y="2943301"/>
              <a:ext cx="850320" cy="141840"/>
            </p14:xfrm>
          </p:contentPart>
        </mc:Choice>
        <mc:Fallback xmlns="">
          <p:pic>
            <p:nvPicPr>
              <p:cNvPr id="10" name="Input penna 9">
                <a:extLst>
                  <a:ext uri="{FF2B5EF4-FFF2-40B4-BE49-F238E27FC236}">
                    <a16:creationId xmlns:a16="http://schemas.microsoft.com/office/drawing/2014/main" id="{F9717A61-B696-23DC-1D48-257A763F090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996163" y="2835661"/>
                <a:ext cx="957960" cy="357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7130158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0BDE2A-B646-0D8D-9249-6CE9046B9B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Exercise with SystemVerilog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7C767C3-5387-C1D2-9D99-1832BBDE1B55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Implementation of a 4-bit Adder and simulation with </a:t>
            </a:r>
            <a:r>
              <a:rPr lang="en-US" sz="2800" dirty="0" err="1"/>
              <a:t>Modelsim</a:t>
            </a:r>
            <a:endParaRPr lang="en-US" sz="2800" dirty="0"/>
          </a:p>
          <a:p>
            <a:pPr lvl="1"/>
            <a:r>
              <a:rPr lang="en-US" sz="2400" dirty="0"/>
              <a:t>Signed version: supporting two’s complement operands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EA192269-D6EB-73AF-1FF4-A67DB224C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92" y="2780928"/>
            <a:ext cx="4070363" cy="2803712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DA70FA81-55A2-C6F0-83F1-F5FAEDD0A0D0}"/>
              </a:ext>
            </a:extLst>
          </p:cNvPr>
          <p:cNvSpPr txBox="1"/>
          <p:nvPr/>
        </p:nvSpPr>
        <p:spPr>
          <a:xfrm>
            <a:off x="5023374" y="2787312"/>
            <a:ext cx="683326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Signals must be declared as </a:t>
            </a:r>
            <a:r>
              <a:rPr lang="en-US" sz="2400" b="1" dirty="0"/>
              <a:t>signed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By default, all signals are unsigned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It applies to both ports and internal signals</a:t>
            </a:r>
          </a:p>
          <a:p>
            <a:pPr lvl="1"/>
            <a:endParaRPr lang="en-US" sz="20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3C3480F-DF5F-D3DE-BEC8-50EEA1D3E4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9481" y="4221088"/>
            <a:ext cx="2592288" cy="1029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43111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0BDE2A-B646-0D8D-9249-6CE9046B9B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Exercise with SystemVerilog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7C767C3-5387-C1D2-9D99-1832BBDE1B55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Implementation of a 4-bit Adder and simulation with </a:t>
            </a:r>
            <a:r>
              <a:rPr lang="en-US" sz="2800" dirty="0" err="1"/>
              <a:t>Modelsim</a:t>
            </a:r>
            <a:endParaRPr lang="en-US" sz="2800" dirty="0"/>
          </a:p>
          <a:p>
            <a:pPr lvl="1"/>
            <a:r>
              <a:rPr lang="en-US" sz="2400" dirty="0"/>
              <a:t>Signed version: supporting two’s complement operands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EA192269-D6EB-73AF-1FF4-A67DB224C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92" y="2780928"/>
            <a:ext cx="4070363" cy="2803712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DA70FA81-55A2-C6F0-83F1-F5FAEDD0A0D0}"/>
              </a:ext>
            </a:extLst>
          </p:cNvPr>
          <p:cNvSpPr txBox="1"/>
          <p:nvPr/>
        </p:nvSpPr>
        <p:spPr>
          <a:xfrm>
            <a:off x="5023374" y="2787312"/>
            <a:ext cx="6833266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Signals must be declared as </a:t>
            </a:r>
            <a:r>
              <a:rPr lang="en-US" sz="2400" b="1" dirty="0"/>
              <a:t>signed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By default, all signals are unsigned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It applies to both ports and internal signals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dirty="0"/>
              <a:t>It must be specified </a:t>
            </a:r>
            <a:r>
              <a:rPr lang="en-US" u="sng" dirty="0"/>
              <a:t>after the type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3C3480F-DF5F-D3DE-BEC8-50EEA1D3E4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9481" y="4221088"/>
            <a:ext cx="2592288" cy="1029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505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B7B51955-6350-3CC0-FE15-93FFE05082AF}"/>
              </a:ext>
            </a:extLst>
          </p:cNvPr>
          <p:cNvSpPr/>
          <p:nvPr/>
        </p:nvSpPr>
        <p:spPr>
          <a:xfrm>
            <a:off x="6096000" y="3429000"/>
            <a:ext cx="648072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40BDE2A-B646-0D8D-9249-6CE9046B9B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Two’s complement representation (of integers with sign)*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7C767C3-5387-C1D2-9D99-1832BBDE1B55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Negative numbers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Get absolute binary representation (i.e. corresponding positive value)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Invert (or complement) all bits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Add 1 (ignoring overflow)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Example: –1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FCD2B646-2A64-C489-7B4A-C1CF9DE94A90}"/>
              </a:ext>
            </a:extLst>
          </p:cNvPr>
          <p:cNvSpPr/>
          <p:nvPr/>
        </p:nvSpPr>
        <p:spPr>
          <a:xfrm>
            <a:off x="4151784" y="3429000"/>
            <a:ext cx="648072" cy="36933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CD3E095F-C747-35A2-EB17-5C6B3329CED5}"/>
              </a:ext>
            </a:extLst>
          </p:cNvPr>
          <p:cNvSpPr/>
          <p:nvPr/>
        </p:nvSpPr>
        <p:spPr>
          <a:xfrm>
            <a:off x="4799856" y="3429000"/>
            <a:ext cx="648072" cy="36933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E3C09B7B-0359-5BA8-0613-341D08D5BA9E}"/>
              </a:ext>
            </a:extLst>
          </p:cNvPr>
          <p:cNvSpPr/>
          <p:nvPr/>
        </p:nvSpPr>
        <p:spPr>
          <a:xfrm>
            <a:off x="5447928" y="3429000"/>
            <a:ext cx="648072" cy="36933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0737562-CF7C-554F-B613-FC5C4057F8C1}"/>
              </a:ext>
            </a:extLst>
          </p:cNvPr>
          <p:cNvSpPr/>
          <p:nvPr/>
        </p:nvSpPr>
        <p:spPr>
          <a:xfrm>
            <a:off x="7392144" y="3429000"/>
            <a:ext cx="648072" cy="36933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4812CF34-0BE0-7658-AE4C-80ED75F87A6F}"/>
              </a:ext>
            </a:extLst>
          </p:cNvPr>
          <p:cNvSpPr/>
          <p:nvPr/>
        </p:nvSpPr>
        <p:spPr>
          <a:xfrm>
            <a:off x="6744072" y="3429000"/>
            <a:ext cx="648072" cy="36933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Freccia a destra 10">
            <a:extLst>
              <a:ext uri="{FF2B5EF4-FFF2-40B4-BE49-F238E27FC236}">
                <a16:creationId xmlns:a16="http://schemas.microsoft.com/office/drawing/2014/main" id="{45EB684C-D1AD-AB43-922C-74E581963482}"/>
              </a:ext>
            </a:extLst>
          </p:cNvPr>
          <p:cNvSpPr/>
          <p:nvPr/>
        </p:nvSpPr>
        <p:spPr>
          <a:xfrm>
            <a:off x="8328248" y="3516937"/>
            <a:ext cx="864096" cy="216024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438DD5A4-4D4F-F4AE-1E7B-221CA4CCB044}"/>
              </a:ext>
            </a:extLst>
          </p:cNvPr>
          <p:cNvSpPr txBox="1"/>
          <p:nvPr/>
        </p:nvSpPr>
        <p:spPr>
          <a:xfrm>
            <a:off x="9408368" y="3429000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/>
              <a:t>1 (decimal base)</a:t>
            </a:r>
          </a:p>
        </p:txBody>
      </p:sp>
    </p:spTree>
    <p:extLst>
      <p:ext uri="{BB962C8B-B14F-4D97-AF65-F5344CB8AC3E}">
        <p14:creationId xmlns:p14="http://schemas.microsoft.com/office/powerpoint/2010/main" val="70413317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0BDE2A-B646-0D8D-9249-6CE9046B9B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Exercise with SystemVerilog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7C767C3-5387-C1D2-9D99-1832BBDE1B55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Implementation of a 4-bit Adder and simulation with </a:t>
            </a:r>
            <a:r>
              <a:rPr lang="en-US" sz="2800" dirty="0" err="1"/>
              <a:t>Modelsim</a:t>
            </a:r>
            <a:endParaRPr lang="en-US" sz="2800" dirty="0"/>
          </a:p>
          <a:p>
            <a:pPr lvl="1"/>
            <a:r>
              <a:rPr lang="en-US" sz="2400" dirty="0"/>
              <a:t>Signed version: supporting two’s complement operands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EA192269-D6EB-73AF-1FF4-A67DB224C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92" y="2780928"/>
            <a:ext cx="4070363" cy="2803712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DA70FA81-55A2-C6F0-83F1-F5FAEDD0A0D0}"/>
              </a:ext>
            </a:extLst>
          </p:cNvPr>
          <p:cNvSpPr txBox="1"/>
          <p:nvPr/>
        </p:nvSpPr>
        <p:spPr>
          <a:xfrm>
            <a:off x="5023374" y="2787312"/>
            <a:ext cx="6833266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Try to simulate it on </a:t>
            </a:r>
            <a:r>
              <a:rPr lang="en-US" sz="2400" dirty="0" err="1"/>
              <a:t>Modelsim</a:t>
            </a:r>
            <a:r>
              <a:rPr lang="en-US" sz="2400" dirty="0"/>
              <a:t> with the </a:t>
            </a:r>
            <a:r>
              <a:rPr lang="en-US" sz="2400" b="1" dirty="0"/>
              <a:t>force</a:t>
            </a:r>
            <a:r>
              <a:rPr lang="en-US" sz="2400" dirty="0"/>
              <a:t> and </a:t>
            </a:r>
            <a:r>
              <a:rPr lang="en-US" sz="2400" b="1" dirty="0"/>
              <a:t>run</a:t>
            </a:r>
            <a:r>
              <a:rPr lang="en-US" sz="2400" dirty="0"/>
              <a:t> command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To assign negative value with the force command use …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000" dirty="0"/>
              <a:t>force   a   –4’d1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000" dirty="0"/>
              <a:t>force   b   –4’d3</a:t>
            </a:r>
          </a:p>
          <a:p>
            <a:pPr marL="1371600" lvl="2" indent="-457200" algn="just">
              <a:buFont typeface="Arial" panose="020B0604020202020204" pitchFamily="34" charset="0"/>
              <a:buChar char="•"/>
            </a:pPr>
            <a:r>
              <a:rPr lang="en-US" sz="2000" dirty="0"/>
              <a:t>…</a:t>
            </a:r>
          </a:p>
          <a:p>
            <a:pPr marL="1371600" lvl="2" indent="-45720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1371600" lvl="2" indent="-457200" algn="just">
              <a:buFont typeface="Arial" panose="020B0604020202020204" pitchFamily="34" charset="0"/>
              <a:buChar char="•"/>
            </a:pPr>
            <a:r>
              <a:rPr lang="en-US" sz="2000" dirty="0"/>
              <a:t>Remember of representable range!!!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9712986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0BDE2A-B646-0D8D-9249-6CE9046B9B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Exercise with SystemVerilog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7C767C3-5387-C1D2-9D99-1832BBDE1B55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Implementation of a 4-bit Adder and simulation with </a:t>
            </a:r>
            <a:r>
              <a:rPr lang="en-US" sz="2800" dirty="0" err="1"/>
              <a:t>Modelsim</a:t>
            </a:r>
            <a:endParaRPr lang="en-US" sz="2800" dirty="0"/>
          </a:p>
          <a:p>
            <a:pPr lvl="1"/>
            <a:r>
              <a:rPr lang="en-US" sz="2400" dirty="0"/>
              <a:t>Signed version: supporting two’s complement operands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EA192269-D6EB-73AF-1FF4-A67DB224C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92" y="2780928"/>
            <a:ext cx="4070363" cy="2803712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DA70FA81-55A2-C6F0-83F1-F5FAEDD0A0D0}"/>
              </a:ext>
            </a:extLst>
          </p:cNvPr>
          <p:cNvSpPr txBox="1"/>
          <p:nvPr/>
        </p:nvSpPr>
        <p:spPr>
          <a:xfrm>
            <a:off x="5023374" y="2787312"/>
            <a:ext cx="68332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Try to simulate it on </a:t>
            </a:r>
            <a:r>
              <a:rPr lang="en-US" sz="2400" dirty="0" err="1"/>
              <a:t>Modelsim</a:t>
            </a:r>
            <a:r>
              <a:rPr lang="en-US" sz="2400" dirty="0"/>
              <a:t> with the </a:t>
            </a:r>
            <a:r>
              <a:rPr lang="en-US" sz="2400" b="1" dirty="0"/>
              <a:t>force</a:t>
            </a:r>
            <a:r>
              <a:rPr lang="en-US" sz="2400" dirty="0"/>
              <a:t> and </a:t>
            </a:r>
            <a:r>
              <a:rPr lang="en-US" sz="2400" b="1" dirty="0"/>
              <a:t>run</a:t>
            </a:r>
            <a:r>
              <a:rPr lang="en-US" sz="2400" dirty="0"/>
              <a:t> command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A suggestion: to plot the waveform, use the </a:t>
            </a:r>
            <a:r>
              <a:rPr lang="en-US" sz="2000" u="sng" dirty="0"/>
              <a:t>Decimal</a:t>
            </a:r>
            <a:r>
              <a:rPr lang="en-US" sz="2000" dirty="0"/>
              <a:t> radix (for a, b, and c)</a:t>
            </a:r>
            <a:endParaRPr lang="en-US" sz="2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13607DD-7E51-37F0-C2AA-5FDB382E9D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063" b="5964"/>
          <a:stretch/>
        </p:blipFill>
        <p:spPr>
          <a:xfrm>
            <a:off x="623392" y="2636912"/>
            <a:ext cx="4324056" cy="350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89937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18E81C-5AAD-4052-6ADA-1716BBF47B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Exercise with SystemVerilog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560C351-B911-45A7-9E8C-C005B3150A07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Implementation of a 4-bit Adder and simulation with </a:t>
            </a:r>
            <a:r>
              <a:rPr lang="en-US" sz="2800" dirty="0" err="1"/>
              <a:t>Modelsim</a:t>
            </a:r>
            <a:endParaRPr lang="en-US" sz="2400" dirty="0"/>
          </a:p>
          <a:p>
            <a:pPr lvl="1"/>
            <a:r>
              <a:rPr lang="en-US" sz="2400" dirty="0"/>
              <a:t>You can find all the files about this exercise in the dedicated folder on the Team of the course</a:t>
            </a:r>
          </a:p>
          <a:p>
            <a:pPr lvl="2"/>
            <a:r>
              <a:rPr lang="en-US" sz="2200" dirty="0"/>
              <a:t>File &gt; Electronics Systems module &gt; Crocetti &gt; Exercises &gt; 2.2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Try to simulate on your own both unsigned and signed version of the 4-bit adder</a:t>
            </a:r>
          </a:p>
          <a:p>
            <a:pPr lvl="2"/>
            <a:r>
              <a:rPr lang="en-US" sz="2200" dirty="0"/>
              <a:t>Unsigned version 	→ ‘adder_4_bit’</a:t>
            </a:r>
          </a:p>
          <a:p>
            <a:pPr lvl="2"/>
            <a:r>
              <a:rPr lang="en-US" sz="2200" dirty="0"/>
              <a:t>Signed version 	→ ‘adder_c2_4_bit’</a:t>
            </a:r>
          </a:p>
        </p:txBody>
      </p:sp>
    </p:spTree>
    <p:extLst>
      <p:ext uri="{BB962C8B-B14F-4D97-AF65-F5344CB8AC3E}">
        <p14:creationId xmlns:p14="http://schemas.microsoft.com/office/powerpoint/2010/main" val="194797661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18E81C-5AAD-4052-6ADA-1716BBF47B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Exercise with SystemVerilog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560C351-B911-45A7-9E8C-C005B3150A07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Implementation of a 4-bit Adder and simulation with </a:t>
            </a:r>
            <a:r>
              <a:rPr lang="en-US" sz="2800" dirty="0" err="1"/>
              <a:t>Modelsim</a:t>
            </a:r>
            <a:endParaRPr lang="en-US" sz="2400" dirty="0"/>
          </a:p>
          <a:p>
            <a:pPr lvl="1"/>
            <a:r>
              <a:rPr lang="en-US" sz="2400" dirty="0"/>
              <a:t>For the signed version, you can find ‘adder_c2_4_bit’ two </a:t>
            </a:r>
            <a:r>
              <a:rPr lang="en-US" sz="2200" dirty="0"/>
              <a:t>auxiliary .do files</a:t>
            </a:r>
          </a:p>
          <a:p>
            <a:pPr lvl="2"/>
            <a:r>
              <a:rPr lang="en-US" sz="2000" dirty="0"/>
              <a:t>‘wave_adder_c2.do’</a:t>
            </a:r>
          </a:p>
          <a:p>
            <a:pPr lvl="2"/>
            <a:r>
              <a:rPr lang="en-US" sz="2000" dirty="0"/>
              <a:t>‘sim_adder_c2.do’</a:t>
            </a:r>
          </a:p>
          <a:p>
            <a:pPr lvl="2"/>
            <a:endParaRPr lang="en-US" sz="2000" dirty="0"/>
          </a:p>
          <a:p>
            <a:pPr lvl="2"/>
            <a:r>
              <a:rPr lang="en-US" sz="2000" dirty="0"/>
              <a:t>Refer to README.txt file</a:t>
            </a:r>
          </a:p>
          <a:p>
            <a:pPr lvl="2"/>
            <a:endParaRPr lang="en-US" sz="2000" dirty="0"/>
          </a:p>
          <a:p>
            <a:pPr lvl="2"/>
            <a:r>
              <a:rPr lang="en-US" sz="2000" dirty="0"/>
              <a:t>However, you can run them using again the Transcript Tab and the </a:t>
            </a:r>
            <a:r>
              <a:rPr lang="en-US" sz="2000" b="1" dirty="0"/>
              <a:t>do</a:t>
            </a:r>
            <a:r>
              <a:rPr lang="en-US" sz="2000" dirty="0"/>
              <a:t> command</a:t>
            </a:r>
          </a:p>
          <a:p>
            <a:pPr lvl="3"/>
            <a:r>
              <a:rPr lang="en-US" sz="1800" dirty="0"/>
              <a:t>After having launched the simulation</a:t>
            </a:r>
          </a:p>
          <a:p>
            <a:pPr lvl="1"/>
            <a:endParaRPr lang="en-US" dirty="0"/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F4D11A73-E89F-90A1-1331-F6F91FF4E1FF}"/>
              </a:ext>
            </a:extLst>
          </p:cNvPr>
          <p:cNvGrpSpPr/>
          <p:nvPr/>
        </p:nvGrpSpPr>
        <p:grpSpPr>
          <a:xfrm>
            <a:off x="6816080" y="4901098"/>
            <a:ext cx="3600662" cy="725393"/>
            <a:chOff x="6816080" y="4901098"/>
            <a:chExt cx="3600662" cy="725393"/>
          </a:xfrm>
        </p:grpSpPr>
        <p:pic>
          <p:nvPicPr>
            <p:cNvPr id="4" name="Immagine 3">
              <a:extLst>
                <a:ext uri="{FF2B5EF4-FFF2-40B4-BE49-F238E27FC236}">
                  <a16:creationId xmlns:a16="http://schemas.microsoft.com/office/drawing/2014/main" id="{00525E92-C4A5-2B22-111B-3A39EC7E90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16080" y="5013176"/>
              <a:ext cx="2478275" cy="504056"/>
            </a:xfrm>
            <a:prstGeom prst="rect">
              <a:avLst/>
            </a:prstGeom>
          </p:spPr>
        </p:pic>
        <p:sp>
          <p:nvSpPr>
            <p:cNvPr id="5" name="CasellaDiTesto 4">
              <a:extLst>
                <a:ext uri="{FF2B5EF4-FFF2-40B4-BE49-F238E27FC236}">
                  <a16:creationId xmlns:a16="http://schemas.microsoft.com/office/drawing/2014/main" id="{0999C026-1B0A-B8B8-D322-3B8FBD490900}"/>
                </a:ext>
              </a:extLst>
            </p:cNvPr>
            <p:cNvSpPr txBox="1"/>
            <p:nvPr/>
          </p:nvSpPr>
          <p:spPr>
            <a:xfrm>
              <a:off x="8178231" y="4901098"/>
              <a:ext cx="2232248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w</a:t>
              </a:r>
              <a:r>
                <a:rPr lang="en-US" sz="2000" noProof="0" dirty="0"/>
                <a:t>ave_adder_c2.do</a:t>
              </a:r>
            </a:p>
          </p:txBody>
        </p:sp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6E2C85A9-200C-2938-8C03-C6257E2D0B6A}"/>
                </a:ext>
              </a:extLst>
            </p:cNvPr>
            <p:cNvSpPr txBox="1"/>
            <p:nvPr/>
          </p:nvSpPr>
          <p:spPr>
            <a:xfrm>
              <a:off x="8184494" y="5226381"/>
              <a:ext cx="2232248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noProof="0" dirty="0"/>
                <a:t>sim_adder_c2.do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05938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4274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magine 20">
            <a:extLst>
              <a:ext uri="{FF2B5EF4-FFF2-40B4-BE49-F238E27FC236}">
                <a16:creationId xmlns:a16="http://schemas.microsoft.com/office/drawing/2014/main" id="{9A79AF10-4AC7-8AF2-1E36-639CB6465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095319" y="3891905"/>
            <a:ext cx="761001" cy="291598"/>
          </a:xfrm>
          <a:prstGeom prst="rect">
            <a:avLst/>
          </a:prstGeom>
        </p:spPr>
      </p:pic>
      <p:pic>
        <p:nvPicPr>
          <p:cNvPr id="23" name="Immagine 22">
            <a:extLst>
              <a:ext uri="{FF2B5EF4-FFF2-40B4-BE49-F238E27FC236}">
                <a16:creationId xmlns:a16="http://schemas.microsoft.com/office/drawing/2014/main" id="{C469B210-C2A5-DF6D-06AC-843E48DB95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743391" y="3891906"/>
            <a:ext cx="761001" cy="291598"/>
          </a:xfrm>
          <a:prstGeom prst="rect">
            <a:avLst/>
          </a:prstGeom>
        </p:spPr>
      </p:pic>
      <p:pic>
        <p:nvPicPr>
          <p:cNvPr id="24" name="Immagine 23">
            <a:extLst>
              <a:ext uri="{FF2B5EF4-FFF2-40B4-BE49-F238E27FC236}">
                <a16:creationId xmlns:a16="http://schemas.microsoft.com/office/drawing/2014/main" id="{0A91D9C1-DF45-724F-EF99-7352FB48D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398471" y="3891907"/>
            <a:ext cx="761001" cy="291598"/>
          </a:xfrm>
          <a:prstGeom prst="rect">
            <a:avLst/>
          </a:prstGeom>
        </p:spPr>
      </p:pic>
      <p:pic>
        <p:nvPicPr>
          <p:cNvPr id="25" name="Immagine 24">
            <a:extLst>
              <a:ext uri="{FF2B5EF4-FFF2-40B4-BE49-F238E27FC236}">
                <a16:creationId xmlns:a16="http://schemas.microsoft.com/office/drawing/2014/main" id="{D65D4635-268F-24A4-E998-77B329D20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687607" y="3891908"/>
            <a:ext cx="761001" cy="291598"/>
          </a:xfrm>
          <a:prstGeom prst="rect">
            <a:avLst/>
          </a:prstGeom>
        </p:spPr>
      </p:pic>
      <p:pic>
        <p:nvPicPr>
          <p:cNvPr id="26" name="Immagine 25">
            <a:extLst>
              <a:ext uri="{FF2B5EF4-FFF2-40B4-BE49-F238E27FC236}">
                <a16:creationId xmlns:a16="http://schemas.microsoft.com/office/drawing/2014/main" id="{40FC0681-D9F6-FB00-2D15-7DE9994358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7335678" y="3891909"/>
            <a:ext cx="761001" cy="291598"/>
          </a:xfrm>
          <a:prstGeom prst="rect">
            <a:avLst/>
          </a:prstGeom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B7B51955-6350-3CC0-FE15-93FFE05082AF}"/>
              </a:ext>
            </a:extLst>
          </p:cNvPr>
          <p:cNvSpPr/>
          <p:nvPr/>
        </p:nvSpPr>
        <p:spPr>
          <a:xfrm>
            <a:off x="6096000" y="3429000"/>
            <a:ext cx="648072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40BDE2A-B646-0D8D-9249-6CE9046B9B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Two’s complement representation (of integers with sign)*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7C767C3-5387-C1D2-9D99-1832BBDE1B55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Negative numbers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Get absolute binary representation (i.e. corresponding positive value)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Invert (or complement) all bits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Add 1 (ignoring overflow)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Example: –1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FCD2B646-2A64-C489-7B4A-C1CF9DE94A90}"/>
              </a:ext>
            </a:extLst>
          </p:cNvPr>
          <p:cNvSpPr/>
          <p:nvPr/>
        </p:nvSpPr>
        <p:spPr>
          <a:xfrm>
            <a:off x="4151784" y="3429000"/>
            <a:ext cx="648072" cy="36933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CD3E095F-C747-35A2-EB17-5C6B3329CED5}"/>
              </a:ext>
            </a:extLst>
          </p:cNvPr>
          <p:cNvSpPr/>
          <p:nvPr/>
        </p:nvSpPr>
        <p:spPr>
          <a:xfrm>
            <a:off x="4799856" y="3429000"/>
            <a:ext cx="648072" cy="36933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E3C09B7B-0359-5BA8-0613-341D08D5BA9E}"/>
              </a:ext>
            </a:extLst>
          </p:cNvPr>
          <p:cNvSpPr/>
          <p:nvPr/>
        </p:nvSpPr>
        <p:spPr>
          <a:xfrm>
            <a:off x="5447928" y="3429000"/>
            <a:ext cx="648072" cy="36933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0737562-CF7C-554F-B613-FC5C4057F8C1}"/>
              </a:ext>
            </a:extLst>
          </p:cNvPr>
          <p:cNvSpPr/>
          <p:nvPr/>
        </p:nvSpPr>
        <p:spPr>
          <a:xfrm>
            <a:off x="7392144" y="3429000"/>
            <a:ext cx="648072" cy="36933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4812CF34-0BE0-7658-AE4C-80ED75F87A6F}"/>
              </a:ext>
            </a:extLst>
          </p:cNvPr>
          <p:cNvSpPr/>
          <p:nvPr/>
        </p:nvSpPr>
        <p:spPr>
          <a:xfrm>
            <a:off x="6744072" y="3429000"/>
            <a:ext cx="648072" cy="36933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Freccia a destra 10">
            <a:extLst>
              <a:ext uri="{FF2B5EF4-FFF2-40B4-BE49-F238E27FC236}">
                <a16:creationId xmlns:a16="http://schemas.microsoft.com/office/drawing/2014/main" id="{45EB684C-D1AD-AB43-922C-74E581963482}"/>
              </a:ext>
            </a:extLst>
          </p:cNvPr>
          <p:cNvSpPr/>
          <p:nvPr/>
        </p:nvSpPr>
        <p:spPr>
          <a:xfrm>
            <a:off x="8328248" y="3516937"/>
            <a:ext cx="864096" cy="216024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438DD5A4-4D4F-F4AE-1E7B-221CA4CCB044}"/>
              </a:ext>
            </a:extLst>
          </p:cNvPr>
          <p:cNvSpPr txBox="1"/>
          <p:nvPr/>
        </p:nvSpPr>
        <p:spPr>
          <a:xfrm>
            <a:off x="9408368" y="3429000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/>
              <a:t>1 (decimal base)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850280A8-4303-85B2-179E-5E025485340B}"/>
              </a:ext>
            </a:extLst>
          </p:cNvPr>
          <p:cNvSpPr/>
          <p:nvPr/>
        </p:nvSpPr>
        <p:spPr>
          <a:xfrm>
            <a:off x="6096000" y="4302388"/>
            <a:ext cx="648072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CBCC3CA1-5F07-D642-7720-FAA1BE7A3AAF}"/>
              </a:ext>
            </a:extLst>
          </p:cNvPr>
          <p:cNvSpPr/>
          <p:nvPr/>
        </p:nvSpPr>
        <p:spPr>
          <a:xfrm>
            <a:off x="4151784" y="4302388"/>
            <a:ext cx="648072" cy="36933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132952E4-4A80-B041-6BE3-7C656F53B3E0}"/>
              </a:ext>
            </a:extLst>
          </p:cNvPr>
          <p:cNvSpPr/>
          <p:nvPr/>
        </p:nvSpPr>
        <p:spPr>
          <a:xfrm>
            <a:off x="4799856" y="4302388"/>
            <a:ext cx="648072" cy="36933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C9392B47-891C-0A6A-B87B-EC5C3A1B8A4F}"/>
              </a:ext>
            </a:extLst>
          </p:cNvPr>
          <p:cNvSpPr/>
          <p:nvPr/>
        </p:nvSpPr>
        <p:spPr>
          <a:xfrm>
            <a:off x="5447928" y="4302388"/>
            <a:ext cx="648072" cy="36933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438695BE-78C5-5E5A-AEAF-845CF86F5F06}"/>
              </a:ext>
            </a:extLst>
          </p:cNvPr>
          <p:cNvSpPr/>
          <p:nvPr/>
        </p:nvSpPr>
        <p:spPr>
          <a:xfrm>
            <a:off x="7392144" y="4302388"/>
            <a:ext cx="648072" cy="36933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63A0A37D-9D4C-E9C9-579C-0AFF3B72C843}"/>
              </a:ext>
            </a:extLst>
          </p:cNvPr>
          <p:cNvSpPr/>
          <p:nvPr/>
        </p:nvSpPr>
        <p:spPr>
          <a:xfrm>
            <a:off x="6744072" y="4302388"/>
            <a:ext cx="648072" cy="36933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048553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magine 20">
            <a:extLst>
              <a:ext uri="{FF2B5EF4-FFF2-40B4-BE49-F238E27FC236}">
                <a16:creationId xmlns:a16="http://schemas.microsoft.com/office/drawing/2014/main" id="{9A79AF10-4AC7-8AF2-1E36-639CB6465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095319" y="3891905"/>
            <a:ext cx="761001" cy="291598"/>
          </a:xfrm>
          <a:prstGeom prst="rect">
            <a:avLst/>
          </a:prstGeom>
        </p:spPr>
      </p:pic>
      <p:pic>
        <p:nvPicPr>
          <p:cNvPr id="23" name="Immagine 22">
            <a:extLst>
              <a:ext uri="{FF2B5EF4-FFF2-40B4-BE49-F238E27FC236}">
                <a16:creationId xmlns:a16="http://schemas.microsoft.com/office/drawing/2014/main" id="{C469B210-C2A5-DF6D-06AC-843E48DB95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743391" y="3891906"/>
            <a:ext cx="761001" cy="291598"/>
          </a:xfrm>
          <a:prstGeom prst="rect">
            <a:avLst/>
          </a:prstGeom>
        </p:spPr>
      </p:pic>
      <p:pic>
        <p:nvPicPr>
          <p:cNvPr id="24" name="Immagine 23">
            <a:extLst>
              <a:ext uri="{FF2B5EF4-FFF2-40B4-BE49-F238E27FC236}">
                <a16:creationId xmlns:a16="http://schemas.microsoft.com/office/drawing/2014/main" id="{0A91D9C1-DF45-724F-EF99-7352FB48D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398471" y="3891907"/>
            <a:ext cx="761001" cy="291598"/>
          </a:xfrm>
          <a:prstGeom prst="rect">
            <a:avLst/>
          </a:prstGeom>
        </p:spPr>
      </p:pic>
      <p:pic>
        <p:nvPicPr>
          <p:cNvPr id="25" name="Immagine 24">
            <a:extLst>
              <a:ext uri="{FF2B5EF4-FFF2-40B4-BE49-F238E27FC236}">
                <a16:creationId xmlns:a16="http://schemas.microsoft.com/office/drawing/2014/main" id="{D65D4635-268F-24A4-E998-77B329D20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687607" y="3891908"/>
            <a:ext cx="761001" cy="291598"/>
          </a:xfrm>
          <a:prstGeom prst="rect">
            <a:avLst/>
          </a:prstGeom>
        </p:spPr>
      </p:pic>
      <p:pic>
        <p:nvPicPr>
          <p:cNvPr id="26" name="Immagine 25">
            <a:extLst>
              <a:ext uri="{FF2B5EF4-FFF2-40B4-BE49-F238E27FC236}">
                <a16:creationId xmlns:a16="http://schemas.microsoft.com/office/drawing/2014/main" id="{40FC0681-D9F6-FB00-2D15-7DE9994358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7335678" y="3891909"/>
            <a:ext cx="761001" cy="291598"/>
          </a:xfrm>
          <a:prstGeom prst="rect">
            <a:avLst/>
          </a:prstGeom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B7B51955-6350-3CC0-FE15-93FFE05082AF}"/>
              </a:ext>
            </a:extLst>
          </p:cNvPr>
          <p:cNvSpPr/>
          <p:nvPr/>
        </p:nvSpPr>
        <p:spPr>
          <a:xfrm>
            <a:off x="6096000" y="3429000"/>
            <a:ext cx="648072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40BDE2A-B646-0D8D-9249-6CE9046B9B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Two’s complement representation (of integers with sign)*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7C767C3-5387-C1D2-9D99-1832BBDE1B55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Negative numbers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Get absolute binary representation (i.e. corresponding positive value)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Invert (or complement) all bits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Add 1 (ignoring overflow)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Example: –1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FCD2B646-2A64-C489-7B4A-C1CF9DE94A90}"/>
              </a:ext>
            </a:extLst>
          </p:cNvPr>
          <p:cNvSpPr/>
          <p:nvPr/>
        </p:nvSpPr>
        <p:spPr>
          <a:xfrm>
            <a:off x="4151784" y="3429000"/>
            <a:ext cx="648072" cy="36933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CD3E095F-C747-35A2-EB17-5C6B3329CED5}"/>
              </a:ext>
            </a:extLst>
          </p:cNvPr>
          <p:cNvSpPr/>
          <p:nvPr/>
        </p:nvSpPr>
        <p:spPr>
          <a:xfrm>
            <a:off x="4799856" y="3429000"/>
            <a:ext cx="648072" cy="36933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E3C09B7B-0359-5BA8-0613-341D08D5BA9E}"/>
              </a:ext>
            </a:extLst>
          </p:cNvPr>
          <p:cNvSpPr/>
          <p:nvPr/>
        </p:nvSpPr>
        <p:spPr>
          <a:xfrm>
            <a:off x="5447928" y="3429000"/>
            <a:ext cx="648072" cy="36933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0737562-CF7C-554F-B613-FC5C4057F8C1}"/>
              </a:ext>
            </a:extLst>
          </p:cNvPr>
          <p:cNvSpPr/>
          <p:nvPr/>
        </p:nvSpPr>
        <p:spPr>
          <a:xfrm>
            <a:off x="7392144" y="3429000"/>
            <a:ext cx="648072" cy="36933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4812CF34-0BE0-7658-AE4C-80ED75F87A6F}"/>
              </a:ext>
            </a:extLst>
          </p:cNvPr>
          <p:cNvSpPr/>
          <p:nvPr/>
        </p:nvSpPr>
        <p:spPr>
          <a:xfrm>
            <a:off x="6744072" y="3429000"/>
            <a:ext cx="648072" cy="36933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Freccia a destra 10">
            <a:extLst>
              <a:ext uri="{FF2B5EF4-FFF2-40B4-BE49-F238E27FC236}">
                <a16:creationId xmlns:a16="http://schemas.microsoft.com/office/drawing/2014/main" id="{45EB684C-D1AD-AB43-922C-74E581963482}"/>
              </a:ext>
            </a:extLst>
          </p:cNvPr>
          <p:cNvSpPr/>
          <p:nvPr/>
        </p:nvSpPr>
        <p:spPr>
          <a:xfrm>
            <a:off x="8328248" y="3516937"/>
            <a:ext cx="864096" cy="216024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438DD5A4-4D4F-F4AE-1E7B-221CA4CCB044}"/>
              </a:ext>
            </a:extLst>
          </p:cNvPr>
          <p:cNvSpPr txBox="1"/>
          <p:nvPr/>
        </p:nvSpPr>
        <p:spPr>
          <a:xfrm>
            <a:off x="9408368" y="3429000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/>
              <a:t>1 (decimal base)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850280A8-4303-85B2-179E-5E025485340B}"/>
              </a:ext>
            </a:extLst>
          </p:cNvPr>
          <p:cNvSpPr/>
          <p:nvPr/>
        </p:nvSpPr>
        <p:spPr>
          <a:xfrm>
            <a:off x="6096000" y="4302388"/>
            <a:ext cx="648072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CBCC3CA1-5F07-D642-7720-FAA1BE7A3AAF}"/>
              </a:ext>
            </a:extLst>
          </p:cNvPr>
          <p:cNvSpPr/>
          <p:nvPr/>
        </p:nvSpPr>
        <p:spPr>
          <a:xfrm>
            <a:off x="4151784" y="4302388"/>
            <a:ext cx="648072" cy="36933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132952E4-4A80-B041-6BE3-7C656F53B3E0}"/>
              </a:ext>
            </a:extLst>
          </p:cNvPr>
          <p:cNvSpPr/>
          <p:nvPr/>
        </p:nvSpPr>
        <p:spPr>
          <a:xfrm>
            <a:off x="4799856" y="4302388"/>
            <a:ext cx="648072" cy="36933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C9392B47-891C-0A6A-B87B-EC5C3A1B8A4F}"/>
              </a:ext>
            </a:extLst>
          </p:cNvPr>
          <p:cNvSpPr/>
          <p:nvPr/>
        </p:nvSpPr>
        <p:spPr>
          <a:xfrm>
            <a:off x="5447928" y="4302388"/>
            <a:ext cx="648072" cy="36933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438695BE-78C5-5E5A-AEAF-845CF86F5F06}"/>
              </a:ext>
            </a:extLst>
          </p:cNvPr>
          <p:cNvSpPr/>
          <p:nvPr/>
        </p:nvSpPr>
        <p:spPr>
          <a:xfrm>
            <a:off x="7392144" y="4302388"/>
            <a:ext cx="648072" cy="36933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63A0A37D-9D4C-E9C9-579C-0AFF3B72C843}"/>
              </a:ext>
            </a:extLst>
          </p:cNvPr>
          <p:cNvSpPr/>
          <p:nvPr/>
        </p:nvSpPr>
        <p:spPr>
          <a:xfrm>
            <a:off x="6744072" y="4302388"/>
            <a:ext cx="648072" cy="36933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8D81BEFF-441C-8096-4C74-FA7FE9E97DC4}"/>
              </a:ext>
            </a:extLst>
          </p:cNvPr>
          <p:cNvSpPr txBox="1"/>
          <p:nvPr/>
        </p:nvSpPr>
        <p:spPr>
          <a:xfrm>
            <a:off x="8040213" y="4225444"/>
            <a:ext cx="7200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noProof="0" dirty="0"/>
              <a:t>+</a:t>
            </a:r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074C7E74-DA1F-4727-FF9B-82838FC05151}"/>
              </a:ext>
            </a:extLst>
          </p:cNvPr>
          <p:cNvSpPr/>
          <p:nvPr/>
        </p:nvSpPr>
        <p:spPr>
          <a:xfrm>
            <a:off x="6096000" y="4780022"/>
            <a:ext cx="648072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42BD68D0-CDEA-D1FD-5BD6-7ADDBB31D8F1}"/>
              </a:ext>
            </a:extLst>
          </p:cNvPr>
          <p:cNvSpPr/>
          <p:nvPr/>
        </p:nvSpPr>
        <p:spPr>
          <a:xfrm>
            <a:off x="4151784" y="4780022"/>
            <a:ext cx="648072" cy="36933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E8AE8061-DC53-1E36-0BF4-970A668DF042}"/>
              </a:ext>
            </a:extLst>
          </p:cNvPr>
          <p:cNvSpPr/>
          <p:nvPr/>
        </p:nvSpPr>
        <p:spPr>
          <a:xfrm>
            <a:off x="4799856" y="4780022"/>
            <a:ext cx="648072" cy="36933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Rettangolo 30">
            <a:extLst>
              <a:ext uri="{FF2B5EF4-FFF2-40B4-BE49-F238E27FC236}">
                <a16:creationId xmlns:a16="http://schemas.microsoft.com/office/drawing/2014/main" id="{2371E3FB-2F42-363D-7457-F70C607C1F12}"/>
              </a:ext>
            </a:extLst>
          </p:cNvPr>
          <p:cNvSpPr/>
          <p:nvPr/>
        </p:nvSpPr>
        <p:spPr>
          <a:xfrm>
            <a:off x="5447928" y="4780022"/>
            <a:ext cx="648072" cy="36933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D33E59BB-2F4C-8855-CD0E-50F66D69B8A1}"/>
              </a:ext>
            </a:extLst>
          </p:cNvPr>
          <p:cNvSpPr/>
          <p:nvPr/>
        </p:nvSpPr>
        <p:spPr>
          <a:xfrm>
            <a:off x="7392144" y="4780022"/>
            <a:ext cx="648072" cy="36933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8F1F9D99-1238-5D15-90F6-76E524DFCB68}"/>
              </a:ext>
            </a:extLst>
          </p:cNvPr>
          <p:cNvSpPr/>
          <p:nvPr/>
        </p:nvSpPr>
        <p:spPr>
          <a:xfrm>
            <a:off x="6744072" y="4780022"/>
            <a:ext cx="648072" cy="36933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4" name="Rettangolo 33">
            <a:extLst>
              <a:ext uri="{FF2B5EF4-FFF2-40B4-BE49-F238E27FC236}">
                <a16:creationId xmlns:a16="http://schemas.microsoft.com/office/drawing/2014/main" id="{B029DAD7-93F2-24FF-691C-2EABBE53CF7D}"/>
              </a:ext>
            </a:extLst>
          </p:cNvPr>
          <p:cNvSpPr/>
          <p:nvPr/>
        </p:nvSpPr>
        <p:spPr>
          <a:xfrm>
            <a:off x="6096000" y="5372837"/>
            <a:ext cx="648072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B83CBB86-C744-D62F-0F83-4222752EAB42}"/>
              </a:ext>
            </a:extLst>
          </p:cNvPr>
          <p:cNvSpPr/>
          <p:nvPr/>
        </p:nvSpPr>
        <p:spPr>
          <a:xfrm>
            <a:off x="4151784" y="5372837"/>
            <a:ext cx="648072" cy="36933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6450076A-19CC-EF2E-060C-9405DAA31383}"/>
              </a:ext>
            </a:extLst>
          </p:cNvPr>
          <p:cNvSpPr/>
          <p:nvPr/>
        </p:nvSpPr>
        <p:spPr>
          <a:xfrm>
            <a:off x="4799856" y="5372837"/>
            <a:ext cx="648072" cy="36933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7" name="Rettangolo 36">
            <a:extLst>
              <a:ext uri="{FF2B5EF4-FFF2-40B4-BE49-F238E27FC236}">
                <a16:creationId xmlns:a16="http://schemas.microsoft.com/office/drawing/2014/main" id="{662B1706-2CD2-8351-C459-FC5701096910}"/>
              </a:ext>
            </a:extLst>
          </p:cNvPr>
          <p:cNvSpPr/>
          <p:nvPr/>
        </p:nvSpPr>
        <p:spPr>
          <a:xfrm>
            <a:off x="5447928" y="5372837"/>
            <a:ext cx="648072" cy="36933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8" name="Rettangolo 37">
            <a:extLst>
              <a:ext uri="{FF2B5EF4-FFF2-40B4-BE49-F238E27FC236}">
                <a16:creationId xmlns:a16="http://schemas.microsoft.com/office/drawing/2014/main" id="{4C644058-B7D2-046D-5760-873FF72AB9B5}"/>
              </a:ext>
            </a:extLst>
          </p:cNvPr>
          <p:cNvSpPr/>
          <p:nvPr/>
        </p:nvSpPr>
        <p:spPr>
          <a:xfrm>
            <a:off x="7392144" y="5372837"/>
            <a:ext cx="648072" cy="36933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9" name="Rettangolo 38">
            <a:extLst>
              <a:ext uri="{FF2B5EF4-FFF2-40B4-BE49-F238E27FC236}">
                <a16:creationId xmlns:a16="http://schemas.microsoft.com/office/drawing/2014/main" id="{5840C6BD-F13C-FEA6-E315-E30028A7CB20}"/>
              </a:ext>
            </a:extLst>
          </p:cNvPr>
          <p:cNvSpPr/>
          <p:nvPr/>
        </p:nvSpPr>
        <p:spPr>
          <a:xfrm>
            <a:off x="6744072" y="5372837"/>
            <a:ext cx="648072" cy="36933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41" name="Connettore diritto 40">
            <a:extLst>
              <a:ext uri="{FF2B5EF4-FFF2-40B4-BE49-F238E27FC236}">
                <a16:creationId xmlns:a16="http://schemas.microsoft.com/office/drawing/2014/main" id="{0E1B5524-ECAE-3472-12FB-1FDAF4C202F0}"/>
              </a:ext>
            </a:extLst>
          </p:cNvPr>
          <p:cNvCxnSpPr/>
          <p:nvPr/>
        </p:nvCxnSpPr>
        <p:spPr>
          <a:xfrm>
            <a:off x="3791744" y="5247784"/>
            <a:ext cx="475252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reccia a destra 41">
            <a:extLst>
              <a:ext uri="{FF2B5EF4-FFF2-40B4-BE49-F238E27FC236}">
                <a16:creationId xmlns:a16="http://schemas.microsoft.com/office/drawing/2014/main" id="{A90E09C8-F66A-6010-0DA6-2F970EBD3FED}"/>
              </a:ext>
            </a:extLst>
          </p:cNvPr>
          <p:cNvSpPr/>
          <p:nvPr/>
        </p:nvSpPr>
        <p:spPr>
          <a:xfrm>
            <a:off x="8328248" y="5455939"/>
            <a:ext cx="864096" cy="216024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2C5749D8-FA15-D8D5-BF3D-5296625B9B37}"/>
              </a:ext>
            </a:extLst>
          </p:cNvPr>
          <p:cNvSpPr txBox="1"/>
          <p:nvPr/>
        </p:nvSpPr>
        <p:spPr>
          <a:xfrm>
            <a:off x="9408368" y="5368002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noProof="0" dirty="0"/>
              <a:t>-1 (decimal base)</a:t>
            </a:r>
          </a:p>
        </p:txBody>
      </p:sp>
    </p:spTree>
    <p:extLst>
      <p:ext uri="{BB962C8B-B14F-4D97-AF65-F5344CB8AC3E}">
        <p14:creationId xmlns:p14="http://schemas.microsoft.com/office/powerpoint/2010/main" val="2617256038"/>
      </p:ext>
    </p:extLst>
  </p:cSld>
  <p:clrMapOvr>
    <a:masterClrMapping/>
  </p:clrMapOvr>
</p:sld>
</file>

<file path=ppt/theme/theme1.xml><?xml version="1.0" encoding="utf-8"?>
<a:theme xmlns:a="http://schemas.openxmlformats.org/drawingml/2006/main" name="UoP Pro - Security Team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2800" noProof="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88B869FB1F3D841A2D75388FA5A995B" ma:contentTypeVersion="12" ma:contentTypeDescription="Creare un nuovo documento." ma:contentTypeScope="" ma:versionID="98a81948c71272d1d8648aa25428b868">
  <xsd:schema xmlns:xsd="http://www.w3.org/2001/XMLSchema" xmlns:xs="http://www.w3.org/2001/XMLSchema" xmlns:p="http://schemas.microsoft.com/office/2006/metadata/properties" xmlns:ns2="891d80df-3870-46b0-936c-1ffea20d63ef" xmlns:ns3="a8bc0147-dbcf-4b11-8378-e027851621c0" targetNamespace="http://schemas.microsoft.com/office/2006/metadata/properties" ma:root="true" ma:fieldsID="fb71b3dc91e506bb5ed0606ef90c9bfd" ns2:_="" ns3:_="">
    <xsd:import namespace="891d80df-3870-46b0-936c-1ffea20d63ef"/>
    <xsd:import namespace="a8bc0147-dbcf-4b11-8378-e027851621c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1d80df-3870-46b0-936c-1ffea20d63e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Tag immagine" ma:readOnly="false" ma:fieldId="{5cf76f15-5ced-4ddc-b409-7134ff3c332f}" ma:taxonomyMulti="true" ma:sspId="4916a575-a2c4-47fb-bb3c-b06084ed581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8bc0147-dbcf-4b11-8378-e027851621c0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5f96222a-757a-4e5b-b0bf-cc20adc36519}" ma:internalName="TaxCatchAll" ma:showField="CatchAllData" ma:web="a8bc0147-dbcf-4b11-8378-e027851621c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91d80df-3870-46b0-936c-1ffea20d63ef">
      <Terms xmlns="http://schemas.microsoft.com/office/infopath/2007/PartnerControls"/>
    </lcf76f155ced4ddcb4097134ff3c332f>
    <TaxCatchAll xmlns="a8bc0147-dbcf-4b11-8378-e027851621c0" xsi:nil="true"/>
  </documentManagement>
</p:properties>
</file>

<file path=customXml/itemProps1.xml><?xml version="1.0" encoding="utf-8"?>
<ds:datastoreItem xmlns:ds="http://schemas.openxmlformats.org/officeDocument/2006/customXml" ds:itemID="{2DEF19EE-B4DA-4264-9A5D-730642D55D45}"/>
</file>

<file path=customXml/itemProps2.xml><?xml version="1.0" encoding="utf-8"?>
<ds:datastoreItem xmlns:ds="http://schemas.openxmlformats.org/officeDocument/2006/customXml" ds:itemID="{CC659F14-56A8-4CB4-BD43-FD918FD91645}"/>
</file>

<file path=customXml/itemProps3.xml><?xml version="1.0" encoding="utf-8"?>
<ds:datastoreItem xmlns:ds="http://schemas.openxmlformats.org/officeDocument/2006/customXml" ds:itemID="{6B607D87-DB6F-4F8C-B5F0-967F4EABDDD3}"/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9307</TotalTime>
  <Words>3641</Words>
  <Application>Microsoft Office PowerPoint</Application>
  <PresentationFormat>Widescreen</PresentationFormat>
  <Paragraphs>1061</Paragraphs>
  <Slides>74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74</vt:i4>
      </vt:variant>
    </vt:vector>
  </HeadingPairs>
  <TitlesOfParts>
    <vt:vector size="81" baseType="lpstr">
      <vt:lpstr>Arial</vt:lpstr>
      <vt:lpstr>Calibri</vt:lpstr>
      <vt:lpstr>Calibri Light</vt:lpstr>
      <vt:lpstr>Cambria Math</vt:lpstr>
      <vt:lpstr>Symbol</vt:lpstr>
      <vt:lpstr>Wingdings</vt:lpstr>
      <vt:lpstr>UoP Pro - Security Team</vt:lpstr>
      <vt:lpstr>Electronics Systems (938II)</vt:lpstr>
      <vt:lpstr>Combinational circuits for arithmetic operations*</vt:lpstr>
      <vt:lpstr>Two’s complement representation (of integers with sign)*</vt:lpstr>
      <vt:lpstr>Two’s complement representation (of integers with sign)*</vt:lpstr>
      <vt:lpstr>Two’s complement representation (of integers with sign)*</vt:lpstr>
      <vt:lpstr>Two’s complement representation (of integers with sign)*</vt:lpstr>
      <vt:lpstr>Two’s complement representation (of integers with sign)*</vt:lpstr>
      <vt:lpstr>Two’s complement representation (of integers with sign)*</vt:lpstr>
      <vt:lpstr>Two’s complement representation (of integers with sign)*</vt:lpstr>
      <vt:lpstr>Two’s complement representation (of integers with sign)*</vt:lpstr>
      <vt:lpstr>Two’s complement representation (of integers with sign)*</vt:lpstr>
      <vt:lpstr>Two’s complement representation (of integers with sign)*</vt:lpstr>
      <vt:lpstr>Two’s complement representation (of integers with sign)*</vt:lpstr>
      <vt:lpstr>Two’s complement representation (of integers with sign)*</vt:lpstr>
      <vt:lpstr>Two’s complement representation (of integers with sign)*</vt:lpstr>
      <vt:lpstr>Two’s complement representation (of integers with sign)*</vt:lpstr>
      <vt:lpstr>Two’s complement representation (of integers with sign)*</vt:lpstr>
      <vt:lpstr>Two’s complement representation (of integers with sign)*</vt:lpstr>
      <vt:lpstr>Two’s complement representation (of integers with sign)*</vt:lpstr>
      <vt:lpstr>Adder*</vt:lpstr>
      <vt:lpstr>Adder*</vt:lpstr>
      <vt:lpstr>Half Adder (HA)*</vt:lpstr>
      <vt:lpstr>Half Adder (HA)*</vt:lpstr>
      <vt:lpstr>Half Adder (HA)*</vt:lpstr>
      <vt:lpstr>Half Adder (HA)*</vt:lpstr>
      <vt:lpstr>Half Adder (HA)*</vt:lpstr>
      <vt:lpstr>Half Adder (HA)*</vt:lpstr>
      <vt:lpstr>Half Adder (HA)*</vt:lpstr>
      <vt:lpstr>Adder*</vt:lpstr>
      <vt:lpstr>Full Adder (FA)*</vt:lpstr>
      <vt:lpstr>Full Adder (FA)*</vt:lpstr>
      <vt:lpstr>Full Adder (FA)*</vt:lpstr>
      <vt:lpstr>Adder (for multi-bit operands)*</vt:lpstr>
      <vt:lpstr>Adder (for multi-bit operands)*</vt:lpstr>
      <vt:lpstr>Adder (for multi-bit operands)*</vt:lpstr>
      <vt:lpstr>Subtractor (for multi-bit operands)*</vt:lpstr>
      <vt:lpstr>Adder/Subtractor (for multi-bit operands)*</vt:lpstr>
      <vt:lpstr>Adder/Subtractor (for multi-bit operands)*</vt:lpstr>
      <vt:lpstr>Adder/Subtractor (for multi-bit operands)*</vt:lpstr>
      <vt:lpstr>Multiplier*</vt:lpstr>
      <vt:lpstr>Multiplier*</vt:lpstr>
      <vt:lpstr>Multiplier*</vt:lpstr>
      <vt:lpstr>Multiplier*</vt:lpstr>
      <vt:lpstr>Sequential multiplier*</vt:lpstr>
      <vt:lpstr>Combinational multiplier</vt:lpstr>
      <vt:lpstr>Combinational multiplier</vt:lpstr>
      <vt:lpstr>Divisor*</vt:lpstr>
      <vt:lpstr>Multiplicator/Divisor*</vt:lpstr>
      <vt:lpstr>Combinational logic in modern processors*</vt:lpstr>
      <vt:lpstr>Combinational logic in modern processors*</vt:lpstr>
      <vt:lpstr>ALU*</vt:lpstr>
      <vt:lpstr>ALU*</vt:lpstr>
      <vt:lpstr>ALU*</vt:lpstr>
      <vt:lpstr>ALU*</vt:lpstr>
      <vt:lpstr>ALU*</vt:lpstr>
      <vt:lpstr>ALU*</vt:lpstr>
      <vt:lpstr>Exercise with SystemVerilog</vt:lpstr>
      <vt:lpstr>Exercise with SystemVerilog</vt:lpstr>
      <vt:lpstr>Exercise with SystemVerilog</vt:lpstr>
      <vt:lpstr>Exercise with SystemVerilog</vt:lpstr>
      <vt:lpstr>Exercise with SystemVerilog</vt:lpstr>
      <vt:lpstr>Exercise with SystemVerilog</vt:lpstr>
      <vt:lpstr>Exercise with SystemVerilog</vt:lpstr>
      <vt:lpstr>Exercise with SystemVerilog</vt:lpstr>
      <vt:lpstr>Exercise with SystemVerilog</vt:lpstr>
      <vt:lpstr>Exercise with SystemVerilog</vt:lpstr>
      <vt:lpstr>Exercise with SystemVerilog</vt:lpstr>
      <vt:lpstr>Exercise with SystemVerilog</vt:lpstr>
      <vt:lpstr>Exercise with SystemVerilog</vt:lpstr>
      <vt:lpstr>Exercise with SystemVerilog</vt:lpstr>
      <vt:lpstr>Exercise with SystemVerilog</vt:lpstr>
      <vt:lpstr>Exercise with SystemVerilog</vt:lpstr>
      <vt:lpstr>Exercise with SystemVerilog</vt:lpstr>
      <vt:lpstr>Presentazione standard di PowerPoint</vt:lpstr>
    </vt:vector>
  </TitlesOfParts>
  <Company>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.</dc:creator>
  <cp:lastModifiedBy>Luca Crocetti</cp:lastModifiedBy>
  <cp:revision>698</cp:revision>
  <dcterms:created xsi:type="dcterms:W3CDTF">2014-09-23T15:32:27Z</dcterms:created>
  <dcterms:modified xsi:type="dcterms:W3CDTF">2024-12-05T18:36:07Z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ContentTypeId">
    <vt:lpwstr>0x010100E88B869FB1F3D841A2D75388FA5A995B</vt:lpwstr>
  </property>
</Properties>
</file>