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362" r:id="rId2"/>
    <p:sldId id="485" r:id="rId3"/>
    <p:sldId id="487" r:id="rId4"/>
    <p:sldId id="557" r:id="rId5"/>
    <p:sldId id="558" r:id="rId6"/>
    <p:sldId id="560" r:id="rId7"/>
    <p:sldId id="561" r:id="rId8"/>
    <p:sldId id="562" r:id="rId9"/>
    <p:sldId id="568" r:id="rId10"/>
    <p:sldId id="569" r:id="rId11"/>
    <p:sldId id="570" r:id="rId12"/>
    <p:sldId id="571" r:id="rId13"/>
    <p:sldId id="573" r:id="rId14"/>
    <p:sldId id="574" r:id="rId15"/>
    <p:sldId id="576" r:id="rId16"/>
    <p:sldId id="578" r:id="rId17"/>
    <p:sldId id="579" r:id="rId18"/>
    <p:sldId id="580" r:id="rId19"/>
    <p:sldId id="582" r:id="rId20"/>
    <p:sldId id="583" r:id="rId21"/>
    <p:sldId id="575" r:id="rId22"/>
    <p:sldId id="585" r:id="rId23"/>
    <p:sldId id="584" r:id="rId24"/>
    <p:sldId id="586" r:id="rId25"/>
    <p:sldId id="589" r:id="rId26"/>
    <p:sldId id="590" r:id="rId27"/>
    <p:sldId id="536" r:id="rId28"/>
    <p:sldId id="593" r:id="rId29"/>
    <p:sldId id="594" r:id="rId30"/>
    <p:sldId id="587" r:id="rId31"/>
    <p:sldId id="596" r:id="rId32"/>
    <p:sldId id="598" r:id="rId33"/>
    <p:sldId id="597" r:id="rId34"/>
    <p:sldId id="599" r:id="rId35"/>
    <p:sldId id="600" r:id="rId36"/>
    <p:sldId id="601" r:id="rId37"/>
    <p:sldId id="602" r:id="rId38"/>
    <p:sldId id="604" r:id="rId39"/>
    <p:sldId id="605" r:id="rId40"/>
    <p:sldId id="606" r:id="rId41"/>
    <p:sldId id="603" r:id="rId42"/>
    <p:sldId id="363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5" autoAdjust="0"/>
    <p:restoredTop sz="95341" autoAdjust="0"/>
  </p:normalViewPr>
  <p:slideViewPr>
    <p:cSldViewPr>
      <p:cViewPr varScale="1">
        <p:scale>
          <a:sx n="87" d="100"/>
          <a:sy n="87" d="100"/>
        </p:scale>
        <p:origin x="189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A9B8A729-E650-4132-805A-405DC0355A46}"/>
    <pc:docChg chg="modSld">
      <pc:chgData name="Luca Crocetti" userId="52efdf86-ba77-4dcf-8f92-67ea05fd85b4" providerId="ADAL" clId="{A9B8A729-E650-4132-805A-405DC0355A46}" dt="2024-12-05T20:55:43.351" v="40" actId="20577"/>
      <pc:docMkLst>
        <pc:docMk/>
      </pc:docMkLst>
      <pc:sldChg chg="modSp mod">
        <pc:chgData name="Luca Crocetti" userId="52efdf86-ba77-4dcf-8f92-67ea05fd85b4" providerId="ADAL" clId="{A9B8A729-E650-4132-805A-405DC0355A46}" dt="2024-12-05T20:53:33.927" v="0" actId="20577"/>
        <pc:sldMkLst>
          <pc:docMk/>
          <pc:sldMk cId="2005315642" sldId="485"/>
        </pc:sldMkLst>
        <pc:spChg chg="mod">
          <ac:chgData name="Luca Crocetti" userId="52efdf86-ba77-4dcf-8f92-67ea05fd85b4" providerId="ADAL" clId="{A9B8A729-E650-4132-805A-405DC0355A46}" dt="2024-12-05T20:53:33.927" v="0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3:37.458" v="1" actId="20577"/>
        <pc:sldMkLst>
          <pc:docMk/>
          <pc:sldMk cId="1469408096" sldId="487"/>
        </pc:sldMkLst>
        <pc:spChg chg="mod">
          <ac:chgData name="Luca Crocetti" userId="52efdf86-ba77-4dcf-8f92-67ea05fd85b4" providerId="ADAL" clId="{A9B8A729-E650-4132-805A-405DC0355A46}" dt="2024-12-05T20:53:37.458" v="1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51.585" v="25" actId="20577"/>
        <pc:sldMkLst>
          <pc:docMk/>
          <pc:sldMk cId="2630218902" sldId="536"/>
        </pc:sldMkLst>
        <pc:spChg chg="mod">
          <ac:chgData name="Luca Crocetti" userId="52efdf86-ba77-4dcf-8f92-67ea05fd85b4" providerId="ADAL" clId="{A9B8A729-E650-4132-805A-405DC0355A46}" dt="2024-12-05T20:54:51.585" v="25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3:40.455" v="2"/>
        <pc:sldMkLst>
          <pc:docMk/>
          <pc:sldMk cId="1264604068" sldId="557"/>
        </pc:sldMkLst>
        <pc:spChg chg="mod">
          <ac:chgData name="Luca Crocetti" userId="52efdf86-ba77-4dcf-8f92-67ea05fd85b4" providerId="ADAL" clId="{A9B8A729-E650-4132-805A-405DC0355A46}" dt="2024-12-05T20:53:40.455" v="2"/>
          <ac:spMkLst>
            <pc:docMk/>
            <pc:sldMk cId="1264604068" sldId="55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3:43.321" v="3"/>
        <pc:sldMkLst>
          <pc:docMk/>
          <pc:sldMk cId="295291403" sldId="558"/>
        </pc:sldMkLst>
        <pc:spChg chg="mod">
          <ac:chgData name="Luca Crocetti" userId="52efdf86-ba77-4dcf-8f92-67ea05fd85b4" providerId="ADAL" clId="{A9B8A729-E650-4132-805A-405DC0355A46}" dt="2024-12-05T20:53:43.321" v="3"/>
          <ac:spMkLst>
            <pc:docMk/>
            <pc:sldMk cId="295291403" sldId="55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3:45.897" v="4"/>
        <pc:sldMkLst>
          <pc:docMk/>
          <pc:sldMk cId="3241710403" sldId="560"/>
        </pc:sldMkLst>
        <pc:spChg chg="mod">
          <ac:chgData name="Luca Crocetti" userId="52efdf86-ba77-4dcf-8f92-67ea05fd85b4" providerId="ADAL" clId="{A9B8A729-E650-4132-805A-405DC0355A46}" dt="2024-12-05T20:53:45.897" v="4"/>
          <ac:spMkLst>
            <pc:docMk/>
            <pc:sldMk cId="3241710403" sldId="56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3:48.656" v="5"/>
        <pc:sldMkLst>
          <pc:docMk/>
          <pc:sldMk cId="3536545053" sldId="561"/>
        </pc:sldMkLst>
        <pc:spChg chg="mod">
          <ac:chgData name="Luca Crocetti" userId="52efdf86-ba77-4dcf-8f92-67ea05fd85b4" providerId="ADAL" clId="{A9B8A729-E650-4132-805A-405DC0355A46}" dt="2024-12-05T20:53:48.656" v="5"/>
          <ac:spMkLst>
            <pc:docMk/>
            <pc:sldMk cId="3536545053" sldId="56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3:51.840" v="6"/>
        <pc:sldMkLst>
          <pc:docMk/>
          <pc:sldMk cId="896397199" sldId="562"/>
        </pc:sldMkLst>
        <pc:spChg chg="mod">
          <ac:chgData name="Luca Crocetti" userId="52efdf86-ba77-4dcf-8f92-67ea05fd85b4" providerId="ADAL" clId="{A9B8A729-E650-4132-805A-405DC0355A46}" dt="2024-12-05T20:53:51.840" v="6"/>
          <ac:spMkLst>
            <pc:docMk/>
            <pc:sldMk cId="896397199" sldId="56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3:55.030" v="7"/>
        <pc:sldMkLst>
          <pc:docMk/>
          <pc:sldMk cId="1774401816" sldId="568"/>
        </pc:sldMkLst>
        <pc:spChg chg="mod">
          <ac:chgData name="Luca Crocetti" userId="52efdf86-ba77-4dcf-8f92-67ea05fd85b4" providerId="ADAL" clId="{A9B8A729-E650-4132-805A-405DC0355A46}" dt="2024-12-05T20:53:55.030" v="7"/>
          <ac:spMkLst>
            <pc:docMk/>
            <pc:sldMk cId="1774401816" sldId="56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3:58.355" v="8"/>
        <pc:sldMkLst>
          <pc:docMk/>
          <pc:sldMk cId="3914200464" sldId="569"/>
        </pc:sldMkLst>
        <pc:spChg chg="mod">
          <ac:chgData name="Luca Crocetti" userId="52efdf86-ba77-4dcf-8f92-67ea05fd85b4" providerId="ADAL" clId="{A9B8A729-E650-4132-805A-405DC0355A46}" dt="2024-12-05T20:53:58.355" v="8"/>
          <ac:spMkLst>
            <pc:docMk/>
            <pc:sldMk cId="3914200464" sldId="56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01.242" v="9"/>
        <pc:sldMkLst>
          <pc:docMk/>
          <pc:sldMk cId="635632614" sldId="570"/>
        </pc:sldMkLst>
        <pc:spChg chg="mod">
          <ac:chgData name="Luca Crocetti" userId="52efdf86-ba77-4dcf-8f92-67ea05fd85b4" providerId="ADAL" clId="{A9B8A729-E650-4132-805A-405DC0355A46}" dt="2024-12-05T20:54:01.242" v="9"/>
          <ac:spMkLst>
            <pc:docMk/>
            <pc:sldMk cId="635632614" sldId="57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03.906" v="10"/>
        <pc:sldMkLst>
          <pc:docMk/>
          <pc:sldMk cId="131850826" sldId="571"/>
        </pc:sldMkLst>
        <pc:spChg chg="mod">
          <ac:chgData name="Luca Crocetti" userId="52efdf86-ba77-4dcf-8f92-67ea05fd85b4" providerId="ADAL" clId="{A9B8A729-E650-4132-805A-405DC0355A46}" dt="2024-12-05T20:54:03.906" v="10"/>
          <ac:spMkLst>
            <pc:docMk/>
            <pc:sldMk cId="131850826" sldId="57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06.739" v="11"/>
        <pc:sldMkLst>
          <pc:docMk/>
          <pc:sldMk cId="2072817999" sldId="573"/>
        </pc:sldMkLst>
        <pc:spChg chg="mod">
          <ac:chgData name="Luca Crocetti" userId="52efdf86-ba77-4dcf-8f92-67ea05fd85b4" providerId="ADAL" clId="{A9B8A729-E650-4132-805A-405DC0355A46}" dt="2024-12-05T20:54:06.739" v="11"/>
          <ac:spMkLst>
            <pc:docMk/>
            <pc:sldMk cId="2072817999" sldId="57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09.439" v="12"/>
        <pc:sldMkLst>
          <pc:docMk/>
          <pc:sldMk cId="2274075028" sldId="574"/>
        </pc:sldMkLst>
        <pc:spChg chg="mod">
          <ac:chgData name="Luca Crocetti" userId="52efdf86-ba77-4dcf-8f92-67ea05fd85b4" providerId="ADAL" clId="{A9B8A729-E650-4132-805A-405DC0355A46}" dt="2024-12-05T20:54:09.439" v="12"/>
          <ac:spMkLst>
            <pc:docMk/>
            <pc:sldMk cId="2274075028" sldId="57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32.009" v="19"/>
        <pc:sldMkLst>
          <pc:docMk/>
          <pc:sldMk cId="2431876210" sldId="575"/>
        </pc:sldMkLst>
        <pc:spChg chg="mod">
          <ac:chgData name="Luca Crocetti" userId="52efdf86-ba77-4dcf-8f92-67ea05fd85b4" providerId="ADAL" clId="{A9B8A729-E650-4132-805A-405DC0355A46}" dt="2024-12-05T20:54:32.009" v="19"/>
          <ac:spMkLst>
            <pc:docMk/>
            <pc:sldMk cId="2431876210" sldId="57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12.015" v="13"/>
        <pc:sldMkLst>
          <pc:docMk/>
          <pc:sldMk cId="3730684706" sldId="576"/>
        </pc:sldMkLst>
        <pc:spChg chg="mod">
          <ac:chgData name="Luca Crocetti" userId="52efdf86-ba77-4dcf-8f92-67ea05fd85b4" providerId="ADAL" clId="{A9B8A729-E650-4132-805A-405DC0355A46}" dt="2024-12-05T20:54:12.015" v="13"/>
          <ac:spMkLst>
            <pc:docMk/>
            <pc:sldMk cId="3730684706" sldId="57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14.823" v="14"/>
        <pc:sldMkLst>
          <pc:docMk/>
          <pc:sldMk cId="2455428193" sldId="578"/>
        </pc:sldMkLst>
        <pc:spChg chg="mod">
          <ac:chgData name="Luca Crocetti" userId="52efdf86-ba77-4dcf-8f92-67ea05fd85b4" providerId="ADAL" clId="{A9B8A729-E650-4132-805A-405DC0355A46}" dt="2024-12-05T20:54:14.823" v="14"/>
          <ac:spMkLst>
            <pc:docMk/>
            <pc:sldMk cId="2455428193" sldId="57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17.531" v="15"/>
        <pc:sldMkLst>
          <pc:docMk/>
          <pc:sldMk cId="1079659433" sldId="579"/>
        </pc:sldMkLst>
        <pc:spChg chg="mod">
          <ac:chgData name="Luca Crocetti" userId="52efdf86-ba77-4dcf-8f92-67ea05fd85b4" providerId="ADAL" clId="{A9B8A729-E650-4132-805A-405DC0355A46}" dt="2024-12-05T20:54:17.531" v="15"/>
          <ac:spMkLst>
            <pc:docMk/>
            <pc:sldMk cId="1079659433" sldId="57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21.031" v="16"/>
        <pc:sldMkLst>
          <pc:docMk/>
          <pc:sldMk cId="3371135548" sldId="580"/>
        </pc:sldMkLst>
        <pc:spChg chg="mod">
          <ac:chgData name="Luca Crocetti" userId="52efdf86-ba77-4dcf-8f92-67ea05fd85b4" providerId="ADAL" clId="{A9B8A729-E650-4132-805A-405DC0355A46}" dt="2024-12-05T20:54:21.031" v="16"/>
          <ac:spMkLst>
            <pc:docMk/>
            <pc:sldMk cId="3371135548" sldId="58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26.320" v="17"/>
        <pc:sldMkLst>
          <pc:docMk/>
          <pc:sldMk cId="1220276512" sldId="582"/>
        </pc:sldMkLst>
        <pc:spChg chg="mod">
          <ac:chgData name="Luca Crocetti" userId="52efdf86-ba77-4dcf-8f92-67ea05fd85b4" providerId="ADAL" clId="{A9B8A729-E650-4132-805A-405DC0355A46}" dt="2024-12-05T20:54:26.320" v="17"/>
          <ac:spMkLst>
            <pc:docMk/>
            <pc:sldMk cId="1220276512" sldId="58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29.454" v="18"/>
        <pc:sldMkLst>
          <pc:docMk/>
          <pc:sldMk cId="1565789738" sldId="583"/>
        </pc:sldMkLst>
        <pc:spChg chg="mod">
          <ac:chgData name="Luca Crocetti" userId="52efdf86-ba77-4dcf-8f92-67ea05fd85b4" providerId="ADAL" clId="{A9B8A729-E650-4132-805A-405DC0355A46}" dt="2024-12-05T20:54:29.454" v="18"/>
          <ac:spMkLst>
            <pc:docMk/>
            <pc:sldMk cId="1565789738" sldId="58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37.914" v="21"/>
        <pc:sldMkLst>
          <pc:docMk/>
          <pc:sldMk cId="3782121222" sldId="584"/>
        </pc:sldMkLst>
        <pc:spChg chg="mod">
          <ac:chgData name="Luca Crocetti" userId="52efdf86-ba77-4dcf-8f92-67ea05fd85b4" providerId="ADAL" clId="{A9B8A729-E650-4132-805A-405DC0355A46}" dt="2024-12-05T20:54:37.914" v="21"/>
          <ac:spMkLst>
            <pc:docMk/>
            <pc:sldMk cId="3782121222" sldId="58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34.897" v="20"/>
        <pc:sldMkLst>
          <pc:docMk/>
          <pc:sldMk cId="4169612973" sldId="585"/>
        </pc:sldMkLst>
        <pc:spChg chg="mod">
          <ac:chgData name="Luca Crocetti" userId="52efdf86-ba77-4dcf-8f92-67ea05fd85b4" providerId="ADAL" clId="{A9B8A729-E650-4132-805A-405DC0355A46}" dt="2024-12-05T20:54:34.897" v="20"/>
          <ac:spMkLst>
            <pc:docMk/>
            <pc:sldMk cId="4169612973" sldId="5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41.031" v="22"/>
        <pc:sldMkLst>
          <pc:docMk/>
          <pc:sldMk cId="1868985534" sldId="586"/>
        </pc:sldMkLst>
        <pc:spChg chg="mod">
          <ac:chgData name="Luca Crocetti" userId="52efdf86-ba77-4dcf-8f92-67ea05fd85b4" providerId="ADAL" clId="{A9B8A729-E650-4132-805A-405DC0355A46}" dt="2024-12-05T20:54:41.031" v="22"/>
          <ac:spMkLst>
            <pc:docMk/>
            <pc:sldMk cId="1868985534" sldId="58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02.241" v="29" actId="20577"/>
        <pc:sldMkLst>
          <pc:docMk/>
          <pc:sldMk cId="758080692" sldId="587"/>
        </pc:sldMkLst>
        <pc:spChg chg="mod">
          <ac:chgData name="Luca Crocetti" userId="52efdf86-ba77-4dcf-8f92-67ea05fd85b4" providerId="ADAL" clId="{A9B8A729-E650-4132-805A-405DC0355A46}" dt="2024-12-05T20:55:02.241" v="29" actId="20577"/>
          <ac:spMkLst>
            <pc:docMk/>
            <pc:sldMk cId="758080692" sldId="5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44.369" v="23" actId="20577"/>
        <pc:sldMkLst>
          <pc:docMk/>
          <pc:sldMk cId="4251695218" sldId="589"/>
        </pc:sldMkLst>
        <pc:spChg chg="mod">
          <ac:chgData name="Luca Crocetti" userId="52efdf86-ba77-4dcf-8f92-67ea05fd85b4" providerId="ADAL" clId="{A9B8A729-E650-4132-805A-405DC0355A46}" dt="2024-12-05T20:54:44.369" v="23" actId="20577"/>
          <ac:spMkLst>
            <pc:docMk/>
            <pc:sldMk cId="4251695218" sldId="5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48.529" v="24"/>
        <pc:sldMkLst>
          <pc:docMk/>
          <pc:sldMk cId="3724251898" sldId="590"/>
        </pc:sldMkLst>
        <pc:spChg chg="mod">
          <ac:chgData name="Luca Crocetti" userId="52efdf86-ba77-4dcf-8f92-67ea05fd85b4" providerId="ADAL" clId="{A9B8A729-E650-4132-805A-405DC0355A46}" dt="2024-12-05T20:54:48.529" v="24"/>
          <ac:spMkLst>
            <pc:docMk/>
            <pc:sldMk cId="3724251898" sldId="59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55.563" v="27"/>
        <pc:sldMkLst>
          <pc:docMk/>
          <pc:sldMk cId="637557153" sldId="593"/>
        </pc:sldMkLst>
        <pc:spChg chg="mod">
          <ac:chgData name="Luca Crocetti" userId="52efdf86-ba77-4dcf-8f92-67ea05fd85b4" providerId="ADAL" clId="{A9B8A729-E650-4132-805A-405DC0355A46}" dt="2024-12-05T20:54:55.563" v="27"/>
          <ac:spMkLst>
            <pc:docMk/>
            <pc:sldMk cId="637557153" sldId="59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4:58.535" v="28"/>
        <pc:sldMkLst>
          <pc:docMk/>
          <pc:sldMk cId="2612125987" sldId="594"/>
        </pc:sldMkLst>
        <pc:spChg chg="mod">
          <ac:chgData name="Luca Crocetti" userId="52efdf86-ba77-4dcf-8f92-67ea05fd85b4" providerId="ADAL" clId="{A9B8A729-E650-4132-805A-405DC0355A46}" dt="2024-12-05T20:54:58.535" v="28"/>
          <ac:spMkLst>
            <pc:docMk/>
            <pc:sldMk cId="2612125987" sldId="59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05.569" v="30"/>
        <pc:sldMkLst>
          <pc:docMk/>
          <pc:sldMk cId="2131163815" sldId="596"/>
        </pc:sldMkLst>
        <pc:spChg chg="mod">
          <ac:chgData name="Luca Crocetti" userId="52efdf86-ba77-4dcf-8f92-67ea05fd85b4" providerId="ADAL" clId="{A9B8A729-E650-4132-805A-405DC0355A46}" dt="2024-12-05T20:55:05.569" v="30"/>
          <ac:spMkLst>
            <pc:docMk/>
            <pc:sldMk cId="2131163815" sldId="5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11.399" v="32"/>
        <pc:sldMkLst>
          <pc:docMk/>
          <pc:sldMk cId="1621739493" sldId="597"/>
        </pc:sldMkLst>
        <pc:spChg chg="mod">
          <ac:chgData name="Luca Crocetti" userId="52efdf86-ba77-4dcf-8f92-67ea05fd85b4" providerId="ADAL" clId="{A9B8A729-E650-4132-805A-405DC0355A46}" dt="2024-12-05T20:55:11.399" v="32"/>
          <ac:spMkLst>
            <pc:docMk/>
            <pc:sldMk cId="1621739493" sldId="5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08.787" v="31"/>
        <pc:sldMkLst>
          <pc:docMk/>
          <pc:sldMk cId="3332560099" sldId="598"/>
        </pc:sldMkLst>
        <pc:spChg chg="mod">
          <ac:chgData name="Luca Crocetti" userId="52efdf86-ba77-4dcf-8f92-67ea05fd85b4" providerId="ADAL" clId="{A9B8A729-E650-4132-805A-405DC0355A46}" dt="2024-12-05T20:55:08.787" v="31"/>
          <ac:spMkLst>
            <pc:docMk/>
            <pc:sldMk cId="3332560099" sldId="5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13.969" v="33"/>
        <pc:sldMkLst>
          <pc:docMk/>
          <pc:sldMk cId="1742336909" sldId="599"/>
        </pc:sldMkLst>
        <pc:spChg chg="mod">
          <ac:chgData name="Luca Crocetti" userId="52efdf86-ba77-4dcf-8f92-67ea05fd85b4" providerId="ADAL" clId="{A9B8A729-E650-4132-805A-405DC0355A46}" dt="2024-12-05T20:55:13.969" v="33"/>
          <ac:spMkLst>
            <pc:docMk/>
            <pc:sldMk cId="1742336909" sldId="59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23.461" v="34" actId="20577"/>
        <pc:sldMkLst>
          <pc:docMk/>
          <pc:sldMk cId="1648526450" sldId="600"/>
        </pc:sldMkLst>
        <pc:spChg chg="mod">
          <ac:chgData name="Luca Crocetti" userId="52efdf86-ba77-4dcf-8f92-67ea05fd85b4" providerId="ADAL" clId="{A9B8A729-E650-4132-805A-405DC0355A46}" dt="2024-12-05T20:55:23.461" v="34" actId="20577"/>
          <ac:spMkLst>
            <pc:docMk/>
            <pc:sldMk cId="1648526450" sldId="6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27.219" v="35"/>
        <pc:sldMkLst>
          <pc:docMk/>
          <pc:sldMk cId="1123266792" sldId="601"/>
        </pc:sldMkLst>
        <pc:spChg chg="mod">
          <ac:chgData name="Luca Crocetti" userId="52efdf86-ba77-4dcf-8f92-67ea05fd85b4" providerId="ADAL" clId="{A9B8A729-E650-4132-805A-405DC0355A46}" dt="2024-12-05T20:55:27.219" v="35"/>
          <ac:spMkLst>
            <pc:docMk/>
            <pc:sldMk cId="1123266792" sldId="6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29.809" v="36"/>
        <pc:sldMkLst>
          <pc:docMk/>
          <pc:sldMk cId="535104257" sldId="602"/>
        </pc:sldMkLst>
        <pc:spChg chg="mod">
          <ac:chgData name="Luca Crocetti" userId="52efdf86-ba77-4dcf-8f92-67ea05fd85b4" providerId="ADAL" clId="{A9B8A729-E650-4132-805A-405DC0355A46}" dt="2024-12-05T20:55:29.809" v="36"/>
          <ac:spMkLst>
            <pc:docMk/>
            <pc:sldMk cId="535104257" sldId="6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43.351" v="40" actId="20577"/>
        <pc:sldMkLst>
          <pc:docMk/>
          <pc:sldMk cId="999263754" sldId="603"/>
        </pc:sldMkLst>
        <pc:spChg chg="mod">
          <ac:chgData name="Luca Crocetti" userId="52efdf86-ba77-4dcf-8f92-67ea05fd85b4" providerId="ADAL" clId="{A9B8A729-E650-4132-805A-405DC0355A46}" dt="2024-12-05T20:55:43.351" v="40" actId="20577"/>
          <ac:spMkLst>
            <pc:docMk/>
            <pc:sldMk cId="999263754" sldId="6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32.325" v="37"/>
        <pc:sldMkLst>
          <pc:docMk/>
          <pc:sldMk cId="3927226029" sldId="604"/>
        </pc:sldMkLst>
        <pc:spChg chg="mod">
          <ac:chgData name="Luca Crocetti" userId="52efdf86-ba77-4dcf-8f92-67ea05fd85b4" providerId="ADAL" clId="{A9B8A729-E650-4132-805A-405DC0355A46}" dt="2024-12-05T20:55:32.325" v="37"/>
          <ac:spMkLst>
            <pc:docMk/>
            <pc:sldMk cId="3927226029" sldId="6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35.214" v="38"/>
        <pc:sldMkLst>
          <pc:docMk/>
          <pc:sldMk cId="337682144" sldId="605"/>
        </pc:sldMkLst>
        <pc:spChg chg="mod">
          <ac:chgData name="Luca Crocetti" userId="52efdf86-ba77-4dcf-8f92-67ea05fd85b4" providerId="ADAL" clId="{A9B8A729-E650-4132-805A-405DC0355A46}" dt="2024-12-05T20:55:35.214" v="38"/>
          <ac:spMkLst>
            <pc:docMk/>
            <pc:sldMk cId="337682144" sldId="6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A9B8A729-E650-4132-805A-405DC0355A46}" dt="2024-12-05T20:55:39.898" v="39"/>
        <pc:sldMkLst>
          <pc:docMk/>
          <pc:sldMk cId="204584015" sldId="606"/>
        </pc:sldMkLst>
        <pc:spChg chg="mod">
          <ac:chgData name="Luca Crocetti" userId="52efdf86-ba77-4dcf-8f92-67ea05fd85b4" providerId="ADAL" clId="{A9B8A729-E650-4132-805A-405DC0355A46}" dt="2024-12-05T20:55:39.898" v="39"/>
          <ac:spMkLst>
            <pc:docMk/>
            <pc:sldMk cId="204584015" sldId="606"/>
            <ac:spMk id="2" creationId="{A1E43869-A74A-4BC1-B9CE-79D78A6BDFFE}"/>
          </ac:spMkLst>
        </pc:spChg>
      </pc:sldChg>
    </pc:docChg>
  </pc:docChgLst>
  <pc:docChgLst>
    <pc:chgData name="Luca Crocetti" userId="52efdf86-ba77-4dcf-8f92-67ea05fd85b4" providerId="ADAL" clId="{13A35F56-FEED-42B3-B424-C0AB5BEE0E5A}"/>
    <pc:docChg chg="undo custSel modSld">
      <pc:chgData name="Luca Crocetti" userId="52efdf86-ba77-4dcf-8f92-67ea05fd85b4" providerId="ADAL" clId="{13A35F56-FEED-42B3-B424-C0AB5BEE0E5A}" dt="2024-11-18T15:33:48.004" v="8" actId="1076"/>
      <pc:docMkLst>
        <pc:docMk/>
      </pc:docMkLst>
      <pc:sldChg chg="addSp delSp mod">
        <pc:chgData name="Luca Crocetti" userId="52efdf86-ba77-4dcf-8f92-67ea05fd85b4" providerId="ADAL" clId="{13A35F56-FEED-42B3-B424-C0AB5BEE0E5A}" dt="2024-11-18T15:33:26.985" v="5"/>
        <pc:sldMkLst>
          <pc:docMk/>
          <pc:sldMk cId="1774401816" sldId="568"/>
        </pc:sldMkLst>
        <pc:inkChg chg="add del">
          <ac:chgData name="Luca Crocetti" userId="52efdf86-ba77-4dcf-8f92-67ea05fd85b4" providerId="ADAL" clId="{13A35F56-FEED-42B3-B424-C0AB5BEE0E5A}" dt="2024-11-18T15:33:26.985" v="5"/>
          <ac:inkMkLst>
            <pc:docMk/>
            <pc:sldMk cId="1774401816" sldId="568"/>
            <ac:inkMk id="6" creationId="{B5DE1940-38A7-8F30-1ED7-73521182FA3D}"/>
          </ac:inkMkLst>
        </pc:inkChg>
        <pc:inkChg chg="add del">
          <ac:chgData name="Luca Crocetti" userId="52efdf86-ba77-4dcf-8f92-67ea05fd85b4" providerId="ADAL" clId="{13A35F56-FEED-42B3-B424-C0AB5BEE0E5A}" dt="2024-11-18T15:33:26.602" v="4" actId="9405"/>
          <ac:inkMkLst>
            <pc:docMk/>
            <pc:sldMk cId="1774401816" sldId="568"/>
            <ac:inkMk id="13" creationId="{1F530D2C-227D-76C6-E0CA-36482A62E566}"/>
          </ac:inkMkLst>
        </pc:inkChg>
      </pc:sldChg>
      <pc:sldChg chg="addSp delSp modSp mod">
        <pc:chgData name="Luca Crocetti" userId="52efdf86-ba77-4dcf-8f92-67ea05fd85b4" providerId="ADAL" clId="{13A35F56-FEED-42B3-B424-C0AB5BEE0E5A}" dt="2024-11-18T15:33:48.004" v="8" actId="1076"/>
        <pc:sldMkLst>
          <pc:docMk/>
          <pc:sldMk cId="3914200464" sldId="569"/>
        </pc:sldMkLst>
        <pc:inkChg chg="del">
          <ac:chgData name="Luca Crocetti" userId="52efdf86-ba77-4dcf-8f92-67ea05fd85b4" providerId="ADAL" clId="{13A35F56-FEED-42B3-B424-C0AB5BEE0E5A}" dt="2024-11-18T15:33:31.799" v="6"/>
          <ac:inkMkLst>
            <pc:docMk/>
            <pc:sldMk cId="3914200464" sldId="569"/>
            <ac:inkMk id="6" creationId="{B5DE1940-38A7-8F30-1ED7-73521182FA3D}"/>
          </ac:inkMkLst>
        </pc:inkChg>
        <pc:inkChg chg="add mod">
          <ac:chgData name="Luca Crocetti" userId="52efdf86-ba77-4dcf-8f92-67ea05fd85b4" providerId="ADAL" clId="{13A35F56-FEED-42B3-B424-C0AB5BEE0E5A}" dt="2024-11-18T15:33:48.004" v="8" actId="1076"/>
          <ac:inkMkLst>
            <pc:docMk/>
            <pc:sldMk cId="3914200464" sldId="569"/>
            <ac:inkMk id="8" creationId="{D50A5B2E-811D-0DB3-31A7-BFD623724F5C}"/>
          </ac:inkMkLst>
        </pc:inkChg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07:17:07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8569 1 4143 0 0,'1'0'81'0'0,"0"0"0"0"0,-1 1-1 0 0,1-1 1 0 0,-1 0-1 0 0,1 1 1 0 0,-1-1-1 0 0,1 1 1 0 0,-1-1 0 0 0,1 1-1 0 0,-1-1 1 0 0,1 1-1 0 0,-1 0 1 0 0,1-1-1 0 0,-1 1 1 0 0,0 0-1 0 0,1-1 1 0 0,-1 3 0 0 0,11 17 1628 0 0,-9-15-1625 0 0,3 5 386 0 0,-1 0 0 0 0,0 0 0 0 0,-1 0 0 0 0,1 1 0 0 0,-2 0 0 0 0,1 0-1 0 0,-1 0 1 0 0,0 0 0 0 0,-1 0 0 0 0,1 18 0 0 0,-2-3 737 0 0,0 0 1 0 0,-2 1-1 0 0,-5 31 1 0 0,7-54-332 0 0,-2 13-491 0 0,-6 50-23 0 0,6-50-97 0 0,0-3-45 0 0,-6 44-11 0 0,6-44-6 0 0,-2 3-23 0 0,-12 49-11 0 0,9-37-1 0 0,-15 49 84 0 0,-1 5-120 0 0,0 1 63 0 0,0-8 90 0 0,1-4-45 0 0,-1 0-56 0 0,1-12-110 0 0,-7 11-60 0 0,2-10 2 0 0,15-35 65 0 0,-15 28 22 0 0,13-26 1 0 0,8-15-78 0 0,-48 84 147 0 0,-172 249 87 0 0,213-327-255 0 0,-27 38 78 0 0,-2-3-1 0 0,-2-2 1 0 0,-69 63 0 0 0,-150 103 34 0 0,-7-34 46 0 0,-10-29 111 0 0,199-117-266 0 0,-374 160-5 0 0,222-118-3 0 0,-247 40 0 0 0,335-90 0 0 0,-29 5 0 0 0,25-10 110 0 0,-210 28 207 0 0,234-39-262 0 0,-115 9-57 0 0,-800-18 2 0 0,749-29 0 0 0,182 12 0 0 0,-129-22 0 0 0,103 13 0 0 0,-185-47 0 0 0,227 46 0 0 0,-205-71 0 0 0,6-26 0 0 0,215 86 0 0 0,-316-140 0 0 0,269 119 0 0 0,-58-29 0 0 0,-31-41 0 0 0,79 43 0 0 0,58 43 95 0 0,-90-30-1 0 0,-20-9 325 0 0,164 67-397 0 0,-31-23 0 0 0,47 29-71 0 0,0-1 0 0 0,1 1-1 0 0,0-1 1 0 0,0 0 0 0 0,0-1 0 0 0,0 1 0 0 0,1-1 0 0 0,0-1 0 0 0,0 1 0 0 0,-6-13 0 0 0,8 11-1743 0 0,1 1-6208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52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11 455 0 0,'1'0'44'0'0,"-1"-1"-1"0"0,0 1 0 0 0,0-1 1 0 0,1 1-1 0 0,-1-1 0 0 0,0 1 1 0 0,1 0-1 0 0,-1-1 0 0 0,0 1 1 0 0,1-1-1 0 0,-1 1 0 0 0,1 0 1 0 0,-1-1-1 0 0,0 1 0 0 0,1 0 1 0 0,-1 0-1 0 0,1-1 0 0 0,-1 1 0 0 0,1 0 1 0 0,-1 0-1 0 0,1 0 0 0 0,-1 0 1 0 0,1 0-1 0 0,-1-1 0 0 0,1 1 1 0 0,0 0-1 0 0,0 0 0 0 0,18-1 1755 0 0,-15 0-1547 0 0,23 1 360 0 0,0 0-1 0 0,50 8 1 0 0,-46-4-1203 0 0,51 1 0 0 0,87-11 442 0 0,-161 5 150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0:46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62 1839 0 0,'-1'0'185'0'0,"0"-1"0"0"0,-1 0-1 0 0,1 1 1 0 0,0 0-1 0 0,-1-1 1 0 0,1 1-1 0 0,-1 0 1 0 0,1 0-1 0 0,0-1 1 0 0,-1 1 0 0 0,1 0-1 0 0,-1 1 1 0 0,1-1-1 0 0,-1 0 1 0 0,1 0-1 0 0,0 1 1 0 0,-1-1-1 0 0,1 0 1 0 0,-1 1 0 0 0,1 0-1 0 0,0-1 1 0 0,0 1-1 0 0,-1 0 1 0 0,1-1-1 0 0,-2 3 1 0 0,-3 0 537 0 0,0 1 0 0 0,1 0 0 0 0,-1 1-1 0 0,-5 5 1 0 0,4-1 115 0 0,0-1 0 0 0,1 1 0 0 0,0 1-1 0 0,0-1 1 0 0,1 1 0 0 0,0 0 0 0 0,1 0-1 0 0,0 1 1 0 0,-2 11 0 0 0,4-15-586 0 0,0 1 0 0 0,1 0 0 0 0,0 0-1 0 0,0 0 1 0 0,1 0 0 0 0,0-1 0 0 0,1 1 0 0 0,-1 0 0 0 0,1 0 0 0 0,1 0 0 0 0,0 0-1 0 0,0-1 1 0 0,4 11 0 0 0,-5-15-211 0 0,0-1-1 0 0,1 0 1 0 0,-1 1 0 0 0,0-1-1 0 0,1 0 1 0 0,0 0-1 0 0,-1 0 1 0 0,1 0 0 0 0,0 0-1 0 0,0 0 1 0 0,0-1 0 0 0,0 1-1 0 0,1-1 1 0 0,-1 1-1 0 0,0-1 1 0 0,1 0 0 0 0,3 2-1 0 0,-2-2-2 0 0,0 0 1 0 0,0-1-1 0 0,0 1 0 0 0,0-1 1 0 0,0 0-1 0 0,0 0 0 0 0,0 0 1 0 0,0-1-1 0 0,0 1 0 0 0,6-3 1 0 0,3-1 31 0 0,-1 0 0 0 0,-1-1 0 0 0,1 0 0 0 0,-1-1 1 0 0,0-1-1 0 0,13-9 0 0 0,-14 9-38 0 0,-1 0-1 0 0,-1-1 1 0 0,1 0 0 0 0,-1 0-1 0 0,-1-1 1 0 0,1 0-1 0 0,-1 0 1 0 0,-1-1 0 0 0,11-20-1 0 0,-15 24-30 0 0,0 1 0 0 0,0-1 0 0 0,0 0 0 0 0,-1 1 0 0 0,0-1 0 0 0,0 0 0 0 0,0 0 0 0 0,-1 0-1 0 0,0 0 1 0 0,0 0 0 0 0,0 0 0 0 0,-1 0 0 0 0,0 0 0 0 0,0 0 0 0 0,0 1 0 0 0,-1-1 0 0 0,0 0 0 0 0,0 1-1 0 0,-1-1 1 0 0,1 1 0 0 0,-5-7 0 0 0,3 7 14 0 0,0 0 0 0 0,0-1 0 0 0,0 2 0 0 0,0-1 0 0 0,-1 0 0 0 0,0 1 0 0 0,0 0 0 0 0,0 0 0 0 0,0 0 0 0 0,-1 1 0 0 0,0 0 0 0 0,0 0 0 0 0,1 0 0 0 0,-2 1 0 0 0,-6-3 0 0 0,8 4-3 0 0,0 0 1 0 0,0 0-1 0 0,0 1 0 0 0,0-1 0 0 0,0 1 0 0 0,0 1 1 0 0,-1-1-1 0 0,1 0 0 0 0,0 1 0 0 0,0 0 0 0 0,0 1 1 0 0,0-1-1 0 0,1 1 0 0 0,-1 0 0 0 0,0 0 0 0 0,1 0 1 0 0,-1 0-1 0 0,1 1 0 0 0,-8 6 0 0 0,10-8-24 0 0,0 1 0 0 0,0-1 0 0 0,0 1 0 0 0,1 0 0 0 0,-1 0 0 0 0,0 0 0 0 0,1 0 0 0 0,0 0 0 0 0,-1 0 0 0 0,1 0 0 0 0,0 1 0 0 0,0-1 0 0 0,0 0 0 0 0,0 4 0 0 0,0-4-8 0 0,1 0 1 0 0,0 0-1 0 0,0 0 1 0 0,0-1-1 0 0,1 1 1 0 0,-1 0-1 0 0,0 0 0 0 0,1 0 1 0 0,-1-1-1 0 0,1 1 1 0 0,-1 0-1 0 0,1-1 1 0 0,0 1-1 0 0,0 0 1 0 0,0-1-1 0 0,0 1 1 0 0,0-1-1 0 0,0 0 1 0 0,0 1-1 0 0,3 1 0 0 0,5 5-472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0:46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5 425 3679 0 0,'-5'-2'2826'0'0,"14"0"1848"0"0,3-5-3432 0 0,0 0-1 0 0,-1-1 0 0 0,0 0 0 0 0,-1-1 1 0 0,1 0-1 0 0,13-18 0 0 0,49-69 1225 0 0,-70 93-2372 0 0,13-21 161 0 0,0 0-1 0 0,13-30 0 0 0,-24 45-186 0 0,-1-1-1 0 0,-1 0 0 0 0,1 1 0 0 0,-2-1 0 0 0,1 0 0 0 0,-2 0 1 0 0,1 0-1 0 0,-1-1 0 0 0,-1-15 0 0 0,0 25-57 0 0,0 0 0 0 0,0-1 0 0 0,0 1 0 0 0,0 0 0 0 0,0 0 0 0 0,0-1 0 0 0,-1 1 0 0 0,1 0 0 0 0,0 0 0 0 0,-1-1 0 0 0,1 1 0 0 0,-1 0 0 0 0,0 0 0 0 0,1 0 0 0 0,-1 0 0 0 0,0 0 0 0 0,0 0 0 0 0,1 0 0 0 0,-1 0 0 0 0,0 0 0 0 0,0 0 0 0 0,0 0 0 0 0,0 1 0 0 0,0-1 0 0 0,0 0 0 0 0,-2 0 0 0 0,2 1-1 0 0,0 0-1 0 0,-1 0 0 0 0,1 0 1 0 0,0 0-1 0 0,0 0 0 0 0,-1 1 1 0 0,1-1-1 0 0,0 0 0 0 0,0 1 1 0 0,0-1-1 0 0,-1 1 1 0 0,1-1-1 0 0,0 1 0 0 0,0-1 1 0 0,0 1-1 0 0,0 0 0 0 0,0 0 1 0 0,0 0-1 0 0,0-1 1 0 0,0 1-1 0 0,0 0 0 0 0,1 0 1 0 0,-1 0-1 0 0,0 0 0 0 0,0 0 1 0 0,0 3-1 0 0,-5 6-8 0 0,0 1 0 0 0,1 1 0 0 0,0-1 0 0 0,1 1 0 0 0,1 0 0 0 0,0 0 0 0 0,0 0 0 0 0,1 0 0 0 0,0 13 0 0 0,0 19 0 0 0,4 52 0 0 0,-1-60 0 0 0,2-1 0 0 0,-1-25 0 0 0,-1 0 0 0 0,-1 1 0 0 0,0-1 0 0 0,0 1 0 0 0,-1-1 0 0 0,-4 21 0 0 0,5-30-1 0 0,0 0 0 0 0,-1 0 0 0 0,1 0 0 0 0,-1 0 0 0 0,1 0 0 0 0,-1 0 0 0 0,1 0 0 0 0,-1 0 0 0 0,0 0 0 0 0,0 0 0 0 0,1-1 0 0 0,-1 1 0 0 0,0 0 0 0 0,0-1 0 0 0,0 1 0 0 0,0 0 0 0 0,0-1 0 0 0,0 1 0 0 0,0-1 0 0 0,0 1 0 0 0,0-1 0 0 0,-2 1 0 0 0,-26 0-34 0 0,15-2 29 0 0,60 12 6 0 0,-31-12 20 0 0,0 0 0 0 0,0-2 0 0 0,15-3 0 0 0,17-3-2097 0 0,-39 9-5926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0:47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3 4607 0 0,'-1'-1'235'0'0,"0"1"0"0"0,0-1-1 0 0,0 1 1 0 0,0 0 0 0 0,0 0 0 0 0,0-1-1 0 0,0 1 1 0 0,0 0 0 0 0,0 0-1 0 0,0 0 1 0 0,0 0 0 0 0,0 0-1 0 0,0 0 1 0 0,0 1 0 0 0,0-1-1 0 0,0 0 1 0 0,-2 1 0 0 0,-18 6 1836 0 0,20-6-1871 0 0,-5 2 338 0 0,0 0 0 0 0,1 0 1 0 0,-1 1-1 0 0,0 0 0 0 0,1 0 0 0 0,0 1 0 0 0,0 0 0 0 0,0-1 0 0 0,1 1 0 0 0,0 1 0 0 0,-1-1 0 0 0,2 1 0 0 0,-1 0 0 0 0,-2 6 0 0 0,1-3-171 0 0,1 0 0 0 0,0 1 0 0 0,1 0 0 0 0,0-1 1 0 0,1 1-1 0 0,-1 0 0 0 0,2 0 0 0 0,-1 17 0 0 0,2-21-296 0 0,0 0-1 0 0,0 0 1 0 0,1 0 0 0 0,0 0 0 0 0,0-1 0 0 0,1 1 0 0 0,-1 0-1 0 0,1-1 1 0 0,0 1 0 0 0,1-1 0 0 0,0 1 0 0 0,-1-1 0 0 0,8 8-1 0 0,-8-9-35 0 0,1-1-1 0 0,1 0 1 0 0,-1-1-1 0 0,0 1 1 0 0,1 0-1 0 0,-1-1 1 0 0,1 0-1 0 0,0 0 1 0 0,0 0-1 0 0,-1 0 1 0 0,1-1-1 0 0,1 1 1 0 0,-1-1-1 0 0,0 0 1 0 0,0 0-1 0 0,0-1 1 0 0,1 1-1 0 0,-1-1 1 0 0,8 0-1 0 0,-3-1-14 0 0,-1 0 0 0 0,1-1 0 0 0,-1 0 1 0 0,1 0-1 0 0,-1 0 0 0 0,0-1 0 0 0,0-1 0 0 0,0 1 0 0 0,0-1 0 0 0,-1-1 0 0 0,1 1 1 0 0,-1-1-1 0 0,0-1 0 0 0,0 1 0 0 0,-1-1 0 0 0,9-10 0 0 0,-9 8-1 0 0,0 1 0 0 0,0-1 1 0 0,-1 0-1 0 0,0 0 0 0 0,-1 0 0 0 0,0-1 0 0 0,0 1 0 0 0,-1-1 0 0 0,0 0 0 0 0,0 0 0 0 0,-1 0 1 0 0,-1-1-1 0 0,1 1 0 0 0,-1-1 0 0 0,-1-9 0 0 0,0 15-19 0 0,0 1 0 0 0,0-1 0 0 0,-1 1 0 0 0,0-1 0 0 0,1 1 0 0 0,-1-1 0 0 0,0 1 0 0 0,-1 0 0 0 0,1-1 0 0 0,-1 1 0 0 0,1 0 0 0 0,-1 0 0 0 0,0 0 0 0 0,0 0 0 0 0,0 1 0 0 0,0-1 0 0 0,-1 0 0 0 0,-3-2 0 0 0,2 2 0 0 0,0 1 0 0 0,0-1 0 0 0,0 1 0 0 0,0 0 0 0 0,-1 0 0 0 0,1 1 0 0 0,-1-1 0 0 0,1 1 0 0 0,-1 0 0 0 0,0 0 0 0 0,1 0 0 0 0,-7 1 0 0 0,3-1 0 0 0,0 1 0 0 0,1 1 0 0 0,-1 0 0 0 0,0 0 0 0 0,1 0 0 0 0,-1 1 0 0 0,1 0 0 0 0,-1 0 0 0 0,1 1 0 0 0,0 0 0 0 0,0 0 0 0 0,0 1 0 0 0,1 0 0 0 0,-1 0 0 0 0,1 1 0 0 0,-9 7 0 0 0,14-11-19 0 0,1-1 0 0 0,-1 1 0 0 0,0 0 0 0 0,0 0 0 0 0,1 0-1 0 0,-1 0 1 0 0,1 0 0 0 0,-1 0 0 0 0,1 0 0 0 0,-1 0 0 0 0,1 0 0 0 0,-1 0 0 0 0,1 1-1 0 0,0-1 1 0 0,0 0 0 0 0,-1 0 0 0 0,1 0 0 0 0,0 0 0 0 0,0 0 0 0 0,0 1 0 0 0,0-1 0 0 0,1 0-1 0 0,-1 0 1 0 0,0 0 0 0 0,0 0 0 0 0,1 0 0 0 0,-1 0 0 0 0,1 1 0 0 0,-1-1 0 0 0,1 0-1 0 0,-1 0 1 0 0,1 0 0 0 0,0 0 0 0 0,3 4-399 0 0,0-1 1 0 0,0 0-1 0 0,0 0 1 0 0,1 0-1 0 0,6 4 1 0 0,-4-3-468 0 0,7 5-6667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0:48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5 368 6447 0 0,'-5'-1'6257'0'0,"10"-3"-5122"0"0,79-94 6113 0 0,-46 50-6284 0 0,37-61 0 0 0,-70 101-932 0 0,0-1-1 0 0,-1-1 1 0 0,6-15-1 0 0,-9 23-15 0 0,0 0-1 0 0,-1 0 1 0 0,1 1-1 0 0,-1-1 1 0 0,1 0-1 0 0,-1 0 1 0 0,0 0-1 0 0,1 0 1 0 0,-1 1-1 0 0,0-1 1 0 0,0 0-1 0 0,-1 0 1 0 0,1 0-1 0 0,0 0 1 0 0,-1 0-1 0 0,1 1 1 0 0,-1-1-1 0 0,1 0 1 0 0,-1 0-1 0 0,0 1 1 0 0,0-1-1 0 0,0 0 1 0 0,0 1-1 0 0,0-1 1 0 0,0 1-1 0 0,0-1 1 0 0,-3-2-1 0 0,4 4-6 0 0,-1 0-1 0 0,0-1 1 0 0,1 1 0 0 0,-1-1-1 0 0,0 1 1 0 0,0 0-1 0 0,1-1 1 0 0,-1 1 0 0 0,0 0-1 0 0,0 0 1 0 0,0 0-1 0 0,1 0 1 0 0,-1 0 0 0 0,0 0-1 0 0,0 0 1 0 0,0 0-1 0 0,0 0 1 0 0,1 0 0 0 0,-1 0-1 0 0,0 0 1 0 0,0 0-1 0 0,0 1 1 0 0,1-1 0 0 0,-1 0-1 0 0,-1 1 1 0 0,0 1 1 0 0,0-1 0 0 0,1 1 0 0 0,-1-1 0 0 0,0 1 0 0 0,1-1 0 0 0,-1 1 0 0 0,1 0 0 0 0,0 0 0 0 0,-2 3 0 0 0,0 1-4 0 0,0-1 1 0 0,1 1-1 0 0,0 0 0 0 0,0 1 1 0 0,0-1-1 0 0,-1 6 0 0 0,3 14-6 0 0,0-1 0 0 0,1 0 0 0 0,2 0 0 0 0,8 36 0 0 0,-5-30 0 0 0,-2 1 0 0 0,1 35 0 0 0,-5-65 0 0 0,1 3 0 0 0,-1 0 0 0 0,-1 1 0 0 0,1-1 0 0 0,-1 0 0 0 0,1 0 0 0 0,-4 8 0 0 0,4-11 0 0 0,-1-1 0 0 0,0 0 0 0 0,0 1 0 0 0,0-1 0 0 0,1 0 0 0 0,-1 0 0 0 0,0 0 0 0 0,-1 0 0 0 0,1 0 0 0 0,0 0 0 0 0,0 0 0 0 0,0 0 0 0 0,0 0 0 0 0,-1-1 0 0 0,1 1 0 0 0,0 0 0 0 0,-1-1 0 0 0,1 1 0 0 0,-1-1 0 0 0,1 0 0 0 0,-1 1 0 0 0,1-1 0 0 0,0 0 0 0 0,-1 0 0 0 0,1 0 0 0 0,-1 0 0 0 0,-2 0 0 0 0,-16-1 0 0 0,15 0 0 0 0,0 1 0 0 0,-1 0 0 0 0,1 0 0 0 0,0 0 0 0 0,-1 0 0 0 0,-7 3 0 0 0,12-1 0 0 0,7 1 0 0 0,7 2 0 0 0,8-5 146 0 0,-1-1 0 0 0,1 0 0 0 0,-1-1-1 0 0,0-1 1 0 0,34-10 0 0 0,-24 5-286 0 0,-22 7-72 0 0,-1 1-63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1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155 136 3679 0 0,'-2'0'112'0'0,"1"0"-1"0"0,0 0 1 0 0,-1 0-1 0 0,1 1 1 0 0,0-1-1 0 0,0 0 1 0 0,0 1-1 0 0,-1-1 0 0 0,1 1 1 0 0,0-1-1 0 0,0 1 1 0 0,0 0-1 0 0,0 0 1 0 0,0-1-1 0 0,0 1 1 0 0,0 0-1 0 0,0 0 1 0 0,0 0-1 0 0,0 0 0 0 0,1 0 1 0 0,-1 0-1 0 0,0 0 1 0 0,1 0-1 0 0,-2 3 1 0 0,0 1 417 0 0,0 1 0 0 0,0 0 1 0 0,0 0-1 0 0,0 6 1 0 0,1-11-415 0 0,1 0 1 0 0,0 0 0 0 0,0 0 0 0 0,0 1 0 0 0,-1-1-1 0 0,1 0 1 0 0,1 0 0 0 0,-1 0 0 0 0,0 1 0 0 0,0-1-1 0 0,0 0 1 0 0,1 0 0 0 0,-1 0 0 0 0,0 0 0 0 0,1 1-1 0 0,-1-1 1 0 0,1 0 0 0 0,-1 0 0 0 0,1 0 0 0 0,0 0-1 0 0,-1 0 1 0 0,1 0 0 0 0,2 1 0 0 0,-1-1 155 0 0,0 1 0 0 0,0-1-1 0 0,0 0 1 0 0,0 0 0 0 0,0 0 0 0 0,1 0 0 0 0,-1 0 0 0 0,0-1 0 0 0,1 1 0 0 0,-1-1 0 0 0,4 1 0 0 0,1-1 237 0 0,0 0-1 0 0,1 0 1 0 0,-1 0 0 0 0,0-1 0 0 0,0 0 0 0 0,1-1 0 0 0,7-2 0 0 0,-8 1-441 0 0,-1 0 1 0 0,1 0-1 0 0,-1 0 1 0 0,0-1 0 0 0,0 0-1 0 0,0-1 1 0 0,-1 1-1 0 0,0-1 1 0 0,0 0-1 0 0,0 0 1 0 0,0-1-1 0 0,-1 0 1 0 0,7-9-1 0 0,-9 11-46 0 0,-1 1 0 0 0,1-1-1 0 0,0 1 1 0 0,-1-1-1 0 0,0 1 1 0 0,0-1-1 0 0,0 0 1 0 0,0 1 0 0 0,-1-1-1 0 0,0 0 1 0 0,1 0-1 0 0,-1 1 1 0 0,-1-1-1 0 0,1 0 1 0 0,0 0-1 0 0,-1 0 1 0 0,0 1 0 0 0,0-1-1 0 0,0 0 1 0 0,0 1-1 0 0,-1-1 1 0 0,1 1-1 0 0,-1-1 1 0 0,0 1 0 0 0,0 0-1 0 0,0 0 1 0 0,-3-4-1 0 0,0 3 33 0 0,0-1 0 0 0,1 1 0 0 0,-1 0-1 0 0,-1 0 1 0 0,1 1 0 0 0,-1 0 0 0 0,1 0 0 0 0,-1 0 0 0 0,0 1-1 0 0,0-1 1 0 0,0 1 0 0 0,0 1 0 0 0,0-1 0 0 0,-1 1-1 0 0,1 0 1 0 0,-1 1 0 0 0,-8-1 0 0 0,4 2 35 0 0,-1-1 1 0 0,1 1-1 0 0,-1 1 1 0 0,1 0-1 0 0,-1 0 1 0 0,1 1-1 0 0,0 1 0 0 0,-18 8 1 0 0,24-10-81 0 0,0 1 1 0 0,0 1-1 0 0,0-1 0 0 0,1 1 1 0 0,-1 0-1 0 0,1 0 1 0 0,0 0-1 0 0,0 0 0 0 0,1 1 1 0 0,-1 0-1 0 0,-4 7 0 0 0,7-10-6 0 0,0 1 0 0 0,0-1-1 0 0,0 0 1 0 0,0 0-1 0 0,0 0 1 0 0,1 1-1 0 0,-1-1 1 0 0,0 0 0 0 0,1 1-1 0 0,0-1 1 0 0,0 1-1 0 0,0-1 1 0 0,0 0-1 0 0,0 1 1 0 0,0-1 0 0 0,0 1-1 0 0,1-1 1 0 0,-1 0-1 0 0,1 1 1 0 0,0-1-1 0 0,0 0 1 0 0,0 0 0 0 0,0 1-1 0 0,0-1 1 0 0,0 0-1 0 0,1 0 1 0 0,-1 0-1 0 0,0 0 1 0 0,1-1 0 0 0,2 3-1 0 0,1 1-351 0 0,1-1 0 0 0,0 0 1 0 0,0 0-1 0 0,1-1 0 0 0,-1 1 0 0 0,1-1 0 0 0,11 3 1 0 0,3 0-6837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28.84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0,'0'1452'0'0,"0"-1414"0"0,0 48 0 0,0 20 0 0,0 0 0 0,0-4 0 0,0-20 0 0,0-2 0 0,0 2 0 0,0 1 0 0,0-5 0 0,0-5 0 0,0 26 0 0,0-64 0 0,0 24 0 0,0 9 0 0,0 4 0 0,0 2 0 0,0 1 0 0,0-3 0 0,0 2 0 0,0-2 0 0,0 5 0 0,0 21 0 0,0 3 0 0,0 58 0 0,0-73 0 0,0-47 0 0,0 35 0 0,0-7 0 0,0-1 0 0,0 4 0 0,0 2 0 0,0 2 0 0,0 72 0 0,0 1231 0 0,0-1376 0 0,0-2 0 0,0-3 0 0,0 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35.1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0,'0'2038'0'0,"0"-1995"0"0,0 21 0 0,0-12 0 0,0 998 0 0,0-1009 0 0,0 20 0 0,0-7 0 0,0 107 0 0,0 1097 0 0,0-914 0 0,0 87 0 0,0-423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5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181 301 4607 0 0,'0'-1'112'0'0,"-1"0"0"0"0,1 0-1 0 0,0 0 1 0 0,0 0-1 0 0,0 0 1 0 0,0 1 0 0 0,1-1-1 0 0,-1 0 1 0 0,0 0-1 0 0,0 0 1 0 0,0 0 0 0 0,1 1-1 0 0,-1-1 1 0 0,0 0-1 0 0,1 0 1 0 0,-1 0-1 0 0,1 1 1 0 0,-1-1 0 0 0,2-1-1 0 0,10-21 1088 0 0,4-2 1789 0 0,17-39 1 0 0,-25 45-2355 0 0,-1 0 0 0 0,-1 0 0 0 0,4-21 0 0 0,-8 33-108 0 0,0 0 0 0 0,1-1-1 0 0,5-11 1 0 0,-21 68 771 0 0,-48 115-155 0 0,54-147-1098 0 0,7-16-42 0 0,-3 7 20 0 0,-1 0 1 0 0,2-1-1 0 0,-1 1 0 0 0,1 0 1 0 0,1 1-1 0 0,-2 10 0 0 0,3-26-21 0 0,-1 1 0 0 0,0-1 0 0 0,0 1 0 0 0,0 0 0 0 0,-1-1 0 0 0,0 1 0 0 0,0 0 0 0 0,0 0 0 0 0,-1 0 0 0 0,-5-7 0 0 0,0 0 18 0 0,0 2 0 0 0,-2-1 0 0 0,-15-16 0 0 0,17 19 89 0 0,0 0 0 0 0,1 0 1 0 0,-7-14-1 0 0,9 15-34 0 0,0 0 1 0 0,0 0-1 0 0,-1 1 0 0 0,0-1 0 0 0,-1 1 1 0 0,-8-7-1 0 0,11 10-74 0 0,2 3 0 0 0,1-1 0 0 0,-1 1 0 0 0,0-1 0 0 0,0 1 0 0 0,0 0 0 0 0,0 0 0 0 0,0 0 0 0 0,0 0 0 0 0,0 0 0 0 0,0 0 0 0 0,0 1 0 0 0,-4-2 0 0 0,31 4 30 0 0,-15-1-5 0 0,0 0 1 0 0,0-1-1 0 0,1 0 0 0 0,12-2 0 0 0,131-40 363 0 0,-84 21-388 0 0,-70 21 0 0 0,0 0 0 0 0,0 0 0 0 0,0 0 0 0 0,0 0 0 0 0,0 0 0 0 0,0 1 0 0 0,0-1 0 0 0,0 0 0 0 0,-1 0 0 0 0,1 0 0 0 0,0 0 0 0 0,0 0 0 0 0,0 0 0 0 0,0 0 0 0 0,0 0 0 0 0,0 1 0 0 0,0-1 0 0 0,0 0 0 0 0,0 0 0 0 0,1 0 0 0 0,-1 0 0 0 0,0 0 0 0 0,0 0 0 0 0,0 0 0 0 0,0 0 0 0 0,0 1 0 0 0,0-1 0 0 0,0 0 0 0 0,0 0 0 0 0,0 0 0 0 0,0 0 0 0 0,0 0 0 0 0,0 0 0 0 0,0 0 0 0 0,0 0 0 0 0,0 0 0 0 0,1 0 0 0 0,-1 0 0 0 0,0 0 0 0 0,0 0 0 0 0,0 0 0 0 0,0 1 0 0 0,0-1 0 0 0,0 0 0 0 0,0 0 0 0 0,0 0 0 0 0,1 0 0 0 0,-1 0 0 0 0,0 0 0 0 0,0 0 0 0 0,0 0 0 0 0,0 0 0 0 0,0 0 0 0 0,0 0 0 0 0,0 0 0 0 0,0 0 0 0 0,1 0 0 0 0,-1 0 0 0 0,0-1 0 0 0,0 1 0 0 0,-11 13 0 0 0,-17 13 0 0 0,9-11 0 0 0,-1 2 0 0 0,2 0 0 0 0,0 1 0 0 0,1 1 0 0 0,-25 37 0 0 0,41-54 0 0 0,0-1 0 0 0,0 1 0 0 0,0 0 0 0 0,1 0 0 0 0,-1-1 0 0 0,1 1 0 0 0,-1 0 0 0 0,1 3 0 0 0,0-4 0 0 0,0-1 0 0 0,0 0 0 0 0,0 1 0 0 0,0-1 0 0 0,0 0 0 0 0,0 1 0 0 0,0-1 0 0 0,0 0 0 0 0,0 1 0 0 0,0-1 0 0 0,0 0 0 0 0,1 1 0 0 0,-1-1 0 0 0,0 0 0 0 0,0 0 0 0 0,0 1 0 0 0,1-1 0 0 0,-1 0 0 0 0,0 1 0 0 0,0-1 0 0 0,1 0 0 0 0,-1 0 0 0 0,0 0 0 0 0,0 1 0 0 0,1-1 0 0 0,-1 0 0 0 0,0 0 0 0 0,1 0 0 0 0,-1 0 0 0 0,0 0 0 0 0,1 0 0 0 0,-1 1 0 0 0,0-1 0 0 0,1 0 0 0 0,-1 0 0 0 0,0 0 0 0 0,1 0 0 0 0,-1 0 0 0 0,0 0 0 0 0,1 0 0 0 0,-1 0 0 0 0,0 0 0 0 0,1-1 0 0 0,-1 1 0 0 0,0 0 0 0 0,1 0 0 0 0,-1 0 0 0 0,0 0 0 0 0,1 0 0 0 0,-1-1 0 0 0,0 1 0 0 0,1 0 0 0 0,30-14 0 0 0,-30 14 0 0 0,0-1 0 0 0,1 0 0 0 0,-1 1 0 0 0,0-1 0 0 0,0 0 0 0 0,0 0 0 0 0,0 0 0 0 0,0 0 0 0 0,0 0 0 0 0,0 0 0 0 0,0 0 0 0 0,0-1 0 0 0,0 1 0 0 0,0 0 0 0 0,-1 0 0 0 0,1-1 0 0 0,0 1 0 0 0,-1 0 0 0 0,1-1 0 0 0,-1 1 0 0 0,1-2 0 0 0,-2 2 0 0 0,1 1 0 0 0,0 0 0 0 0,-1-1 0 0 0,1 1 0 0 0,-1-1 0 0 0,1 1 0 0 0,-1 0 0 0 0,1 0 0 0 0,-1-1 0 0 0,1 1 0 0 0,-1 0 0 0 0,0 0 0 0 0,1 0 0 0 0,-1-1 0 0 0,1 1 0 0 0,-1 0 0 0 0,1 0 0 0 0,-1 0 0 0 0,0 0 0 0 0,1 0 0 0 0,-1 0 0 0 0,1 0 0 0 0,-1 0 0 0 0,1 0 0 0 0,-2 1 0 0 0,-19 1 0 0 0,19-2 0 0 0,-9 1-8 0 0,6-1 1 0 0,0 1 1 0 0,0-1-1 0 0,1 1 0 0 0,-1 0 0 0 0,0 0 1 0 0,0 0-1 0 0,0 1 0 0 0,1 0 0 0 0,-1 0 0 0 0,1 0 1 0 0,-9 5-1 0 0,12-5-1578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6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1 520 5983 0 0,'4'-4'4173'0'0,"17"-14"-2076"0"0,87-114 5128 0 0,31-83-3907 0 0,-128 195-3176 0 0,14-32-1 0 0,-22 43-33 0 0,0 0 0 0 0,0 0 0 0 0,0 0 0 0 0,-2 0 0 0 0,1-1 0 0 0,0-12 0 0 0,-2 22-107 0 0,0 0 1 0 0,0 0-1 0 0,0 0 0 0 0,0 0 0 0 0,0 0 0 0 0,0 0 1 0 0,0 0-1 0 0,0 0 0 0 0,-1 0 0 0 0,1 0 0 0 0,0 0 1 0 0,0 0-1 0 0,0 0 0 0 0,0 0 0 0 0,0 0 0 0 0,0 0 1 0 0,0 0-1 0 0,0 0 0 0 0,0 0 0 0 0,0 0 0 0 0,0 0 0 0 0,0 0 1 0 0,0 0-1 0 0,0 0 0 0 0,0 0 0 0 0,0 0 0 0 0,-1 0 1 0 0,1 0-1 0 0,0 0 0 0 0,0 0 0 0 0,0 0 0 0 0,0 0 1 0 0,0 0-1 0 0,0 0 0 0 0,0 0 0 0 0,0 0 0 0 0,0 0 1 0 0,0 0-1 0 0,0 0 0 0 0,0 0 0 0 0,0 0 0 0 0,0 0 1 0 0,0-1-1 0 0,0 1 0 0 0,0 0 0 0 0,0 0 0 0 0,0 0 1 0 0,0 0-1 0 0,0 0 0 0 0,0 0 0 0 0,0 0 0 0 0,0 0 1 0 0,0 0-1 0 0,0 0 0 0 0,0 0 0 0 0,0 0 0 0 0,0 0 1 0 0,0 0-1 0 0,0 0 0 0 0,0 0 0 0 0,0-1 0 0 0,0 1 1 0 0,0 0-1 0 0,0 0 0 0 0,0 0 0 0 0,-4 7 12 0 0,-4 7-21 0 0,6-4 8 0 0,-1-1 0 0 0,1 1 0 0 0,0 0 0 0 0,1 0 0 0 0,0-1 0 0 0,1 14 0 0 0,7 62 0 0 0,-1-22 0 0 0,-5-18 0 0 0,-2 0 0 0 0,-3-1 0 0 0,-10 56 0 0 0,14-98 0 0 0,0 0 0 0 0,-1 0 0 0 0,1 0 0 0 0,-1 0 0 0 0,0 1 0 0 0,1-1 0 0 0,-1 0 0 0 0,0 0 0 0 0,0-1 0 0 0,0 1 0 0 0,0 0 0 0 0,-1 0 0 0 0,1 0 0 0 0,0-1 0 0 0,-1 1 0 0 0,1-1 0 0 0,-1 1 0 0 0,0-1 0 0 0,1 1 0 0 0,-1-1 0 0 0,0 0 0 0 0,0 0 0 0 0,0 0 0 0 0,0 0 0 0 0,0 0 0 0 0,0 0 0 0 0,0-1 0 0 0,0 1 0 0 0,0-1 0 0 0,0 1 0 0 0,0-1 0 0 0,-1 0 0 0 0,1 0 0 0 0,0 0 0 0 0,0 0 0 0 0,0 0 0 0 0,0-1 0 0 0,0 1 0 0 0,-3-1 0 0 0,-10 0 0 0 0,12 1 0 0 0,12-1 0 0 0,11-1 0 0 0,0 0 0 0 0,30 3 0 0 0,-33-1 0 0 0,0 1 0 0 0,0-2 0 0 0,0 0 0 0 0,21-5 0 0 0,-38 6-61 0 0,0 0 0 0 0,1 0-1 0 0,-1-1 1 0 0,0 1 0 0 0,0 0 0 0 0,1 0-1 0 0,-1 0 1 0 0,0 0 0 0 0,0 0 0 0 0,1 0 0 0 0,-1 0-1 0 0,0 0 1 0 0,0 0 0 0 0,1 0 0 0 0,-1 0-1 0 0,0 0 1 0 0,0 1 0 0 0,1-1 0 0 0,-1 0-1 0 0,0 0 1 0 0,0 0 0 0 0,0 0 0 0 0,1 0-1 0 0,-1 0 1 0 0,0 0 0 0 0,0 1 0 0 0,0-1-1 0 0,1 0 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8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84 274 3679 0 0,'-5'6'1828'0'0,"5"-4"-1146"0"0,5-7 30 0 0,16-21 3313 0 0,49-66 3102 0 0,-61 80-6829 0 0,-1-1-1 0 0,-1-1 1 0 0,0 0 0 0 0,-1 0 0 0 0,6-19-1 0 0,-7 17-246 0 0,-2 10-38 0 0,-2 0 0 0 0,1-1 1 0 0,0 1-1 0 0,0-9 1 0 0,-2 15-6 0 0,0 0 1 0 0,0 0 0 0 0,0 0-1 0 0,0 0 1 0 0,0 0-1 0 0,0 0 1 0 0,0 0 0 0 0,0-1-1 0 0,0 1 1 0 0,0 0 0 0 0,0 0-1 0 0,0 0 1 0 0,0 0 0 0 0,0 0-1 0 0,0 0 1 0 0,0 0 0 0 0,0 0-1 0 0,0 0 1 0 0,0 0 0 0 0,0-1-1 0 0,0 1 1 0 0,0 0 0 0 0,0 0-1 0 0,0 0 1 0 0,0 0 0 0 0,0 0-1 0 0,0 0 1 0 0,0 0 0 0 0,0 0-1 0 0,0 0 1 0 0,0 0 0 0 0,0 0-1 0 0,-1 0 1 0 0,1-1 0 0 0,0 1-1 0 0,0 0 1 0 0,0 0 0 0 0,0 0-1 0 0,0 0 1 0 0,0 0 0 0 0,0 0-1 0 0,0 0 1 0 0,0 0 0 0 0,0 0-1 0 0,0 0 1 0 0,0 0 0 0 0,-1 0-1 0 0,1 0 1 0 0,0 0 0 0 0,0 0-1 0 0,0 0 1 0 0,0 0 0 0 0,0 0-1 0 0,0 0 1 0 0,0 0-1 0 0,0 0 1 0 0,-5 5 325 0 0,-3 8-129 0 0,-44 119-78 0 0,20-47 388 0 0,22-55-309 0 0,8-23-145 0 0,0 0 1 0 0,0 0 0 0 0,-1 1 0 0 0,0-2-1 0 0,-7 13 1 0 0,10-19-62 0 0,-1 0 0 0 0,1 1 0 0 0,0-1 0 0 0,-1 0 0 0 0,1 0 0 0 0,0 0 0 0 0,-1 1 0 0 0,1-1 0 0 0,0 0 0 0 0,-1 0 0 0 0,1 0 0 0 0,-1 0 0 0 0,1 0 0 0 0,0 1 0 0 0,-1-1 0 0 0,1 0 0 0 0,-1 0 0 0 0,1 0 0 0 0,-1 0 0 0 0,1 0 0 0 0,0 0 0 0 0,-1-1 0 0 0,1 1 0 0 0,-1 0 0 0 0,1 0 0 0 0,0 0 0 0 0,-1 0 0 0 0,1 0 0 0 0,-1-1 0 0 0,1 1 0 0 0,0 0 0 0 0,-1 0 0 0 0,1 0 0 0 0,0-1 0 0 0,-1 1 0 0 0,1 0 0 0 0,0-1 0 0 0,-1 1 0 0 0,1 0 0 0 0,0-1 0 0 0,0 1 0 0 0,0 0 0 0 0,-1-1 0 0 0,1 0 0 0 0,-13-18 0 0 0,12 17 0 0 0,-6-9 9 0 0,1-1 1 0 0,0 0-1 0 0,1 0 0 0 0,0 0 0 0 0,0 0 0 0 0,2-1 0 0 0,-1 0 1 0 0,-1-21-1 0 0,4 24 66 0 0,-1-1 0 0 0,1 0 0 0 0,-1 1 0 0 0,-1 0 0 0 0,0-1 0 0 0,-6-11 0 0 0,38 22-75 0 0,-4 0 69 0 0,1 0-1 0 0,-1-2 1 0 0,1 0-1 0 0,-1-2 1 0 0,0-1 0 0 0,32-10-1 0 0,-50 13-68 0 0,-6 4 0 0 0,-12 10 0 0 0,-20 15 0 0 0,-86 67 0 0 0,117-94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0,0 0 0 0 0,0 1 0 0 0,0-1 0 0 0,0 0 0 0 0,0 0 0 0 0,0 0 0 0 0,0 0 0 0 0,0 0 0 0 0,0 0 0 0 0,0 0 0 0 0,-1 0 0 0 0,1 0 0 0 0,0 0 0 0 0,0 0 0 0 0,0 0 0 0 0,0 0 0 0 0,12-3 0 0 0,16-8 0 0 0,-26 9 0 0 0,0 1 0 0 0,0 0 0 0 0,0 0 0 0 0,-1-1 0 0 0,1 1 0 0 0,-1-1 0 0 0,1 0 0 0 0,-1 1 0 0 0,2-3 0 0 0,-3 4 0 0 0,0-1 0 0 0,0 1 0 0 0,1 0 0 0 0,-1 0 0 0 0,0 0 0 0 0,0-1 0 0 0,0 1 0 0 0,0 0 0 0 0,0 0 0 0 0,0-1 0 0 0,0 1 0 0 0,0 0 0 0 0,0 0 0 0 0,0-1 0 0 0,0 1 0 0 0,0 0 0 0 0,0 0 0 0 0,0 0 0 0 0,0-1 0 0 0,0 1 0 0 0,0 0 0 0 0,0 0 0 0 0,-1-1 0 0 0,1 1 0 0 0,0 0 0 0 0,0 0 0 0 0,0 0 0 0 0,0-1 0 0 0,0 1 0 0 0,-1 0 0 0 0,1 0 0 0 0,-14-3 0 0 0,-42-2 4 0 0,43 3-9 0 0,0 0-1 0 0,0 1 1 0 0,-25 2 0 0 0,31 2-817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53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1487 0 0,'5'-15'227'0'0,"0"-1"0"0"0,-1 1-1 0 0,-1-1 1 0 0,0 0 0 0 0,0-17-1 0 0,-3 27 660 0 0,0 7 199 0 0,1 12-421 0 0,2 2-601 0 0,-2 1 1 0 0,0 0-1 0 0,0-1 0 0 0,-2 1 0 0 0,-3 25 1 0 0,0 6 749 0 0,3-37-628 0 0,1 0-1 0 0,0 0 1 0 0,0 0-1 0 0,1 0 0 0 0,1-1 1 0 0,0 1-1 0 0,0 0 1 0 0,1-1-1 0 0,4 11 0 0 0,-10-27-185 0 0,0-1 0 0 0,0 1 0 0 0,1 0 0 0 0,0-1 0 0 0,1 1 0 0 0,-1-12 0 0 0,0-51-9 0 0,1 9 17 0 0,2 31 113 0 0,0 24 66 0 0,-1 1-1 0 0,1 0 1 0 0,-1-1 0 0 0,-1 1 0 0 0,0-9-1 0 0,1 14-173 0 0,0 0 0 0 0,0 0-1 0 0,0 0 1 0 0,0 0 0 0 0,0 0-1 0 0,0 0 1 0 0,-1 0 0 0 0,1 0-1 0 0,0 0 1 0 0,0 0-1 0 0,0 0 1 0 0,0 0 0 0 0,0 0-1 0 0,0 0 1 0 0,0 0 0 0 0,0 0-1 0 0,0 0 1 0 0,0 0 0 0 0,0 0-1 0 0,0 0 1 0 0,0 0 0 0 0,0 0-1 0 0,0 0 1 0 0,0 0 0 0 0,0 0-1 0 0,0 0 1 0 0,0 0-1 0 0,0 0 1 0 0,0 0 0 0 0,0 0-1 0 0,0 0 1 0 0,-1 0 0 0 0,1 0-1 0 0,0 0 1 0 0,0 0 0 0 0,0 0-1 0 0,0 0 1 0 0,0 0 0 0 0,0 0-1 0 0,0 0 1 0 0,0 0-1 0 0,0 0 1 0 0,0 0 0 0 0,0 0-1 0 0,0 0 1 0 0,-2 9 436 0 0,0 13-3590 0 0,2-14-124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3 465 1839 0 0,'-3'-7'1227'0'0,"3"7"-762"0"0,0-1 0 0 0,0 1 1 0 0,1-1-1 0 0,3-5 7441 0 0,-4 6-7441 0 0,1-1 0 0 0,-1 1 1 0 0,1 0-1 0 0,7-7-982 0 0,6-6 1619 0 0,-1-1 1 0 0,-1 0-1 0 0,19-29 1 0 0,26-53 1488 0 0,8-11-1143 0 0,-57 94-1418 0 0,3 0 50 0 0,-2-1 0 0 0,11-22 1 0 0,-18 33-65 0 0,0 0 0 0 0,-1-1 0 0 0,0 1 0 0 0,0 0 0 0 0,0 0 0 0 0,0 0 0 0 0,0-1 1 0 0,-1 1-1 0 0,0-1 0 0 0,1 1 0 0 0,-1 0 0 0 0,0-1 0 0 0,-1 1 0 0 0,1 0 1 0 0,0-1-1 0 0,-1 1 0 0 0,0 0 0 0 0,-2-6 0 0 0,3 9-13 0 0,0-1 0 0 0,0 1 0 0 0,-1-1 0 0 0,1 0 0 0 0,0 1 0 0 0,0-1 0 0 0,-1 1-1 0 0,1-1 1 0 0,-1 1 0 0 0,1-1 0 0 0,0 1 0 0 0,-1-1 0 0 0,1 1 0 0 0,-1-1 0 0 0,1 1 0 0 0,-1 0 0 0 0,1-1 0 0 0,-1 1 0 0 0,0 0-1 0 0,1-1 1 0 0,-1 1 0 0 0,1 0 0 0 0,-1 0 0 0 0,0 0 0 0 0,0-1 0 0 0,0 2 5 0 0,1-1 0 0 0,-1 0 0 0 0,0 0 0 0 0,1 1 0 0 0,-1-1 0 0 0,0 0 0 0 0,1 1 0 0 0,-1-1 0 0 0,0 1-1 0 0,1-1 1 0 0,-1 1 0 0 0,1-1 0 0 0,-1 1 0 0 0,1-1 0 0 0,-1 1 0 0 0,1 0 0 0 0,-1 0 0 0 0,-1 3 26 0 0,0 0-1 0 0,0 0 1 0 0,0 0-1 0 0,1 0 1 0 0,-2 8-1 0 0,0 20-33 0 0,2-1 0 0 0,2 1 0 0 0,1-1 0 0 0,10 57 0 0 0,-5-41 0 0 0,-1-8 0 0 0,5 50 0 0 0,-11-78 0 0 0,1-1 0 0 0,-2 0 0 0 0,0 1 0 0 0,0-1 0 0 0,-1 0 0 0 0,-4 15 0 0 0,6-24 0 0 0,0-1 0 0 0,0 1 0 0 0,0-1 0 0 0,-1 1 0 0 0,1 0 0 0 0,0-1 0 0 0,0 1 0 0 0,-1-1 0 0 0,1 1 0 0 0,0-1 0 0 0,-1 1 0 0 0,1-1 0 0 0,-1 1 0 0 0,1-1 0 0 0,-1 1 0 0 0,1-1 0 0 0,0 0 0 0 0,-1 1 0 0 0,1-1 0 0 0,-1 0 0 0 0,0 1 0 0 0,1-1 0 0 0,-1 0 0 0 0,1 0 0 0 0,-1 0 0 0 0,1 1 0 0 0,-1-1 0 0 0,0 0 0 0 0,0 0 0 0 0,-19-6 0 0 0,6 1 0 0 0,10 3 0 0 0,-1 2 0 0 0,0-1 0 0 0,0 0 0 0 0,0 1 0 0 0,-6 0 0 0 0,2 1 0 0 0,42-2 0 0 0,-2 0 0 0 0,32 4 0 0 0,-37-1-43 0 0,-1-1 0 0 0,33-4 0 0 0,-49 3-92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0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0,'0'3315'0'0,"0"-3243"0"0,0-50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0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33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72 4143 0 0,'0'0'110'0'0,"0"-1"0"0"0,1 1-1 0 0,-1 0 1 0 0,0 0-1 0 0,0-1 1 0 0,1 1 0 0 0,-1 0-1 0 0,0-1 1 0 0,0 1-1 0 0,0 0 1 0 0,0-1 0 0 0,1 1-1 0 0,-1 0 1 0 0,0-1-1 0 0,0 1 1 0 0,0 0 0 0 0,0-1-1 0 0,0 1 1 0 0,0-1-1 0 0,0 1 1 0 0,0 0 0 0 0,0-1-1 0 0,0 1 1 0 0,0 0-1 0 0,0-1 1 0 0,0 1 0 0 0,0-1-1 0 0,0 1 1 0 0,0 0-1 0 0,-1-1 1 0 0,1 1 0 0 0,0 0-1 0 0,0-1 1 0 0,0 1-1 0 0,-1 0 1 0 0,1-1-1 0 0,0 1 1 0 0,0 0 0 0 0,-1 0-1 0 0,1-1 1 0 0,0 1-1 0 0,0 0 1 0 0,-1 0 0 0 0,1 0-1 0 0,0-1 1 0 0,-1 1-1 0 0,1 0 1 0 0,0 0 0 0 0,-1 0-1 0 0,1 0 1 0 0,0 0-1 0 0,-1-1 1 0 0,1 1 0 0 0,-1 0-1 0 0,1 0 1 0 0,0 0-1 0 0,-1 0 1 0 0,0 0 0 0 0,-1 1 228 0 0,0-1 0 0 0,0 0 0 0 0,0 0 1 0 0,0 1-1 0 0,0 0 0 0 0,0-1 0 0 0,0 1 1 0 0,-2 1-1 0 0,-2 2 109 0 0,1 0 0 0 0,-1 0 0 0 0,1 0 1 0 0,0 1-1 0 0,1 0 0 0 0,-1 0 0 0 0,1 0 0 0 0,0 1 0 0 0,0-1 0 0 0,-4 9 0 0 0,1 2 96 0 0,0 0-1 0 0,-8 27 0 0 0,14-40-147 0 0,-1 8-150 0 0,-6 33 13 0 0,6-33 264 0 0,3 1-279 0 0,0 37-10 0 0,-1-37 356 0 0,5 1-475 0 0,16 37-9 0 0,-16-38 63 0 0,5-7-99 0 0,30 15 6 0 0,-37-19-68 0 0,-1-1-1 0 0,1 1 1 0 0,-1-1-1 0 0,1 0 1 0 0,0 0-1 0 0,-1 0 1 0 0,1 0-1 0 0,-1 0 1 0 0,1 0-1 0 0,0-1 1 0 0,-1 1-1 0 0,1-1 1 0 0,-1 0-1 0 0,1 0 1 0 0,-1 0-1 0 0,1 0 1 0 0,-1 0-1 0 0,0 0 1 0 0,1-1-1 0 0,-1 1 1 0 0,0-1-1 0 0,0 1 1 0 0,0-1-1 0 0,3-3 1 0 0,-1 2 14 0 0,11-11 39 0 0,0 0 0 0 0,-1-1 0 0 0,0 0 0 0 0,-2-1 0 0 0,1 0 0 0 0,-2-1 0 0 0,16-32 0 0 0,-21 37-52 0 0,0-1 1 0 0,-1 0 0 0 0,0-1-1 0 0,-1 1 1 0 0,-1-1 0 0 0,0 0 0 0 0,-1 0-1 0 0,0 0 1 0 0,-2 0 0 0 0,1 0-1 0 0,-4-28 1 0 0,3 38 0 0 0,-1 1-1 0 0,0 0 1 0 0,1-1 0 0 0,-1 1-1 0 0,0 0 1 0 0,-1 0-1 0 0,1 0 1 0 0,-1 0 0 0 0,1 0-1 0 0,-1 0 1 0 0,0 0 0 0 0,0 0-1 0 0,0 1 1 0 0,0-1-1 0 0,-1 1 1 0 0,1-1 0 0 0,-1 1-1 0 0,1 0 1 0 0,-1 0 0 0 0,0 0-1 0 0,0 0 1 0 0,0 1-1 0 0,0-1 1 0 0,0 1 0 0 0,0 0-1 0 0,-1 0 1 0 0,1 0 0 0 0,0 0-1 0 0,0 0 1 0 0,-1 1-1 0 0,-4-1 1 0 0,1 1 8 0 0,0 0 0 0 0,1 1-1 0 0,-1 0 1 0 0,0 0 0 0 0,1 0 0 0 0,-1 1-1 0 0,1 0 1 0 0,0 0 0 0 0,0 1 0 0 0,0 0-1 0 0,0 0 1 0 0,0 0 0 0 0,0 1 0 0 0,1-1-1 0 0,-8 7 1 0 0,2 2-42 0 0,1-1-1 0 0,0 1 1 0 0,1 1-1 0 0,0 0 1 0 0,1 0-1 0 0,0 1 1 0 0,-6 17-1 0 0,10-18-267 0 0,-7 35-82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34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162 103 5063 0 0,'-1'-1'199'0'0,"0"0"0"0"0,-1 0 0 0 0,1 0 0 0 0,0 0 0 0 0,-1 0 0 0 0,1 0 0 0 0,-1 1-1 0 0,1-1 1 0 0,-1 1 0 0 0,1-1 0 0 0,-1 1 0 0 0,1-1 0 0 0,-1 1 0 0 0,1 0 0 0 0,-1-1-1 0 0,0 1 1 0 0,1 0 0 0 0,-1 0 0 0 0,0 0 0 0 0,1 1 0 0 0,-1-1 0 0 0,1 0 0 0 0,-1 1-1 0 0,1-1 1 0 0,-1 1 0 0 0,1-1 0 0 0,-1 1 0 0 0,1 0 0 0 0,-1-1 0 0 0,1 1 0 0 0,-1 0-1 0 0,1 0 1 0 0,0 0 0 0 0,-2 1 0 0 0,-2 3 281 0 0,1-1-1 0 0,-1 0 1 0 0,1 1 0 0 0,-1 0 0 0 0,1 0-1 0 0,-6 11 1 0 0,-4 14 357 0 0,2 1 1 0 0,0 1 0 0 0,2 0-1 0 0,2 0 1 0 0,-7 49-1 0 0,14-78-301 0 0,1 3-460 0 0,0 1 0 0 0,1-1 1 0 0,0 1-1 0 0,3 11 0 0 0,-1-5-2 0 0,-1-1 631 0 0,8-4-577 0 0,35 23-8 0 0,-43-30-110 0 0,0 0-1 0 0,1 0 1 0 0,-1 0-1 0 0,0 0 1 0 0,1-1-1 0 0,-1 1 1 0 0,1-1-1 0 0,0 1 1 0 0,-1-1-1 0 0,1 0 1 0 0,-1 0-1 0 0,1 0 1 0 0,0 0 0 0 0,-1-1-1 0 0,1 1 1 0 0,-1-1-1 0 0,1 1 1 0 0,-1-1-1 0 0,1 0 1 0 0,-1 0-1 0 0,0 0 1 0 0,1 0-1 0 0,-1 0 1 0 0,0-1-1 0 0,2-1 1 0 0,3-1 22 0 0,4-2-1 0 0,-1-1-1 0 0,0 0 0 0 0,0-1 1 0 0,-1-1-1 0 0,0 1 1 0 0,-1-1-1 0 0,0-1 1 0 0,0 1-1 0 0,-1-1 1 0 0,0-1-1 0 0,8-16 0 0 0,-4 4-2 0 0,-1 0-1 0 0,0 0 0 0 0,-2-1 0 0 0,8-43 0 0 0,-11 43-20 0 0,1-43 0 0 0,-5 59-7 0 0,-1 1-1 0 0,-1-1 1 0 0,1 0 0 0 0,-1 1-1 0 0,-1-1 1 0 0,1 0 0 0 0,-1 1 0 0 0,0 0-1 0 0,-7-13 1 0 0,8 18 0 0 0,0 0 0 0 0,0 0 0 0 0,0 1 0 0 0,0-1 0 0 0,-1 1 0 0 0,1-1 0 0 0,-1 1 0 0 0,1-1 0 0 0,-1 1 0 0 0,1 0 0 0 0,-1 0 0 0 0,0 0 0 0 0,0 0 0 0 0,1 0 0 0 0,-1 0 0 0 0,0 0 0 0 0,0 0 0 0 0,0 1 0 0 0,0-1 0 0 0,0 1 0 0 0,0 0 0 0 0,0-1 0 0 0,0 1 0 0 0,0 0 0 0 0,0 0 0 0 0,-1 0 0 0 0,1 1 0 0 0,0-1 0 0 0,0 0 0 0 0,0 1 0 0 0,0-1 0 0 0,0 1 0 0 0,-2 1 0 0 0,-4 1 0 0 0,0 1 0 0 0,0 0 0 0 0,1 0 0 0 0,-1 1 0 0 0,1 0 0 0 0,-11 9 0 0 0,2 1-373 0 0,0 1-1 0 0,2 1 0 0 0,0 0 1 0 0,0 0-1 0 0,-18 35 1 0 0,9-5-7146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47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4 382 7831 0 0,'-3'-4'2110'0'0,"3"5"-1870"0"0,1-1-1 0 0,0 1 1 0 0,1-1 0 0 0,-1 1-1 0 0,0-1 1 0 0,0 1 0 0 0,0-1-1 0 0,0 0 1 0 0,0 1 0 0 0,0-1 0 0 0,0 0-1 0 0,1 0 1 0 0,1 0 0 0 0,0-1 212 0 0,1-1 1 0 0,0 0 0 0 0,0 0 0 0 0,-1-1-1 0 0,1 1 1 0 0,-1-1 0 0 0,1 1-1 0 0,-1-1 1 0 0,0 0 0 0 0,0 0 0 0 0,-1-1-1 0 0,5-6 1 0 0,0 2 306 0 0,11-16-350 0 0,0-1 0 0 0,-2 0 0 0 0,-1-1 0 0 0,-1-1 0 0 0,-1-1 0 0 0,-2 0 1 0 0,11-37-1 0 0,-20 56-362 0 0,0 0 0 0 0,2-17 0 0 0,-3 24-34 0 0,-1 0-1 0 0,0 0 1 0 0,0-1 0 0 0,0 1 0 0 0,0 0 0 0 0,-1-1 0 0 0,1 1 0 0 0,0 0 0 0 0,-1 0 0 0 0,0-1 0 0 0,1 1 0 0 0,-1 0 0 0 0,0 0 0 0 0,0 0 0 0 0,0 0 0 0 0,-3-3 0 0 0,4 5-7 0 0,-1-1-1 0 0,1 1 1 0 0,-1 0 0 0 0,1 0-1 0 0,-1-1 1 0 0,0 1 0 0 0,1 0-1 0 0,-1 0 1 0 0,0 0 0 0 0,1 0-1 0 0,-1 0 1 0 0,1 0 0 0 0,-1 0-1 0 0,0 0 1 0 0,1 0 0 0 0,-1 0-1 0 0,0 0 1 0 0,1 0 0 0 0,-1 0-1 0 0,1 0 1 0 0,-1 1-1 0 0,0-1 1 0 0,1 0 0 0 0,-1 0-1 0 0,1 1 1 0 0,-1-1 0 0 0,1 0-1 0 0,-1 1 1 0 0,1-1 0 0 0,-1 1-1 0 0,1-1 1 0 0,-1 1 0 0 0,1-1-1 0 0,-1 1 1 0 0,1-1 0 0 0,0 1-1 0 0,-1-1 1 0 0,1 2 0 0 0,-14 21 13 0 0,9-8-19 0 0,2 0 0 0 0,0 1 0 0 0,1-1 0 0 0,-1 22 0 0 0,-1 13 11 0 0,0-21 32 0 0,0-7-40 0 0,1 1-1 0 0,1 1 1 0 0,2 27-1 0 0,1-46-2 0 0,0-1 0 0 0,0 1 0 0 0,0-1 0 0 0,1 0 0 0 0,2 5 0 0 0,-3-5 0 0 0,1-1 0 0 0,-1 1 0 0 0,0-1 0 0 0,1 1 0 0 0,-2-1 0 0 0,1 1 0 0 0,0 4 0 0 0,-1-8 0 0 0,0 1 0 0 0,0 0 0 0 0,0-1 0 0 0,0 1 0 0 0,0-1 0 0 0,0 1 0 0 0,-1 0 0 0 0,1-1 0 0 0,0 1 0 0 0,0-1 0 0 0,-1 1 0 0 0,1 0 0 0 0,0-1 0 0 0,-1 1 0 0 0,1-1 0 0 0,0 1 0 0 0,-1-1 0 0 0,1 1 0 0 0,-1-1 0 0 0,1 0 0 0 0,-1 1 0 0 0,1-1 0 0 0,-1 0 0 0 0,1 1 0 0 0,-1-1 0 0 0,1 0 0 0 0,-1 1 0 0 0,0-1 0 0 0,-21 4 0 0 0,20-4 0 0 0,0 0 0 0 0,0 0 0 0 0,1 0 0 0 0,-1 1 0 0 0,0-1 0 0 0,0 0 0 0 0,0 1 0 0 0,1 0 0 0 0,-1-1 0 0 0,0 1 0 0 0,-1 1 0 0 0,3-2 0 0 0,-1 0 0 0 0,1 0 0 0 0,0 0 0 0 0,0 1 0 0 0,0-1 0 0 0,-1 0 0 0 0,1 0 0 0 0,0 0 0 0 0,0 0 0 0 0,0 1 0 0 0,0-1 0 0 0,0 0 0 0 0,0 0 0 0 0,-1 0 0 0 0,1 0 0 0 0,0 1 0 0 0,0-1 0 0 0,0 0 0 0 0,0 0 0 0 0,0 1 0 0 0,0-1 0 0 0,0 0 0 0 0,0 0 0 0 0,0 0 0 0 0,0 1 0 0 0,0-1 0 0 0,0 0 0 0 0,0 0 0 0 0,0 0 0 0 0,0 1 0 0 0,0-1 0 0 0,0 0 0 0 0,0 0 0 0 0,0 1 0 0 0,1-1 0 0 0,-1 0 0 0 0,0 0 0 0 0,0 0 0 0 0,0 1 0 0 0,11 3 0 0 0,13-3 0 0 0,-24-1 0 0 0,17-1 238 0 0,-1-1-1 0 0,1-1 1 0 0,-1 0-1 0 0,30-11 1 0 0,-22 6-282 0 0,-2 6 147 0 0,-15 5-7280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48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97 4143 0 0,'-2'-15'440'0'0,"2"15"-164"0"0,0-1 0 0 0,0 0 0 0 0,-1 1 0 0 0,1-1 0 0 0,0 0 0 0 0,-1 1-1 0 0,1-1 1 0 0,-1 0 0 0 0,1 1 0 0 0,-1-1 0 0 0,1 1 0 0 0,-1-1 0 0 0,1 0 0 0 0,-1 1 0 0 0,1 0 0 0 0,-1-1 0 0 0,-1 0-1 0 0,1 1-3 0 0,0 0-1 0 0,0-1 1 0 0,0 1-1 0 0,-1 0 1 0 0,1 0-1 0 0,0 0 0 0 0,0 1 1 0 0,0-1-1 0 0,0 0 1 0 0,0 0-1 0 0,-1 0 0 0 0,1 1 1 0 0,0-1-1 0 0,0 1 1 0 0,0-1-1 0 0,0 1 0 0 0,0-1 1 0 0,0 1-1 0 0,0 0 1 0 0,0-1-1 0 0,0 1 0 0 0,1 0 1 0 0,-3 1-1 0 0,-7 8 760 0 0,1 0-1 0 0,-1 0 0 0 0,2 1 0 0 0,-1 0 1 0 0,-8 16-1 0 0,8-10-816 0 0,1 0 0 0 0,0 1-1 0 0,1 0 1 0 0,1 0 0 0 0,1 1 0 0 0,-3 20 0 0 0,7-33-169 0 0,1 0 0 0 0,-1 0-1 0 0,2-1 1 0 0,-1 1 0 0 0,1 0 0 0 0,0 0 0 0 0,0 0 0 0 0,0-1 0 0 0,1 1-1 0 0,0 0 1 0 0,0-1 0 0 0,0 1 0 0 0,1-1 0 0 0,0 0 0 0 0,0 0 0 0 0,0 0-1 0 0,1 0 1 0 0,-1-1 0 0 0,1 1 0 0 0,0-1 0 0 0,6 4 0 0 0,-7-5-38 0 0,0 0-1 0 0,0-1 1 0 0,1 1 0 0 0,0-1 0 0 0,-1 0 0 0 0,1 0 0 0 0,0 0 0 0 0,0-1 0 0 0,0 1 0 0 0,0-1-1 0 0,0 0 1 0 0,0 0 0 0 0,0-1 0 0 0,0 1 0 0 0,1-1 0 0 0,-1 0 0 0 0,0 0 0 0 0,0 0-1 0 0,1 0 1 0 0,-1-1 0 0 0,0 0 0 0 0,0 0 0 0 0,0 0 0 0 0,0 0 0 0 0,0-1 0 0 0,0 1 0 0 0,0-1-1 0 0,-1 0 1 0 0,8-5 0 0 0,-1-1 12 0 0,0-1 0 0 0,0-1 0 0 0,-1 0 0 0 0,0 0 0 0 0,0 0 0 0 0,-1-1 1 0 0,-1-1-1 0 0,0 1 0 0 0,0-1 0 0 0,-1 0 0 0 0,-1-1 0 0 0,0 1 0 0 0,4-16 0 0 0,-6 14-17 0 0,1 0-1 0 0,-2 0 1 0 0,0 0-1 0 0,-1 0 1 0 0,0-1 0 0 0,-1 1-1 0 0,0 0 1 0 0,-2 0 0 0 0,1 0-1 0 0,-2-1 1 0 0,0 1-1 0 0,-6-18 1 0 0,7 28-2 0 0,1 0 0 0 0,-1 0 0 0 0,0 1 0 0 0,0-1 0 0 0,0 1 0 0 0,0-1 0 0 0,-1 1 0 0 0,1 0 0 0 0,-1 0 0 0 0,0 0 0 0 0,0 0 0 0 0,0 0 0 0 0,0 1 0 0 0,-1-1 0 0 0,1 1 0 0 0,-1 0 0 0 0,1 0 0 0 0,-6-2 0 0 0,5 3 0 0 0,1 0 0 0 0,-1 1 0 0 0,0-1 0 0 0,0 1 0 0 0,1 0 0 0 0,-1 0 0 0 0,0 0 0 0 0,0 0 0 0 0,0 1 0 0 0,1-1 0 0 0,-1 1 0 0 0,0 0 0 0 0,1 0 0 0 0,-1 0 0 0 0,1 1 0 0 0,-1-1 0 0 0,1 1 0 0 0,-1 0 0 0 0,-5 4 0 0 0,0 2 1 0 0,0 0 0 0 0,0 0-1 0 0,0 1 1 0 0,1 0 0 0 0,0 1 0 0 0,1 0 0 0 0,0 0-1 0 0,0 0 1 0 0,-7 19 0 0 0,5-10-128 0 0,1 1 1 0 0,1 1-1 0 0,1-1 0 0 0,-5 29 1 0 0,10-31-1746 0 0,0 41-6311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02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3 435 3223 0 0,'0'0'24'0'0,"0"0"0"0"0,0 0 0 0 0,0 0-1 0 0,0 0 1 0 0,0 0 0 0 0,0 0 0 0 0,0 0-1 0 0,0 0 1 0 0,0 0 0 0 0,0 0 0 0 0,0 1 0 0 0,0-1-1 0 0,0 0 1 0 0,0 0 0 0 0,0 0 0 0 0,0 0-1 0 0,0 0 1 0 0,0 0 0 0 0,0 0 0 0 0,0 0-1 0 0,0 0 1 0 0,0 0 0 0 0,0 0 0 0 0,0 0-1 0 0,0 0 1 0 0,0 1 0 0 0,0-1 0 0 0,-1 0-1 0 0,1 0 1 0 0,0 0 0 0 0,0 0 0 0 0,0 0-1 0 0,0 0 1 0 0,0 0 0 0 0,0 0 0 0 0,0 0-1 0 0,0 0 1 0 0,0 0 0 0 0,0 0 0 0 0,0 0-1 0 0,0 0 1 0 0,0 0 0 0 0,0 0 0 0 0,-1 0-1 0 0,1 0 1 0 0,0 0 0 0 0,0 0 0 0 0,0 0-1 0 0,0 0 1 0 0,0 0 0 0 0,0 0 0 0 0,0 0-1 0 0,0 0 1 0 0,0 0 0 0 0,0 0 0 0 0,0 0-1 0 0,0 0 1 0 0,-1 0 0 0 0,1 0 0 0 0,0 0 0 0 0,2 12 1022 0 0,-2-11-976 0 0,0 0-1 0 0,0 0 1 0 0,1 0-1 0 0,-1-1 1 0 0,0 1-1 0 0,1 0 1 0 0,-1 0-1 0 0,0 0 1 0 0,1 0-1 0 0,-1-1 0 0 0,1 1 1 0 0,-1 0-1 0 0,1-1 1 0 0,-1 1-1 0 0,1 0 1 0 0,0-1-1 0 0,-1 1 1 0 0,1-1-1 0 0,0 1 1 0 0,0-1-1 0 0,-1 1 0 0 0,1-1 1 0 0,0 1-1 0 0,0-1 1 0 0,0 0-1 0 0,-1 1 1 0 0,1-1-1 0 0,0 0 1 0 0,0 0-1 0 0,0 0 1 0 0,1 1-1 0 0,3-3 345 0 0,0 1 1 0 0,0-1-1 0 0,-1 0 0 0 0,1 0 1 0 0,-1 0-1 0 0,0 0 0 0 0,1-1 0 0 0,-1 0 1 0 0,6-5-1 0 0,33-33 2276 0 0,-31 27-2423 0 0,-1 0 0 0 0,-1-1 0 0 0,0 0 0 0 0,-1-1 0 0 0,0 0 0 0 0,6-18 0 0 0,2-10 63 0 0,12-53-1 0 0,-24 73-170 0 0,3-36 0 0 0,-5 31 930 0 0,-2 27-1052 0 0,-1 0 1 0 0,0 0-1 0 0,0 0 1 0 0,-1-1-1 0 0,1 1 1 0 0,0 0-1 0 0,-1 0 1 0 0,0-3-1 0 0,0 7-37 0 0,0-1 0 0 0,0 1 0 0 0,0 0 0 0 0,0-1 0 0 0,0 1 0 0 0,0 0 0 0 0,1 0 0 0 0,-1-1 0 0 0,1 1 0 0 0,-1 0 0 0 0,1 4 0 0 0,-1-3 0 0 0,-7 33 142 0 0,2 1 0 0 0,1 1 0 0 0,1 43 0 0 0,15 104 1137 0 0,-4-111-982 0 0,-7-72-294 0 0,0 1 1 0 0,0 0-1 0 0,1 0 0 0 0,-1 0 0 0 0,-1 0 0 0 0,1-1 1 0 0,0 1-1 0 0,-1 0 0 0 0,-1 4 0 0 0,1-6-1 0 0,1 0-1 0 0,-1 0 1 0 0,0 0-1 0 0,0 0 0 0 0,0 0 1 0 0,0 0-1 0 0,0-1 1 0 0,0 1-1 0 0,0 0 1 0 0,0 0-1 0 0,0-1 1 0 0,-1 1-1 0 0,1-1 1 0 0,0 1-1 0 0,0-1 0 0 0,-1 1 1 0 0,1-1-1 0 0,0 0 1 0 0,0 0-1 0 0,-1 0 1 0 0,-1 0-1 0 0,-114 10-1 0 0,117-10 0 0 0,-1 0 0 0 0,1 0 0 0 0,-1 0 0 0 0,0 0 0 0 0,1 0 0 0 0,-1 0 0 0 0,1 0 0 0 0,-1 0 0 0 0,1 0 0 0 0,-1 1 0 0 0,1-1 0 0 0,-1 0 0 0 0,1 0 0 0 0,-1 1 0 0 0,1-1 0 0 0,-1 0 0 0 0,1 0 0 0 0,-1 1 0 0 0,1-1 0 0 0,0 0 0 0 0,-1 1 0 0 0,1-1 0 0 0,0 1 0 0 0,-1-1 0 0 0,0 1 0 0 0,2 0 0 0 0,-1-1 0 0 0,0 1 0 0 0,1-1 0 0 0,-1 1 0 0 0,1-1 0 0 0,-1 0 0 0 0,0 1 0 0 0,1-1 0 0 0,-1 0 0 0 0,1 1 0 0 0,-1-1 0 0 0,1 0 0 0 0,-1 0 0 0 0,1 1 0 0 0,-1-1 0 0 0,1 0 0 0 0,-1 0 0 0 0,1 0 0 0 0,-1 0 0 0 0,1 0 0 0 0,0 0 0 0 0,-1 1 0 0 0,1-1 0 0 0,0-1 0 0 0,29 3 441 0 0,0-2 0 0 0,52-7 0 0 0,-51 4-304 0 0,19-7-124 0 0,-39 7-13 0 0,0 0 0 0 0,0 1-1 0 0,17-1 1 0 0,-27 3 0 0 0,-1 0 0 0 0,0 1 0 0 0,0-1 0 0 0,0 0-1 0 0,0 0 1 0 0,0 0 0 0 0,1 0 0 0 0,-1 0 0 0 0,0 0 0 0 0,0 1 0 0 0,0-1-1 0 0,0 0 1 0 0,0 0 0 0 0,0 0 0 0 0,0 0 0 0 0,0 0 0 0 0,0 1 0 0 0,0-1-1 0 0,0 0 1 0 0,0 0 0 0 0,0 0 0 0 0,0 0 0 0 0,0 1 0 0 0,0-1 0 0 0,0 0-1 0 0,0 0 1 0 0,0 0 0 0 0,0 1 0 0 0,0-1 0 0 0,0 0 0 0 0,0 0 0 0 0,0 0-1 0 0,0 0 1 0 0,0 0 0 0 0,0 1 0 0 0,0-1 0 0 0,0 0 0 0 0,0 0 0 0 0,0 0-1 0 0,-1 0 1 0 0,1 0 0 0 0,0 1 0 0 0,0-1 0 0 0,0 0 0 0 0,0 0 0 0 0,0 0-1 0 0,-1 0 1 0 0,1 0 0 0 0,0 0 0 0 0,0 0 0 0 0,-7 10-54 0 0,6-10 42 0 0,-24 29-1285 0 0,15-17-29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5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65 455 0 0,'-1'0'122'0'0,"0"-1"0"0"0,1 1-1 0 0,-1-1 1 0 0,0 1 0 0 0,0 0-1 0 0,0 0 1 0 0,0-1-1 0 0,0 1 1 0 0,0 0 0 0 0,0 0-1 0 0,1 0 1 0 0,-1 0 0 0 0,0 0-1 0 0,0 0 1 0 0,0 0-1 0 0,0 0 1 0 0,0 1 0 0 0,0-1-1 0 0,0 0 1 0 0,1 1 0 0 0,-1-1-1 0 0,0 0 1 0 0,0 1-1 0 0,0-1 1 0 0,0 1 0 0 0,1-1-1 0 0,-1 1 1 0 0,-1 0 0 0 0,-21 23 5569 0 0,14-12-4296 0 0,0-3-816 0 0,0 1-1 0 0,2 0 1 0 0,-1 0 0 0 0,1 0 0 0 0,0 1 0 0 0,1 0 0 0 0,1 1 0 0 0,0-1 0 0 0,0 1-1 0 0,1 0 1 0 0,-3 16 0 0 0,6-26 989 0 0,2 9-1009 0 0,2 33-88 0 0,-2-33 634 0 0,6 0-936 0 0,22 32-10 0 0,-26-40-129 0 0,-1 0 1 0 0,0 0-1 0 0,1-1 1 0 0,0 1-1 0 0,-1-1 0 0 0,1 1 1 0 0,0-1-1 0 0,0 0 1 0 0,0 0-1 0 0,1-1 0 0 0,-1 1 1 0 0,0-1-1 0 0,1 1 1 0 0,-1-1-1 0 0,1 0 1 0 0,-1 0-1 0 0,1 0 0 0 0,4-1 1 0 0,-2 1-2 0 0,1-1 0 0 0,-1-1 0 0 0,1 1-1 0 0,-1-1 1 0 0,0 0 0 0 0,1-1 0 0 0,9-3 0 0 0,-9 2-21 0 0,-1 1-1 0 0,1-2 0 0 0,-1 1 1 0 0,1-1-1 0 0,-1 0 0 0 0,-1 0 1 0 0,1-1-1 0 0,0 1 1 0 0,-1-1-1 0 0,0 0 0 0 0,7-10 1 0 0,-6 7 12 0 0,0-1 1 0 0,-1-1-1 0 0,0 1 0 0 0,-1 0 1 0 0,0-1-1 0 0,0 0 1 0 0,3-16-1 0 0,-4 14-5 0 0,-1 0 1 0 0,-1 0-1 0 0,1 0 0 0 0,-2-1 0 0 0,0 1 0 0 0,0 0 1 0 0,-1 0-1 0 0,-1 0 0 0 0,0 0 0 0 0,-1 0 0 0 0,0 0 1 0 0,-1 0-1 0 0,0 1 0 0 0,-8-17 0 0 0,9 24-15 0 0,1 0 0 0 0,-1 1 0 0 0,0-1 0 0 0,0 1 0 0 0,0-1 0 0 0,-1 1 0 0 0,1 0 0 0 0,-1 0 0 0 0,0 0 0 0 0,0 1 0 0 0,0-1 0 0 0,0 1 0 0 0,0 0 0 0 0,0 0 0 0 0,-1 1 0 0 0,1-1 0 0 0,-1 1 0 0 0,1 0 0 0 0,-1 0 0 0 0,1 0 0 0 0,-1 1 0 0 0,0 0 0 0 0,1 0 0 0 0,-1 0 0 0 0,-5 1 0 0 0,4-1 0 0 0,-1 2 0 0 0,1-1 0 0 0,-1 0 0 0 0,1 1 0 0 0,0 1 0 0 0,0-1 0 0 0,0 1 0 0 0,0 0 0 0 0,0 0 0 0 0,0 0 0 0 0,1 1 0 0 0,0 0 0 0 0,0 0 0 0 0,0 1 0 0 0,0-1 0 0 0,0 1 0 0 0,-5 7 0 0 0,9-9-21 0 0,-1 1-1 0 0,1-1 1 0 0,-1 0-1 0 0,1 0 1 0 0,0 1 0 0 0,0-1-1 0 0,0 0 1 0 0,1 1-1 0 0,-1-1 1 0 0,1 1-1 0 0,0-1 1 0 0,0 1 0 0 0,0 4-1 0 0,1-6-295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6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57 181 1375 0 0,'-5'18'-55'0'0,"-2"5"1282"0"0,-1 14 3303 0 0,-4 28-2417 0 0,12-61-1955 0 0,-5 16 1180 0 0,0 1 0 0 0,-9 24 0 0 0,29-80 4534 0 0,4-4-5273 0 0,12-42 1 0 0,26-112 1187 0 0,-55 200-1542 0 0,0 19-255 0 0,0-1 10 0 0,1-2 0 0 0,3 25 11 0 0,-4-36 8 0 0,-1 1 0 0 0,7 18 1 0 0,-5-17-8 0 0,0-2 267 0 0,1-1-199 0 0,11 35-49 0 0,-13-41-11 0 0,0 0 0 0 0,0-1 0 0 0,0 1 0 0 0,1-1 1 0 0,2 5-1 0 0,-4-8-15 0 0,0 0 0 0 0,0 0 1 0 0,0 0-1 0 0,0 0 1 0 0,-1 0-1 0 0,1 0 0 0 0,1 0 1 0 0,-1-1-1 0 0,0 1 0 0 0,0 0 1 0 0,0-1-1 0 0,0 1 0 0 0,0-1 1 0 0,1 1-1 0 0,1 0 0 0 0,-2-2 3 0 0,0 1-1 0 0,0 0 1 0 0,0 0-1 0 0,0-1 1 0 0,0 1-1 0 0,0-1 1 0 0,0 1-1 0 0,0-1 0 0 0,0 1 1 0 0,0-1-1 0 0,0 1 1 0 0,0-1-1 0 0,0 0 1 0 0,0 1-1 0 0,-1-1 0 0 0,1 0 1 0 0,0 0-1 0 0,0 0 1 0 0,-1 0-1 0 0,1 0 1 0 0,-1 0-1 0 0,1 0 1 0 0,-1 0-1 0 0,1 0 0 0 0,-1 0 1 0 0,1-1-1 0 0,10-30 235 0 0,-6 1-133 0 0,-1 0 0 0 0,-1 0 0 0 0,-2-41 0 0 0,2-32 79 0 0,-3 81-217 0 0,0 18 14 0 0,0 0 0 0 0,0 0 0 0 0,0 0 0 0 0,1-7 0 0 0,-1 12 5 0 0,0 0 0 0 0,0 0 0 0 0,0 0 0 0 0,1 0 0 0 0,-1 0 0 0 0,0-1 0 0 0,0 1 0 0 0,0 0 0 0 0,0 0 0 0 0,0 0 0 0 0,0 0 0 0 0,0 0 0 0 0,0 0 0 0 0,0 0 0 0 0,0 0 0 0 0,0 0 0 0 0,0 0 0 0 0,0 0 0 0 0,0 0 0 0 0,0-1 0 0 0,0 1 0 0 0,0 0 0 0 0,0 0 0 0 0,0 0 0 0 0,0 0 0 0 0,0 0 0 0 0,1 0 0 0 0,-1 0 0 0 0,0 0 0 0 0,0 0 1 0 0,0 0-1 0 0,0 0 0 0 0,0 0 0 0 0,0 0 0 0 0,0 0 0 0 0,0 0 0 0 0,0 0 0 0 0,0 0 0 0 0,1 0 0 0 0,-1 0 0 0 0,0 0 0 0 0,0 0 0 0 0,0 0 0 0 0,0 0 0 0 0,0 0 0 0 0,0 0 0 0 0,0 0 0 0 0,0 0 0 0 0,0 0 0 0 0,0 0 0 0 0,0 0 0 0 0,1 0 0 0 0,-1 0 0 0 0,0 1 0 0 0,3 1-513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7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139 125 8287 0 0,'-2'0'149'0'0,"1"-1"-1"0"0,-1 1 0 0 0,0-1 1 0 0,0 1-1 0 0,0 0 0 0 0,0 0 1 0 0,0 0-1 0 0,0 0 0 0 0,0 0 1 0 0,0 0-1 0 0,0 1 0 0 0,0-1 1 0 0,0 1-1 0 0,1-1 0 0 0,-1 1 1 0 0,-2 0-1 0 0,-26 15 1312 0 0,23-11-924 0 0,1 0-1 0 0,0 0 1 0 0,0 0 0 0 0,1 1 0 0 0,0 0 0 0 0,0 0 0 0 0,0 0 0 0 0,1 1 0 0 0,-1-1-1 0 0,2 1 1 0 0,-1 0 0 0 0,-3 10 0 0 0,6-14-448 0 0,0 0-1 0 0,0 0 1 0 0,0 0 0 0 0,0 1-1 0 0,0-1 1 0 0,1 0-1 0 0,-1 0 1 0 0,1 1 0 0 0,0-1-1 0 0,0 0 1 0 0,0 1 0 0 0,1-1-1 0 0,-1 0 1 0 0,1 0-1 0 0,0 1 1 0 0,-1-1 0 0 0,2 0-1 0 0,-1 0 1 0 0,0 0 0 0 0,1 0-1 0 0,-1 0 1 0 0,1 0 0 0 0,0-1-1 0 0,0 1 1 0 0,0 0-1 0 0,0-1 1 0 0,0 1 0 0 0,0-1-1 0 0,1 0 1 0 0,0 0 0 0 0,3 3-1 0 0,-1-3-53 0 0,1 1 1 0 0,-1-1-1 0 0,0 0 0 0 0,1-1 1 0 0,0 1-1 0 0,-1-1 0 0 0,1 0 0 0 0,0 0 1 0 0,-1-1-1 0 0,1 0 0 0 0,0 0 1 0 0,0 0-1 0 0,0-1 0 0 0,-1 1 0 0 0,1-2 1 0 0,0 1-1 0 0,-1 0 0 0 0,1-1 1 0 0,5-3-1 0 0,-3 2-20 0 0,0-1 0 0 0,0 0 0 0 0,-1 0 1 0 0,1 0-1 0 0,-1-1 0 0 0,0-1 0 0 0,0 1 0 0 0,-1-1 1 0 0,1 0-1 0 0,-1-1 0 0 0,10-13 0 0 0,-13 15-14 0 0,0-1 0 0 0,0 0 0 0 0,-1 0 0 0 0,1 0 0 0 0,-1 0 0 0 0,-1 0 0 0 0,1 0 0 0 0,-1 0 0 0 0,0-1 0 0 0,0 1 0 0 0,-1 0 0 0 0,0-1 0 0 0,0 1 0 0 0,0 0 0 0 0,-1-1 0 0 0,0 1 0 0 0,-1 0 0 0 0,1-1 0 0 0,-1 1 0 0 0,0 0 0 0 0,0 0 0 0 0,-4-6 0 0 0,1 4 0 0 0,1 0 0 0 0,-1 0 0 0 0,-1 1 0 0 0,1 0 0 0 0,-1 0 0 0 0,-1 0 0 0 0,1 1 0 0 0,-1-1 0 0 0,0 2 0 0 0,0-1 0 0 0,-1 1 0 0 0,0 0 0 0 0,0 1 0 0 0,-16-7 0 0 0,20 9 8 0 0,0 1 1 0 0,0-1-1 0 0,-1 1 0 0 0,1 0 0 0 0,-1 0 0 0 0,1 1 1 0 0,0 0-1 0 0,-1-1 0 0 0,1 1 0 0 0,-1 1 0 0 0,1-1 0 0 0,-1 1 1 0 0,1 0-1 0 0,0 0 0 0 0,-8 2 0 0 0,8 0-5 0 0,0-1 1 0 0,0 1-1 0 0,0 0 0 0 0,0 0 0 0 0,0 0 1 0 0,1 0-1 0 0,0 0 0 0 0,0 1 0 0 0,0 0 1 0 0,0 0-1 0 0,0 0 0 0 0,1 0 0 0 0,-1 0 1 0 0,1 0-1 0 0,0 0 0 0 0,1 1 0 0 0,-3 6 0 0 0,4 5-296 0 0,3 40-60 0 0,-2-42-6 0 0,5-1-2646 0 0,20 40 610 0 0,-12-29-3845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8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0 353 4543 0 0,'3'9'102'0'0,"8"21"2527"0"0,-11-29-2463 0 0,1 0 0 0 0,-1-1 1 0 0,1 1-1 0 0,-1 0 1 0 0,1 0-1 0 0,0 0 0 0 0,-1-1 1 0 0,1 1-1 0 0,0 0 0 0 0,0-1 1 0 0,0 1-1 0 0,-1 0 1 0 0,1-1-1 0 0,0 1 0 0 0,0-1 1 0 0,0 0-1 0 0,0 1 1 0 0,0-1-1 0 0,0 0 0 0 0,0 1 1 0 0,0-1-1 0 0,0 0 0 0 0,0 0 1 0 0,0 0-1 0 0,0 0 1 0 0,2 0-1 0 0,-1 0 20 0 0,-1-1-1 0 0,1 0 1 0 0,0 1-1 0 0,0-1 1 0 0,-1 0-1 0 0,1 0 1 0 0,0 0 0 0 0,-1 0-1 0 0,1 0 1 0 0,-1 0-1 0 0,1-1 1 0 0,-1 1 0 0 0,0 0-1 0 0,1-1 1 0 0,-1 1-1 0 0,0-1 1 0 0,0 1-1 0 0,1-3 1 0 0,16-35 1439 0 0,-14 29-1127 0 0,53-158 3934 0 0,-56 191-4176 0 0,1 0-256 0 0,10 45 0 0 0,-8-49 6 0 0,-2-11 9 0 0,-1-1 0 0 0,1 0 0 0 0,1 0 1 0 0,-1 0-1 0 0,1 0 0 0 0,0 0 0 0 0,5 6 0 0 0,-6-9 36 0 0,0 0 0 0 0,1-1-1 0 0,0 1 1 0 0,-1-1 0 0 0,1 0 0 0 0,0 1 0 0 0,1-1 0 0 0,-1-1-1 0 0,5 4 1 0 0,-7-5-40 0 0,0 0 0 0 0,0-1-1 0 0,1 1 1 0 0,-1-1 0 0 0,0 0-1 0 0,0 1 1 0 0,0-1 0 0 0,0 0-1 0 0,1 1 1 0 0,-1-1 0 0 0,0 0-1 0 0,0 0 1 0 0,0 0-1 0 0,1 0 1 0 0,-1 0 0 0 0,0-1-1 0 0,0 1 1 0 0,0 0 0 0 0,1-1-1 0 0,-1 1 1 0 0,0 0 0 0 0,0-1-1 0 0,0 1 1 0 0,0-1 0 0 0,0 0-1 0 0,0 1 1 0 0,0-1 0 0 0,0 0-1 0 0,0 0 1 0 0,0 1 0 0 0,0-1-1 0 0,0 0 1 0 0,-1 0-1 0 0,1 0 1 0 0,0 0 0 0 0,-1 0-1 0 0,2-2 1 0 0,2-5 66 0 0,0 0 0 0 0,0 0 0 0 0,0-1 0 0 0,-1 1 0 0 0,0-1 0 0 0,2-11 0 0 0,-1-3 125 0 0,2-30 1 0 0,2-185 432 0 0,-7 257-1842 0 0,1-9 571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10 260 9671 0 0,'-1'1'111'0'0,"1"1"0"0"0,-1 0 0 0 0,1-1-1 0 0,-1 1 1 0 0,1 0 0 0 0,0 0 0 0 0,-1-1 0 0 0,1 1-1 0 0,0 0 1 0 0,1 3 0 0 0,-1 2 166 0 0,0-6 629 0 0,-1 10-500 0 0,-4 74 2096 0 0,5-85-2439 0 0,0 0 1 0 0,0 0 0 0 0,0 0-1 0 0,0 0 1 0 0,0 0 0 0 0,0 0-1 0 0,0 0 1 0 0,0 0-1 0 0,0 0 1 0 0,0 1 0 0 0,0-1-1 0 0,0 0 1 0 0,0 0 0 0 0,0 0-1 0 0,0 0 1 0 0,0 0 0 0 0,0 0-1 0 0,0 0 1 0 0,0 0 0 0 0,0 0-1 0 0,0 0 1 0 0,0 0 0 0 0,0 0-1 0 0,0 1 1 0 0,0-1 0 0 0,0 0-1 0 0,0 0 1 0 0,0 0 0 0 0,0 0-1 0 0,0 0 1 0 0,0 0 0 0 0,0 0-1 0 0,0 0 1 0 0,1 0 0 0 0,-1 0-1 0 0,0 0 1 0 0,0 0-1 0 0,0 0 1 0 0,0 0 0 0 0,0 0-1 0 0,0 0 1 0 0,0 0 0 0 0,0 0-1 0 0,0 0 1 0 0,0 0 0 0 0,0 0-1 0 0,1 0 1 0 0,-1 0 0 0 0,0 0-1 0 0,0 0 1 0 0,0 0 0 0 0,0 0-1 0 0,0 0 1 0 0,0 0 0 0 0,0 0-1 0 0,0 0 1 0 0,0 0 0 0 0,0 0-1 0 0,0 0 1 0 0,6-5 583 0 0,4-9-884 0 0,-5 1 331 0 0,-1-1 1 0 0,-1 1 0 0 0,0-1-1 0 0,0 1 1 0 0,0-26 0 0 0,-7-70 430 0 0,0 23 626 0 0,4 84-1100 0 0,0 1 0 0 0,1-1 0 0 0,-1 0 0 0 0,0 1 1 0 0,0-1-1 0 0,1 0 0 0 0,-1 0 0 0 0,1 1 0 0 0,-1-1 0 0 0,1 1 1 0 0,0-1-1 0 0,0 1 0 0 0,0-1 0 0 0,0 1 0 0 0,0-1 0 0 0,0 1 0 0 0,0 0 1 0 0,2-2-1 0 0,0 1 9 0 0,-1 0 1 0 0,1 0 0 0 0,0 1-1 0 0,-1-1 1 0 0,1 1 0 0 0,0 0-1 0 0,0 0 1 0 0,0 0 0 0 0,5-1-1 0 0,4 0 39 0 0,0 1-1 0 0,1 1 1 0 0,-1-1-1 0 0,15 3 0 0 0,-15-1-72 0 0,-8 0-16 0 0,0 0 0 0 0,0 0 1 0 0,0-1-1 0 0,1 0 0 0 0,-1 0 1 0 0,0 0-1 0 0,0 0 0 0 0,0-1 1 0 0,1 0-1 0 0,4-1 0 0 0,-9 2-47 0 0,1 0 0 0 0,-1 0 0 0 0,0 0 0 0 0,1-1 0 0 0,-1 1 0 0 0,0 0 0 0 0,0 0 0 0 0,1 0 0 0 0,-1 0 0 0 0,0-1 0 0 0,0 1 0 0 0,1 0 0 0 0,-1 0 0 0 0,0-1 0 0 0,0 1 0 0 0,1 0 0 0 0,-1 0 0 0 0,0-1 0 0 0,0 1 0 0 0,0 0-1 0 0,0 0 1 0 0,0-1 0 0 0,1 1 0 0 0,-1 0 0 0 0,0-1 0 0 0,0 1 0 0 0,0 0 0 0 0,0-1 0 0 0,0 1 0 0 0,0 0 0 0 0,0-1 0 0 0,0 1 0 0 0,0 0 0 0 0,0-1 0 0 0,0 1 0 0 0,0 0 0 0 0,0-1 0 0 0,-1 1 0 0 0,1 0 0 0 0,0 0 0 0 0,0-1 0 0 0,0 1 0 0 0,0 0 0 0 0,0-1 0 0 0,-1 1 0 0 0,1 0 0 0 0,0 0 0 0 0,0-1 0 0 0,-1 1 0 0 0,1 0 0 0 0,0 0-1 0 0,0 0 1 0 0,-1-1 0 0 0,1 1 0 0 0,0 0 0 0 0,0 0 0 0 0,-1 0 0 0 0,1 0 0 0 0,-1-1 0 0 0,0 1-265 0 0,-1-1 1 0 0,1 0-1 0 0,-1 1 0 0 0,0-1 0 0 0,0 1 0 0 0,1-1 1 0 0,-1 1-1 0 0,0 0 0 0 0,-2 0 0 0 0,-12 4-3786 0 0,6-1-1368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1663 0 0,'-5'3'-66'0'0,"-23"16"808"0"0,26-18-369 0 0,1 1-1 0 0,-1-1 0 0 0,1 0 1 0 0,0 1-1 0 0,-1-1 0 0 0,1 1 1 0 0,0 0-1 0 0,0-1 0 0 0,0 1 1 0 0,0 0-1 0 0,0-1 1 0 0,1 1-1 0 0,-1 0 0 0 0,0 2 1 0 0,2 6 1561 0 0,5-4-15 0 0,4 3 3718 0 0,-4-5-5602 0 0,25 20 994 0 0,-28-22-835 0 0,1 0-1 0 0,-1-1 0 0 0,1 1 1 0 0,-1 0-1 0 0,1-1 0 0 0,0 0 1 0 0,0 0-1 0 0,-1 0 0 0 0,1-1 1 0 0,4 1-1 0 0,-4-1-127 0 0,-1 0 1 0 0,1 0-1 0 0,-1-1 1 0 0,0 0-1 0 0,1 0 0 0 0,-1 0 1 0 0,0 0-1 0 0,4-1 1 0 0,13-10-3221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16 145 7831 0 0,'-2'5'201'0'0,"1"-3"-156"0"0,0 0 0 0 0,1-1 0 0 0,-1 1 0 0 0,1 0 0 0 0,-1 0 0 0 0,1 0 0 0 0,0 0 1 0 0,0 0-1 0 0,0 0 0 0 0,0 0 0 0 0,0 0 0 0 0,0 0 0 0 0,1 0 0 0 0,0 3 0 0 0,0 13-86 0 0,2 25 71 0 0,-3-23 368 0 0,-5 21 192 0 0,1-25 400 0 0,1-13 2206 0 0,2-4-2946 0 0,1 0 0 0 0,0 1-1 0 0,-1-1 1 0 0,1 0 0 0 0,0 1 0 0 0,-1-1 0 0 0,1 0 0 0 0,0 1 0 0 0,0-1 0 0 0,0 0 0 0 0,0 0 0 0 0,0 1 0 0 0,0-1-1 0 0,0 0 1 0 0,0 0 0 0 0,0 0 0 0 0,19-128 478 0 0,-14 95-730 0 0,-4 16 7 0 0,1 0-1 0 0,1 0 1 0 0,1 1 0 0 0,10-29 0 0 0,-13 44 112 0 0,0 1 0 0 0,0-1 1 0 0,0 0-1 0 0,0 1 0 0 0,0-1 1 0 0,0 1-1 0 0,1-1 0 0 0,-1 1 1 0 0,1-1-1 0 0,-1 1 0 0 0,1 0 1 0 0,-1 0-1 0 0,1 0 0 0 0,0 0 1 0 0,-1 0-1 0 0,1 0 0 0 0,0 0 1 0 0,0 1-1 0 0,0-1 0 0 0,0 1 1 0 0,-1-1-1 0 0,4 1 0 0 0,4-1 268 0 0,0 0 0 0 0,0 1 1 0 0,16 2-1 0 0,1 0-407 0 0,-5-1-318 0 0,16-1 942 0 0,-14-7-8217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0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11055 0 0,'5'-2'468'0'0,"1"1"-1"0"0,-1 0 1 0 0,0 1-1 0 0,1-1 1 0 0,-1 1-1 0 0,0 0 1 0 0,1 0-1 0 0,-1 1 1 0 0,7 1-1 0 0,9 0 410 0 0,15-2 251 0 0,58-7-1 0 0,-87 6-1470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1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77 159 455 0 0,'-1'-1'381'0'0,"0"-1"0"0"0,0 1 0 0 0,0 0 0 0 0,-1 0 0 0 0,1 0 0 0 0,0 1 0 0 0,-1-1 0 0 0,1 0-1 0 0,0 0 1 0 0,-1 1 0 0 0,1-1 0 0 0,-1 1 0 0 0,1-1 0 0 0,-3 0 0 0 0,3 1-154 0 0,1 1-1 0 0,-1-1 1 0 0,0 0 0 0 0,0 0 0 0 0,0 0 0 0 0,0 1-1 0 0,0-1 1 0 0,1 0 0 0 0,-1 1 0 0 0,0-1 0 0 0,0 1 0 0 0,0-1-1 0 0,1 1 1 0 0,-1-1 0 0 0,0 1 0 0 0,1 0 0 0 0,-1-1-1 0 0,1 1 1 0 0,-1 0 0 0 0,1-1 0 0 0,-1 1 0 0 0,1 0 0 0 0,-1 0-1 0 0,1 0 1 0 0,-2 2 1823 0 0,1 7-1612 0 0,-1 2-211 0 0,-1 8-49 0 0,2 1 3812 0 0,8-13-3379 0 0,25 28-17 0 0,-29-34-519 0 0,-1 1 0 0 0,1-1 0 0 0,0-1 0 0 0,0 1 0 0 0,0 0 0 0 0,0-1-1 0 0,0 1 1 0 0,0-1 0 0 0,0 0 0 0 0,0 0 0 0 0,0 0 0 0 0,1 0 0 0 0,-1-1 0 0 0,0 1 0 0 0,1-1-1 0 0,-1 0 1 0 0,0 0 0 0 0,1 0 0 0 0,-1-1 0 0 0,0 1 0 0 0,1-1 0 0 0,5-1 0 0 0,-2 0 21 0 0,0 1-87 0 0,-1 0 0 0 0,1-1 0 0 0,-1 0 0 0 0,0-1 0 0 0,1 1-1 0 0,-1-1 1 0 0,-1-1 0 0 0,1 1 0 0 0,0-1 0 0 0,-1 0 0 0 0,0 0 0 0 0,0 0 0 0 0,0-1 0 0 0,0 0 0 0 0,-1 0 0 0 0,0 0 0 0 0,0 0 0 0 0,0-1 0 0 0,0 1 0 0 0,-1-1 0 0 0,0 0 0 0 0,0 0 0 0 0,2-8-1 0 0,-4 8-8 0 0,1 1-1 0 0,-1-1 1 0 0,0 0-1 0 0,0 0 0 0 0,0 0 1 0 0,-1 0-1 0 0,0 0 0 0 0,0 0 1 0 0,-1 0-1 0 0,0 1 0 0 0,0-1 1 0 0,0 0-1 0 0,0 0 1 0 0,-1 1-1 0 0,0-1 0 0 0,0 0 1 0 0,-1 1-1 0 0,0 0 0 0 0,0 0 1 0 0,0 0-1 0 0,0 0 0 0 0,-1 0 1 0 0,0 0-1 0 0,0 1 0 0 0,0 0 1 0 0,-5-4-1 0 0,4 4 36 0 0,0 1 1 0 0,-1-1-1 0 0,1 1 0 0 0,-1 1 0 0 0,0-1 0 0 0,0 1 1 0 0,0 0-1 0 0,0 1 0 0 0,0-1 0 0 0,0 1 0 0 0,0 0 1 0 0,0 1-1 0 0,0-1 0 0 0,-1 1 0 0 0,1 0 0 0 0,-10 2 1 0 0,9-1-13 0 0,0 0 0 0 0,0 1 0 0 0,0 0 0 0 0,0 0 0 0 0,1 1 0 0 0,-1 0 0 0 0,1 0 0 0 0,-1 0 0 0 0,1 1 0 0 0,0-1 0 0 0,0 2 0 0 0,1-1 0 0 0,-1 1 0 0 0,-5 6 0 0 0,4-2-38 0 0,6-8-59 0 0,-1 9-21 0 0,-5 30-1 0 0,5-30-88 0 0,7 0-2637 0 0,14 29-2078 0 0,-14-29-1437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1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6 251 9671 0 0,'-2'-1'650'0'0,"2"1"-647"0"0,0 0 1 0 0,0 0 0 0 0,0 0 0 0 0,0 0-1 0 0,0 0 1 0 0,0 0 0 0 0,0 0-1 0 0,0 0 1 0 0,0 0 0 0 0,-1 0 0 0 0,1 0-1 0 0,0-1 1 0 0,0 1 0 0 0,0 0-1 0 0,0 0 1 0 0,0 0 0 0 0,0 0 0 0 0,0 0-1 0 0,0 0 1 0 0,-1 0 0 0 0,1 0-1 0 0,0 0 1 0 0,0 0 0 0 0,0 0-1 0 0,0 0 1 0 0,0 0 0 0 0,0 0 0 0 0,0 0-1 0 0,0 0 1 0 0,-1 0 0 0 0,1 0-1 0 0,0 0 1 0 0,0 0 0 0 0,0 0 0 0 0,0 0-1 0 0,0 0 1 0 0,0 1 0 0 0,0-1-1 0 0,0 0 1 0 0,0 0 0 0 0,-1 0 0 0 0,1 0-1 0 0,0 0 1 0 0,0 0 0 0 0,0 0-1 0 0,2 19 2436 0 0,8 27-2916 0 0,-7-35-47 0 0,0 0-2111 0 0,10 35 2954 0 0,-13-45-129 0 0,0-1 1 0 0,1 1-1 0 0,-1 0 1 0 0,0-1 0 0 0,0 1-1 0 0,0-1 1 0 0,1 1-1 0 0,-1 0 1 0 0,0-1 0 0 0,1 1-1 0 0,-1-1 1 0 0,1 1-1 0 0,-1-1 1 0 0,0 1 0 0 0,1-1-1 0 0,-1 1 1 0 0,1-1-1 0 0,0 1 1 0 0,0-1-80 0 0,-1 0-1 0 0,0 0 1 0 0,1 0-1 0 0,-1 0 1 0 0,0 0 0 0 0,1 0-1 0 0,-1 0 1 0 0,1 0 0 0 0,-1 0-1 0 0,0 0 1 0 0,1 0 0 0 0,-1 0-1 0 0,0-1 1 0 0,0 1 0 0 0,1 0-1 0 0,-1 0 1 0 0,0 0 0 0 0,1-1-1 0 0,-1 1 1 0 0,0 0-1 0 0,0 0 1 0 0,1-1 0 0 0,-1 1-1 0 0,11-19 2329 0 0,-10 18-2401 0 0,2-7 22 0 0,0 1-1 0 0,-1 0 1 0 0,0-1 0 0 0,0 0 0 0 0,-1 1 0 0 0,0-1-1 0 0,1-15 1 0 0,-7-58-1084 0 0,3 56 971 0 0,-11-60-147 0 0,2 21 212 0 0,11 63 63 0 0,0 0-1 0 0,0 0 0 0 0,0 0 1 0 0,0 0-1 0 0,0 0 1 0 0,0 0-1 0 0,0 0 1 0 0,0 0-1 0 0,1 0 0 0 0,-1 0 1 0 0,0 0-1 0 0,1 0 1 0 0,-1 0-1 0 0,1 0 0 0 0,-1 1 1 0 0,1-1-1 0 0,-1 0 1 0 0,1 0-1 0 0,0 0 1 0 0,-1 1-1 0 0,1-1 0 0 0,1 0 1 0 0,0-1 108 0 0,1 0 0 0 0,-1 1 0 0 0,1-1 1 0 0,-1 1-1 0 0,1 0 0 0 0,0 0 0 0 0,4-1 0 0 0,4 0 175 0 0,-1 0 0 0 0,0 1 0 0 0,15 0 0 0 0,4 1-335 0 0,-1 2-1 0 0,1 0 0 0 0,40 10 1 0 0,-59-7-1526 0 0,-8-4 223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04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0 462 1375 0 0,'2'-2'481'0'0,"-1"0"0"0"0,1 0-1 0 0,-1 0 1 0 0,1 0-1 0 0,-1 0 1 0 0,1 1-1 0 0,0-1 1 0 0,0 1-1 0 0,3-3 1 0 0,0 0 508 0 0,12-10 1315 0 0,82-80 5368 0 0,-88 82-7344 0 0,-1-1 1 0 0,0 0-1 0 0,-1 0 0 0 0,-1-1 1 0 0,0 0-1 0 0,9-23 1 0 0,-10 16-146 0 0,0-1 0 0 0,-2-1 1 0 0,0 1-1 0 0,-1-1 1 0 0,-2 0-1 0 0,1-27 1 0 0,-8 24 514 0 0,6 26-692 0 0,-1 0 0 0 0,0-1-1 0 0,0 1 1 0 0,0 0 0 0 0,0 0 0 0 0,0 0 0 0 0,0 0 0 0 0,0 0 0 0 0,0 0-1 0 0,0 0 1 0 0,0 0 0 0 0,0 0 0 0 0,0 0 0 0 0,0 0 0 0 0,0-1-1 0 0,0 1 1 0 0,0 0 0 0 0,0 0 0 0 0,0 0 0 0 0,0 0 0 0 0,0 0 0 0 0,0 0-1 0 0,0 0 1 0 0,0 0 0 0 0,-1 0 0 0 0,1 0 0 0 0,0 0 0 0 0,0 0 0 0 0,0 0-1 0 0,0-1 1 0 0,0 1 0 0 0,0 0 0 0 0,0 0 0 0 0,0 0 0 0 0,0 0 0 0 0,0 0-1 0 0,0 0 1 0 0,0 0 0 0 0,0 0 0 0 0,0 0 0 0 0,0 0 0 0 0,-1 0 0 0 0,1 0-1 0 0,0 0 1 0 0,0 0 0 0 0,0 0 0 0 0,0 0 0 0 0,0 0 0 0 0,0 0 0 0 0,0 0-1 0 0,0 0 1 0 0,0 0 0 0 0,0 0 0 0 0,0 0 0 0 0,-1 0 0 0 0,1 0-1 0 0,0 0 1 0 0,0 0 0 0 0,0 0 0 0 0,0 0 0 0 0,0 0 0 0 0,0 0 0 0 0,0 0-1 0 0,0 0 1 0 0,0 0 0 0 0,0 1 0 0 0,-2 13 166 0 0,1 22-172 0 0,-9 45 0 0 0,0 16 0 0 0,10-65 0 0 0,1 0 0 0 0,12 61 0 0 0,-12-84 0 0 0,1-1 0 0 0,-2 1 0 0 0,0 15 0 0 0,0-22 0 0 0,0-1 0 0 0,0 1 0 0 0,0-1 0 0 0,0 1 0 0 0,-1 0 0 0 0,1-1 0 0 0,0 1 0 0 0,-1-1 0 0 0,1 1 0 0 0,-1-1 0 0 0,0 1 0 0 0,0-1 0 0 0,1 1 0 0 0,-1-1 0 0 0,0 0 0 0 0,0 0 0 0 0,0 1 0 0 0,0-1 0 0 0,-1 0 0 0 0,1 0 0 0 0,0 0 0 0 0,0 0 0 0 0,-1 0 0 0 0,1 0 0 0 0,0 0 0 0 0,-1-1 0 0 0,-2 2 0 0 0,3-2 2 0 0,0 0-1 0 0,0 0 1 0 0,0-1-1 0 0,-1 1 1 0 0,1 0-1 0 0,0 0 1 0 0,0-1-1 0 0,0 1 1 0 0,0-1-1 0 0,-1 1 1 0 0,1-1-1 0 0,0 1 1 0 0,0-1-1 0 0,0 0 1 0 0,0 1 0 0 0,0-1-1 0 0,0 0 1 0 0,1 0-1 0 0,-1 0 1 0 0,-1-2-1 0 0,1 2 1 0 0,0 0 0 0 0,0 0-1 0 0,0 0 1 0 0,0 0 0 0 0,0-1 0 0 0,0 1 0 0 0,1 0-1 0 0,-1-1 1 0 0,1 1 0 0 0,-1 0 0 0 0,1-1-1 0 0,-1 1 1 0 0,1-1 0 0 0,0 1 0 0 0,-1-1 0 0 0,1 1-1 0 0,0-3 1 0 0,1 4 0 0 0,-1-1 1 0 0,1 0-1 0 0,-1 0 0 0 0,1 0 0 0 0,-1 0 1 0 0,1 1-1 0 0,0-1 0 0 0,0 0 1 0 0,-1 0-1 0 0,1 1 0 0 0,0-1 0 0 0,0 1 1 0 0,0-1-1 0 0,-1 1 0 0 0,1-1 0 0 0,0 1 1 0 0,0-1-1 0 0,0 1 0 0 0,0 0 0 0 0,0-1 1 0 0,0 1-1 0 0,0 0 0 0 0,0 0 0 0 0,0 0 1 0 0,1 0-1 0 0,32-1 381 0 0,-25 2-193 0 0,10 0-113 0 0,1 1 0 0 0,0 1 0 0 0,-1 1-1 0 0,35 12 1 0 0,-54-16-69 0 0,1 0-1 0 0,-1 0 1 0 0,0 1 0 0 0,1-1 0 0 0,-1 0-1 0 0,1 0 1 0 0,-1 1 0 0 0,0-1-1 0 0,1 0 1 0 0,-1 0 0 0 0,0 1-1 0 0,1-1 1 0 0,-1 0 0 0 0,0 1-1 0 0,0-1 1 0 0,1 1 0 0 0,-1-1-1 0 0,0 0 1 0 0,0 1 0 0 0,0-1-1 0 0,1 1 1 0 0,-1-1 0 0 0,0 1-1 0 0,0-1 1 0 0,0 0 0 0 0,0 1-1 0 0,0-1 1 0 0,0 1 0 0 0,0-1-1 0 0,0 1 1 0 0,0-1 0 0 0,0 1-1 0 0,0-1 1 0 0,0 0 0 0 0,0 1-1 0 0,-1-1 1 0 0,1 1 0 0 0,0 0-1 0 0,-3 6-5297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1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 14743 0 0,'0'-1'57'0'0,"1"0"-1"0"0,-1 1 0 0 0,0-1 0 0 0,1 0 1 0 0,-1 1-1 0 0,1-1 0 0 0,0 1 0 0 0,-1-1 1 0 0,1 1-1 0 0,-1-1 0 0 0,1 1 0 0 0,0-1 1 0 0,0 1-1 0 0,-1-1 0 0 0,1 1 0 0 0,0 0 1 0 0,0-1-1 0 0,-1 1 0 0 0,1 0 0 0 0,0 0 1 0 0,0 0-1 0 0,-1 0 0 0 0,1 0 0 0 0,0-1 1 0 0,0 1-1 0 0,0 1 0 0 0,0-1 1 0 0,-1 0-1 0 0,1 0 0 0 0,0 0 0 0 0,0 0 1 0 0,-1 0-1 0 0,2 1 0 0 0,6 0 370 0 0,39 6 432 0 0,-21-2-578 0 0,0-2 1 0 0,1-1-1 0 0,-1 0 0 0 0,52-5 1 0 0,-63 3-481 0 0,-13 1-559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2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1 202 5983 0 0,'0'9'3304'0'0,"3"4"-3081"0"0,8 38-214 0 0,0 8-203 0 0,-10-45 138 0 0,1-1 4290 0 0,10-14-3866 0 0,-10 0-400 0 0,-1-1 0 0 0,0 0 0 0 0,0-1 0 0 0,0 1 0 0 0,0 0-1 0 0,0 0 1 0 0,0 0 0 0 0,0-1 0 0 0,-1 1 0 0 0,1 0 0 0 0,-1-1 0 0 0,0 1-1 0 0,0-4 1 0 0,1 0-127 0 0,1-12-322 0 0,-1 0-1 0 0,-1 0 1 0 0,-1 0-1 0 0,-1 0 1 0 0,-5-25 0 0 0,4 23 1103 0 0,0-1 0 0 0,1 0 0 0 0,1-31 0 0 0,1 49-363 0 0,1 0 0 0 0,-1 0-1 0 0,1 0 1 0 0,-1 0 0 0 0,1 0 0 0 0,0 0 0 0 0,0 0 0 0 0,1 0-1 0 0,-1 0 1 0 0,0 1 0 0 0,1-1 0 0 0,0 0 0 0 0,-1 1 0 0 0,1-1-1 0 0,0 1 1 0 0,5-4 0 0 0,-3 3 61 0 0,-1 1 1 0 0,1-1-1 0 0,0 1 0 0 0,0 0 1 0 0,0 1-1 0 0,0-1 0 0 0,0 1 0 0 0,0 0 1 0 0,0 0-1 0 0,9-1 0 0 0,5 1 118 0 0,0 1-1 0 0,0 1 1 0 0,0 0-1 0 0,28 7 1 0 0,-40-7-572 0 0,0 0-5 0 0,-1 0-1 0 0,1 0 0 0 0,0 0 1 0 0,1-1-1 0 0,-1 0 0 0 0,0 0 1 0 0,0-1-1 0 0,0 0 0 0 0,0 0 1 0 0,8-2-1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2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9215 0 0,'41'-1'7934'0'0,"137"-3"-3668"0"0,-165 3-4145 0 0,0 1 0 0 0,0 0 1 0 0,0 1-1 0 0,0 1 0 0 0,13 3 0 0 0,-22-3-1721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0,'0'3315'0'0,"0"-3243"0"0,0-50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9:14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381 240 455 0 0,'6'-14'620'0'0,"-3"9"191"0"0,-1 0 0 0 0,0 0 1 0 0,0 0-1 0 0,0-1 0 0 0,1-9 0 0 0,-2 14-696 0 0,-1-1 0 0 0,0 1 0 0 0,0 0-1 0 0,-1 0 1 0 0,1-1 0 0 0,0 1-1 0 0,0 0 1 0 0,-1 0 0 0 0,1 0-1 0 0,0-1 1 0 0,-1 1 0 0 0,1 0 0 0 0,-1 0-1 0 0,0 0 1 0 0,1 0 0 0 0,-1 0-1 0 0,0 0 1 0 0,0 0 0 0 0,1 0-1 0 0,-1 0 1 0 0,0 0 0 0 0,0 0-1 0 0,0 0 1 0 0,0 1 0 0 0,0-1 0 0 0,0 0-1 0 0,0 1 1 0 0,-1-1 0 0 0,1 1-1 0 0,0-1 1 0 0,-2 1 0 0 0,-3-3 728 0 0,-1 1 0 0 0,0 0 0 0 0,0 0 0 0 0,0 1 0 0 0,-12-1 0 0 0,12 2-524 0 0,-1 1 0 0 0,1 0 0 0 0,0 0 1 0 0,0 0-1 0 0,0 1 0 0 0,0 0 0 0 0,0 0 1 0 0,0 1-1 0 0,-6 3 0 0 0,-2 2-76 0 0,1 0 0 0 0,1 1 0 0 0,0 1 0 0 0,0 0 0 0 0,0 1 0 0 0,2 0 0 0 0,-1 1 0 0 0,-16 23 0 0 0,2 1 197 0 0,-38 73 0 0 0,56-95-272 0 0,3 0-76 0 0,2-4 29 0 0,-7 33 143 0 0,9-38-200 0 0,2 1-10 0 0,2 21-30 0 0,-2-20 42 0 0,2 1 11 0 0,12 23-4 0 0,-11-23 12 0 0,2-1-27 0 0,17 21-31 0 0,-17-21 53 0 0,3-2 13 0 0,28 17-10 0 0,-36-21-78 0 0,0-1 0 0 0,0 1 0 0 0,0 0 0 0 0,0-1 0 0 0,0 1 0 0 0,0-1 0 0 0,0 0 0 0 0,0 1 0 0 0,0-1 0 0 0,0 0 0 0 0,0 1 0 0 0,0-1 0 0 0,0 0 0 0 0,1 0 0 0 0,1 0 0 0 0,35 1 75 0 0,-21-3-13 0 0,-8 1-56 0 0,-6 1-5 0 0,0 0 1 0 0,1-1 0 0 0,-1 1-1 0 0,1-1 1 0 0,-1 0-1 0 0,0 0 1 0 0,0 0 0 0 0,0-1-1 0 0,5-2 1 0 0,30-15 46 0 0,4-7-31 0 0,-10-1 20 0 0,-26 21-33 0 0,18-23 46 0 0,-6 5 2 0 0,-2 0 0 0 0,21-43 0 0 0,-26 43-45 0 0,-1-1-1 0 0,-2-1 1 0 0,0 0 0 0 0,-2 0-1 0 0,5-39 1 0 0,-10 52-13 0 0,0 0 1 0 0,0 0 0 0 0,-2 0-1 0 0,0 0 1 0 0,0 0-1 0 0,-1 0 1 0 0,-1 0 0 0 0,0 0-1 0 0,0 0 1 0 0,-2 1-1 0 0,1 0 1 0 0,-2 0 0 0 0,-8-15-1 0 0,12 24-4 0 0,0-1 0 0 0,-1 1 1 0 0,1 0-1 0 0,-1-1 0 0 0,0 1 0 0 0,0 1 0 0 0,0-1 0 0 0,0 0 1 0 0,-1 1-1 0 0,1-1 0 0 0,-1 1 0 0 0,0 0 0 0 0,1 0 0 0 0,-1 1 1 0 0,0-1-1 0 0,0 1 0 0 0,0-1 0 0 0,0 1 0 0 0,0 1 0 0 0,-1-1 0 0 0,1 1 1 0 0,0-1-1 0 0,0 1 0 0 0,0 0 0 0 0,-1 1 0 0 0,1-1 0 0 0,0 1 1 0 0,0-1-1 0 0,0 1 0 0 0,0 1 0 0 0,0-1 0 0 0,0 0 0 0 0,0 1 1 0 0,0 0-1 0 0,0 0 0 0 0,1 0 0 0 0,-7 5 0 0 0,-7 8-540 0 0,0 0 0 0 0,1 1 0 0 0,1 1 0 0 0,0 1-1 0 0,1 0 1 0 0,-12 22 0 0 0,4-6-6439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47.68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560 357 919 0 0,'-19'-33'815'0'0,"13"23"-466"0"0,0-1 1 0 0,-12-14-1 0 0,15 22-252 0 0,0-1 0 0 0,-1 1 0 0 0,1 0 0 0 0,-1 0-1 0 0,0 0 1 0 0,0 1 0 0 0,0-1 0 0 0,0 1 0 0 0,0 0 0 0 0,-5-2-1 0 0,1 2 8 0 0,-1 0-1 0 0,1 0 0 0 0,0 1 1 0 0,0 0-1 0 0,-1 1 1 0 0,1 0-1 0 0,0 0 0 0 0,0 1 1 0 0,-1 0-1 0 0,1 0 0 0 0,0 1 1 0 0,0 0-1 0 0,0 0 0 0 0,0 1 1 0 0,-10 5-1 0 0,-11 6 423 0 0,0 2 0 0 0,-38 28 0 0 0,65-43-526 0 0,-7 5 0 0 0,0 1 0 0 0,0 0 0 0 0,0 1 0 0 0,1 0 0 0 0,0 1 0 0 0,0 0 0 0 0,1 0 0 0 0,-8 12 0 0 0,3 2 0 0 0,-4 21 0 0 0,3 8 11 0 0,10-29 32 0 0,-1 34 50 0 0,7-1 2 0 0,-1-38-86 0 0,-2-14-2 0 0,0-1 0 0 0,1 1 0 0 0,-1 0 1 0 0,1-1-1 0 0,2 7 0 0 0,13 43 14 0 0,-15-51-17 0 0,-1 0 0 0 0,1 0 0 0 0,0 0 0 0 0,-1 0-1 0 0,1 0 1 0 0,0 0 0 0 0,0 0 0 0 0,1 0 0 0 0,-1 0 0 0 0,2 2 0 0 0,37 45 6 0 0,-30-39-10 0 0,0 0 0 0 0,19 14 0 0 0,-19-17 0 0 0,1 1 0 0 0,0-1 0 0 0,0-1 0 0 0,0 0 0 0 0,24 9 0 0 0,-25-13 72 0 0,1 0-1 0 0,0-1 0 0 0,-1 0 0 0 0,1 0 0 0 0,0-1 0 0 0,0-1 0 0 0,-1 0 0 0 0,1 0 1 0 0,0-1-1 0 0,-1 0 0 0 0,14-5 0 0 0,-2-1 220 0 0,0-1 1 0 0,0-1-1 0 0,-1 0 1 0 0,21-15-1 0 0,-22 11-235 0 0,1 0 0 0 0,-2-1 0 0 0,0-1 0 0 0,23-26 0 0 0,-31 29-12 0 0,0-1 0 0 0,-1 0 0 0 0,-1-1 1 0 0,0 0-1 0 0,-1 0 0 0 0,0-1 0 0 0,5-18 0 0 0,-5 14 387 0 0,-2-1 1 0 0,-1 0-1 0 0,-1 0 0 0 0,0-1 0 0 0,1-40 0 0 0,-6 51-279 0 0,1 0 0 0 0,-1 0-1 0 0,-1 0 1 0 0,0 1 0 0 0,-1-1 0 0 0,0 1 0 0 0,0-1-1 0 0,-1 1 1 0 0,0 0 0 0 0,-1 0 0 0 0,0 1 0 0 0,-1-1-1 0 0,-11-13 1 0 0,8 12-79 0 0,0 1 0 0 0,-1 0 0 0 0,-1 0 1 0 0,0 1-1 0 0,0 0 0 0 0,-1 1 0 0 0,0 1 0 0 0,0 0 0 0 0,-1 0 0 0 0,1 1 0 0 0,-16-5 0 0 0,18 8-64 0 0,1 1-1 0 0,0 0 1 0 0,-1 0 0 0 0,0 1-1 0 0,1 0 1 0 0,-1 0-1 0 0,0 1 1 0 0,1 1 0 0 0,-1-1-1 0 0,0 2 1 0 0,1-1 0 0 0,-1 1-1 0 0,1 1 1 0 0,-1 0-1 0 0,1 0 1 0 0,0 1 0 0 0,-8 4-1 0 0,3 1-13 0 0,1 0 0 0 0,0 0 0 0 0,1 1 1 0 0,0 1-1 0 0,1 0 0 0 0,0 1 0 0 0,0 0 0 0 0,2 0 0 0 0,-1 1 0 0 0,2 1 0 0 0,0-1 0 0 0,-10 23 0 0 0,5-4-5 0 0,-3 21-33 0 0,6 8 32 0 0,9-42 11 0 0,1 28 0 0 0,1-32 0 0 0,1 0 0 0 0,6 27 0 0 0,-3-26-3 0 0,0 0 0 0 0,1 0 0 0 0,12 22 0 0 0,-12-28-5 0 0,0 0 0 0 0,1-1 0 0 0,0 0 0 0 0,1 0 0 0 0,12 11 0 0 0,-8-9 7 0 0,0-1-1 0 0,1-1 0 0 0,1 0 0 0 0,-1 0 1 0 0,2-2-1 0 0,18 9 0 0 0,-19-11 7 0 0,0 0-1 0 0,1-1 1 0 0,0-1 0 0 0,-1 0-1 0 0,1-1 1 0 0,0-1-1 0 0,0 0 1 0 0,0-1-1 0 0,0-1 1 0 0,0 0 0 0 0,0-1-1 0 0,0 0 1 0 0,20-7-1 0 0,-24 5 0 0 0,0 0-1 0 0,0 0 1 0 0,-1-1-1 0 0,1-1 1 0 0,-1 1 0 0 0,-1-2-1 0 0,1 1 1 0 0,-1-2-1 0 0,0 1 1 0 0,-1-1-1 0 0,1 0 1 0 0,-2-1-1 0 0,1 0 1 0 0,-1 0 0 0 0,-1 0-1 0 0,1-1 1 0 0,8-21-1 0 0,-6 9-3 0 0,-2-1 0 0 0,-1 0 0 0 0,0 0 0 0 0,-2 0 0 0 0,0-1 0 0 0,-1-40 0 0 0,-3 21 0 0 0,-2-1 0 0 0,-14-75 0 0 0,13 101 6 0 0,-1 0 1 0 0,-1 0-1 0 0,0 0 0 0 0,-2 1 0 0 0,0 0 0 0 0,-18-31 0 0 0,20 41 27 0 0,1 1-1 0 0,0 0 0 0 0,-1 1 0 0 0,0-1 1 0 0,-1 1-1 0 0,1 0 0 0 0,-1 0 0 0 0,0 1 1 0 0,0-1-1 0 0,0 1 0 0 0,-1 1 0 0 0,1-1 1 0 0,-1 1-1 0 0,0 0 0 0 0,0 1 0 0 0,0 0 1 0 0,0 0-1 0 0,0 0 0 0 0,-15 0 0 0 0,10 2-21 0 0,-1 0-1 0 0,1 1 0 0 0,0 1 0 0 0,0 0 1 0 0,0 0-1 0 0,1 1 0 0 0,-1 1 1 0 0,1 0-1 0 0,-1 1 0 0 0,1 0 1 0 0,-16 11-1 0 0,11-7-21 0 0,0 2 0 0 0,2 0 0 0 0,-1 1 1 0 0,2 0-1 0 0,-1 2 0 0 0,-21 27 0 0 0,19-17 11 0 0,0 6 0 0 0,10-17 0 0 0,-9 28 0 0 0,10-23 0 0 0,1 0 0 0 0,-2 25 0 0 0,5-24-4 0 0,0 0-1 0 0,4 28 1 0 0,8 23-60 0 0,-10-67 56 0 0,-1 1 0 0 0,1-1 0 0 0,0 0 0 0 0,0 0 0 0 0,0 0 0 0 0,2 4 0 0 0,27 48-3 0 0,-25-48 11 0 0,0 1 0 0 0,1-1 0 0 0,0 0 0 0 0,12 10 0 0 0,-14-13 0 0 0,0-1 1 0 0,0 0-1 0 0,1 0 0 0 0,0-1 0 0 0,-1 1 1 0 0,1-1-1 0 0,0 0 0 0 0,0 0 0 0 0,0-1 1 0 0,0 0-1 0 0,0 0 0 0 0,0 0 0 0 0,1 0 1 0 0,5 0-1 0 0,-4-2-1 0 0,0 1 0 0 0,1-1 0 0 0,-1-1 0 0 0,0 1 0 0 0,0-1 1 0 0,0 0-1 0 0,0-1 0 0 0,0 1 0 0 0,7-6 0 0 0,-1 1 8 0 0,-1-1-1 0 0,0 0 1 0 0,-1-1-1 0 0,0 0 1 0 0,0-1-1 0 0,-1-1 1 0 0,0 1-1 0 0,-1-2 1 0 0,12-16-1 0 0,-13 15-2 0 0,0-1 0 0 0,-1 0 0 0 0,-1 0-1 0 0,0-1 1 0 0,-1 0 0 0 0,0 0 0 0 0,-1 0 0 0 0,-1 0-1 0 0,0-1 1 0 0,-1 1 0 0 0,-1-1 0 0 0,-1 0 0 0 0,0 0-1 0 0,-1 1 1 0 0,0-1 0 0 0,-1 0 0 0 0,-1 1 0 0 0,-1 0-1 0 0,-9-27 1 0 0,7 26 31 0 0,-1 0 0 0 0,-1 0-1 0 0,0 1 1 0 0,-1 0 0 0 0,-1 1-1 0 0,0 0 1 0 0,-1 0 0 0 0,-1 1-1 0 0,0 0 1 0 0,0 1 0 0 0,-28-20-1 0 0,31 26-15 0 0,1 1 0 0 0,-1 0 0 0 0,-1 0 0 0 0,1 1 0 0 0,-1 0 0 0 0,1 1 0 0 0,-1 0 0 0 0,0 0-1 0 0,0 1 1 0 0,-1 0 0 0 0,1 1 0 0 0,0 0 0 0 0,0 1 0 0 0,-1 0 0 0 0,1 1 0 0 0,0 0 0 0 0,-1 0 0 0 0,1 1 0 0 0,0 0-1 0 0,0 1 1 0 0,-13 6 0 0 0,-4 3-27 0 0,0 1 0 0 0,1 1 0 0 0,-38 28 0 0 0,49-31 4 0 0,1 0 0 0 0,1 1 0 0 0,0 0 0 0 0,1 1 0 0 0,0 1 0 0 0,1 0 0 0 0,-12 19 0 0 0,12-11 4 0 0,2 7 0 0 0,7-17 0 0 0,1 0 0 0 0,0 0 0 0 0,1 13 0 0 0,9 36-12 0 0,-8-59 6 0 0,-1 1 0 0 0,1 0 0 0 0,0 0 0 0 0,0-1 0 0 0,0 1 0 0 0,0-1 0 0 0,2 4 0 0 0,-3-6 6 0 0,9 18-6 0 0,17 24 0 0 0,-16-29 6 0 0,1 0 0 0 0,0-1 0 0 0,15 12 0 0 0,-16-15 0 0 0,1-1 0 0 0,0 0 0 0 0,13 7 0 0 0,-11-8-4 0 0,0-1-1 0 0,0 0 1 0 0,0-1-1 0 0,1 0 0 0 0,0-1 1 0 0,0 0-1 0 0,0-1 1 0 0,1-1-1 0 0,-1 0 1 0 0,1-1-1 0 0,-1-1 0 0 0,1 0 1 0 0,14-3-1 0 0,-10-1 5 0 0,0-1-1 0 0,-1-1 0 0 0,0 0 1 0 0,0-2-1 0 0,0 0 1 0 0,-1-1-1 0 0,22-15 1 0 0,-19 9 9 0 0,0 0 1 0 0,-1-1 0 0 0,-1-1-1 0 0,0-1 1 0 0,19-25 0 0 0,-29 33-5 0 0,-1 0 1 0 0,-1-1 0 0 0,0 1-1 0 0,0-1 1 0 0,-1 0 0 0 0,0-1-1 0 0,6-22 1 0 0,-10 25-4 0 0,1 1 0 0 0,-1-1 1 0 0,-1 0-1 0 0,1 1 0 0 0,-1-1 0 0 0,-1 0 1 0 0,0 1-1 0 0,0-1 0 0 0,-1 1 0 0 0,0-1 1 0 0,0 1-1 0 0,-4-9 0 0 0,-6-9-2 0 0,0 1 0 0 0,-2 0 0 0 0,-1 0 0 0 0,-1 2 0 0 0,-1 0 0 0 0,-1 1 0 0 0,-27-26 0 0 0,40 43 1 0 0,-1 0 0 0 0,1 0-1 0 0,-1 1 1 0 0,-1 0 0 0 0,1 0 0 0 0,-1 0-1 0 0,1 1 1 0 0,-1 0 0 0 0,0 0-1 0 0,0 1 1 0 0,0 0 0 0 0,-1 0 0 0 0,-10-1-1 0 0,9 2 2 0 0,0 1 0 0 0,0 1 0 0 0,0-1 0 0 0,1 1 0 0 0,-1 1 0 0 0,0 0 0 0 0,1 0 0 0 0,0 0 0 0 0,-1 1 0 0 0,-10 6 0 0 0,6-2 1 0 0,0 0-1 0 0,0 2 0 0 0,1-1 0 0 0,0 2 1 0 0,0-1-1 0 0,1 2 0 0 0,0-1 1 0 0,1 2-1 0 0,1-1 0 0 0,0 1 0 0 0,0 1 1 0 0,1 0-1 0 0,-7 14 0 0 0,3 0-12 0 0,-5 21-33 0 0,11-25 38 0 0,-5 25-1 0 0,9-33 6 0 0,1-1 0 0 0,0 1 0 0 0,1 15 0 0 0,1-20 0 0 0,0-1 0 0 0,1 1 0 0 0,0-1 0 0 0,0 0 0 0 0,6 16 0 0 0,-2-13 0 0 0,0-1 0 0 0,0 1 0 0 0,1-1 0 0 0,10 13 0 0 0,-8-15 0 0 0,-1 1 0 0 0,2-1 0 0 0,12 10 0 0 0,20 10 0 0 0,-1-7 0 0 0,-28-16-5 0 0,1 0 0 0 0,0 0-1 0 0,0-2 1 0 0,0 0 0 0 0,30 5-1 0 0,-35-8 3 0 0,1-1 0 0 0,-1 0 1 0 0,1 0-1 0 0,-1-1 0 0 0,0 0 0 0 0,1 0 0 0 0,-1-1 0 0 0,0-1 0 0 0,0 0 0 0 0,14-5 0 0 0,-13 3 5 0 0,-1 0 1 0 0,0-1-1 0 0,1 0 0 0 0,-2-1 0 0 0,1 0 0 0 0,-1 0 0 0 0,0 0 0 0 0,0-1 0 0 0,-1 0 1 0 0,0-1-1 0 0,-1 0 0 0 0,0 0 0 0 0,0 0 0 0 0,5-13 0 0 0,-8 15 0 0 0,0-1-1 0 0,0 0 1 0 0,-1 0 0 0 0,0 0-1 0 0,0 0 1 0 0,-1 0-1 0 0,0 0 1 0 0,0 0 0 0 0,-1-1-1 0 0,0 1 1 0 0,0 0-1 0 0,-1 0 1 0 0,0 0 0 0 0,-1-1-1 0 0,0 1 1 0 0,0 0-1 0 0,-1 1 1 0 0,0-1 0 0 0,-5-10-1 0 0,-1 2 4 0 0,-1 1-1 0 0,0 0 1 0 0,-1 0 0 0 0,-1 1-1 0 0,-1 0 1 0 0,1 1-1 0 0,-2 1 1 0 0,0 0-1 0 0,-1 0 1 0 0,0 2 0 0 0,0 0-1 0 0,-1 0 1 0 0,-26-10-1 0 0,33 17 1 0 0,0 0-1 0 0,0 1 1 0 0,0 0-1 0 0,-1 1 1 0 0,1 0-1 0 0,0 0 1 0 0,-1 1-1 0 0,1 0 1 0 0,0 1 0 0 0,-14 2-1 0 0,10 0-8 0 0,1 1 1 0 0,-1 0-1 0 0,1 0 0 0 0,0 1 0 0 0,1 1 1 0 0,-22 13-1 0 0,13-4 1 0 0,1 0 0 0 0,1 1 0 0 0,0 1 0 0 0,1 1 0 0 0,1 0 0 0 0,1 1 0 0 0,-22 35 0 0 0,13-8-7 0 0,12-12-33 0 0,7-12 38 0 0,-4 27-1 0 0,7-28 6 0 0,1 1 0 0 0,1 21 0 0 0,1-24 0 0 0,1 0 0 0 0,8 29 0 0 0,-8-38 0 0 0,2 0 0 0 0,-1 0 0 0 0,1 0 0 0 0,1 0 0 0 0,6 11 0 0 0,-5-13-2 0 0,-1-1 0 0 0,1 0 0 0 0,1 0 0 0 0,8 8 0 0 0,-10-11 1 0 0,0 0 1 0 0,0 0 0 0 0,1-1 0 0 0,-1 0 0 0 0,1 0 0 0 0,-1 0 0 0 0,1 0 0 0 0,0-1-1 0 0,0 0 1 0 0,1-1 0 0 0,-1 1 0 0 0,0-1 0 0 0,0 0 0 0 0,1 0 0 0 0,-1-1-1 0 0,1 0 1 0 0,-1 0 0 0 0,0-1 0 0 0,7-1 0 0 0,3-1 2 0 0,-1-1 0 0 0,0-1 0 0 0,0 0 0 0 0,0-1-1 0 0,-1-1 1 0 0,14-8 0 0 0,10-7 240 0 0,-2 0 0 0 0,-1-3 0 0 0,54-48 0 0 0,-75 60-154 0 0,0-1 0 0 0,-1-1 0 0 0,-1 0 0 0 0,0 0 0 0 0,-1-2 0 0 0,-1 1 0 0 0,-1-1 0 0 0,0-1 0 0 0,-1 1 0 0 0,8-28 0 0 0,-14 35-88 0 0,0 1 0 0 0,-1 0 0 0 0,0-1 0 0 0,-1 1 0 0 0,0-1 0 0 0,0 1 0 0 0,-1 0 0 0 0,0-1 0 0 0,-1 1 0 0 0,0 0 0 0 0,-1 0 0 0 0,1 0 0 0 0,-2 0 0 0 0,1 0 0 0 0,-1 0 0 0 0,-1 1 0 0 0,-5-9 0 0 0,3 7 0 0 0,1 1 0 0 0,-2 0 0 0 0,1 0 0 0 0,-1 1 0 0 0,-1-1 0 0 0,1 2 0 0 0,-1-1 0 0 0,-1 1 0 0 0,1 1 0 0 0,-1 0 0 0 0,-1 0 0 0 0,1 1 0 0 0,-18-7 0 0 0,18 10-2 0 0,1 0 0 0 0,-1 0 0 0 0,0 1-1 0 0,0 0 1 0 0,0 0 0 0 0,1 2 0 0 0,-1-1-1 0 0,0 1 1 0 0,0 0 0 0 0,0 1 0 0 0,1 0 0 0 0,-1 1-1 0 0,1 0 1 0 0,0 0 0 0 0,0 1 0 0 0,0 0-1 0 0,-11 7 1 0 0,-5 5-6 0 0,1 1 0 0 0,1 0 0 0 0,1 2 0 0 0,-32 34 0 0 0,50-49 8 0 0,-3 3-5 0 0,1-1 0 0 0,0 1 0 0 0,0 0 1 0 0,0 1-1 0 0,1 0 0 0 0,0-1 0 0 0,1 1 0 0 0,-1 1 1 0 0,2-1-1 0 0,-6 18 0 0 0,6-16 2 0 0,1 1 1 0 0,0 0-1 0 0,-1 11 0 0 0,3-13 3 0 0,0 0 0 0 0,1 1 0 0 0,0-1 0 0 0,0 0 0 0 0,1 0 0 0 0,3 13 0 0 0,-1-13 0 0 0,0 0 0 0 0,0 0 0 0 0,1 0 0 0 0,10 14 0 0 0,-12-19 0 0 0,0 0 0 0 0,1-1 0 0 0,-1 1 0 0 0,1-1 0 0 0,0 0 0 0 0,-1 0 0 0 0,2 0 0 0 0,-1-1 0 0 0,0 0 0 0 0,0 1 0 0 0,1-1 0 0 0,-1-1 0 0 0,1 1 0 0 0,-1-1 0 0 0,1 1 0 0 0,7 0 0 0 0,-4-1 0 0 0,1-1 0 0 0,-1 0 0 0 0,1 0 0 0 0,-1 0 0 0 0,0-1 0 0 0,1 0 0 0 0,-1-1 0 0 0,0 0 0 0 0,1 0 0 0 0,-1-1 0 0 0,0 0 0 0 0,-1-1 0 0 0,15-7 0 0 0,-9 3 0 0 0,0-1 0 0 0,-1 0 0 0 0,1 0 0 0 0,-2-1 0 0 0,1-1 0 0 0,16-21 0 0 0,-23 25 3 0 0,0 0 0 0 0,0 0-1 0 0,-1-1 1 0 0,0 0 0 0 0,-1 0-1 0 0,0 0 1 0 0,0 0 0 0 0,-1 0-1 0 0,0 0 1 0 0,0-1 0 0 0,0 1-1 0 0,-2-1 1 0 0,1 1 0 0 0,-1-1-1 0 0,0 0 1 0 0,0 1 0 0 0,-1-1-1 0 0,-1 1 1 0 0,1-1 0 0 0,-1 1-1 0 0,-1 0 1 0 0,0 0 0 0 0,-5-12-1 0 0,4 12 1 0 0,0 0 0 0 0,-1 0 0 0 0,1 0 0 0 0,-2 0 0 0 0,1 1 0 0 0,-1 0 0 0 0,-1 0-1 0 0,1 0 1 0 0,-1 1 0 0 0,0 0 0 0 0,-1 1 0 0 0,1-1 0 0 0,-1 1 0 0 0,0 1 0 0 0,0-1 0 0 0,-1 1 0 0 0,1 1 0 0 0,-1 0-1 0 0,0 0 1 0 0,0 1 0 0 0,-14-3 0 0 0,11 5-3 0 0,0-1 0 0 0,1 2 0 0 0,-1 0 0 0 0,1 0 0 0 0,-1 1 0 0 0,1 0 0 0 0,0 1 0 0 0,0 0 0 0 0,0 1 0 0 0,-15 7 0 0 0,6-1 0 0 0,0 2 0 0 0,0 0 0 0 0,1 1 0 0 0,-23 20 0 0 0,34-25-8 0 0,0-1 0 0 0,1 1 0 0 0,0 1 0 0 0,0-1 0 0 0,1 1 0 0 0,0 1 0 0 0,-8 15 0 0 0,8-9-2 0 0,3-3-33 0 0,-4 37 32 0 0,6-42 11 0 0,1 0 0 0 0,1 0 0 0 0,-1-1 0 0 0,2 1 0 0 0,-1 0 0 0 0,1-1 0 0 0,2 8 0 0 0,0-6 0 0 0,-1-1 0 0 0,2 1 0 0 0,-1-1 0 0 0,1 0 0 0 0,0-1 0 0 0,9 10 0 0 0,-8-10 0 0 0,2 0 0 0 0,-1 0 0 0 0,1-1 0 0 0,0 0 0 0 0,0 0 0 0 0,1-1 0 0 0,-1 0 0 0 0,1-1 0 0 0,0 0 0 0 0,1 0 0 0 0,-1-1 0 0 0,1 0 0 0 0,-1-1 0 0 0,1 0 0 0 0,0 0 0 0 0,0-1 0 0 0,15 0 0 0 0,-16-1 0 0 0,0 0 0 0 0,-1-1 0 0 0,1 0 0 0 0,-1-1 0 0 0,0 0 0 0 0,1 0 0 0 0,-1 0 0 0 0,0-1 0 0 0,0-1 0 0 0,0 1 0 0 0,-1-1 0 0 0,1-1 0 0 0,-1 1 0 0 0,0-1 0 0 0,0 0 0 0 0,-1-1 0 0 0,0 0 0 0 0,0 0 0 0 0,0 0 0 0 0,6-9 0 0 0,-8 8 0 0 0,1 0 0 0 0,-1-1 0 0 0,0 0 0 0 0,-1 0 0 0 0,0 0 0 0 0,0 0 0 0 0,-1-1 0 0 0,0 1 0 0 0,0-1 0 0 0,-1 1 0 0 0,0-1 0 0 0,-1 0 0 0 0,-1-14 0 0 0,1 18 0 0 0,-1 0 0 0 0,1 1 0 0 0,-1-1 0 0 0,-1 1 0 0 0,1-1 0 0 0,-1 1 0 0 0,0-1 0 0 0,0 1 0 0 0,0 0 0 0 0,0 0 0 0 0,-1 0 0 0 0,1 0 0 0 0,-1 0 0 0 0,0 0 0 0 0,-1 1 0 0 0,1-1 0 0 0,0 1 0 0 0,-1 0 0 0 0,0 0 0 0 0,0 1 0 0 0,0-1 0 0 0,0 1 0 0 0,0 0 0 0 0,0 0 0 0 0,-1 0 0 0 0,-5-2 0 0 0,-1 1 0 0 0,0 1 0 0 0,0 0 0 0 0,0 1 0 0 0,0 0 0 0 0,-1 0 0 0 0,1 1 0 0 0,0 1 0 0 0,0 0 0 0 0,0 0 0 0 0,0 1 0 0 0,0 1 0 0 0,0 0 0 0 0,-15 5 0 0 0,14-2 0 0 0,0 0 0 0 0,0 0 0 0 0,0 1 0 0 0,1 0 0 0 0,0 1 0 0 0,0 0 0 0 0,1 1 0 0 0,0 0 0 0 0,1 1 0 0 0,-15 19 0 0 0,9-5 0 0 0,-5 17 0 0 0,3 11 0 0 0,13-38 0 0 0,2 0 0 0 0,0-1 0 0 0,0 16 0 0 0,2-21 0 0 0,0 0 0 0 0,0 1 0 0 0,1-1 0 0 0,1 0 0 0 0,-1 0 0 0 0,1 0 0 0 0,5 11 0 0 0,-3-9 0 0 0,1-1 0 0 0,0 0 0 0 0,1 0 0 0 0,13 15 0 0 0,-17-21-5 0 0,1 0 0 0 0,0 0 0 0 0,0-1 0 0 0,0 1 0 0 0,0-1 0 0 0,0 0 0 0 0,0 0 0 0 0,1 0 0 0 0,-1 0 0 0 0,1-1 0 0 0,-1 1 0 0 0,1-1 0 0 0,4 1 0 0 0,-1-1-28 0 0,1 0-1 0 0,0 0 0 0 0,0-1 1 0 0,9 0-1 0 0,-8-1-4 0 0,4 0-280 0 0,0 0 1 0 0,-1-1-1 0 0,1-1 0 0 0,0 0 0 0 0,21-9 1 0 0,-10 3-1005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05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1 517 919 0 0,'-1'-3'341'0'0,"1"1"0"0"0,0 0 0 0 0,0 0-1 0 0,0-1 1 0 0,1 1 0 0 0,-1 0 0 0 0,0 0-1 0 0,1-1 1 0 0,0 1 0 0 0,-1 0 0 0 0,1 0-1 0 0,0 0 1 0 0,0 0 0 0 0,0 0 0 0 0,0 0-1 0 0,0 0 1 0 0,1 0 0 0 0,-1 1-1 0 0,1-1 1 0 0,1-1 0 0 0,7-8 1923 0 0,0 2 0 0 0,14-11 0 0 0,-3 3-213 0 0,-8 5-1663 0 0,0-1-1 0 0,-2 0 1 0 0,1-1 0 0 0,-1 0 0 0 0,-1-1-1 0 0,-1 0 1 0 0,0 0 0 0 0,-1-1 0 0 0,-1 0-1 0 0,7-20 1 0 0,-6 14-291 0 0,-1-1 0 0 0,-1 0 0 0 0,-2 0 0 0 0,0-1 0 0 0,-1 1 0 0 0,-1-1 0 0 0,-2-37 0 0 0,-3 50-48 0 0,-2 10 26 0 0,4 1-69 0 0,1 1-1 0 0,-1-1 1 0 0,0 1-1 0 0,1 0 1 0 0,-1 0-1 0 0,0-1 1 0 0,1 1 0 0 0,-1 0-1 0 0,1 0 1 0 0,0 0-1 0 0,-1 0 1 0 0,1-1-1 0 0,0 1 1 0 0,-1 0-1 0 0,1 0 1 0 0,0 0 0 0 0,0 1-1 0 0,-4 29 65 0 0,1-1 1 0 0,2 1-1 0 0,1-1 1 0 0,5 33-1 0 0,-1 60 138 0 0,-6-74-193 0 0,2-16-15 0 0,-2 0 1 0 0,-9 55-1 0 0,9-82 0 0 0,1 1 0 0 0,-1-1 0 0 0,0 0 0 0 0,0 0 0 0 0,-1 1 0 0 0,1-1 0 0 0,-2-1 0 0 0,-5 11 0 0 0,8-16 0 0 0,0 1 0 0 0,1-1 0 0 0,-1 0 0 0 0,1 1 0 0 0,-1-1 0 0 0,0 0 0 0 0,1 0 0 0 0,-1 1 0 0 0,0-1 0 0 0,1 0 0 0 0,-1 0 0 0 0,0 0 0 0 0,1 0 0 0 0,-1 0 0 0 0,0 0 0 0 0,1 0 0 0 0,-1 0 0 0 0,0 0 0 0 0,1-1 0 0 0,-2 1 0 0 0,-17-7 0 0 0,7 3 0 0 0,-12 3 0 0 0,24 1 0 0 0,0 0 0 0 0,0 0 0 0 0,0 0 0 0 0,0 0 0 0 0,0 0 0 0 0,0 0 0 0 0,0 0 0 0 0,0 0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0 0 0 0,0 0 0 0 0,15 1 0 0 0,38 3 39 0 0,-40-2 137 0 0,1-1 0 0 0,-1 0 1 0 0,26-2-1 0 0,-11-6-144 0 0,-23 6-28 0 0,0-1 0 0 0,1 1 0 0 0,-1 0 0 0 0,0 0 0 0 0,0 1 0 0 0,1-1 0 0 0,8 1 0 0 0,-14 0-11 0 0,0 0 1 0 0,1 0-1 0 0,-1 0 0 0 0,0 0 1 0 0,0 0-1 0 0,0 0 0 0 0,1 0 1 0 0,-1 0-1 0 0,0 0 0 0 0,0 1 1 0 0,0-1-1 0 0,0 0 0 0 0,1 0 1 0 0,-1 0-1 0 0,0 0 0 0 0,0 0 1 0 0,0 0-1 0 0,0 0 0 0 0,0 0 1 0 0,1 0-1 0 0,-1 1 0 0 0,0-1 1 0 0,0 0-1 0 0,0 0 0 0 0,0 0 1 0 0,0 0-1 0 0,0 0 0 0 0,1 1 1 0 0,-1-1-1 0 0,0 0 0 0 0,0 0 1 0 0,0 0-1 0 0,0 0 0 0 0,0 1 1 0 0,0-1-1 0 0,0 0 0 0 0,0 0 1 0 0,0 0-1 0 0,0 0 0 0 0,0 1 1 0 0,0-1-1 0 0,-2 5-3498 0 0,-2 3-6598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51.69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1325 468 1839 0 0,'0'-8'93'0'0,"-9"-214"4950"0"0,8 216-4802 0 0,0-1-1 0 0,0 1 0 0 0,-1-1 1 0 0,0 1-1 0 0,0 0 0 0 0,0-1 0 0 0,-1 1 1 0 0,0 0-1 0 0,0 1 0 0 0,-1-1 1 0 0,0 0-1 0 0,0 1 0 0 0,-6-7 1 0 0,3 5-85 0 0,-1 1 1 0 0,-1-1-1 0 0,1 1 0 0 0,-1 0 1 0 0,0 1-1 0 0,-1 0 1 0 0,-15-5-1 0 0,-8-2 365 0 0,1 2 0 0 0,-58-11-1 0 0,-70 1-106 0 0,129 17-413 0 0,0 3-1 0 0,-59 5 0 0 0,-60 21-14 0 0,138-25 0 0 0,-1 0 0 0 0,0-1-1 0 0,0 0 1 0 0,1-1 0 0 0,-1 0 0 0 0,0-1 0 0 0,-22-7 0 0 0,-7 0-4 0 0,-50-13 18 0 0,30 6 0 0 0,57 15-1 0 0,1 1-1 0 0,-1 0 1 0 0,1 0-1 0 0,-1 0 1 0 0,1 0 0 0 0,-1 1-1 0 0,0 0 1 0 0,1-1-1 0 0,0 2 1 0 0,-1-1-1 0 0,1 1 1 0 0,0-1-1 0 0,0 1 1 0 0,-1 0-1 0 0,1 1 1 0 0,1-1-1 0 0,-1 1 1 0 0,0-1-1 0 0,-6 7 1 0 0,-5 6-10 0 0,1 0-1 0 0,-25 34 1 0 0,32-40 10 0 0,-7 11 1 0 0,1 1 0 0 0,-12 23 0 0 0,16-20 0 0 0,-5 27 0 0 0,11-32 0 0 0,-2 28 0 0 0,4-23 0 0 0,3 27 0 0 0,6 15-10 0 0,-3-38-33 0 0,8 41 32 0 0,0 12 11 0 0,-1-3 0 0 0,-2 5 0 0 0,-4-10 0 0 0,-1 1 0 0 0,0 4 0 0 0,5 0 0 0 0,-1-3 0 0 0,-2-3 0 0 0,-1 0 0 0 0,-4 0 0 0 0,-4 0 0 0 0,-5-7 0 0 0,-5-7 0 0 0,-4-4 0 0 0,1-1 0 0 0,3 7 0 0 0,4 6 11 0 0,1 3 32 0 0,-1-8-33 0 0,-1 0-10 0 0,9-45 0 0 0,0-1 0 0 0,2 19 0 0 0,7 24 38 0 0,-7-46 374 0 0,0-1-182 0 0,10 55 56 0 0,-5-17-276 0 0,-1 12-10 0 0,2 7 0 0 0,5-13 11 0 0,-5-33 32 0 0,11 38-33 0 0,-13-39-10 0 0,4 30 0 0 0,-9-36 0 0 0,0 0 0 0 0,-1 18 0 0 0,-5 16 11 0 0,-2-13 43 0 0,6-32-47 0 0,0 0-1 0 0,0 0 1 0 0,1 1-1 0 0,0-1 1 0 0,-1 0-1 0 0,1 0 1 0 0,1 8 0 0 0,2 41 3 0 0,6 10-10 0 0,-6-10 12 0 0,-3-42 47 0 0,-2-1-4 0 0,-5 31-27 0 0,6-30 145 0 0,-2-2-92 0 0,-6 28 3 0 0,7-28 128 0 0,0-1-100 0 0,-9 32-18 0 0,0-3-65 0 0,8-30 28 0 0,3-5-46 0 0,0-1 0 0 0,0 1 0 0 0,0 0 0 0 0,0 0 0 0 0,0 0 0 0 0,0 0 0 0 0,-1 0 0 0 0,1 0 0 0 0,-1 0 0 0 0,-1 2 0 0 0,1-1 70 0 0,0 0 0 0 0,0 0 0 0 0,0 0 0 0 0,1 0 0 0 0,-1 0 0 0 0,1 0 0 0 0,0 0 0 0 0,0 0 0 0 0,0 1 0 0 0,1 3 0 0 0,0 31 79 0 0,-1-28 66 0 0,-1-1-168 0 0,-7 34-46 0 0,-3-7-50 0 0,8-30-154 0 0,1-4-258 0 0,1-1 406 0 0,0-1 0 0 0,1 0 1 0 0,-1 1-1 0 0,1-1 0 0 0,-1 0 0 0 0,1 1 0 0 0,-1-1 0 0 0,0 0 0 0 0,1 0 0 0 0,-1 0 0 0 0,0 0 0 0 0,1 1 1 0 0,-1-1-1 0 0,1 0 0 0 0,-1 0 0 0 0,0 0 0 0 0,1 0 0 0 0,-1 0 0 0 0,0-1 0 0 0,1 1 0 0 0,-1 0 0 0 0,0 0 1 0 0,1 0-1 0 0,-1 0 0 0 0,1-1 0 0 0,-1 1 0 0 0,0 0 0 0 0,1-1 0 0 0,-1 1 0 0 0,1 0 0 0 0,-1-1 1 0 0,-1-1-214 0 0,1 0 1 0 0,-1 0 0 0 0,1 0-1 0 0,0 0 1 0 0,-1 0 0 0 0,1-1-1 0 0,0 1 1 0 0,0 0 0 0 0,0-5-1 0 0,-1 0-1055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52.61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27 317 1375 0 0,'0'0'860'0'0,"1"9"-764"0"0,1 23 3 0 0,-2-23 376 0 0,6-2-239 0 0,19 24 48 0 0,-18-23 849 0 0,0-8-561 0 0,23 1 17 0 0,-22 0 1 0 0,-3-3-13 0 0,5-3-172 0 0,1 0 0 0 0,-2-1-1 0 0,1 0 1 0 0,0-1 0 0 0,-1 1 0 0 0,13-14-1 0 0,-15 11-237 0 0,0 1-1 0 0,0-1 1 0 0,-1 0-1 0 0,-1-1 1 0 0,0 1-1 0 0,0-1 1 0 0,-1 0-1 0 0,0-1 1 0 0,-1 1 0 0 0,3-14-1 0 0,-4 17-125 0 0,-1-1 0 0 0,0 0 0 0 0,0 1 0 0 0,0-1 0 0 0,-1 0 0 0 0,-1 0 0 0 0,1 1 0 0 0,-1-1 0 0 0,-1 0 0 0 0,1 1 0 0 0,-1-1 0 0 0,-1 1 0 0 0,1 0 0 0 0,-1-1 0 0 0,-5-6 0 0 0,8 12 14 0 0,-1 0-1 0 0,0 1 0 0 0,0-1 0 0 0,0 0 1 0 0,-1 1-1 0 0,1-1 0 0 0,0 1 0 0 0,-1 0 1 0 0,1-1-1 0 0,-1 1 0 0 0,1 0 0 0 0,-1 0 1 0 0,1 0-1 0 0,-1 0 0 0 0,0 0 0 0 0,0 0 1 0 0,1 1-1 0 0,-1-1 0 0 0,0 0 0 0 0,0 1 1 0 0,0 0-1 0 0,0-1 0 0 0,0 1 0 0 0,0 0 1 0 0,1 0-1 0 0,-4 0 0 0 0,1 2 13 0 0,-1-1 1 0 0,1 1-1 0 0,0 0 1 0 0,0 0-1 0 0,-1 0 1 0 0,2 1-1 0 0,-1 0 0 0 0,0-1 1 0 0,0 1-1 0 0,1 1 1 0 0,0-1-1 0 0,0 0 0 0 0,0 1 1 0 0,-5 6-1 0 0,-10 17-55 0 0,-1 5-12 0 0,0 6 54 0 0,10-17-12 0 0,7-16 117 0 0,2-1-120 0 0,0-1-1 0 0,0 0 1 0 0,-1 0-1 0 0,1 0 1 0 0,-1 0-1 0 0,0 0 1 0 0,-1 4-1 0 0,0 1 23 0 0,0-1 201 0 0,5 3-190 0 0,8 28 14 0 0,-8-28-11 0 0,6-6 2 0 0,28 10 50 0 0,-28-11 22 0 0,-8-3-133 0 0,0-1 0 0 0,0 0 0 0 0,1 1 0 0 0,-1-1 0 0 0,0 1 0 0 0,0 0 0 0 0,1-1 0 0 0,-1 1 0 0 0,0 0 0 0 0,0 0 0 0 0,1-1 0 0 0,-1 1 0 0 0,2 1 0 0 0,-1-1 8 0 0,0 0-1 0 0,0-1 1 0 0,0 1 0 0 0,0 0-1 0 0,0 0 1 0 0,0-1-1 0 0,0 1 1 0 0,0-1-1 0 0,0 0 1 0 0,0 0-1 0 0,3-1 1 0 0,4-2 119 0 0,0-1-1 0 0,-1 0 1 0 0,1 0 0 0 0,-1-1-1 0 0,0 0 1 0 0,0-1 0 0 0,-1 1-1 0 0,13-16 1 0 0,-16 16-107 0 0,1 0-1 0 0,-1 0 1 0 0,-1-1-1 0 0,1 1 1 0 0,-1-1-1 0 0,0 0 1 0 0,-1 0-1 0 0,1 0 1 0 0,-1 0-1 0 0,-1 0 1 0 0,0-1-1 0 0,0 1 1 0 0,0-12-1 0 0,-1 6-20 0 0,-1 0 1 0 0,0 1-1 0 0,-1-1 0 0 0,-1 0 0 0 0,0 1 0 0 0,-5-14 0 0 0,6 19 32 0 0,-1 1 0 0 0,0 0 0 0 0,0 0-1 0 0,0 1 1 0 0,0-1 0 0 0,-1 1-1 0 0,0-1 1 0 0,0 1 0 0 0,-1 1-1 0 0,1-1 1 0 0,-1 0 0 0 0,0 1 0 0 0,-9-6-1 0 0,11 8-26 0 0,0 1 0 0 0,0 0-1 0 0,0-1 1 0 0,0 1 0 0 0,0 0-1 0 0,0 1 1 0 0,0-1 0 0 0,0 1-1 0 0,0-1 1 0 0,0 1 0 0 0,0 0-1 0 0,-1 0 1 0 0,1 0 0 0 0,-5 1-1 0 0,3 1-8 0 0,0-1-1 0 0,0 1 1 0 0,1 0-1 0 0,-1 0 1 0 0,0 0-1 0 0,1 0 1 0 0,0 1-1 0 0,-6 4 1 0 0,-1 2-25 0 0,0 1 1 0 0,1 1 0 0 0,0 0-1 0 0,1 0 1 0 0,-10 16 0 0 0,5-5-13 0 0,-3 14-22 0 0,4 7 36 0 0,5-7 2 0 0,7-18-33 0 0,4 33 32 0 0,-2-44 11 0 0,1 0 0 0 0,-1-1 0 0 0,1 1 0 0 0,0 0 0 0 0,1-1 0 0 0,5 12 0 0 0,-5-14 0 0 0,-1-1 0 0 0,1 1 0 0 0,0 0 0 0 0,-1-1 0 0 0,2 0 0 0 0,-1 0 0 0 0,0 0 0 0 0,1 0 0 0 0,-1-1 0 0 0,8 5 0 0 0,-8-5 1 0 0,1-1 0 0 0,0 0 0 0 0,0 1 0 0 0,0-1 1 0 0,-1-1-1 0 0,1 1 0 0 0,0-1 0 0 0,0 1 0 0 0,6-1 0 0 0,-5-1 28 0 0,0 1 0 0 0,-1-1 0 0 0,1 0 0 0 0,-1-1 0 0 0,1 1 0 0 0,-1-1 0 0 0,1 1 1 0 0,-1-2-1 0 0,0 1 0 0 0,0 0 0 0 0,0-1 0 0 0,0 1 0 0 0,0-1 0 0 0,0 0 0 0 0,-1-1 0 0 0,0 1 0 0 0,1-1 0 0 0,-1 1 0 0 0,5-9 1 0 0,-3 4 34 0 0,0-1 1 0 0,-1 0 0 0 0,0 0 0 0 0,0 0 0 0 0,-1-1 0 0 0,0 1-1 0 0,0-1 1 0 0,1-11 0 0 0,-3 14-50 0 0,0 0 0 0 0,-1 0-1 0 0,0-1 1 0 0,0 1 0 0 0,-1 0 0 0 0,1-1 0 0 0,-1 1-1 0 0,-1 0 1 0 0,0 0 0 0 0,0 0 0 0 0,0 0-1 0 0,-4-7 1 0 0,6 13-14 0 0,-1 1-1 0 0,1-1 0 0 0,-1 0 1 0 0,1 1-1 0 0,-1-1 1 0 0,0 1-1 0 0,1-1 0 0 0,-1 0 1 0 0,0 1-1 0 0,1 0 0 0 0,-1-1 1 0 0,0 1-1 0 0,1-1 1 0 0,-1 1-1 0 0,0 0 0 0 0,0-1 1 0 0,0 1-1 0 0,1 0 1 0 0,-1 0-1 0 0,0 0 0 0 0,0 0 1 0 0,0-1-1 0 0,1 1 1 0 0,-1 0-1 0 0,0 0 0 0 0,0 1 1 0 0,0-1-1 0 0,0 0 0 0 0,1 0 1 0 0,-1 0-1 0 0,0 1 1 0 0,0-1-1 0 0,0 0 0 0 0,0 1 1 0 0,-3 1 13 0 0,0 1-1 0 0,0-1 1 0 0,0 1 0 0 0,1 0-1 0 0,-4 3 1 0 0,-7 8 50 0 0,-7 11-48 0 0,-2 6-16 0 0,15-22-6 0 0,5-5-6 0 0,0-1 1 0 0,0 1 0 0 0,0 0 0 0 0,1 0 0 0 0,-3 7 0 0 0,-13 26-240 0 0,15-31 100 0 0,1-2-11 0 0,0-1 1 0 0,1 1-1 0 0,-1-1 1 0 0,1 1 0 0 0,0 0-1 0 0,-1 5 1 0 0,-4 17-1723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54.23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0 5527 0 0,'0'0'2291'0'0,"8"4"-1894"0"0,26 10 3 0 0,-25-11 238 0 0,-2 5-556 0 0,24 22 49 0 0,-23-23 1114 0 0,-1 2-753 0 0,2 2-271 0 0,19 22 2130 0 0,-23-22-1887 0 0,16 35-72 0 0,-16-34 362 0 0,-2-1-413 0 0,10 32-12 0 0,-9-33 297 0 0,0 1-458 0 0,12 34-59 0 0,-12-33-12 0 0,0-1-5 0 0,14 33-17 0 0,-13-33 210 0 0,1-1-47 0 0,21 31 8 0 0,-20-31 260 0 0,-4-4-419 0 0,0-1 1 0 0,0 1 0 0 0,1-1-1 0 0,4 6 1 0 0,0-1 0 0 0,-2-2 331 0 0,-1 1-286 0 0,17 27-5 0 0,-16-27 78 0 0,-1-1-140 0 0,28 42 52 0 0,-4-7-108 0 0,6 10-10 0 0,-4-10 30 0 0,-25-35 508 0 0,1-2-355 0 0,23 17-72 0 0,-22-17 43 0 0,1-3-94 0 0,35 16-48 0 0,-33-14-12 0 0,-1 2 0 0 0,19 14 0 0 0,11 15 11 0 0,-32-28 42 0 0,-1 1 11 0 0,18 28 0 0 0,-19-28 272 0 0,1-2-192 0 0,0-2-114 0 0,0 1 0 0 0,0-1 0 0 0,9 5 0 0 0,-11-7-26 0 0,0-1-1 0 0,0 0 0 0 0,1-1 1 0 0,-1 1-1 0 0,0-1 1 0 0,10 1-1 0 0,-6-1-3 0 0,-5-1 0 0 0,-1 0 0 0 0,0 0 0 0 0,0 1 0 0 0,1-1 0 0 0,-1 1 0 0 0,6 2 0 0 0,-5-1 0 0 0,0 1 0 0 0,0-1 0 0 0,0 1 0 0 0,-1 0 0 0 0,1 0 0 0 0,-1 0 0 0 0,0 0 0 0 0,1 1 0 0 0,2 4 0 0 0,17 33 0 0 0,-17-28 0 0 0,0-2 0 0 0,0 0 0 0 0,15 20 0 0 0,19 9 13 0 0,-9-4 51 0 0,-25-29 195 0 0,-4 1-163 0 0,6 24-5 0 0,-6-24-22 0 0,0 0-16 0 0,10 30-42 0 0,7 0-22 0 0,-15-30-43 0 0,19 32-2102 0 0,-19-33 1349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55.35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383 397 5527 0 0,'0'0'423'0'0,"1"-4"-278"0"0,0-11-77 0 0,-1 11 199 0 0,0 0 78 0 0,-1-18 92 0 0,-1 0 0 0 0,-1 1 0 0 0,-1-1 0 0 0,-7-22-1 0 0,9 39-286 0 0,0-1-1 0 0,0 0 1 0 0,0 1-1 0 0,-1 0 1 0 0,0 0-1 0 0,0 0 0 0 0,0 0 1 0 0,0 0-1 0 0,-1 0 1 0 0,0 1-1 0 0,0 0 1 0 0,0 0-1 0 0,-1 0 1 0 0,1 0-1 0 0,-1 1 1 0 0,0-1-1 0 0,0 1 0 0 0,0 0 1 0 0,0 1-1 0 0,0-1 1 0 0,-7-1-1 0 0,7 3-3 0 0,1 1-1 0 0,-1-1 0 0 0,0 1 1 0 0,0 0-1 0 0,0 0 1 0 0,1 0-1 0 0,-1 1 0 0 0,0-1 1 0 0,0 1-1 0 0,1 1 0 0 0,-9 2 1 0 0,12-4-123 0 0,-1 0 25 0 0,0 1 1 0 0,0 0-1 0 0,0 0 0 0 0,-1-1 0 0 0,1 1 0 0 0,0 1 0 0 0,0-1 1 0 0,0 0-1 0 0,0 0 0 0 0,-1 2 0 0 0,-2 1 54 0 0,-5 4 172 0 0,-15 18-169 0 0,15-16-95 0 0,-15 21 53 0 0,0 3-51 0 0,-3 8-26 0 0,4 1-56 0 0,8 1 13 0 0,6 0 46 0 0,6 0 11 0 0,3 0 0 0 0,2-35 0 0 0,0 0 0 0 0,0 0 0 0 0,3 9 0 0 0,10 22 14 0 0,-11-31 75 0 0,5-3 103 0 0,23 19 17 0 0,-23-19-1 0 0,-1-4-2 0 0,24 4-12 0 0,-23-5-2 0 0,1-3 0 0 0,26-5-5 0 0,-20 2-22 0 0,-7 1-112 0 0,-5 3-21 0 0,1-1 1 0 0,-1 0-1 0 0,1 0 1 0 0,-1-1-1 0 0,0 1 0 0 0,0-1 1 0 0,4-2-1 0 0,1-1 18 0 0,-4 3-10 0 0,0 0 0 0 0,1-1-1 0 0,-2 1 1 0 0,1-1 0 0 0,6-8-1 0 0,-2 4 7 0 0,21-26 180 0 0,-15 14-70 0 0,-1 0 0 0 0,-1-1 0 0 0,-1 0 0 0 0,0 0 0 0 0,8-28 0 0 0,-14 26-15 0 0,0 0 1 0 0,-2 0-1 0 0,0 0 0 0 0,-2-1 0 0 0,0 1 0 0 0,-4-28 1 0 0,2 34-121 0 0,-2 0 1 0 0,0 1-1 0 0,-1-1 1 0 0,0 1-1 0 0,-1 0 1 0 0,-1 0 0 0 0,-1 1-1 0 0,0 0 1 0 0,-13-19-1 0 0,18 30 8 0 0,0 1-1 0 0,0 0 1 0 0,-1 1-1 0 0,1-1 0 0 0,-1 0 1 0 0,0 1-1 0 0,0-1 1 0 0,0 1-1 0 0,0 0 1 0 0,0 0-1 0 0,0 0 1 0 0,-1 1-1 0 0,1-1 0 0 0,-1 1 1 0 0,1-1-1 0 0,-7 0 1 0 0,5 1 2 0 0,1 1 0 0 0,-1 0-1 0 0,0 0 1 0 0,0 0 0 0 0,0 1 0 0 0,1-1 0 0 0,-1 1 0 0 0,0 0 0 0 0,1 1 0 0 0,-1-1 0 0 0,1 1-1 0 0,-1 0 1 0 0,-5 4 0 0 0,0-2-45 0 0,1 2 0 0 0,0-1 0 0 0,1 1 0 0 0,-1 1 0 0 0,1 0 0 0 0,1 0 0 0 0,-1 0 0 0 0,1 1 0 0 0,0 0 0 0 0,1 0 0 0 0,-8 14 0 0 0,11-18-1 0 0,-7 14-70 0 0,1-1-1 0 0,1 1 1 0 0,-10 30 0 0 0,13-37 61 0 0,3-4 3 0 0,-1-1-1 0 0,1 1 0 0 0,0-1 1 0 0,-1 14-1 0 0,0-9 1 0 0,1-4 5 0 0,1-1 0 0 0,0 0 0 0 0,0 1 0 0 0,0-1 0 0 0,1 8 0 0 0,-2-3 7 0 0,1-4-5 0 0,1 1 1 0 0,0-1-1 0 0,0 0 0 0 0,1 9 1 0 0,-2-6 2 0 0,1-5 1 0 0,0 0 0 0 0,0 0 0 0 0,0 0 0 0 0,1 0 0 0 0,0 0 0 0 0,2 9 1 0 0,7 25-5 0 0,-7-26 12 0 0,-2-10-3 0 0,0 1 1 0 0,0-1-1 0 0,0 1 0 0 0,0-1 1 0 0,1 0-1 0 0,-1 1 1 0 0,1-1-1 0 0,0 0 0 0 0,0 0 1 0 0,3 3-1 0 0,0 1 7 0 0,1 0 0 0 0,11 12 1 0 0,-12-15 14 0 0,0 0 1 0 0,0 0 0 0 0,0-1 0 0 0,7 4 0 0 0,-12-7-18 0 0,7 3 117 0 0,35 0 134 0 0,-27-4-76 0 0,-8 0-113 0 0,-4 0-25 0 0,0 1-1 0 0,0-1 1 0 0,-1 1-1 0 0,1-1 0 0 0,0 0 1 0 0,0 0-1 0 0,0 0 1 0 0,3-3-1 0 0,2 2 30 0 0,-6 1-36 0 0,1 0 0 0 0,0 0 1 0 0,0 0-1 0 0,-1 0 1 0 0,1 0-1 0 0,-1-1 0 0 0,1 1 1 0 0,-1-1-1 0 0,0 0 1 0 0,3-2-1 0 0,3-1 37 0 0,19-18 266 0 0,-21 18-268 0 0,-3 3-34 0 0,0-1 1 0 0,0 1 0 0 0,0-1-1 0 0,-1 1 1 0 0,1-1 0 0 0,-1 0-1 0 0,0 0 1 0 0,3-4 0 0 0,0 1 14 0 0,-2 3-21 0 0,-1 1 1 0 0,1-1-1 0 0,-1 0 0 0 0,0 0 1 0 0,0 0-1 0 0,-1-1 0 0 0,1 1 1 0 0,1-5-1 0 0,3-5 9 0 0,-1 0 0 0 0,-1-1 0 0 0,0 0 0 0 0,0 0 0 0 0,-2 0 0 0 0,0 0 0 0 0,1-19 0 0 0,-4 19-25 0 0,-1-1 0 0 0,0 1 1 0 0,0 0-1 0 0,-2 0 0 0 0,0 1 0 0 0,-8-21 0 0 0,9 27-4 0 0,-1-1 0 0 0,0 1 0 0 0,0-1 0 0 0,0 1 0 0 0,-1 0 0 0 0,0 1 0 0 0,-1-1 0 0 0,0 1-1 0 0,1 0 1 0 0,-2 1 0 0 0,1-1 0 0 0,-10-5 0 0 0,-12 0 7 0 0,12 10 47 0 0,-8 7-5 0 0,20-4-49 0 0,0 0-1 0 0,0 0 0 0 0,0 1 1 0 0,-6 5-1 0 0,6-5 4 0 0,0 1 1 0 0,0 0-1 0 0,1 0 1 0 0,-5 7-1 0 0,-11 25 3 0 0,5 6-26 0 0,5 6-59 0 0,7-35 41 0 0,1-5-11 0 0,1-1-1 0 0,-1 1 0 0 0,1-1 1 0 0,2 9-1 0 0,1 32-298 0 0,0-19 148 0 0,-2-22-79 0 0,0 1-41 0 0,5 22-5 0 0,-4-23-14 0 0,13 26-2093 0 0,-12-27 1644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56.70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118 414 5527 0 0,'0'0'1802'0'0,"4"-3"-1398"0"0,-2 1-450 0 0,1-1 241 0 0,0 0 1 0 0,0 0-1 0 0,0 0 1 0 0,0 0 0 0 0,-1 0-1 0 0,1-1 1 0 0,-1 1-1 0 0,0-1 1 0 0,0 0-1 0 0,2-4 1 0 0,28-125 6831 0 0,-28 115-6641 0 0,-1 0-1 0 0,-1 0 1 0 0,-1 0 0 0 0,-2-31 0 0 0,0 40-377 0 0,0-1-1 0 0,0 1 0 0 0,-1 0 1 0 0,-1 0-1 0 0,1 0 0 0 0,-1 0 1 0 0,-1 1-1 0 0,0-1 0 0 0,0 1 1 0 0,-8-13-1 0 0,12 21 1 0 0,-1 0 0 0 0,1-1 0 0 0,0 1 0 0 0,-1 0 0 0 0,1 0 1 0 0,0-1-1 0 0,-1 1 0 0 0,1 0 0 0 0,0 0 0 0 0,-1-1 0 0 0,1 1 0 0 0,0 0 0 0 0,-1 0 0 0 0,1 0 1 0 0,-1 0-1 0 0,1 0 0 0 0,0-1 0 0 0,-1 1 0 0 0,1 0 0 0 0,-1 0 0 0 0,1 0 0 0 0,0 0 0 0 0,-1 0 0 0 0,1 0 1 0 0,-1 0-1 0 0,1 0 0 0 0,-1 1 0 0 0,1-1 0 0 0,0 0 0 0 0,-1 0 0 0 0,1 0 0 0 0,0 0 0 0 0,-1 0 1 0 0,1 1-1 0 0,-1-1 0 0 0,1 0 0 0 0,0 0 0 0 0,-1 1 0 0 0,1-1 0 0 0,0 0 0 0 0,0 1 0 0 0,-1-1 1 0 0,1 0-1 0 0,0 1 0 0 0,0-1 0 0 0,-1 0 0 0 0,1 1 0 0 0,0-1 0 0 0,0 1 0 0 0,-1 1-31 0 0,-1 0 94 0 0,0 3-12 0 0,-7 20-48 0 0,-2 8-34 0 0,-2 14-302 0 0,0 3-122 0 0,-2 0-2 0 0,2-8 38 0 0,0-5 319 0 0,3-9 80 0 0,-5 10 11 0 0,5-9 15 0 0,8-23 56 0 0,-1-3 2 0 0,-6 9-8 0 0,11-42 254 0 0,14-63 146 0 0,-5 17-268 0 0,3-31 275 0 0,-13 91-1143 0 0,0-1 1 0 0,-1 0-1 0 0,-1 1 0 0 0,-4-22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53:5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13 251 1839 0 0,'-1'1'234'0'0,"1"-1"-1"0"0,-1 1 0 0 0,0 0 0 0 0,0-1 0 0 0,1 1 0 0 0,-1 0 0 0 0,0 0 0 0 0,1-1 1 0 0,-1 1-1 0 0,0 0 0 0 0,1 0 0 0 0,-1 0 0 0 0,1 0 0 0 0,0 0 0 0 0,-1 0 0 0 0,1 0-112 0 0,0-1 1 0 0,-1 0-1 0 0,1 0 0 0 0,0 1 0 0 0,0-1 0 0 0,0 0 0 0 0,-1 1 0 0 0,1-1 0 0 0,0 0 0 0 0,0 1 0 0 0,0-1 0 0 0,0 0 0 0 0,0 1 0 0 0,0-1 0 0 0,0 0 0 0 0,0 1 0 0 0,0-1 0 0 0,0 0 0 0 0,0 1 1 0 0,0-1-1 0 0,0 0 0 0 0,0 1 0 0 0,0-1 0 0 0,0 0 0 0 0,0 0 0 0 0,0 1 0 0 0,0-1 0 0 0,1 0 0 0 0,-1 1 0 0 0,0-1 0 0 0,0 0 0 0 0,0 1 0 0 0,0-1 0 0 0,1 0 0 0 0,-1 0 0 0 0,0 1 1 0 0,0-1-1 0 0,1 0 0 0 0,-1 0 0 0 0,0 0 0 0 0,0 1 0 0 0,1-1 0 0 0,-1 0 0 0 0,0 0 0 0 0,1 0 0 0 0,-1 0 0 0 0,0 0 0 0 0,1 0 0 0 0,-1 0 0 0 0,1 1 0 0 0,4-2 616 0 0,-1 1-1 0 0,1-1 0 0 0,0 1 1 0 0,0-1-1 0 0,-1-1 1 0 0,1 1-1 0 0,-1-1 0 0 0,1 0 1 0 0,4-2-1 0 0,-1-1-243 0 0,0 0 1 0 0,0 0-1 0 0,-1-1 1 0 0,9-7-1 0 0,3-8-389 0 0,0 0 1 0 0,16-26-1 0 0,-33 44-24 0 0,5-4-75 0 0,-1-1 0 0 0,-1-1 0 0 0,0 1 0 0 0,0-1 0 0 0,0 0 0 0 0,-1 0 0 0 0,-1 0 0 0 0,0-1-1 0 0,0 1 1 0 0,0-1 0 0 0,-1 1 0 0 0,1-19 0 0 0,-5 25 47 0 0,-2 8 64 0 0,-3 8 76 0 0,3 6-147 0 0,1 0 1 0 0,1 0-1 0 0,0 1 0 0 0,2 21 0 0 0,9 78 189 0 0,-1-42-254 0 0,-7-66 26 0 0,-1 1-1 0 0,-2 19 0 0 0,2-29-2 0 0,0 1-1 0 0,0-1 1 0 0,-1 0-1 0 0,1 1 0 0 0,-1-1 1 0 0,0 0-1 0 0,1 1 1 0 0,-1-1-1 0 0,0 0 0 0 0,-1 0 1 0 0,1 0-1 0 0,0 1 0 0 0,0-1 1 0 0,-1-1-1 0 0,1 1 1 0 0,-1 0-1 0 0,0 0 0 0 0,0 0 1 0 0,-3 2-1 0 0,0-3-14 0 0,4-4-322 0 0,7-6-2538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54:00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17 340 4607 0 0,'-1'1'167'0'0,"0"-1"-1"0"0,1 0 1 0 0,-1 0-1 0 0,0 1 0 0 0,0-1 1 0 0,0 0-1 0 0,0 1 1 0 0,0-1-1 0 0,1 1 1 0 0,-1-1-1 0 0,0 1 0 0 0,1-1 1 0 0,-1 1-1 0 0,0 0 1 0 0,1-1-1 0 0,-1 1 0 0 0,0 0 1 0 0,1-1-1 0 0,-1 1 1 0 0,1 0-1 0 0,-1 1 1 0 0,1-2-104 0 0,0 0 0 0 0,0 0 0 0 0,0 0 0 0 0,-1 1 1 0 0,1-1-1 0 0,0 0 0 0 0,0 0 0 0 0,0 0 1 0 0,0 0-1 0 0,0 0 0 0 0,0 0 0 0 0,0 0 1 0 0,0 1-1 0 0,0-1 0 0 0,0 0 0 0 0,0 0 0 0 0,0 0 1 0 0,0 0-1 0 0,0 0 0 0 0,0 0 0 0 0,0 1 1 0 0,0-1-1 0 0,0 0 0 0 0,0 0 0 0 0,0 0 1 0 0,0 0-1 0 0,0 0 0 0 0,0 0 0 0 0,0 0 0 0 0,0 1 1 0 0,0-1-1 0 0,1 0 0 0 0,-1 0 0 0 0,0 0 1 0 0,0 0-1 0 0,0 0 0 0 0,0 0 0 0 0,0 0 1 0 0,0 0-1 0 0,0 0 0 0 0,0 0 0 0 0,0 0 0 0 0,1 1 1 0 0,-1-1-1 0 0,0 0 0 0 0,0 0 0 0 0,12-7 1416 0 0,55-52 4662 0 0,-39 30-4483 0 0,33-44-1 0 0,-50 58-1508 0 0,0-1 0 0 0,-2 0 1 0 0,9-19-1 0 0,-15 30-122 0 0,0-1 1 0 0,-1 0 0 0 0,0 0 0 0 0,0 0-1 0 0,-1 0 1 0 0,0-1 0 0 0,0 1 0 0 0,0 0-1 0 0,-1 0 1 0 0,0-1 0 0 0,0 1 0 0 0,-2-13-1 0 0,2 19-25 0 0,0-1-1 0 0,0 0 1 0 0,0 1-1 0 0,0-1 1 0 0,0 0-1 0 0,0 1 1 0 0,-1-1-1 0 0,1 0 1 0 0,0 1-1 0 0,0-1 1 0 0,-1 0-1 0 0,1 1 1 0 0,0-1-1 0 0,-1 1 1 0 0,1-1-1 0 0,-1 1 1 0 0,1-1-1 0 0,-1 1 1 0 0,1-1-1 0 0,-1 1 1 0 0,1-1-1 0 0,-1 1 1 0 0,1 0-1 0 0,-1-1 1 0 0,1 1-1 0 0,-1 0 1 0 0,-1-1-1 0 0,1 1 3 0 0,0 0 0 0 0,0 1 0 0 0,1-1 0 0 0,-1 0 0 0 0,0 1 0 0 0,0-1 0 0 0,0 1 0 0 0,1-1 0 0 0,-1 1 0 0 0,0-1 0 0 0,0 1 0 0 0,1 0 0 0 0,-1-1 0 0 0,0 1 0 0 0,1 0 0 0 0,-1-1 0 0 0,0 2 0 0 0,-3 4 15 0 0,1 0 1 0 0,-1 0-1 0 0,1 0 1 0 0,-3 8-1 0 0,1 6-9 0 0,1 1-1 0 0,1 0 0 0 0,1 0 1 0 0,1 0-1 0 0,3 35 1 0 0,-2-14-3 0 0,2 3 213 0 0,13 82 0 0 0,-13-115-220 0 0,-1-8 0 0 0,0 0 0 0 0,0 1 0 0 0,0-1 0 0 0,-1 0 0 0 0,1 1 0 0 0,-1-1 0 0 0,0 1 0 0 0,-1-1 0 0 0,0 5 0 0 0,1-8 0 0 0,-1-1 0 0 0,1 1 0 0 0,0 0 0 0 0,-1-1 0 0 0,1 1 0 0 0,-1-1 0 0 0,1 0 0 0 0,-1 1 0 0 0,1-1 0 0 0,-1 1 0 0 0,1-1 0 0 0,-1 0 0 0 0,1 1 0 0 0,-1-1 0 0 0,0 0 0 0 0,1 1 0 0 0,-1-1 0 0 0,1 0 0 0 0,-1 0 0 0 0,0 0 0 0 0,1 0 0 0 0,-1 0 0 0 0,0 0 0 0 0,1 0 0 0 0,-1 0 0 0 0,0 0 0 0 0,1 0 0 0 0,-2 0 0 0 0,-24-6 0 0 0,8 2 0 0 0,-21 1 0 0 0,71 15 0 0 0,-22-10 28 0 0,0-1-1 0 0,0 0 1 0 0,-1-1-1 0 0,1 0 1 0 0,0 0-1 0 0,0-1 1 0 0,0-1-1 0 0,0 0 1 0 0,0 0-1 0 0,-1-1 1 0 0,1 0-1 0 0,-1 0 1 0 0,0-1 0 0 0,0 0-1 0 0,0-1 1 0 0,11-8-1 0 0,-6 5-1919 0 0,-7 4-6148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1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66 143 455 0 0,'0'0'69'0'0,"0"-1"-1"0"0,0 0 0 0 0,0 1 0 0 0,0-1 0 0 0,0 0 0 0 0,0 1 0 0 0,0-1 0 0 0,0 0 0 0 0,0 0 0 0 0,0 1 0 0 0,-1-1 0 0 0,1 0 0 0 0,0 1 0 0 0,0-1 1 0 0,-1 1-1 0 0,1-1 0 0 0,0 0 0 0 0,-1 1 0 0 0,1-1 0 0 0,-1 1 0 0 0,1-1 0 0 0,-1 1 0 0 0,1-1 0 0 0,-1 1 0 0 0,0-1 0 0 0,0 0 139 0 0,0 1 0 0 0,1 0 0 0 0,-1 0-1 0 0,0 0 1 0 0,0 0 0 0 0,0 1 0 0 0,1-1 0 0 0,-1 0-1 0 0,0 0 1 0 0,0 0 0 0 0,1 1 0 0 0,-1-1-1 0 0,0 0 1 0 0,0 1 0 0 0,1-1 0 0 0,-1 0 0 0 0,0 1-1 0 0,0 0 1 0 0,-3 2 657 0 0,0 0 1 0 0,1 0-1 0 0,-1 1 1 0 0,1-1-1 0 0,0 1 0 0 0,-4 5 1 0 0,5-5-536 0 0,-1 1 1 0 0,1-1 0 0 0,1 1-1 0 0,-1-1 1 0 0,0 1-1 0 0,1 0 1 0 0,0 0 0 0 0,0-1-1 0 0,1 1 1 0 0,-1 0 0 0 0,1 0-1 0 0,0 0 1 0 0,1 0-1 0 0,-1 0 1 0 0,2 7 0 0 0,-1-9-230 0 0,-1-1 1 0 0,1 1-1 0 0,0-1 0 0 0,0 1 1 0 0,1-1-1 0 0,-1 1 1 0 0,0-1-1 0 0,1 1 1 0 0,-1-1-1 0 0,1 0 0 0 0,0 0 1 0 0,0 0-1 0 0,0 0 1 0 0,0 0-1 0 0,0 0 1 0 0,0-1-1 0 0,0 1 0 0 0,1-1 1 0 0,-1 1-1 0 0,1-1 1 0 0,-1 0-1 0 0,1 0 1 0 0,-1 0-1 0 0,1 0 0 0 0,0-1 1 0 0,-1 1-1 0 0,1-1 1 0 0,4 1-1 0 0,2-1-60 0 0,-1 0 0 0 0,1 0 0 0 0,-1-1 0 0 0,1 0 0 0 0,-1-1 0 0 0,1 0 0 0 0,-1 0 0 0 0,0-1 0 0 0,0 0 0 0 0,0 0 0 0 0,0-1 0 0 0,0 0 0 0 0,-1 0 0 0 0,0-1 0 0 0,0 0 0 0 0,0 0 0 0 0,0 0 0 0 0,-1-1 0 0 0,0 0 0 0 0,0-1 0 0 0,-1 1 0 0 0,0-1 0 0 0,0 0 0 0 0,0-1 0 0 0,-1 1 0 0 0,0-1 0 0 0,0 0 0 0 0,-1 0 0 0 0,0 0 0 0 0,-1 0 0 0 0,0 0 0 0 0,0-1 0 0 0,0 1 0 0 0,-1-1 0 0 0,-1 1 0 0 0,1-1 0 0 0,-1 1 0 0 0,-1-1 0 0 0,-1-9 0 0 0,2 15-34 0 0,-1 0-1 0 0,0 0 1 0 0,0 0-1 0 0,0 0 1 0 0,0 0-1 0 0,0 1 1 0 0,-1-1 0 0 0,1 0-1 0 0,-1 0 1 0 0,0 1-1 0 0,0-1 1 0 0,0 1-1 0 0,0 0 1 0 0,0-1-1 0 0,-1 1 1 0 0,1 0 0 0 0,-5-2-1 0 0,3 1 13 0 0,0 1 1 0 0,0 0-1 0 0,-1 1 0 0 0,1-1 1 0 0,0 1-1 0 0,-1 0 0 0 0,0 0 1 0 0,1 0-1 0 0,-1 1 0 0 0,1-1 1 0 0,-6 1-1 0 0,3 0 1 0 0,0 1 0 0 0,0 0 0 0 0,1 0-1 0 0,-1 0 1 0 0,0 1 0 0 0,0 0 0 0 0,1 0 0 0 0,-1 0 0 0 0,1 1-1 0 0,0 0 1 0 0,0 1 0 0 0,0-1 0 0 0,0 1 0 0 0,1 0 0 0 0,-1 0-1 0 0,-4 6 1 0 0,7-6-19 0 0,0-1 0 0 0,0 1 0 0 0,1-1 0 0 0,-1 1 0 0 0,1 0 0 0 0,0 0 0 0 0,1 0 0 0 0,-3 5 0 0 0,4-7 0 0 0,0-1 0 0 0,-1 1 0 0 0,1 0 0 0 0,0-1 0 0 0,0 1 0 0 0,0-1 0 0 0,0 1 0 0 0,0 0 0 0 0,1-1 0 0 0,-1 1 0 0 0,0-1 0 0 0,1 1 0 0 0,-1-1 0 0 0,1 1 0 0 0,0-1 0 0 0,-1 1 0 0 0,1-1 0 0 0,0 0 0 0 0,0 1 0 0 0,0-1 0 0 0,0 0 0 0 0,0 0 0 0 0,0 0 0 0 0,0 0 0 0 0,0 0 0 0 0,2 1 0 0 0,3 2-340 0 0,0 0-1 0 0,0 0 1 0 0,0-1-1 0 0,0 0 1 0 0,1-1-1 0 0,12 4 1 0 0,-7-2-266 0 0,0-1-1077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2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42 109 4487 0 0,'7'-9'23'0'0,"-7"9"-10"0"0,0 0 0 0 0,0 0 1 0 0,0 0-1 0 0,0 0 0 0 0,0 0 0 0 0,0 0 1 0 0,0 0-1 0 0,0 0 0 0 0,0 0 0 0 0,0 0 1 0 0,0 0-1 0 0,0 0 0 0 0,0 0 0 0 0,0 0 0 0 0,0 0 1 0 0,0 0-1 0 0,0 0 0 0 0,0 0 0 0 0,0 0 1 0 0,0 0-1 0 0,1 1 0 0 0,-1-1 0 0 0,0 0 1 0 0,0 0-1 0 0,0 0 0 0 0,0 0 0 0 0,0 0 1 0 0,0 0-1 0 0,0 0 0 0 0,0 0 0 0 0,0 0 0 0 0,0 0 1 0 0,0 0-1 0 0,0 0 0 0 0,0 0 0 0 0,0 0 1 0 0,0 0-1 0 0,0 0 0 0 0,0 0 0 0 0,0 0 1 0 0,0 0-1 0 0,0 0 0 0 0,0 0 0 0 0,0 0 1 0 0,1 0-1 0 0,-1 0 0 0 0,0 0 0 0 0,0 0 0 0 0,0 0 1 0 0,0 0-1 0 0,0 0 0 0 0,0 0 0 0 0,0 0 1 0 0,0 0-1 0 0,0 0 0 0 0,0 0 0 0 0,0 0 1 0 0,0 0-1 0 0,0 0 0 0 0,0 0 0 0 0,0 0 0 0 0,0-1 1 0 0,0 1-1 0 0,-4 20 2538 0 0,1-6-1530 0 0,-4 15 523 0 0,4-16-1098 0 0,-1 0 1 0 0,2 1-1 0 0,0-1 0 0 0,1 0 0 0 0,0 1 1 0 0,1-1-1 0 0,2 23 0 0 0,-2-35-440 0 0,0 0-1 0 0,0 0 1 0 0,0 0-1 0 0,0 0 0 0 0,1-1 1 0 0,-1 1-1 0 0,0 0 1 0 0,0 0-1 0 0,1 0 1 0 0,-1 0-1 0 0,1 0 0 0 0,-1-1 1 0 0,0 1-1 0 0,1 0 1 0 0,0 0-1 0 0,-1-1 1 0 0,1 1-1 0 0,-1 0 1 0 0,1-1-1 0 0,0 1 0 0 0,0-1 1 0 0,-1 1-1 0 0,1-1 1 0 0,0 1-1 0 0,0-1 1 0 0,0 1-1 0 0,0-1-11 0 0,0-1 1 0 0,0 1 0 0 0,0-1-1 0 0,-1 1 1 0 0,1-1-1 0 0,0 1 1 0 0,0-1-1 0 0,-1 1 1 0 0,1-1-1 0 0,0 0 1 0 0,-1 1-1 0 0,1-1 1 0 0,-1 0-1 0 0,1 1 1 0 0,-1-1-1 0 0,1 0 1 0 0,-1 0-1 0 0,0 0 1 0 0,1 1-1 0 0,-1-1 1 0 0,0 0-1 0 0,0 0 1 0 0,1 0-1 0 0,-1 0 1 0 0,0 0-1 0 0,0-1 1 0 0,1-6-161 0 0,1-1 1 0 0,-2 0-1 0 0,1 1 1 0 0,-1-1-1 0 0,-1 1 1 0 0,1-1-1 0 0,-1 0 1 0 0,-1 1-1 0 0,0-1 1 0 0,-3-8-1 0 0,-4-8 158 0 0,-23-45 1 0 0,29 64 248 0 0,3 6-74 0 0,0-1-1 0 0,-1 0 0 0 0,1 0 1 0 0,0 0-1 0 0,0 0 0 0 0,0 0 1 0 0,0 0-1 0 0,0 0 0 0 0,0 0 1 0 0,0 0-1 0 0,0 0 1 0 0,1 0-1 0 0,-1 0 0 0 0,0 0 1 0 0,0 1-1 0 0,1-1 0 0 0,-1 0 1 0 0,1 0-1 0 0,-1 0 0 0 0,1 0 1 0 0,-1 1-1 0 0,1-1 0 0 0,-1 0 1 0 0,1 0-1 0 0,0 1 0 0 0,-1-1 1 0 0,1 0-1 0 0,0 1 0 0 0,0-1 1 0 0,-1 1-1 0 0,1-1 1 0 0,0 1-1 0 0,0-1 0 0 0,0 1 1 0 0,1-1-1 0 0,7-3 455 0 0,0 0-1 0 0,15-4 1 0 0,-13 4-109 0 0,12-4-342 0 0,-7 2 12 0 0,0 0 0 0 0,1 0 0 0 0,0 2-1 0 0,0 0 1 0 0,29-2 0 0 0,-38 7-783 0 0,-7 2-817 0 0,-13 5-1566 0 0,11-8 2857 0 0,-7 4-1647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2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27 2415 0 0,'-1'1'80'0'0,"-27"8"2638"0"0,28-9-2626 0 0,-1 0 0 0 0,0 0 1 0 0,0 1-1 0 0,1-1 0 0 0,-1 0 1 0 0,0 1-1 0 0,1-1 0 0 0,-1 0 1 0 0,0 1-1 0 0,1-1 0 0 0,-1 1 0 0 0,0-1 1 0 0,1 1-1 0 0,-1-1 0 0 0,1 1 1 0 0,-1-1-1 0 0,1 1 0 0 0,-1-1 1 0 0,1 1-1 0 0,-1 0 0 0 0,1-1 0 0 0,0 1 1 0 0,-1 0-1 0 0,1 0 0 0 0,0-1 1 0 0,0 1-1 0 0,-1 0 0 0 0,1 0 0 0 0,0-1 1 0 0,0 3-1 0 0,1-3 105 0 0,-1 1-1 0 0,1 0 1 0 0,0 0 0 0 0,-1-1-1 0 0,1 1 1 0 0,0-1 0 0 0,0 1-1 0 0,-1-1 1 0 0,1 1 0 0 0,0-1-1 0 0,0 1 1 0 0,0-1 0 0 0,0 0 0 0 0,0 1-1 0 0,0-1 1 0 0,0 0 0 0 0,0 0-1 0 0,0 0 1 0 0,0 0 0 0 0,0 1-1 0 0,0-2 1 0 0,25 1 1745 0 0,-23 0-1680 0 0,25-3 831 0 0,0-2 1 0 0,0-1-1 0 0,32-11 1 0 0,-44 12-986 0 0,14-7-636 0 0,-24 9 129 0 0,1 0-1 0 0,0 0 1 0 0,13-2 0 0 0,-17 4-1132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21.30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13 0 0,'0'-12'0'0,"0"606"0"0,0-559 0 0,0 96 0 0,0 230 0 0,0-328 0 0,0 38 0 0,0 15 0 0,0 5 0 0,0 2 0 0,0 1 0 0,0-6 0 0,0 2 0 0,0 6 0 0,0 2 0 0,0-14 0 0,0 0 0 0,0 1 0 0,0-2 0 0,0 0 0 0,0 0 0 0,0 3 0 0,0 0 0 0,0-3 0 0,0-6 0 0,0-1 0 0,0 15 0 0,0 1 0 0,0-1 0 0,0-20 0 0,0-5 0 0,0 0 0 0,0 3 0 0,0 3 0 0,0 4 0 0,0 6 0 0,0 2 0 0,0-4 0 0,0-4 0 0,0-2 0 0,0-1 0 0,0 1 0 0,0 1 0 0,0-3 0 0,0-1 0 0,0 11 0 0,0 0 0 0,0-13 0 0,0 2 0 0,0 10 0 0,0 11 0 0,0 0 0 0,0-5 0 0,0-4 0 0,0-4 0 0,0-1 0 0,0 1 0 0,0-3 0 0,0-6 0 0,0-6 0 0,0 0 0 0,0 1 0 0,0 5 0 0,0 3 0 0,0 4 0 0,0 1 0 0,0-1 0 0,0-2 0 0,0 2 0 0,0 2 0 0,0 4 0 0,0-2 0 0,0-7 0 0,0-8 0 0,0-9 0 0,0-6 0 0,0-2 0 0,0-1 0 0,0 4 0 0,0 4 0 0,0 4 0 0,0 2 0 0,0 1 0 0,0 10 0 0,0-5 0 0,0-7 0 0,0-4 0 0,0-1 0 0,0-10 0 0,0-3 0 0,0 0 0 0,0 2 0 0,0-1 0 0,0-1 0 0,0 2 0 0,0 10 0 0,0 1 0 0,0 2 0 0,0-4 0 0,0 30 0 0,0 191 0 0,0 145 0 0,0 3 0 0,0-438 0 0,0 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3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3 140 6447 0 0,'-2'22'2410'0'0,"2"2"-1437"0"0,0 32 170 0 0,0-52-905 0 0,1 1 0 0 0,-1-1 0 0 0,1 0 0 0 0,0 0 0 0 0,1 1 0 0 0,-1-1 0 0 0,1 0 0 0 0,-1 0 0 0 0,6 7 0 0 0,-7-10-153 0 0,0-1 1 0 0,1 1-1 0 0,-1 0 1 0 0,0-1 0 0 0,1 1-1 0 0,-1-1 1 0 0,1 1-1 0 0,-1 0 1 0 0,1-1 0 0 0,0 0-1 0 0,-1 1 1 0 0,1-1-1 0 0,-1 1 1 0 0,1-1 0 0 0,0 0-1 0 0,-1 1 1 0 0,1-1-1 0 0,0 0 1 0 0,-1 0 0 0 0,1 1-1 0 0,0-1 1 0 0,0 0-1 0 0,-1 0 1 0 0,1 0 0 0 0,0 0-1 0 0,0 0 1 0 0,1 0-1 0 0,-1-1-43 0 0,0 1-1 0 0,0-1 1 0 0,0 0-1 0 0,0 1 1 0 0,0-1-1 0 0,0 0 1 0 0,0 0-1 0 0,0 0 1 0 0,0 0-1 0 0,0 0 1 0 0,0 0-1 0 0,0 0 0 0 0,-1 0 1 0 0,2-1-1 0 0,2-5-64 0 0,-1-1 0 0 0,0 1 0 0 0,4-15 0 0 0,-5 14 1 0 0,0-1-1 0 0,-1 0 1 0 0,0 0-1 0 0,-1 1 1 0 0,0-1-1 0 0,0 0 0 0 0,-3-12 1 0 0,-2-6 27 0 0,-9-26 0 0 0,12 46 11 0 0,2 6 95 0 0,-1 0 1 0 0,1-1-1 0 0,-1 1 1 0 0,1 0-1 0 0,-1 0 1 0 0,1-1-1 0 0,0 1 1 0 0,0 0-1 0 0,0-1 1 0 0,0 1-1 0 0,0-1 0 0 0,0 1 1 0 0,0 0-1 0 0,0-1 1 0 0,1 1-1 0 0,-1 0 1 0 0,0-1-1 0 0,1 1 1 0 0,-1 0-1 0 0,1 0 1 0 0,-1-1-1 0 0,1 1 1 0 0,0 0-1 0 0,-1 0 1 0 0,1 0-1 0 0,1-1 1 0 0,1 0 141 0 0,-1 1-1 0 0,1-1 1 0 0,0 1-1 0 0,0 0 1 0 0,0 0 0 0 0,0 1-1 0 0,0-1 1 0 0,-1 0 0 0 0,1 1-1 0 0,6 0 1 0 0,78-14 508 0 0,-62 9-830 0 0,1 1 1 0 0,35-1 0 0 0,-52 6-265 0 0,-9-1 248 0 0,0 0-1 0 0,0 0 1 0 0,0 0-1 0 0,0 0 1 0 0,0 0 0 0 0,1 0-1 0 0,-1 0 1 0 0,0 0-1 0 0,0 0 1 0 0,0 1-1 0 0,0-1 1 0 0,0 0-1 0 0,0 0 1 0 0,1 0 0 0 0,-1 0-1 0 0,0 0 1 0 0,0 0-1 0 0,0 0 1 0 0,0 1-1 0 0,0-1 1 0 0,0 0-1 0 0,0 0 1 0 0,0 0-1 0 0,0 0 1 0 0,0 0 0 0 0,0 1-1 0 0,0-1 1 0 0,0 0-1 0 0,0 0 1 0 0,1 0-1 0 0,-1 0 1 0 0,0 0-1 0 0,0 1 1 0 0,-1-1-1 0 0,1 0 1 0 0,0 0 0 0 0,0 0-1 0 0,0 0 1 0 0,0 0-1 0 0,0 1 1 0 0,0-1-1 0 0,0 0 1 0 0,0 0-1 0 0,0 0 1 0 0,0 0 0 0 0,0 0-1 0 0,0 1 1 0 0,0-1-1 0 0,0 0 1 0 0,-1 0-1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 2303 0 0,'-5'1'-85'0'0,"-19"6"999"0"0,24-7-774 0 0,-1 0 0 0 0,0 0-1 0 0,1 0 1 0 0,-1 1 0 0 0,1-1 0 0 0,-1 0 0 0 0,0 0 0 0 0,1 1 0 0 0,-1-1 0 0 0,1 0 0 0 0,-1 1 0 0 0,1-1-1 0 0,-1 0 1 0 0,1 1 0 0 0,-1-1 0 0 0,1 1 0 0 0,0-1 0 0 0,-1 1 0 0 0,1-1 0 0 0,-1 1 0 0 0,1-1-1 0 0,0 1 1 0 0,0-1 0 0 0,-1 1 0 0 0,1 0 0 0 0,0-1 0 0 0,0 1 0 0 0,0 0 0 0 0,0 0 39 0 0,0 0 0 0 0,1-1 0 0 0,-1 1 0 0 0,1-1 0 0 0,-1 1 0 0 0,1-1 0 0 0,0 1 0 0 0,-1-1 0 0 0,1 1 0 0 0,-1-1 1 0 0,1 0-1 0 0,0 1 0 0 0,-1-1 0 0 0,1 0 0 0 0,0 0 0 0 0,0 1 0 0 0,-1-1 0 0 0,1 0 0 0 0,0 0 0 0 0,-1 0 0 0 0,2 0 0 0 0,20 2 1796 0 0,-17-2-1279 0 0,14 0 1003 0 0,-1 0 0 0 0,31-5-1 0 0,36-11-2467 0 0,-70 11-5718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5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54 5527 0 0,'-1'0'170'0'0,"-1"0"0"0"0,1 0 0 0 0,-1 0 0 0 0,0 1 0 0 0,1-1-1 0 0,-1 0 1 0 0,1 1 0 0 0,-1 0 0 0 0,1-1 0 0 0,0 1-1 0 0,-1 0 1 0 0,1-1 0 0 0,-1 1 0 0 0,1 0 0 0 0,-2 2 0 0 0,-21 17 1136 0 0,20-17-1069 0 0,0 1 0 0 0,1 0 0 0 0,-1 0 0 0 0,1 0-1 0 0,0 0 1 0 0,0 0 0 0 0,1 1 0 0 0,-1-1 0 0 0,-2 7 0 0 0,5-10-93 0 0,-1 1 1 0 0,1 0 0 0 0,0 0-1 0 0,-1-1 1 0 0,1 1 0 0 0,0 0 0 0 0,0-1-1 0 0,0 1 1 0 0,0 0 0 0 0,0 0 0 0 0,1-1-1 0 0,-1 1 1 0 0,0 0 0 0 0,1-1-1 0 0,0 1 1 0 0,-1 0 0 0 0,1-1 0 0 0,0 1-1 0 0,-1-1 1 0 0,1 1 0 0 0,0-1-1 0 0,0 1 1 0 0,1-1 0 0 0,-1 0 0 0 0,0 1-1 0 0,0-1 1 0 0,0 0 0 0 0,1 0-1 0 0,-1 0 1 0 0,3 2 0 0 0,4 1 168 0 0,0 0-1 0 0,0 0 1 0 0,0-1 0 0 0,0 0 0 0 0,0-1 0 0 0,1 0-1 0 0,-1 0 1 0 0,1 0 0 0 0,10 0 0 0 0,-4-2-93 0 0,-1 1-1 0 0,0-2 1 0 0,1 0 0 0 0,26-5 0 0 0,-39 5-194 0 0,1 1 0 0 0,0-1 1 0 0,-1 0-1 0 0,1 0 1 0 0,0 0-1 0 0,-1 0 0 0 0,1 0 1 0 0,-1-1-1 0 0,1 1 1 0 0,-1-1-1 0 0,0 0 1 0 0,0 1-1 0 0,0-1 0 0 0,0 0 1 0 0,0 0-1 0 0,0-1 1 0 0,0 1-1 0 0,-1 0 0 0 0,3-5 1 0 0,-3 4-6 0 0,0 1 0 0 0,0-1 1 0 0,-1 0-1 0 0,0 1 0 0 0,1-1 0 0 0,-1 0 1 0 0,0 0-1 0 0,0 1 0 0 0,-1-1 0 0 0,1 0 1 0 0,0 0-1 0 0,-1 1 0 0 0,0-1 0 0 0,1 0 1 0 0,-1 1-1 0 0,0-1 0 0 0,-1 1 0 0 0,1-1 1 0 0,0 1-1 0 0,-3-3 0 0 0,-1-3-18 0 0,-1 0 0 0 0,-1 1-1 0 0,1 0 1 0 0,-1 0 0 0 0,0 1-1 0 0,-1 0 1 0 0,0 0 0 0 0,0 1-1 0 0,0 0 1 0 0,-9-4 0 0 0,6 3 2 0 0,-1 1 1 0 0,0 0 0 0 0,0 1-1 0 0,0 1 1 0 0,0 0 0 0 0,-1 0-1 0 0,-15 0 1 0 0,26 2 7 0 0,0 1 0 0 0,0 0 0 0 0,-1 0 0 0 0,1 0 0 0 0,0 0 1 0 0,0 1-1 0 0,-1-1 0 0 0,1 0 0 0 0,0 1 0 0 0,0 0 0 0 0,0-1 0 0 0,-1 1 0 0 0,1 0 0 0 0,0 0 1 0 0,0 0-1 0 0,0 1 0 0 0,1-1 0 0 0,-1 0 0 0 0,0 1 0 0 0,0-1 0 0 0,1 1 0 0 0,-1 0 1 0 0,1-1-1 0 0,-1 1 0 0 0,1 0 0 0 0,0 0 0 0 0,0 0 0 0 0,-2 4 0 0 0,2-3-25 0 0,0 0-1 0 0,1 0 0 0 0,-1 0 1 0 0,1 0-1 0 0,0 0 0 0 0,0 0 1 0 0,0 0-1 0 0,0 0 1 0 0,1 0-1 0 0,-1 0 0 0 0,1 0 1 0 0,0-1-1 0 0,-1 1 0 0 0,1 0 1 0 0,1 0-1 0 0,-1 0 1 0 0,0-1-1 0 0,1 1 0 0 0,-1 0 1 0 0,1-1-1 0 0,3 4 1 0 0,22 21-1300 0 0,-16-19 102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5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1 159 6911 0 0,'2'7'2561'0'0,"4"9"-2125"0"0,7 35-1 0 0,-12-10 298 0 0,-1-29 762 0 0,1-1-1 0 0,1 17 0 0 0,-2-39-1392 0 0,0-1 0 0 0,1 0 0 0 0,0 0 0 0 0,4-15 0 0 0,-1 3-172 0 0,2-35 1 0 0,-7 35-101 0 0,0 13 326 0 0,1 0-1 0 0,0 0 1 0 0,1 0 0 0 0,3-18-1 0 0,-3 26 40 0 0,0 0 0 0 0,0 0 1 0 0,0 0-1 0 0,0 0 0 0 0,1 1 0 0 0,-1-1 0 0 0,1 0 0 0 0,-1 1 0 0 0,1-1 0 0 0,0 1 0 0 0,0 0 0 0 0,0 0 0 0 0,0 0 0 0 0,1 0 0 0 0,-1 0 0 0 0,1 0 0 0 0,-1 0 1 0 0,1 1-1 0 0,-1-1 0 0 0,1 1 0 0 0,4-2 0 0 0,7-2 18 0 0,0 1 1 0 0,0 1-1 0 0,0 0 1 0 0,1 1-1 0 0,-1 1 1 0 0,1 0-1 0 0,-1 1 1 0 0,29 3-1 0 0,-42-3-277 0 0,-1 0 0 0 0,1 0 0 0 0,-1 0 0 0 0,0 0-1 0 0,1 0 1 0 0,-1 0 0 0 0,1 0 0 0 0,-1 0 0 0 0,0 0 0 0 0,1 1-1 0 0,-1-1 1 0 0,1 0 0 0 0,-1 0 0 0 0,0 0 0 0 0,1 1 0 0 0,-1-1 0 0 0,0 0-1 0 0,1 1 1 0 0,-1-1 0 0 0,0 0 0 0 0,0 1 0 0 0,1-1 0 0 0,-1 0 0 0 0,0 1-1 0 0,0-1 1 0 0,0 0 0 0 0,1 1 0 0 0,-1-1 0 0 0,0 1 0 0 0,0-1-1 0 0,0 0 1 0 0,0 1 0 0 0,0-1 0 0 0,0 1 0 0 0,0-1 0 0 0,0 0 0 0 0,0 1-1 0 0,0-1 1 0 0,0 1 0 0 0,0-1 0 0 0,0 1 0 0 0,0-1 0 0 0,0 0-1 0 0,0 1 1 0 0,-1-1 0 0 0,1 0 0 0 0,0 1 0 0 0,0-1 0 0 0,0 1 0 0 0,-1-1-1 0 0,1 1 1 0 0,-3 0-1504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5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7831 0 0,'12'0'4582'0'0,"65"1"612"0"0,-64-1-4216 0 0,0 0 0 0 0,24 4-1 0 0,4 3-2315 0 0,-38-6-41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6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6 168 10135 0 0,'-1'0'87'0'0,"1"1"0"0"0,-1-1-1 0 0,1 1 1 0 0,-1 0-1 0 0,1-1 1 0 0,-1 1-1 0 0,1 0 1 0 0,0-1 0 0 0,-1 1-1 0 0,1 0 1 0 0,0-1-1 0 0,0 1 1 0 0,0 0-1 0 0,-1 0 1 0 0,1-1 0 0 0,0 1-1 0 0,0 0 1 0 0,0 0-1 0 0,0-1 1 0 0,0 1-1 0 0,0 0 1 0 0,1 1 0 0 0,3 21 1284 0 0,-3-17-1360 0 0,7 30 279 0 0,-5-25-299 0 0,0-1 1 0 0,-1 1-1 0 0,1 17 1 0 0,6-45 1722 0 0,-7-8-1756 0 0,-1-1-1 0 0,-2 0 0 0 0,-4-34 1 0 0,2 18-20 0 0,2 38 85 0 0,1-2 413 0 0,-1 0 0 0 0,1 0 0 0 0,0 0 0 0 0,1 0 0 0 0,-1 0 0 0 0,3-8 0 0 0,-3 13-328 0 0,1-1 1 0 0,-1 1-1 0 0,1-1 0 0 0,0 1 1 0 0,0-1-1 0 0,0 1 0 0 0,0-1 1 0 0,0 1-1 0 0,0 0 0 0 0,0 0 1 0 0,1-1-1 0 0,-1 1 0 0 0,0 0 1 0 0,1 0-1 0 0,-1 0 0 0 0,1 0 1 0 0,-1 0-1 0 0,1 1 0 0 0,-1-1 1 0 0,1 0-1 0 0,-1 1 0 0 0,1-1 1 0 0,0 1-1 0 0,0 0 0 0 0,-1-1 1 0 0,4 1-1 0 0,31 1 1109 0 0,-29 0-1143 0 0,0-1 0 0 0,0 1 0 0 0,0-1 0 0 0,7-2 0 0 0,3 0-251 0 0,0-2 0 0 0,-1 0 0 0 0,0-1 0 0 0,32-14-1 0 0,-47 19 197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6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26 919 0 0,'-1'0'83'0'0,"1"0"0"0"0,0 0 0 0 0,0 0 0 0 0,-1-1 0 0 0,1 1 0 0 0,0 0 0 0 0,0 0-1 0 0,-1-1 1 0 0,1 1 0 0 0,0 0 0 0 0,0 0 0 0 0,0-1 0 0 0,0 1 0 0 0,0 0 0 0 0,-1 0-1 0 0,1-1 1 0 0,0 1 0 0 0,0 0 0 0 0,0-1 0 0 0,0 1 0 0 0,0 0 0 0 0,0-1 0 0 0,0 1-1 0 0,0 0 1 0 0,0 0 0 0 0,0-1 0 0 0,0 1 0 0 0,0 0 0 0 0,0-1 0 0 0,1 1-1 0 0,8 2 6990 0 0,3 1-5450 0 0,2-1-835 0 0,-1-2-1 0 0,1 0 1 0 0,-1-1 0 0 0,1 0-1 0 0,-1 0 1 0 0,0-2 0 0 0,19-5-1 0 0,-2 1 106 0 0,-11 5-740 0 0,-10 1-384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8.5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86 2303 0 0,'0'-1'177'0'0,"0"0"-1"0"0,-1 0 0 0 0,1 0 0 0 0,-1 0 0 0 0,0 1 0 0 0,1-1 0 0 0,-1 0 0 0 0,0 0 0 0 0,1 0 0 0 0,-1 0 0 0 0,0 1 1 0 0,0-1-1 0 0,0 0 0 0 0,1 1 0 0 0,-1-1 0 0 0,0 1 0 0 0,0-1 0 0 0,0 1 0 0 0,0-1 0 0 0,0 1 0 0 0,0 0 0 0 0,0 0 1 0 0,0-1-1 0 0,0 1 0 0 0,-3 0 0 0 0,2 0 110 0 0,0 1 0 0 0,0-1-1 0 0,0 1 1 0 0,-1-1 0 0 0,1 1 0 0 0,0 0 0 0 0,0 0 0 0 0,0 0 0 0 0,0 0-1 0 0,0 0 1 0 0,-3 3 0 0 0,-1 2 414 0 0,0-1 0 0 0,0 1 0 0 0,1 0 0 0 0,0 1 0 0 0,0-1 1 0 0,-5 9-1 0 0,8-12-487 0 0,1-1 0 0 0,-1 1 0 0 0,1 0 0 0 0,0 0 0 0 0,0 0 0 0 0,0 0 1 0 0,0 0-1 0 0,1 0 0 0 0,-1 0 0 0 0,1 0 0 0 0,-1 0 0 0 0,1 0 0 0 0,0 0 0 0 0,0 0 1 0 0,1 0-1 0 0,-1 0 0 0 0,1 0 0 0 0,-1 0 0 0 0,2 3 0 0 0,0-3-66 0 0,0 0 0 0 0,-1 0 0 0 0,1 0 0 0 0,0-1 0 0 0,1 1 0 0 0,-1-1 0 0 0,0 1 1 0 0,1-1-1 0 0,-1 0 0 0 0,1 0 0 0 0,0 0 0 0 0,0-1 0 0 0,0 1 0 0 0,0 0 0 0 0,0-1 0 0 0,0 0 0 0 0,5 2 0 0 0,-3-2-141 0 0,-1 0 1 0 0,1 0 0 0 0,-1 0-1 0 0,1-1 1 0 0,0 1-1 0 0,0-1 1 0 0,-1-1 0 0 0,1 1-1 0 0,0 0 1 0 0,-1-1-1 0 0,1 0 1 0 0,0 0 0 0 0,-1-1-1 0 0,1 1 1 0 0,-1-1-1 0 0,1 0 1 0 0,3-2 0 0 0,-2 0 10 0 0,1 0 1 0 0,-2 0 0 0 0,1-1-1 0 0,0 1 1 0 0,-1-1-1 0 0,0 0 1 0 0,0-1 0 0 0,0 1-1 0 0,-1-1 1 0 0,7-11-1 0 0,-9 12-4 0 0,1 0-1 0 0,-1 0 0 0 0,0 0 0 0 0,0 0 0 0 0,-1 0 0 0 0,1 0 0 0 0,-1 0 0 0 0,0 0 0 0 0,-1 0 0 0 0,1-1 0 0 0,-1 1 0 0 0,0 0 0 0 0,0 0 0 0 0,-2-8 0 0 0,1 9-8 0 0,0 0 0 0 0,-1 0 0 0 0,1 0 0 0 0,-1 1-1 0 0,0-1 1 0 0,0 1 0 0 0,0-1 0 0 0,-1 1 0 0 0,1 0-1 0 0,-1-1 1 0 0,0 1 0 0 0,0 1 0 0 0,0-1 0 0 0,0 0-1 0 0,0 1 1 0 0,0-1 0 0 0,-1 1 0 0 0,1 0 0 0 0,-1 0-1 0 0,-7-2 1 0 0,6 2 6 0 0,-1 0-1 0 0,1 1 1 0 0,-1-1-1 0 0,0 1 1 0 0,1 1-1 0 0,-1-1 1 0 0,0 1-1 0 0,0 0 1 0 0,0 0-1 0 0,1 0 1 0 0,-1 1-1 0 0,0 0 1 0 0,0 0-1 0 0,1 1 1 0 0,-1-1-1 0 0,1 1 1 0 0,-1 1-1 0 0,1-1 1 0 0,0 1-1 0 0,0-1 1 0 0,0 2-1 0 0,0-1 1 0 0,1 0-1 0 0,-1 1 1 0 0,1 0-1 0 0,0 0 1 0 0,0 0 0 0 0,0 1-1 0 0,1-1 1 0 0,-1 1-1 0 0,1 0 1 0 0,0 0-1 0 0,0 0 1 0 0,1 0-1 0 0,0 0 1 0 0,-4 12-1 0 0,6-14-58 0 0,-1 0 1 0 0,0 0-1 0 0,1 0 0 0 0,0 0 0 0 0,0 0 0 0 0,0-1 1 0 0,0 1-1 0 0,0 0 0 0 0,1 0 0 0 0,-1 0 0 0 0,1 0 1 0 0,0 0-1 0 0,0 0 0 0 0,0-1 0 0 0,0 1 1 0 0,0 0-1 0 0,1-1 0 0 0,-1 1 0 0 0,1-1 0 0 0,0 1 1 0 0,3 2-1 0 0,0 2-878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9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11 305 5527 0 0,'0'0'67'0'0,"0"1"0"0"0,0-1-1 0 0,0 0 1 0 0,0 0 0 0 0,-1 0-1 0 0,1 1 1 0 0,0-1 0 0 0,0 0-1 0 0,0 0 1 0 0,-1 0 0 0 0,1 0-1 0 0,0 0 1 0 0,0 1 0 0 0,-1-1-1 0 0,1 0 1 0 0,0 0-1 0 0,0 0 1 0 0,-1 0 0 0 0,1 0-1 0 0,0 0 1 0 0,0 0 0 0 0,-1 0-1 0 0,1 0 1 0 0,0 0 0 0 0,0 0-1 0 0,-1 0 1 0 0,1 0 0 0 0,0 0-1 0 0,0 0 1 0 0,-1 0 0 0 0,1 0-1 0 0,0 0 1 0 0,0-1-1 0 0,-1 1 1 0 0,1 0 0 0 0,0 0-1 0 0,0 0 1 0 0,0 0 0 0 0,-1 0-1 0 0,1-1 1 0 0,0 1 0 0 0,0 0-1 0 0,0 0 1 0 0,0 0 0 0 0,-1-1-1 0 0,1 1 1 0 0,0 0 0 0 0,0 0-1 0 0,0-1 1 0 0,3-15 3744 0 0,37-83 1972 0 0,-5 12-3988 0 0,-35 86-1764 0 0,0 1 0 0 0,0-1 1 0 0,1 0-1 0 0,-1 1 0 0 0,0-1 1 0 0,0 0-1 0 0,1 1 1 0 0,-1-1-1 0 0,0 1 0 0 0,1-1 1 0 0,-1 1-1 0 0,1-1 1 0 0,-1 1-1 0 0,1-1 0 0 0,-1 1 1 0 0,1-1-1 0 0,-1 1 1 0 0,2-1-1 0 0,-2 1-18 0 0,0 0 0 0 0,1 0 0 0 0,-1 0 0 0 0,0 0 0 0 0,1 0 0 0 0,-1 1 0 0 0,0-1 0 0 0,1 0 0 0 0,-1 0 0 0 0,0 0 0 0 0,1 0 0 0 0,-1 1 0 0 0,0-1 0 0 0,0 0 0 0 0,1 0 0 0 0,-1 1-1 0 0,0-1 1 0 0,0 0 0 0 0,0 0 0 0 0,1 1 0 0 0,-1-1 0 0 0,0 0 0 0 0,0 1 0 0 0,0-1 0 0 0,1 1 0 0 0,9 31 258 0 0,-7-20-147 0 0,4 3 32 0 0,0 1 0 0 0,1-1 0 0 0,15 22 0 0 0,-18-31-122 0 0,-1 0-1 0 0,1 0 0 0 0,0 0 0 0 0,1-1 1 0 0,-1 0-1 0 0,1 0 0 0 0,0 0 0 0 0,0-1 1 0 0,0 0-1 0 0,12 5 0 0 0,-17-8-31 0 0,0-1 1 0 0,0 1-1 0 0,0-1 0 0 0,0 0 0 0 0,1 1 0 0 0,-1-1 1 0 0,0 0-1 0 0,0 0 0 0 0,0 1 0 0 0,0-1 1 0 0,0 0-1 0 0,0 0 0 0 0,1 0 0 0 0,-1-1 0 0 0,0 1 1 0 0,0 0-1 0 0,0 0 0 0 0,0-1 0 0 0,0 1 0 0 0,0 0 1 0 0,0-1-1 0 0,2 0 0 0 0,-2-1 0 0 0,0 1-1 0 0,0 0 1 0 0,0 0 0 0 0,0 0-1 0 0,0-1 1 0 0,0 1 0 0 0,0 0-1 0 0,-1-1 1 0 0,1 1 0 0 0,-1-1-1 0 0,1 1 1 0 0,-1-1 0 0 0,1 1-1 0 0,-1-4 1 0 0,1-5 38 0 0,-1-1-1 0 0,0 1 1 0 0,-1 0 0 0 0,-2-11 0 0 0,3 14 26 0 0,-5-23 184 0 0,3 16-187 0 0,-1-1 0 0 0,2 0 0 0 0,0 0 0 0 0,0 0 0 0 0,2 0 0 0 0,3-28 0 0 0,4 24 489 0 0,-1 10-1601 0 0,-7 9 797 0 0,0 0 0 0 0,0 0 0 0 0,1 0 0 0 0,-1-1 0 0 0,0 1 1 0 0,1 0-1 0 0,-1 0 0 0 0,0 0 0 0 0,0 0 0 0 0,1 0 0 0 0,-1 0 0 0 0,0 0 0 0 0,1 0 0 0 0,-1 0 1 0 0,0 0-1 0 0,1 0 0 0 0,-1 0 0 0 0,0 0 0 0 0,1 0 0 0 0,-1 0 0 0 0,0 0 0 0 0,0 0 0 0 0,1 0 0 0 0,0 0 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1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155 136 3679 0 0,'-2'0'112'0'0,"1"0"-1"0"0,0 0 1 0 0,-1 0-1 0 0,1 1 1 0 0,0-1-1 0 0,0 0 1 0 0,0 1-1 0 0,-1-1 0 0 0,1 1 1 0 0,0-1-1 0 0,0 1 1 0 0,0 0-1 0 0,0 0 1 0 0,0-1-1 0 0,0 1 1 0 0,0 0-1 0 0,0 0 1 0 0,0 0-1 0 0,0 0 0 0 0,1 0 1 0 0,-1 0-1 0 0,0 0 1 0 0,1 0-1 0 0,-2 3 1 0 0,0 1 417 0 0,0 1 0 0 0,0 0 1 0 0,0 0-1 0 0,0 6 1 0 0,1-11-415 0 0,1 0 1 0 0,0 0 0 0 0,0 0 0 0 0,0 1 0 0 0,-1-1-1 0 0,1 0 1 0 0,1 0 0 0 0,-1 0 0 0 0,0 1 0 0 0,0-1-1 0 0,0 0 1 0 0,1 0 0 0 0,-1 0 0 0 0,0 0 0 0 0,1 1-1 0 0,-1-1 1 0 0,1 0 0 0 0,-1 0 0 0 0,1 0 0 0 0,0 0-1 0 0,-1 0 1 0 0,1 0 0 0 0,2 1 0 0 0,-1-1 155 0 0,0 1 0 0 0,0-1-1 0 0,0 0 1 0 0,0 0 0 0 0,0 0 0 0 0,1 0 0 0 0,-1 0 0 0 0,0-1 0 0 0,1 1 0 0 0,-1-1 0 0 0,4 1 0 0 0,1-1 237 0 0,0 0-1 0 0,1 0 1 0 0,-1 0 0 0 0,0-1 0 0 0,0 0 0 0 0,1-1 0 0 0,7-2 0 0 0,-8 1-441 0 0,-1 0 1 0 0,1 0-1 0 0,-1 0 1 0 0,0-1 0 0 0,0 0-1 0 0,0-1 1 0 0,-1 1-1 0 0,0-1 1 0 0,0 0-1 0 0,0 0 1 0 0,0-1-1 0 0,-1 0 1 0 0,7-9-1 0 0,-9 11-46 0 0,-1 1 0 0 0,1-1-1 0 0,0 1 1 0 0,-1-1-1 0 0,0 1 1 0 0,0-1-1 0 0,0 0 1 0 0,0 1 0 0 0,-1-1-1 0 0,0 0 1 0 0,1 0-1 0 0,-1 1 1 0 0,-1-1-1 0 0,1 0 1 0 0,0 0-1 0 0,-1 0 1 0 0,0 1 0 0 0,0-1-1 0 0,0 0 1 0 0,0 1-1 0 0,-1-1 1 0 0,1 1-1 0 0,-1-1 1 0 0,0 1 0 0 0,0 0-1 0 0,0 0 1 0 0,-3-4-1 0 0,0 3 33 0 0,0-1 0 0 0,1 1 0 0 0,-1 0-1 0 0,-1 0 1 0 0,1 1 0 0 0,-1 0 0 0 0,1 0 0 0 0,-1 0 0 0 0,0 1-1 0 0,0-1 1 0 0,0 1 0 0 0,0 1 0 0 0,0-1 0 0 0,-1 1-1 0 0,1 0 1 0 0,-1 1 0 0 0,-8-1 0 0 0,4 2 35 0 0,-1-1 1 0 0,1 1-1 0 0,-1 1 1 0 0,1 0-1 0 0,-1 0 1 0 0,1 1-1 0 0,0 1 0 0 0,-18 8 1 0 0,24-10-81 0 0,0 1 1 0 0,0 1-1 0 0,0-1 0 0 0,1 1 1 0 0,-1 0-1 0 0,1 0 1 0 0,0 0-1 0 0,0 0 0 0 0,1 1 1 0 0,-1 0-1 0 0,-4 7 0 0 0,7-10-6 0 0,0 1 0 0 0,0-1-1 0 0,0 0 1 0 0,0 0-1 0 0,0 0 1 0 0,1 1-1 0 0,-1-1 1 0 0,0 0 0 0 0,1 1-1 0 0,0-1 1 0 0,0 1-1 0 0,0-1 1 0 0,0 0-1 0 0,0 1 1 0 0,0-1 0 0 0,0 1-1 0 0,1-1 1 0 0,-1 0-1 0 0,1 1 1 0 0,0-1-1 0 0,0 0 1 0 0,0 0 0 0 0,0 1-1 0 0,0-1 1 0 0,0 0-1 0 0,1 0 1 0 0,-1 0-1 0 0,0 0 1 0 0,1-1 0 0 0,2 3-1 0 0,1 1-351 0 0,1-1 0 0 0,0 0 1 0 0,0 0-1 0 0,1-1 0 0 0,-1 1 0 0 0,1-1 0 0 0,11 3 1 0 0,3 0-6837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34.20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2 1 0 0,'-1'0'0'0,"19"0"0"0,1921 0 0 0,-644 0 0 0,-1291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11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12 241 1375 0 0,'-2'3'773'0'0,"1"-1"-1"0"0,-1 0 1 0 0,1 1-1 0 0,0-1 0 0 0,0 1 1 0 0,0 0-1 0 0,0-1 0 0 0,0 6 1 0 0,1-2 2761 0 0,8-20-1194 0 0,18-56 2215 0 0,5-36-2057 0 0,-31 106-2497 0 0,0 0 1 0 0,0 0-1 0 0,0 0 1 0 0,0 0-1 0 0,0 0 0 0 0,0 0 1 0 0,0-1-1 0 0,0 1 1 0 0,0 0-1 0 0,0 0 1 0 0,0 0-1 0 0,0 0 0 0 0,0 0 1 0 0,0 0-1 0 0,0-1 1 0 0,0 1-1 0 0,0 0 1 0 0,0 0-1 0 0,0 0 0 0 0,0 0 1 0 0,0 0-1 0 0,0 0 1 0 0,0 0-1 0 0,0 0 1 0 0,0-1-1 0 0,1 1 0 0 0,-1 0 1 0 0,0 0-1 0 0,0 0 1 0 0,0 0-1 0 0,0 0 1 0 0,0 0-1 0 0,0 0 1 0 0,0 0-1 0 0,0 0 0 0 0,1 0 1 0 0,-1 0-1 0 0,0 0 1 0 0,0 0-1 0 0,0 0 1 0 0,0 0-1 0 0,0 0 0 0 0,0 0 1 0 0,0 0-1 0 0,1 0 1 0 0,-1 0-1 0 0,0 0 1 0 0,0 0-1 0 0,0 0 0 0 0,0 0 1 0 0,0 0-1 0 0,5 8 117 0 0,5 22 118 0 0,-6-17-183 0 0,1 1 43 0 0,1-1 0 0 0,0-1 0 0 0,1 1 0 0 0,15 21 0 0 0,-20-31-77 0 0,0 0 1 0 0,0 0-1 0 0,1 0 0 0 0,-1-1 0 0 0,1 1 0 0 0,0-1 1 0 0,-1 1-1 0 0,1-1 0 0 0,0 0 0 0 0,0 0 0 0 0,1-1 1 0 0,-1 1-1 0 0,0 0 0 0 0,1-1 0 0 0,-1 0 0 0 0,1 0 1 0 0,-1 0-1 0 0,1 0 0 0 0,-1-1 0 0 0,1 1 0 0 0,-1-1 1 0 0,1 0-1 0 0,0 0 0 0 0,4-1 0 0 0,-5 0-4 0 0,0 0 0 0 0,-1 0 0 0 0,1 0 0 0 0,0-1 0 0 0,0 1 0 0 0,-1-1 0 0 0,1 1 0 0 0,-1-1 0 0 0,1 0 0 0 0,-1 0 0 0 0,0-1 0 0 0,0 1 0 0 0,0 0 0 0 0,0-1 0 0 0,0 1-1 0 0,0-1 1 0 0,-1 1 0 0 0,0-1 0 0 0,1 0 0 0 0,-1 0 0 0 0,0 0 0 0 0,1-3 0 0 0,2-7 77 0 0,-1 1 0 0 0,-1-1 0 0 0,3-23 0 0 0,-5 20-67 0 0,0-1 1 0 0,-1 1-1 0 0,0 0 0 0 0,-2 0 1 0 0,-7-31-1 0 0,10 43-490 0 0,1 5-38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1:42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132 135 2183 0 0,'7'-22'1405'0'0,"-5"18"-795"0"0,-1 1 0 0 0,0-1 0 0 0,0 1 1 0 0,0-1-1 0 0,0 1 0 0 0,0-1 0 0 0,-1 0 0 0 0,1 1 0 0 0,-1-1 1 0 0,0 0-1 0 0,-1-6 0 0 0,1 10-451 0 0,0-1 0 0 0,-1 1 1 0 0,1 0-1 0 0,0-1 0 0 0,0 1 0 0 0,-1-1 1 0 0,1 1-1 0 0,0 0 0 0 0,-1-1 0 0 0,1 1 0 0 0,-1 0 1 0 0,1-1-1 0 0,0 1 0 0 0,-1 0 0 0 0,1 0 1 0 0,-1-1-1 0 0,1 1 0 0 0,-1 0 0 0 0,1 0 0 0 0,-1 0 1 0 0,1-1-1 0 0,-1 1 0 0 0,1 0 0 0 0,0 0 0 0 0,-1 0 1 0 0,1 0-1 0 0,-1 0 0 0 0,1 0 0 0 0,-1 0 1 0 0,1 0-1 0 0,-1 0 0 0 0,1 1 0 0 0,-1-1 0 0 0,1 0 1 0 0,-1 0-1 0 0,1 0 0 0 0,-1 0 0 0 0,1 1 1 0 0,-1-1-1 0 0,1 0 0 0 0,0 0 0 0 0,-1 1 0 0 0,1-1 1 0 0,-1 0-1 0 0,1 1 0 0 0,-1 0 0 0 0,-18 16 2175 0 0,4 4-1889 0 0,1 0-1 0 0,1 1 1 0 0,0 0-1 0 0,2 0 1 0 0,1 2 0 0 0,-14 46-1 0 0,17-24-28 0 0,6-44-208 0 0,2 7-104 0 0,2 25-1 0 0,-2-26 170 0 0,25 44-97 0 0,-21-42 160 0 0,6-3-264 0 0,36 22 0 0 0,-28-20 1 0 0,-8-9-58 0 0,0 0 0 0 0,0 0-1 0 0,0-1 1 0 0,-1 0 0 0 0,1-1-1 0 0,-1 0 1 0 0,1-1-1 0 0,-1 0 1 0 0,0-1 0 0 0,0 0-1 0 0,0 0 1 0 0,0-1-1 0 0,-1 0 1 0 0,0-1 0 0 0,0 0-1 0 0,0-1 1 0 0,-1 1-1 0 0,0-2 1 0 0,0 1 0 0 0,-1-1-1 0 0,0 0 1 0 0,0-1-1 0 0,8-14 1 0 0,-10 14-15 0 0,-1-1 0 0 0,1 0 0 0 0,-2 0 0 0 0,1 0 0 0 0,-2 0 0 0 0,1-1 0 0 0,-1 1 0 0 0,-1-1 0 0 0,0 1 0 0 0,0-1 0 0 0,-1 0 0 0 0,-3-19 0 0 0,2 15 0 0 0,-2 0 0 0 0,0 1 0 0 0,-1-1 0 0 0,0 1 0 0 0,-1 0 0 0 0,-1 0 0 0 0,0 1 0 0 0,-14-22 0 0 0,16 29 1 0 0,0 1-1 0 0,0 0 0 0 0,0 0 1 0 0,-1 0-1 0 0,0 0 1 0 0,0 1-1 0 0,0 0 1 0 0,0 0-1 0 0,-11-6 1 0 0,13 8-4 0 0,0 1 0 0 0,0 0 1 0 0,0 0-1 0 0,-1 0 1 0 0,1 0-1 0 0,0 0 0 0 0,0 1 1 0 0,0-1-1 0 0,-1 1 0 0 0,1 0 1 0 0,0 0-1 0 0,-1 0 0 0 0,1 1 1 0 0,0-1-1 0 0,0 1 1 0 0,0-1-1 0 0,-1 1 0 0 0,1 0 1 0 0,0 1-1 0 0,0-1 0 0 0,-5 3 1 0 0,0 2-14 0 0,0 0 0 0 0,0 0 1 0 0,1 0-1 0 0,0 1 0 0 0,0 0 0 0 0,1 1 1 0 0,-11 15-1 0 0,9-11-90 0 0,1 0-1 0 0,1 0 1 0 0,0 1 0 0 0,-7 22-1 0 0,12-31-16 0 0,-1 0-1 0 0,1 1 0 0 0,0-1 0 0 0,1 0 0 0 0,-1 1 0 0 0,1 8 1 0 0,0-3-672 0 0,1 8-4989 0 0,7 27-1900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1:44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4 411 9215 0 0,'-4'3'1245'0'0,"7"-2"845"0"0,8-3 881 0 0,6-9-833 0 0,-1-1 1 0 0,21-18-1 0 0,-12 6-1462 0 0,41-51 0 0 0,-48 50-530 0 0,0 0 0 0 0,15-32 0 0 0,-26 45-60 0 0,-1-1 0 0 0,0 0 0 0 0,-2-1-1 0 0,1 1 1 0 0,-1-1 0 0 0,3-26 0 0 0,-7 20 83 0 0,0 20-155 0 0,0-1-1 0 0,0 0 1 0 0,0 1-1 0 0,0-1 1 0 0,0 1-1 0 0,0-1 1 0 0,0 0 0 0 0,0 1-1 0 0,-1-1 1 0 0,1 1-1 0 0,0-1 1 0 0,0 0-1 0 0,0 1 1 0 0,-1-1 0 0 0,1 1-1 0 0,0-1 1 0 0,-1 1-1 0 0,1-1 1 0 0,0 1-1 0 0,-1 0 1 0 0,1-1 0 0 0,-1 1-1 0 0,1-1 1 0 0,-1 1-1 0 0,1 0 1 0 0,-1-1-1 0 0,1 1 1 0 0,-1 0 0 0 0,0-1-1 0 0,1 1-4 0 0,-1 1-1 0 0,0-1 1 0 0,1 0 0 0 0,-1 1-1 0 0,1-1 1 0 0,-1 1-1 0 0,1-1 1 0 0,-1 1 0 0 0,1-1-1 0 0,-1 1 1 0 0,1-1 0 0 0,0 1-1 0 0,-1-1 1 0 0,1 1-1 0 0,0-1 1 0 0,-1 1 0 0 0,1 0-1 0 0,0-1 1 0 0,0 1 0 0 0,-1 1-1 0 0,-4 16 186 0 0,4-16-185 0 0,0 1-8 0 0,-3 18 80 0 0,-1 12-38 0 0,1-6-21 0 0,-6 36 95 0 0,3-19-53 0 0,3 11-11 0 0,3-6-31 0 0,1-29 20 0 0,-1 25-31 0 0,1 9-11 0 0,3 4 0 0 0,-3-57 0 0 0,0 0 0 0 0,-1 0 0 0 0,1 0 0 0 0,0 0 0 0 0,0 0 0 0 0,-1-1 0 0 0,1 1 0 0 0,0 0 0 0 0,-1 0 0 0 0,1 0 0 0 0,-1 0 0 0 0,1 0 0 0 0,-1-1 0 0 0,0 1 0 0 0,1 0 0 0 0,-1-1 0 0 0,0 1 0 0 0,1 0 0 0 0,-1-1 0 0 0,0 1 0 0 0,0-1 0 0 0,1 1 0 0 0,-1-1 0 0 0,0 1 0 0 0,0-1 0 0 0,0 1 0 0 0,0-1 0 0 0,0 0 0 0 0,0 0 0 0 0,0 1 0 0 0,0-1 0 0 0,0 0 0 0 0,-1 0 0 0 0,-6 0 0 0 0,0 1 0 0 0,0-1 0 0 0,-10-2 0 0 0,3 1 0 0 0,1 3 0 0 0,22 1 0 0 0,24 3 0 0 0,-15-7 38 0 0,0 1 1 0 0,0-2-1 0 0,-1 0 0 0 0,1-1 0 0 0,17-6 1 0 0,-16 5-13 0 0,13-6 17 0 0,-22 7-323 0 0,0 1 0 0 0,0-1 0 0 0,17-1 0 0 0,-14 3-331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28.84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0,'0'1452'0'0,"0"-1414"0"0,0 48 0 0,0 20 0 0,0 0 0 0,0-4 0 0,0-20 0 0,0-2 0 0,0 2 0 0,0 1 0 0,0-5 0 0,0-5 0 0,0 26 0 0,0-64 0 0,0 24 0 0,0 9 0 0,0 4 0 0,0 2 0 0,0 1 0 0,0-3 0 0,0 2 0 0,0-2 0 0,0 5 0 0,0 21 0 0,0 3 0 0,0 58 0 0,0-73 0 0,0-47 0 0,0 35 0 0,0-7 0 0,0-1 0 0,0 4 0 0,0 2 0 0,0 2 0 0,0 72 0 0,0 1231 0 0,0-1376 0 0,0-2 0 0,0-3 0 0,0 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35.1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0,'0'2038'0'0,"0"-1995"0"0,0 21 0 0,0-12 0 0,0 998 0 0,0-1009 0 0,0 20 0 0,0-7 0 0,0 107 0 0,0 1097 0 0,0-914 0 0,0 87 0 0,0-423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43.72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0,'0'1162'0'0,"0"-1137"0"0,0-17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57.26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08.3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2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3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37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11 999 0 0,'0'-1'89'0'0,"-1"1"0"0"0,0-1-1 0 0,1 1 1 0 0,-1 0-1 0 0,0-1 1 0 0,0 1 0 0 0,1 0-1 0 0,-1 0 1 0 0,0-1-1 0 0,0 1 1 0 0,0 0 0 0 0,1 0-1 0 0,-1 0 1 0 0,0 0-1 0 0,0 0 1 0 0,0 0 0 0 0,1 0-1 0 0,-1 1 1 0 0,0-1-1 0 0,0 0 1 0 0,1 0-1 0 0,-1 1 1 0 0,0-1 0 0 0,0 0-1 0 0,1 1 1 0 0,-2 0-1 0 0,-16 12 2496 0 0,16-9-2146 0 0,0 0 0 0 0,-1 0 0 0 0,1 0-1 0 0,1 0 1 0 0,-1 0 0 0 0,0 1-1 0 0,1-1 1 0 0,-1 8 0 0 0,1-10-386 0 0,1-1 0 0 0,0 0 1 0 0,0 1-1 0 0,-1-1 0 0 0,1 1 0 0 0,0-1 1 0 0,0 0-1 0 0,1 1 0 0 0,-1-1 1 0 0,0 1-1 0 0,0-1 0 0 0,1 0 0 0 0,-1 1 1 0 0,1-1-1 0 0,-1 0 0 0 0,1 0 0 0 0,-1 1 1 0 0,1-1-1 0 0,0 0 0 0 0,0 0 0 0 0,0 0 1 0 0,-1 0-1 0 0,1 0 0 0 0,0 0 0 0 0,0 0 1 0 0,0 0-1 0 0,1 0 0 0 0,-1 0 1 0 0,0 0-1 0 0,0-1 0 0 0,3 2 0 0 0,-3-2 18 0 0,1 1-1 0 0,-1-1 0 0 0,1 0 0 0 0,-1 0 0 0 0,1 0 1 0 0,0 0-1 0 0,-1 0 0 0 0,1 0 0 0 0,-1-1 1 0 0,1 1-1 0 0,-1 0 0 0 0,1-1 0 0 0,-1 1 0 0 0,0-1 1 0 0,1 0-1 0 0,-1 1 0 0 0,1-1 0 0 0,-1 0 1 0 0,0 0-1 0 0,0 0 0 0 0,1 0 0 0 0,-1 0 0 0 0,0 0 1 0 0,0 0-1 0 0,0 0 0 0 0,1-3 0 0 0,-1 3-77 0 0,0 0 0 0 0,0-1 0 0 0,0 1-1 0 0,0-1 1 0 0,0 1 0 0 0,0-1 0 0 0,0 0 0 0 0,-1 1-1 0 0,1-1 1 0 0,-1 0 0 0 0,0 0 0 0 0,1 1-1 0 0,-1-1 1 0 0,0 0 0 0 0,0 0 0 0 0,0 1 0 0 0,0-1-1 0 0,0 0 1 0 0,0 0 0 0 0,-1 1 0 0 0,1-1 0 0 0,-1-2-1 0 0,0 2 38 0 0,0 0 0 0 0,0 0 0 0 0,0 0 1 0 0,-1 0-1 0 0,1 0 0 0 0,0 0 0 0 0,-1 1 0 0 0,1-1 0 0 0,-1 0 0 0 0,0 1 0 0 0,1 0 0 0 0,-1-1 0 0 0,0 1 0 0 0,0 0 0 0 0,0 0 0 0 0,0 0 0 0 0,0 0 0 0 0,0 0 1 0 0,-3 0-1 0 0,5 3 135 0 0,-1 1 1 0 0,1 0 0 0 0,0 0 0 0 0,0 0 0 0 0,0 0 0 0 0,0 0-1 0 0,1 5 1 0 0,0-4-94 0 0,1 0 0 0 0,-1-1 0 0 0,1 1 0 0 0,0-1 1 0 0,0 0-1 0 0,0 1 0 0 0,0-1 0 0 0,1 0 0 0 0,-1 0 0 0 0,1-1 0 0 0,0 1 0 0 0,0 0 0 0 0,0-1 0 0 0,0 0 0 0 0,0 0 0 0 0,0 0 0 0 0,1 0 0 0 0,4 2 0 0 0,-5-3-20 0 0,0 1-1 0 0,-1-2 1 0 0,1 1-1 0 0,0 0 1 0 0,0 0-1 0 0,0-1 1 0 0,-1 1 0 0 0,1-1-1 0 0,0 0 1 0 0,0 0-1 0 0,0 0 1 0 0,0 0-1 0 0,0-1 1 0 0,-1 1-1 0 0,1-1 1 0 0,0 0-1 0 0,0 1 1 0 0,-1-1-1 0 0,1 0 1 0 0,0-1 0 0 0,-1 1-1 0 0,1 0 1 0 0,-1-1-1 0 0,1 0 1 0 0,3-3-1 0 0,-5 5-50 0 0,-1-1 0 0 0,1 0 0 0 0,0 0 0 0 0,0 0 0 0 0,-1 0 0 0 0,1 0 0 0 0,0 0 0 0 0,-1 0 0 0 0,1 0 0 0 0,-1 0 0 0 0,1 0 0 0 0,-1 0 0 0 0,0-1 0 0 0,1 1 0 0 0,-1 0 0 0 0,0 0 0 0 0,0 0 0 0 0,0-1 0 0 0,0 1 0 0 0,0 0 0 0 0,0 0 0 0 0,0 0 0 0 0,-1-3 0 0 0,1 2 0 0 0,-1 0 0 0 0,0 0 0 0 0,-1-1 0 0 0,1 1 0 0 0,0 0 0 0 0,-1 0 0 0 0,1 0 0 0 0,-1 1 0 0 0,1-1 0 0 0,-1 0 0 0 0,-3-2 0 0 0,1 1 0 0 0,-1 0 0 0 0,1 0 0 0 0,-1 0 0 0 0,0 0 0 0 0,0 0 0 0 0,0 1 0 0 0,-1 0 0 0 0,1 0 0 0 0,-10-2 0 0 0,11 4-2 0 0,0 0 0 0 0,1 0 0 0 0,-1 1 0 0 0,1-1 0 0 0,-1 1-1 0 0,1 0 1 0 0,-1-1 0 0 0,1 2 0 0 0,-1-1 0 0 0,1 0 0 0 0,0 1 0 0 0,0-1 0 0 0,0 1-1 0 0,-3 2 1 0 0,4-3 1 0 0,1 0 0 0 0,-1 0 0 0 0,1 0 0 0 0,0 1 0 0 0,0-1 0 0 0,0 0 0 0 0,0 1 0 0 0,0-1 0 0 0,0 1 0 0 0,0-1 0 0 0,0 1 0 0 0,0-1 0 0 0,1 1 0 0 0,-1-1 0 0 0,1 1 0 0 0,-1 0 0 0 0,1-1 0 0 0,0 1 0 0 0,-1 0 0 0 0,1 0 0 0 0,0-1-1 0 0,0 1 1 0 0,0 0 0 0 0,0 0 0 0 0,1-1 0 0 0,-1 1 0 0 0,0 0 0 0 0,1-1 0 0 0,-1 1 0 0 0,2 3 0 0 0,0-2 47 0 0,0 0 0 0 0,0 0 1 0 0,0 0-1 0 0,1 0 0 0 0,-1 0 0 0 0,1-1 0 0 0,0 1 0 0 0,-1-1 0 0 0,1 1 1 0 0,0-1-1 0 0,1 0 0 0 0,-1 0 0 0 0,0 0 0 0 0,4 1 0 0 0,-5-2-27 0 0,-1 0 1 0 0,1-1-1 0 0,-1 1 0 0 0,0-1 0 0 0,1 1 1 0 0,0-1-1 0 0,-1 0 0 0 0,1 1 0 0 0,-1-1 0 0 0,1 0 1 0 0,-1 0-1 0 0,1 0 0 0 0,-1 0 0 0 0,1 0 1 0 0,0-1-1 0 0,-1 1 0 0 0,1 0 0 0 0,-1-1 0 0 0,1 1 1 0 0,-1-1-1 0 0,1 1 0 0 0,-1-1 0 0 0,0 0 1 0 0,1 0-1 0 0,-1 1 0 0 0,0-1 0 0 0,1 0 0 0 0,-1 0 1 0 0,0 0-1 0 0,0-1 0 0 0,0 1 0 0 0,0 0 1 0 0,0 0-1 0 0,0-1 0 0 0,1-1 0 0 0,-2 1-19 0 0,1 1 0 0 0,-1-1 0 0 0,1 0 0 0 0,-1 1 0 0 0,0-1 0 0 0,0 0 0 0 0,0 1 0 0 0,0-1 0 0 0,0 0 0 0 0,0 1 0 0 0,0-1 0 0 0,-1 0 0 0 0,1 0 0 0 0,-1 1 0 0 0,1-1 0 0 0,-1 1 0 0 0,1-1 0 0 0,-1 1 0 0 0,0-1 0 0 0,0 1 0 0 0,0-1 0 0 0,0 1 0 0 0,0-1 0 0 0,0 1 0 0 0,0 0 0 0 0,0 0 0 0 0,-1 0 0 0 0,1-1 0 0 0,-3 0 0 0 0,-2-3 0 0 0,0 1 0 0 0,0-1 0 0 0,-1 2 0 0 0,0-1 0 0 0,-9-3 0 0 0,11 5-5 0 0,-1 0 0 0 0,0 1-1 0 0,0 0 1 0 0,1 0 0 0 0,-12 0-1 0 0,16 1 5 0 0,0 0-1 0 0,-1 0 0 0 0,1 0 1 0 0,0 0-1 0 0,-1 0 1 0 0,1 1-1 0 0,0-1 1 0 0,0 1-1 0 0,-1-1 0 0 0,1 1 1 0 0,0-1-1 0 0,0 1 1 0 0,-2 1-1 0 0,2-1 2 0 0,1-1-1 0 0,-1 1 1 0 0,1 0 0 0 0,-1-1-1 0 0,1 1 1 0 0,-1 0 0 0 0,1-1-1 0 0,0 1 1 0 0,0 0-1 0 0,-1 0 1 0 0,1 0 0 0 0,0-1-1 0 0,0 1 1 0 0,0 0-1 0 0,0 0 1 0 0,0 0 0 0 0,0-1-1 0 0,0 1 1 0 0,0 0 0 0 0,0 0-1 0 0,0-1 1 0 0,1 1-1 0 0,-1 0 1 0 0,0 0 0 0 0,1 1-1 0 0,3 5 1 0 0,0 0 0 0 0,0-1 0 0 0,1 1 0 0 0,0-1 0 0 0,0 0 0 0 0,9 8 0 0 0,-13-13 1 0 0,0 0-1 0 0,-1-1 1 0 0,1 1 0 0 0,0 0-1 0 0,-1 0 1 0 0,1-1 0 0 0,0 1-1 0 0,0-1 1 0 0,-1 1 0 0 0,1-1-1 0 0,0 1 1 0 0,0-1 0 0 0,0 1-1 0 0,0-1 1 0 0,0 0-1 0 0,0 1 1 0 0,0-1 0 0 0,0 0-1 0 0,0 0 1 0 0,0 0 0 0 0,0 0-1 0 0,0 0 1 0 0,0 0 0 0 0,0 0-1 0 0,0 0 1 0 0,0 0 0 0 0,0 0-1 0 0,0 0 1 0 0,0-1-1 0 0,0 1 1 0 0,-1 0 0 0 0,1-1-1 0 0,0 1 1 0 0,0-1 0 0 0,0 1-1 0 0,0-1 1 0 0,0 1 0 0 0,-1-1-1 0 0,1 0 1 0 0,0 1-1 0 0,-1-1 1 0 0,1 0 0 0 0,0 0-1 0 0,-1 1 1 0 0,1-1 0 0 0,-1 0-1 0 0,1 0 1 0 0,-1 0 0 0 0,1-1-1 0 0,0 0 1 0 0,0 0 1 0 0,0 0-1 0 0,-1 0 0 0 0,1 0 1 0 0,-1 0-1 0 0,1 1 0 0 0,-1-1 0 0 0,0-1 1 0 0,0 1-1 0 0,0 0 0 0 0,0 0 1 0 0,0 0-1 0 0,0 0 0 0 0,0 0 0 0 0,-1 0 1 0 0,1 0-1 0 0,-1 0 0 0 0,1 1 1 0 0,-1-1-1 0 0,0 0 0 0 0,0 0 0 0 0,0 0 1 0 0,0 0-1 0 0,-2-2 0 0 0,-1 1-1 0 0,1 0 0 0 0,-1 0 0 0 0,0 0 0 0 0,0 1 0 0 0,0 0 0 0 0,0-1 0 0 0,0 2 0 0 0,0-1 0 0 0,-9-2 0 0 0,12 4 0 0 0,0-1 0 0 0,0 1 0 0 0,0 0 0 0 0,0 0 0 0 0,0 0 0 0 0,0-1 0 0 0,0 1 0 0 0,0 0 0 0 0,0 1 0 0 0,0-1 0 0 0,-1 0 0 0 0,1 0 0 0 0,0 0 0 0 0,0 1 0 0 0,0-1 0 0 0,0 0 0 0 0,0 1 0 0 0,0-1 0 0 0,0 1 0 0 0,0-1 0 0 0,0 1 0 0 0,1-1 0 0 0,-1 1 0 0 0,0 0 0 0 0,0 0 0 0 0,0-1 0 0 0,1 1 0 0 0,-1 0 0 0 0,0 0 0 0 0,1 0 0 0 0,-1 0 0 0 0,1 0 0 0 0,-1 0 0 0 0,1 0 0 0 0,-1 0 0 0 0,1 0 0 0 0,0 0 0 0 0,-1 0 0 0 0,1 0 0 0 0,0 0 0 0 0,0 0 0 0 0,0 0 0 0 0,0 0 0 0 0,0 0 0 0 0,0 0 0 0 0,0 0 0 0 0,0 2 0 0 0,1-1-1 0 0,-1 0-1 0 0,1 0 0 0 0,-1-1 1 0 0,1 1-1 0 0,0 0 1 0 0,0 0-1 0 0,0 0 0 0 0,0-1 1 0 0,0 1-1 0 0,0 0 1 0 0,0-1-1 0 0,1 1 0 0 0,-1-1 1 0 0,1 1-1 0 0,-1-1 1 0 0,1 0-1 0 0,-1 0 0 0 0,1 1 1 0 0,3 0-1 0 0,-2 0-1 0 0,0 0 0 0 0,1 0 0 0 0,-1 0-1 0 0,1-1 1 0 0,0 0 0 0 0,-1 1 0 0 0,1-1 0 0 0,0-1-1 0 0,5 2 1 0 0,-8-2 3 0 0,0 0 0 0 0,0 0 0 0 0,1 0 0 0 0,-1 0 0 0 0,0 0 0 0 0,0 0 0 0 0,0-1 0 0 0,0 1 0 0 0,0 0 0 0 0,0-1 0 0 0,0 1 0 0 0,0-1 0 0 0,0 1 0 0 0,0-1 0 0 0,0 1 0 0 0,0-1 0 0 0,0 1 0 0 0,-1-1 0 0 0,1 0 0 0 0,0 0 0 0 0,0 1 0 0 0,-1-1 0 0 0,1 0 0 0 0,0 0 0 0 0,-1 0 0 0 0,1 0 0 0 0,-1 0 0 0 0,1 0 0 0 0,-1 0 0 0 0,1 0 0 0 0,-1 0 0 0 0,0 0 0 0 0,0 0 0 0 0,1 0 0 0 0,-1 0 0 0 0,0 0 0 0 0,0 0 0 0 0,0 0 0 0 0,0 0 0 0 0,0-1 0 0 0,0 1 0 0 0,-1 0 0 0 0,1 0 0 0 0,0 0 0 0 0,-1-1 0 0 0,1-2 0 0 0,-1 1 0 0 0,0-1 0 0 0,-1 1 0 0 0,1 0 0 0 0,0-1 0 0 0,-1 1 0 0 0,0 0 0 0 0,0 0 0 0 0,0 0 0 0 0,0 0 0 0 0,0 0 0 0 0,-5-4 0 0 0,4 5 0 0 0,0 0 0 0 0,0 0 0 0 0,0 0 0 0 0,-1 1 0 0 0,1-1 0 0 0,-8-1 0 0 0,10 3 0 0 0,0-1 0 0 0,1 1 0 0 0,-1 0 0 0 0,0 0 0 0 0,0-1 0 0 0,0 1 0 0 0,0 0 0 0 0,0 0 0 0 0,0 0 0 0 0,0 0 0 0 0,0 0 0 0 0,0 0 0 0 0,1 1 0 0 0,-1-1 0 0 0,0 0 0 0 0,0 0 0 0 0,0 1 0 0 0,0-1 0 0 0,0 0 0 0 0,1 1 0 0 0,-1-1 0 0 0,0 1 0 0 0,0-1 0 0 0,0 1 0 0 0,1-1 0 0 0,-1 1 0 0 0,0 0 0 0 0,1-1 0 0 0,-1 1 0 0 0,1 0 0 0 0,-1 0 0 0 0,0 1 0 0 0,1 0 55 0 0,-1-1 1 0 0,1 1-1 0 0,0 0 0 0 0,0 0 0 0 0,0 0 1 0 0,0 0-1 0 0,1 0 0 0 0,-1 0 0 0 0,0 0 0 0 0,1-1 1 0 0,0 1-1 0 0,-1 0 0 0 0,1 0 0 0 0,2 3 1 0 0,14 23 834 0 0,-10-20-880 0 0,0-1 1 0 0,0 0-1 0 0,15 10 1 0 0,-3-2-1658 0 0,-11-7-5243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5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181 301 4607 0 0,'0'-1'112'0'0,"-1"0"0"0"0,1 0-1 0 0,0 0 1 0 0,0 0-1 0 0,0 0 1 0 0,0 1 0 0 0,1-1-1 0 0,-1 0 1 0 0,0 0-1 0 0,0 0 1 0 0,0 0 0 0 0,1 1-1 0 0,-1-1 1 0 0,0 0-1 0 0,1 0 1 0 0,-1 0-1 0 0,1 1 1 0 0,-1-1 0 0 0,2-1-1 0 0,10-21 1088 0 0,4-2 1789 0 0,17-39 1 0 0,-25 45-2355 0 0,-1 0 0 0 0,-1 0 0 0 0,4-21 0 0 0,-8 33-108 0 0,0 0 0 0 0,1-1-1 0 0,5-11 1 0 0,-21 68 771 0 0,-48 115-155 0 0,54-147-1098 0 0,7-16-42 0 0,-3 7 20 0 0,-1 0 1 0 0,2-1-1 0 0,-1 1 0 0 0,1 0 1 0 0,1 1-1 0 0,-2 10 0 0 0,3-26-21 0 0,-1 1 0 0 0,0-1 0 0 0,0 1 0 0 0,0 0 0 0 0,-1-1 0 0 0,0 1 0 0 0,0 0 0 0 0,0 0 0 0 0,-1 0 0 0 0,-5-7 0 0 0,0 0 18 0 0,0 2 0 0 0,-2-1 0 0 0,-15-16 0 0 0,17 19 89 0 0,0 0 0 0 0,1 0 1 0 0,-7-14-1 0 0,9 15-34 0 0,0 0 1 0 0,0 0-1 0 0,-1 1 0 0 0,0-1 0 0 0,-1 1 1 0 0,-8-7-1 0 0,11 10-74 0 0,2 3 0 0 0,1-1 0 0 0,-1 1 0 0 0,0-1 0 0 0,0 1 0 0 0,0 0 0 0 0,0 0 0 0 0,0 0 0 0 0,0 0 0 0 0,0 0 0 0 0,0 0 0 0 0,0 1 0 0 0,-4-2 0 0 0,31 4 30 0 0,-15-1-5 0 0,0 0 1 0 0,0-1-1 0 0,1 0 0 0 0,12-2 0 0 0,131-40 363 0 0,-84 21-388 0 0,-70 21 0 0 0,0 0 0 0 0,0 0 0 0 0,0 0 0 0 0,0 0 0 0 0,0 0 0 0 0,0 1 0 0 0,0-1 0 0 0,0 0 0 0 0,-1 0 0 0 0,1 0 0 0 0,0 0 0 0 0,0 0 0 0 0,0 0 0 0 0,0 0 0 0 0,0 0 0 0 0,0 1 0 0 0,0-1 0 0 0,0 0 0 0 0,0 0 0 0 0,1 0 0 0 0,-1 0 0 0 0,0 0 0 0 0,0 0 0 0 0,0 0 0 0 0,0 0 0 0 0,0 1 0 0 0,0-1 0 0 0,0 0 0 0 0,0 0 0 0 0,0 0 0 0 0,0 0 0 0 0,0 0 0 0 0,0 0 0 0 0,0 0 0 0 0,0 0 0 0 0,0 0 0 0 0,1 0 0 0 0,-1 0 0 0 0,0 0 0 0 0,0 0 0 0 0,0 0 0 0 0,0 1 0 0 0,0-1 0 0 0,0 0 0 0 0,0 0 0 0 0,0 0 0 0 0,1 0 0 0 0,-1 0 0 0 0,0 0 0 0 0,0 0 0 0 0,0 0 0 0 0,0 0 0 0 0,0 0 0 0 0,0 0 0 0 0,0 0 0 0 0,0 0 0 0 0,1 0 0 0 0,-1 0 0 0 0,0-1 0 0 0,0 1 0 0 0,-11 13 0 0 0,-17 13 0 0 0,9-11 0 0 0,-1 2 0 0 0,2 0 0 0 0,0 1 0 0 0,1 1 0 0 0,-25 37 0 0 0,41-54 0 0 0,0-1 0 0 0,0 1 0 0 0,0 0 0 0 0,1 0 0 0 0,-1-1 0 0 0,1 1 0 0 0,-1 0 0 0 0,1 3 0 0 0,0-4 0 0 0,0-1 0 0 0,0 0 0 0 0,0 1 0 0 0,0-1 0 0 0,0 0 0 0 0,0 1 0 0 0,0-1 0 0 0,0 0 0 0 0,0 1 0 0 0,0-1 0 0 0,0 0 0 0 0,1 1 0 0 0,-1-1 0 0 0,0 0 0 0 0,0 0 0 0 0,0 1 0 0 0,1-1 0 0 0,-1 0 0 0 0,0 1 0 0 0,0-1 0 0 0,1 0 0 0 0,-1 0 0 0 0,0 0 0 0 0,0 1 0 0 0,1-1 0 0 0,-1 0 0 0 0,0 0 0 0 0,1 0 0 0 0,-1 0 0 0 0,0 0 0 0 0,1 0 0 0 0,-1 1 0 0 0,0-1 0 0 0,1 0 0 0 0,-1 0 0 0 0,0 0 0 0 0,1 0 0 0 0,-1 0 0 0 0,0 0 0 0 0,1 0 0 0 0,-1 0 0 0 0,0 0 0 0 0,1-1 0 0 0,-1 1 0 0 0,0 0 0 0 0,1 0 0 0 0,-1 0 0 0 0,0 0 0 0 0,1 0 0 0 0,-1-1 0 0 0,0 1 0 0 0,1 0 0 0 0,30-14 0 0 0,-30 14 0 0 0,0-1 0 0 0,1 0 0 0 0,-1 1 0 0 0,0-1 0 0 0,0 0 0 0 0,0 0 0 0 0,0 0 0 0 0,0 0 0 0 0,0 0 0 0 0,0 0 0 0 0,0 0 0 0 0,0-1 0 0 0,0 1 0 0 0,0 0 0 0 0,-1 0 0 0 0,1-1 0 0 0,0 1 0 0 0,-1 0 0 0 0,1-1 0 0 0,-1 1 0 0 0,1-2 0 0 0,-2 2 0 0 0,1 1 0 0 0,0 0 0 0 0,-1-1 0 0 0,1 1 0 0 0,-1-1 0 0 0,1 1 0 0 0,-1 0 0 0 0,1 0 0 0 0,-1-1 0 0 0,1 1 0 0 0,-1 0 0 0 0,0 0 0 0 0,1 0 0 0 0,-1-1 0 0 0,1 1 0 0 0,-1 0 0 0 0,1 0 0 0 0,-1 0 0 0 0,0 0 0 0 0,1 0 0 0 0,-1 0 0 0 0,1 0 0 0 0,-1 0 0 0 0,1 0 0 0 0,-2 1 0 0 0,-19 1 0 0 0,19-2 0 0 0,-9 1-8 0 0,6-1 1 0 0,0 1 1 0 0,0-1-1 0 0,1 1 0 0 0,-1 0 0 0 0,0 0 1 0 0,0 0-1 0 0,0 1 0 0 0,1 0 0 0 0,-1 0 0 0 0,1 0 1 0 0,-9 5-1 0 0,12-5-1578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6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1 520 5983 0 0,'4'-4'4173'0'0,"17"-14"-2076"0"0,87-114 5128 0 0,31-83-3907 0 0,-128 195-3176 0 0,14-32-1 0 0,-22 43-33 0 0,0 0 0 0 0,0 0 0 0 0,0 0 0 0 0,-2 0 0 0 0,1-1 0 0 0,0-12 0 0 0,-2 22-107 0 0,0 0 1 0 0,0 0-1 0 0,0 0 0 0 0,0 0 0 0 0,0 0 0 0 0,0 0 1 0 0,0 0-1 0 0,0 0 0 0 0,-1 0 0 0 0,1 0 0 0 0,0 0 1 0 0,0 0-1 0 0,0 0 0 0 0,0 0 0 0 0,0 0 0 0 0,0 0 1 0 0,0 0-1 0 0,0 0 0 0 0,0 0 0 0 0,0 0 0 0 0,0 0 0 0 0,0 0 1 0 0,0 0-1 0 0,0 0 0 0 0,0 0 0 0 0,0 0 0 0 0,-1 0 1 0 0,1 0-1 0 0,0 0 0 0 0,0 0 0 0 0,0 0 0 0 0,0 0 1 0 0,0 0-1 0 0,0 0 0 0 0,0 0 0 0 0,0 0 0 0 0,0 0 1 0 0,0 0-1 0 0,0 0 0 0 0,0 0 0 0 0,0 0 0 0 0,0 0 1 0 0,0-1-1 0 0,0 1 0 0 0,0 0 0 0 0,0 0 0 0 0,0 0 1 0 0,0 0-1 0 0,0 0 0 0 0,0 0 0 0 0,0 0 0 0 0,0 0 1 0 0,0 0-1 0 0,0 0 0 0 0,0 0 0 0 0,0 0 0 0 0,0 0 1 0 0,0 0-1 0 0,0 0 0 0 0,0 0 0 0 0,0-1 0 0 0,0 1 1 0 0,0 0-1 0 0,0 0 0 0 0,0 0 0 0 0,-4 7 12 0 0,-4 7-21 0 0,6-4 8 0 0,-1-1 0 0 0,1 1 0 0 0,0 0 0 0 0,1 0 0 0 0,0-1 0 0 0,1 14 0 0 0,7 62 0 0 0,-1-22 0 0 0,-5-18 0 0 0,-2 0 0 0 0,-3-1 0 0 0,-10 56 0 0 0,14-98 0 0 0,0 0 0 0 0,-1 0 0 0 0,1 0 0 0 0,-1 0 0 0 0,0 1 0 0 0,1-1 0 0 0,-1 0 0 0 0,0 0 0 0 0,0-1 0 0 0,0 1 0 0 0,0 0 0 0 0,-1 0 0 0 0,1 0 0 0 0,0-1 0 0 0,-1 1 0 0 0,1-1 0 0 0,-1 1 0 0 0,0-1 0 0 0,1 1 0 0 0,-1-1 0 0 0,0 0 0 0 0,0 0 0 0 0,0 0 0 0 0,0 0 0 0 0,0 0 0 0 0,0 0 0 0 0,0-1 0 0 0,0 1 0 0 0,0-1 0 0 0,0 1 0 0 0,0-1 0 0 0,-1 0 0 0 0,1 0 0 0 0,0 0 0 0 0,0 0 0 0 0,0 0 0 0 0,0-1 0 0 0,0 1 0 0 0,-3-1 0 0 0,-10 0 0 0 0,12 1 0 0 0,12-1 0 0 0,11-1 0 0 0,0 0 0 0 0,30 3 0 0 0,-33-1 0 0 0,0 1 0 0 0,0-2 0 0 0,0 0 0 0 0,21-5 0 0 0,-38 6-61 0 0,0 0 0 0 0,1 0-1 0 0,-1-1 1 0 0,0 1 0 0 0,0 0 0 0 0,1 0-1 0 0,-1 0 1 0 0,0 0 0 0 0,0 0 0 0 0,1 0 0 0 0,-1 0-1 0 0,0 0 1 0 0,0 0 0 0 0,1 0 0 0 0,-1 0-1 0 0,0 0 1 0 0,0 1 0 0 0,1-1 0 0 0,-1 0-1 0 0,0 0 1 0 0,0 0 0 0 0,0 0 0 0 0,1 0-1 0 0,-1 0 1 0 0,0 0 0 0 0,0 1 0 0 0,0-1-1 0 0,1 0 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8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84 274 3679 0 0,'-5'6'1828'0'0,"5"-4"-1146"0"0,5-7 30 0 0,16-21 3313 0 0,49-66 3102 0 0,-61 80-6829 0 0,-1-1-1 0 0,-1-1 1 0 0,0 0 0 0 0,-1 0 0 0 0,6-19-1 0 0,-7 17-246 0 0,-2 10-38 0 0,-2 0 0 0 0,1-1 1 0 0,0 1-1 0 0,0-9 1 0 0,-2 15-6 0 0,0 0 1 0 0,0 0 0 0 0,0 0-1 0 0,0 0 1 0 0,0 0-1 0 0,0 0 1 0 0,0 0 0 0 0,0-1-1 0 0,0 1 1 0 0,0 0 0 0 0,0 0-1 0 0,0 0 1 0 0,0 0 0 0 0,0 0-1 0 0,0 0 1 0 0,0 0 0 0 0,0 0-1 0 0,0 0 1 0 0,0 0 0 0 0,0-1-1 0 0,0 1 1 0 0,0 0 0 0 0,0 0-1 0 0,0 0 1 0 0,0 0 0 0 0,0 0-1 0 0,0 0 1 0 0,0 0 0 0 0,0 0-1 0 0,0 0 1 0 0,0 0 0 0 0,0 0-1 0 0,-1 0 1 0 0,1-1 0 0 0,0 1-1 0 0,0 0 1 0 0,0 0 0 0 0,0 0-1 0 0,0 0 1 0 0,0 0 0 0 0,0 0-1 0 0,0 0 1 0 0,0 0 0 0 0,0 0-1 0 0,0 0 1 0 0,0 0 0 0 0,-1 0-1 0 0,1 0 1 0 0,0 0 0 0 0,0 0-1 0 0,0 0 1 0 0,0 0 0 0 0,0 0-1 0 0,0 0 1 0 0,0 0-1 0 0,0 0 1 0 0,-5 5 325 0 0,-3 8-129 0 0,-44 119-78 0 0,20-47 388 0 0,22-55-309 0 0,8-23-145 0 0,0 0 1 0 0,0 0 0 0 0,-1 1 0 0 0,0-2-1 0 0,-7 13 1 0 0,10-19-62 0 0,-1 0 0 0 0,1 1 0 0 0,0-1 0 0 0,-1 0 0 0 0,1 0 0 0 0,0 0 0 0 0,-1 1 0 0 0,1-1 0 0 0,0 0 0 0 0,-1 0 0 0 0,1 0 0 0 0,-1 0 0 0 0,1 0 0 0 0,0 1 0 0 0,-1-1 0 0 0,1 0 0 0 0,-1 0 0 0 0,1 0 0 0 0,-1 0 0 0 0,1 0 0 0 0,0 0 0 0 0,-1-1 0 0 0,1 1 0 0 0,-1 0 0 0 0,1 0 0 0 0,0 0 0 0 0,-1 0 0 0 0,1 0 0 0 0,-1-1 0 0 0,1 1 0 0 0,0 0 0 0 0,-1 0 0 0 0,1 0 0 0 0,0-1 0 0 0,-1 1 0 0 0,1 0 0 0 0,0-1 0 0 0,-1 1 0 0 0,1 0 0 0 0,0-1 0 0 0,0 1 0 0 0,0 0 0 0 0,-1-1 0 0 0,1 0 0 0 0,-13-18 0 0 0,12 17 0 0 0,-6-9 9 0 0,1-1 1 0 0,0 0-1 0 0,1 0 0 0 0,0 0 0 0 0,0 0 0 0 0,2-1 0 0 0,-1 0 1 0 0,-1-21-1 0 0,4 24 66 0 0,-1-1 0 0 0,1 0 0 0 0,-1 1 0 0 0,-1 0 0 0 0,0-1 0 0 0,-6-11 0 0 0,38 22-75 0 0,-4 0 69 0 0,1 0-1 0 0,-1-2 1 0 0,1 0-1 0 0,-1-2 1 0 0,0-1 0 0 0,32-10-1 0 0,-50 13-68 0 0,-6 4 0 0 0,-12 10 0 0 0,-20 15 0 0 0,-86 67 0 0 0,117-94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0,0 0 0 0 0,0 1 0 0 0,0-1 0 0 0,0 0 0 0 0,0 0 0 0 0,0 0 0 0 0,0 0 0 0 0,0 0 0 0 0,0 0 0 0 0,0 0 0 0 0,-1 0 0 0 0,1 0 0 0 0,0 0 0 0 0,0 0 0 0 0,0 0 0 0 0,0 0 0 0 0,12-3 0 0 0,16-8 0 0 0,-26 9 0 0 0,0 1 0 0 0,0 0 0 0 0,0 0 0 0 0,-1-1 0 0 0,1 1 0 0 0,-1-1 0 0 0,1 0 0 0 0,-1 1 0 0 0,2-3 0 0 0,-3 4 0 0 0,0-1 0 0 0,0 1 0 0 0,1 0 0 0 0,-1 0 0 0 0,0 0 0 0 0,0-1 0 0 0,0 1 0 0 0,0 0 0 0 0,0 0 0 0 0,0-1 0 0 0,0 1 0 0 0,0 0 0 0 0,0 0 0 0 0,0-1 0 0 0,0 1 0 0 0,0 0 0 0 0,0 0 0 0 0,0 0 0 0 0,0-1 0 0 0,0 1 0 0 0,0 0 0 0 0,0 0 0 0 0,-1-1 0 0 0,1 1 0 0 0,0 0 0 0 0,0 0 0 0 0,0 0 0 0 0,0-1 0 0 0,0 1 0 0 0,-1 0 0 0 0,1 0 0 0 0,-14-3 0 0 0,-42-2 4 0 0,43 3-9 0 0,0 0-1 0 0,0 1 1 0 0,-25 2 0 0 0,31 2-817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3 465 1839 0 0,'-3'-7'1227'0'0,"3"7"-762"0"0,0-1 0 0 0,0 1 1 0 0,1-1-1 0 0,3-5 7441 0 0,-4 6-7441 0 0,1-1 0 0 0,-1 1 1 0 0,1 0-1 0 0,7-7-982 0 0,6-6 1619 0 0,-1-1 1 0 0,-1 0-1 0 0,19-29 1 0 0,26-53 1488 0 0,8-11-1143 0 0,-57 94-1418 0 0,3 0 50 0 0,-2-1 0 0 0,11-22 1 0 0,-18 33-65 0 0,0 0 0 0 0,-1-1 0 0 0,0 1 0 0 0,0 0 0 0 0,0 0 0 0 0,0 0 0 0 0,0-1 1 0 0,-1 1-1 0 0,0-1 0 0 0,1 1 0 0 0,-1 0 0 0 0,0-1 0 0 0,-1 1 0 0 0,1 0 1 0 0,0-1-1 0 0,-1 1 0 0 0,0 0 0 0 0,-2-6 0 0 0,3 9-13 0 0,0-1 0 0 0,0 1 0 0 0,-1-1 0 0 0,1 0 0 0 0,0 1 0 0 0,0-1 0 0 0,-1 1-1 0 0,1-1 1 0 0,-1 1 0 0 0,1-1 0 0 0,0 1 0 0 0,-1-1 0 0 0,1 1 0 0 0,-1-1 0 0 0,1 1 0 0 0,-1 0 0 0 0,1-1 0 0 0,-1 1 0 0 0,0 0-1 0 0,1-1 1 0 0,-1 1 0 0 0,1 0 0 0 0,-1 0 0 0 0,0 0 0 0 0,0-1 0 0 0,0 2 5 0 0,1-1 0 0 0,-1 0 0 0 0,0 0 0 0 0,1 1 0 0 0,-1-1 0 0 0,0 0 0 0 0,1 1 0 0 0,-1-1 0 0 0,0 1-1 0 0,1-1 1 0 0,-1 1 0 0 0,1-1 0 0 0,-1 1 0 0 0,1-1 0 0 0,-1 1 0 0 0,1 0 0 0 0,-1 0 0 0 0,-1 3 26 0 0,0 0-1 0 0,0 0 1 0 0,0 0-1 0 0,1 0 1 0 0,-2 8-1 0 0,0 20-33 0 0,2-1 0 0 0,2 1 0 0 0,1-1 0 0 0,10 57 0 0 0,-5-41 0 0 0,-1-8 0 0 0,5 50 0 0 0,-11-78 0 0 0,1-1 0 0 0,-2 0 0 0 0,0 1 0 0 0,0-1 0 0 0,-1 0 0 0 0,-4 15 0 0 0,6-24 0 0 0,0-1 0 0 0,0 1 0 0 0,0-1 0 0 0,-1 1 0 0 0,1 0 0 0 0,0-1 0 0 0,0 1 0 0 0,-1-1 0 0 0,1 1 0 0 0,0-1 0 0 0,-1 1 0 0 0,1-1 0 0 0,-1 1 0 0 0,1-1 0 0 0,-1 1 0 0 0,1-1 0 0 0,0 0 0 0 0,-1 1 0 0 0,1-1 0 0 0,-1 0 0 0 0,0 1 0 0 0,1-1 0 0 0,-1 0 0 0 0,1 0 0 0 0,-1 0 0 0 0,1 1 0 0 0,-1-1 0 0 0,0 0 0 0 0,0 0 0 0 0,-19-6 0 0 0,6 1 0 0 0,10 3 0 0 0,-1 2 0 0 0,0-1 0 0 0,0 0 0 0 0,0 1 0 0 0,-6 0 0 0 0,2 1 0 0 0,42-2 0 0 0,-2 0 0 0 0,32 4 0 0 0,-37-1-43 0 0,-1-1 0 0 0,33-4 0 0 0,-49 3-92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0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0,'0'1162'0'0,"0"-1137"0"0,0-17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0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0:29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183 135 3679 0 0,'-1'-2'157'0'0,"-1"1"-1"0"0,1 0 0 0 0,0-1 0 0 0,0 1 0 0 0,0 0 1 0 0,-1 0-1 0 0,1-1 0 0 0,0 1 0 0 0,-1 0 0 0 0,1 1 0 0 0,-1-1 1 0 0,0 0-1 0 0,1 0 0 0 0,-1 1 0 0 0,1-1 0 0 0,-1 1 0 0 0,0-1 1 0 0,0 1-1 0 0,1 0 0 0 0,-1-1 0 0 0,0 1 0 0 0,0 0 1 0 0,1 0-1 0 0,-1 0 0 0 0,0 1 0 0 0,0-1 0 0 0,1 0 0 0 0,-1 1 1 0 0,-2 0-1 0 0,-2 0 165 0 0,1 1 1 0 0,-1 0 0 0 0,1 0-1 0 0,-1 0 1 0 0,1 1 0 0 0,0 0-1 0 0,-9 6 1 0 0,7-3 241 0 0,0 1 1 0 0,0 0-1 0 0,1 0 0 0 0,0 1 0 0 0,0-1 1 0 0,0 1-1 0 0,1 1 0 0 0,1-1 0 0 0,-1 1 1 0 0,2 0-1 0 0,-1 0 0 0 0,-4 15 1 0 0,6-12-197 0 0,0-1 1 0 0,0 1-1 0 0,1-1 1 0 0,1 1-1 0 0,-1 0 1 0 0,2-1-1 0 0,0 1 1 0 0,0 0-1 0 0,1-1 1 0 0,5 15-1 0 0,-6-21-329 0 0,1 0 0 0 0,0 0-1 0 0,0-1 1 0 0,0 1 0 0 0,0 0 0 0 0,1-1-1 0 0,0 0 1 0 0,0 1 0 0 0,0-1 0 0 0,1-1-1 0 0,-1 1 1 0 0,1 0 0 0 0,0-1-1 0 0,0 0 1 0 0,0 1 0 0 0,0-2 0 0 0,1 1-1 0 0,-1 0 1 0 0,1-1 0 0 0,0 0 0 0 0,0 0-1 0 0,-1-1 1 0 0,1 1 0 0 0,0-1 0 0 0,1 0-1 0 0,-1 0 1 0 0,0 0 0 0 0,0-1-1 0 0,9 0 1 0 0,0-1-2 0 0,-1 0-1 0 0,0-1 1 0 0,1-1-1 0 0,-1 0 1 0 0,0-1-1 0 0,-1 0 1 0 0,1 0-1 0 0,-1-2 1 0 0,0 0-1 0 0,18-11 1 0 0,-16 8-20 0 0,-1-1-1 0 0,0 0 1 0 0,-1-1 0 0 0,0-1 0 0 0,0 0 0 0 0,-1-1 0 0 0,-1 0 0 0 0,0 0-1 0 0,-1-1 1 0 0,8-16 0 0 0,-12 20-16 0 0,-1 1 1 0 0,0-1-1 0 0,-1 0 1 0 0,0 1-1 0 0,-1-2 0 0 0,0 1 1 0 0,0 0-1 0 0,-1 0 1 0 0,0 0-1 0 0,-1-1 0 0 0,0 1 1 0 0,-1 0-1 0 0,0-1 1 0 0,-1 1-1 0 0,0 0 0 0 0,0 0 1 0 0,-6-14-1 0 0,6 18 1 0 0,-1 0-1 0 0,0 0 1 0 0,-1 0-1 0 0,1 0 1 0 0,-1 1 0 0 0,0 0-1 0 0,0 0 1 0 0,-1 0-1 0 0,1 0 1 0 0,-1 0 0 0 0,0 1-1 0 0,-1 0 1 0 0,1 0-1 0 0,-1 1 1 0 0,0-1 0 0 0,1 1-1 0 0,-1 0 1 0 0,-1 1-1 0 0,1-1 1 0 0,0 1 0 0 0,-1 1-1 0 0,1-1 1 0 0,-1 1-1 0 0,1 0 1 0 0,-1 1-1 0 0,0-1 1 0 0,1 1 0 0 0,-14 2-1 0 0,11-1 3 0 0,-1 0-1 0 0,0 1 0 0 0,1 0 1 0 0,-1 1-1 0 0,1 0 0 0 0,0 1 1 0 0,0 0-1 0 0,0 0 0 0 0,0 0 1 0 0,1 1-1 0 0,0 1 0 0 0,0 0 1 0 0,0 0-1 0 0,1 0 0 0 0,0 1 1 0 0,0 0-1 0 0,0 0 0 0 0,1 1 1 0 0,-6 9-1 0 0,7-8-67 0 0,1 0 1 0 0,0 0-1 0 0,1 1 0 0 0,0 0 1 0 0,-2 10-1 0 0,-1 21-6333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5:45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177 162 1375 0 0,'9'-15'2085'0'0,"-9"15"-1933"0"0,0-1 0 0 0,1 1-1 0 0,-1 0 1 0 0,0-1 0 0 0,0 1 0 0 0,1-1 0 0 0,-1 1 0 0 0,0 0-1 0 0,0-1 1 0 0,0 1 0 0 0,1-1 0 0 0,-1 1 0 0 0,0 0-1 0 0,0-1 1 0 0,0 1 0 0 0,0-1 0 0 0,0 1 0 0 0,0-1-1 0 0,0 1 1 0 0,0-1 0 0 0,0 1 0 0 0,0 0 0 0 0,0-1-1 0 0,0 1 1 0 0,-1-1 0 0 0,1 1 0 0 0,0-1 0 0 0,0 1-1 0 0,0 0 1 0 0,-1-2 0 0 0,-4 4 530 0 0,-1 0 1 0 0,1 0-1 0 0,0 0 0 0 0,0 1 0 0 0,0-1 1 0 0,0 1-1 0 0,0 0 0 0 0,1 1 1 0 0,-7 5-1 0 0,9-7-496 0 0,-10 7 351 0 0,1 2-1 0 0,0-1 0 0 0,0 2 1 0 0,1-1-1 0 0,1 2 1 0 0,0-1-1 0 0,0 1 0 0 0,2 0 1 0 0,-1 1-1 0 0,-7 22 0 0 0,11-26-434 0 0,1 1 0 0 0,0 0 0 0 0,1 0 0 0 0,0-1 0 0 0,1 1 0 0 0,0 0 0 0 0,0 1 0 0 0,2-1-1 0 0,-1 0 1 0 0,1 0 0 0 0,1 0 0 0 0,0 0 0 0 0,0-1 0 0 0,1 1 0 0 0,7 14 0 0 0,-8-19-80 0 0,2 1 0 0 0,-1-1 0 0 0,1 0 0 0 0,0-1 0 0 0,0 1 0 0 0,1-1 0 0 0,0 1 0 0 0,-1-2 0 0 0,2 1 0 0 0,-1 0 0 0 0,1-1 0 0 0,-1 0 0 0 0,1 0 0 0 0,0-1 0 0 0,0 1 0 0 0,1-1 0 0 0,-1-1 0 0 0,1 1 0 0 0,0-1 0 0 0,-1 0 0 0 0,1-1 0 0 0,0 0 0 0 0,0 0 0 0 0,12 0 0 0 0,-7-1 17 0 0,0 0-1 0 0,1-1 0 0 0,-1 0 0 0 0,-1-1 0 0 0,1-1 1 0 0,0 0-1 0 0,0 0 0 0 0,-1-1 0 0 0,0-1 0 0 0,0 0 1 0 0,0 0-1 0 0,0-1 0 0 0,16-12 0 0 0,-7 2-27 0 0,-1-1-1 0 0,0 0 1 0 0,-1-2 0 0 0,-1 0-1 0 0,15-21 1 0 0,-25 28-5 0 0,0 0 0 0 0,0 0 0 0 0,-1-1-1 0 0,0 1 1 0 0,-1-1 0 0 0,-1 0 0 0 0,0-1 0 0 0,-1 1-1 0 0,0-1 1 0 0,1-25 0 0 0,-3 15-6 0 0,-1 1 0 0 0,-4-28 0 0 0,3 41 0 0 0,-1 0 0 0 0,0 0 0 0 0,-1 0 0 0 0,0 0 0 0 0,-1 1 0 0 0,0-1 0 0 0,-7-12 0 0 0,7 17 5 0 0,1 0 0 0 0,-1 0 1 0 0,0 1-1 0 0,-1-1 0 0 0,1 1 0 0 0,-1 0 0 0 0,0 1 0 0 0,0-1 1 0 0,0 1-1 0 0,0 0 0 0 0,-1 0 0 0 0,1 0 0 0 0,-1 1 0 0 0,1 0 1 0 0,-1 0-1 0 0,-10-1 0 0 0,7 1 22 0 0,0 1 0 0 0,0 0 0 0 0,0 0 1 0 0,0 1-1 0 0,-1 1 0 0 0,1 0 0 0 0,0 0 0 0 0,0 0 0 0 0,0 1 1 0 0,-12 4-1 0 0,-6 5-2 0 0,1 0 0 0 0,-30 18 0 0 0,42-21-62 0 0,1 1 1 0 0,-1 1-1 0 0,2 0 0 0 0,-1 1 0 0 0,-14 16 0 0 0,23-22-86 0 0,0 0 0 0 0,1 0 0 0 0,-1 1 0 0 0,-3 7-1 0 0,0 5-469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0:35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0 374 5983 0 0,'13'-14'8199'0'0,"21"-22"-3110"0"0,-3 5-3486 0 0,46-59-1 0 0,-66 75-1548 0 0,-1-1 0 0 0,0 1 0 0 0,0-2 0 0 0,-2 1 0 0 0,0-1 0 0 0,-1 0 0 0 0,-1-1-1 0 0,0 0 1 0 0,3-25 0 0 0,-8 43-51 0 0,-1 0 0 0 0,0-1 0 0 0,0 1-1 0 0,0 0 1 0 0,0-1 0 0 0,0 1 0 0 0,0-1 0 0 0,0 1 0 0 0,0 0-1 0 0,0-1 1 0 0,0 1 0 0 0,0-1 0 0 0,0 1 0 0 0,0 0-1 0 0,0-1 1 0 0,0 1 0 0 0,0-1 0 0 0,0 1 0 0 0,0 0 0 0 0,0-1-1 0 0,-1 1 1 0 0,1 0 0 0 0,0-1 0 0 0,0 1 0 0 0,-1 0-1 0 0,1-1 1 0 0,0 1 0 0 0,-9 5 76 0 0,-6 15 24 0 0,7-3-89 0 0,1 0 0 0 0,1 0 0 0 0,-7 30 0 0 0,-6 17 5 0 0,0-5 13 0 0,-19 95 0 0 0,38-151-32 0 0,-1 0 0 0 0,0 0 0 0 0,0 0 0 0 0,0-1 0 0 0,0 1 0 0 0,0 0 0 0 0,0 0 0 0 0,-1-1 0 0 0,1 1 0 0 0,-1-1 0 0 0,0 1 0 0 0,-3 2 0 0 0,4-4 0 0 0,0 0 0 0 0,-1 0 0 0 0,1 0 0 0 0,0-1 0 0 0,-1 1 0 0 0,1 0 0 0 0,0-1 0 0 0,-1 1 0 0 0,1-1 0 0 0,-1 0 0 0 0,1 1 0 0 0,-1-1 0 0 0,1 0 0 0 0,-1 0 0 0 0,1 0 0 0 0,-1 0 0 0 0,1 0 0 0 0,-1 0 0 0 0,1 0 0 0 0,-1-1 0 0 0,1 1 0 0 0,0 0 0 0 0,-1-1 0 0 0,1 1 0 0 0,-1-1 0 0 0,1 0 0 0 0,-2 0 0 0 0,2 2 0 0 0,4 6 0 0 0,7 7 0 0 0,-6-13 33 0 0,-1 1-1 0 0,0-1 1 0 0,0 0-1 0 0,0 0 1 0 0,1 0-1 0 0,-1 0 1 0 0,0-1-1 0 0,1 1 1 0 0,-1-1-1 0 0,1 0 1 0 0,-1 0-1 0 0,0 0 1 0 0,6-1-1 0 0,44-9 444 0 0,-44 7-498 0 0,0 0 0 0 0,0-1 0 0 0,-1 0 0 0 0,1 0 0 0 0,-1-1 0 0 0,15-11 0 0 0,-5 3-568 0 0,-13 11-306 0 0,-1 1-259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0:36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5 459 2303 0 0,'-1'0'142'0'0,"1"-1"0"0"0,-1 0 0 0 0,1 0 0 0 0,-1 0-1 0 0,1 0 1 0 0,0 0 0 0 0,-1 0 0 0 0,1 0 0 0 0,0 0-1 0 0,0 0 1 0 0,-1-1 0 0 0,1 1 0 0 0,0 0 0 0 0,0 0-1 0 0,0 0 1 0 0,1 0 0 0 0,-1 0 0 0 0,0 0 0 0 0,0 0-1 0 0,0 0 1 0 0,1-2 0 0 0,15-17 6120 0 0,-8 11-6165 0 0,30-34 3977 0 0,31-50-1 0 0,-49 64-3105 0 0,-2-2 1 0 0,27-61-1 0 0,-40 79-881 0 0,-1-1-1 0 0,4-15 1 0 0,-7 24-61 0 0,0 0 0 0 0,-1 0-1 0 0,1 0 1 0 0,-1 0 0 0 0,0 0-1 0 0,0 0 1 0 0,0-1 0 0 0,-1 1-1 0 0,-1-5 1 0 0,2 10-24 0 0,0-1-1 0 0,0 1 1 0 0,0 0 0 0 0,0 0-1 0 0,0 0 1 0 0,0-1 0 0 0,0 1-1 0 0,0 0 1 0 0,0 0 0 0 0,-1 0-1 0 0,1-1 1 0 0,0 1 0 0 0,0 0-1 0 0,0 0 1 0 0,0 0 0 0 0,0 0-1 0 0,0-1 1 0 0,0 1-1 0 0,-1 0 1 0 0,1 0 0 0 0,0 0-1 0 0,0 0 1 0 0,0 0 0 0 0,0 0-1 0 0,-1-1 1 0 0,1 1 0 0 0,0 0-1 0 0,0 0 1 0 0,0 0 0 0 0,0 0-1 0 0,-1 0 1 0 0,1 0 0 0 0,0 0-1 0 0,0 0 1 0 0,0 0-1 0 0,-1 0 1 0 0,-4 6 101 0 0,-1 12 37 0 0,4 19-119 0 0,6 59 0 0 0,-1-11 1 0 0,0-27-22 0 0,-1-41 0 0 0,-1 1 0 0 0,-1-1 0 0 0,-1 1 0 0 0,-4 27 0 0 0,5-44 0 0 0,0 0 0 0 0,-1 0 0 0 0,1 1 0 0 0,0-1 0 0 0,-1 0 0 0 0,0 0 0 0 0,1 0 0 0 0,-1 0 0 0 0,1 0 0 0 0,-1 0 0 0 0,0 0 0 0 0,0 0 0 0 0,0 0 0 0 0,0 0 0 0 0,0 0 0 0 0,0 0 0 0 0,0-1 0 0 0,0 1 0 0 0,0 0 0 0 0,0-1 0 0 0,0 1 0 0 0,0-1 0 0 0,0 1 0 0 0,0-1 0 0 0,-1 0 0 0 0,1 1 0 0 0,-1-1 0 0 0,-4 1 0 0 0,-1-1 0 0 0,1 0 0 0 0,0 0 0 0 0,-10-1 0 0 0,-6-1 0 0 0,36 3 78 0 0,0 0 1 0 0,13 4-1 0 0,-17-3 5 0 0,-1 0-1 0 0,1-1 1 0 0,0 0 0 0 0,0 0-1 0 0,0-1 1 0 0,0 0 0 0 0,18-4-1 0 0,-4-3 0 0 0,1 0-744 0 0,-8 4-5544 0 0,-4 2-1456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0:37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1 377 6447 0 0,'0'0'123'0'0,"0"0"-1"0"0,0 0 1 0 0,0 0-1 0 0,0 0 0 0 0,0 0 1 0 0,0 1-1 0 0,0-1 1 0 0,0 0-1 0 0,0 0 0 0 0,0 0 1 0 0,0 0-1 0 0,0 0 1 0 0,0 1-1 0 0,0-1 1 0 0,0 0-1 0 0,0 0 0 0 0,0 0 1 0 0,0 0-1 0 0,0 0 1 0 0,1 0-1 0 0,-1 0 0 0 0,0 1 1 0 0,0-1-1 0 0,0 0 1 0 0,0 0-1 0 0,0 0 0 0 0,0 0 1 0 0,0 0-1 0 0,1 0 1 0 0,-1 0-1 0 0,0 0 1 0 0,0 0-1 0 0,0 0 0 0 0,0 0 1 0 0,0 0-1 0 0,1 0 1 0 0,-1 0-1 0 0,0 0 0 0 0,0 0 1 0 0,0 0-1 0 0,0 0 1 0 0,0 0-1 0 0,1 0 0 0 0,-1 0 1 0 0,0 0-1 0 0,0 0 1 0 0,10-4 2472 0 0,9-11-49 0 0,36-30 1340 0 0,-36 30-3482 0 0,-1-1 0 0 0,0 0 0 0 0,30-37 0 0 0,-31 30-224 0 0,23-45-1 0 0,-34 57-148 0 0,-1 0-1 0 0,-1 0 0 0 0,1-1 0 0 0,-2 0 1 0 0,0 0-1 0 0,3-19 0 0 0,-6 29-25 0 0,0 1 1 0 0,0-1-1 0 0,0 1 0 0 0,0 0 0 0 0,0-1 0 0 0,0 1 0 0 0,0-1 1 0 0,-1 1-1 0 0,1-1 0 0 0,-1 1 0 0 0,0-2 0 0 0,1 3 0 0 0,0-1-1 0 0,0 1 0 0 0,-1-1 0 0 0,1 1 1 0 0,0 0-1 0 0,-1-1 0 0 0,1 1 0 0 0,0 0 0 0 0,-1 0 1 0 0,1-1-1 0 0,0 1 0 0 0,-1 0 0 0 0,1 0 1 0 0,0-1-1 0 0,-1 1 0 0 0,1 0 0 0 0,-1 0 1 0 0,1 0-1 0 0,0 0 0 0 0,-1 0 0 0 0,1-1 0 0 0,-1 1 1 0 0,1 0-1 0 0,-1 0 0 0 0,-1 1 2 0 0,1-1 1 0 0,0 1-1 0 0,0-1 0 0 0,0 1 0 0 0,-1-1 1 0 0,1 1-1 0 0,0 0 0 0 0,0-1 0 0 0,0 1 1 0 0,0 0-1 0 0,0 0 0 0 0,0 0 1 0 0,0 0-1 0 0,0 0 0 0 0,0 0 0 0 0,1 0 1 0 0,-1 0-1 0 0,0 0 0 0 0,1 0 0 0 0,-1 1 1 0 0,1-1-1 0 0,-1 2 0 0 0,-3 8-3 0 0,0 1 1 0 0,1-1-1 0 0,1 1 0 0 0,0 0 0 0 0,1 0 0 0 0,-1 14 1 0 0,7 75 31 0 0,-1-53-29 0 0,-1-13-6 0 0,-2-21 0 0 0,1 0 0 0 0,-2 1 0 0 0,0-1 0 0 0,0 1 0 0 0,-2-1 0 0 0,-2 16 0 0 0,3-29 0 0 0,1 0 0 0 0,0 0 0 0 0,-1-1 0 0 0,1 1 0 0 0,-1 0 0 0 0,1-1 0 0 0,-1 1 0 0 0,1 0 0 0 0,-1-1 0 0 0,1 1 0 0 0,-1-1 0 0 0,1 1 0 0 0,-1-1 0 0 0,0 1 0 0 0,1-1 0 0 0,-1 1 0 0 0,0-1 0 0 0,0 0 0 0 0,1 1 0 0 0,-1-1 0 0 0,0 0 0 0 0,0 0 0 0 0,1 0 0 0 0,-1 1 0 0 0,0-1 0 0 0,0 0 0 0 0,0 0 0 0 0,1 0 0 0 0,-1 0 0 0 0,0 0 0 0 0,-1-1 0 0 0,-33-6 0 0 0,9 1 0 0 0,50-5 176 0 0,-13 11-40 0 0,0 0 0 0 0,19 2 0 0 0,-22-1-64 0 0,0 0 0 0 0,0-1 0 0 0,0 0 0 0 0,0 0 0 0 0,0 0 0 0 0,12-3 0 0 0,-16 1-408 0 0,-3 2-105 0 0,0-1 0 0 0,0 1 0 0 0,0 0 0 0 0,0-1 0 0 0,0 1 0 0 0,0 0 0 0 0,0 0 0 0 0,0 0 0 0 0,0-1 0 0 0,0 1 0 0 0,1 0 0 0 0,-1 1 0 0 0,0-1 0 0 0,0 0 0 0 0,2 1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0:38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4 349 8751 0 0,'0'0'57'0'0,"0"0"0"0"0,0 0-1 0 0,-1 0 1 0 0,1 0 0 0 0,0 0-1 0 0,0 0 1 0 0,0 0 0 0 0,0 0-1 0 0,0 0 1 0 0,-1 0 0 0 0,1 0-1 0 0,0 0 1 0 0,0 0 0 0 0,0 0-1 0 0,0 0 1 0 0,0 0 0 0 0,0 0-1 0 0,0-1 1 0 0,-1 1 0 0 0,1 0-1 0 0,0 0 1 0 0,0 0 0 0 0,0 0-1 0 0,0 0 1 0 0,0 0 0 0 0,0 0-1 0 0,0 0 1 0 0,0-1 0 0 0,0 1-1 0 0,0 0 1 0 0,0 0 0 0 0,0 0-1 0 0,-1 0 1 0 0,1 0 0 0 0,0 0-1 0 0,0-1 1 0 0,0 1 0 0 0,0 0 0 0 0,0 0-1 0 0,0 0 1 0 0,0 0 0 0 0,0 0-1 0 0,0-1 1 0 0,0 1 0 0 0,1 0-1 0 0,-1 0 1 0 0,0 0 0 0 0,0 0-1 0 0,0 0 1 0 0,0-1 0 0 0,6-10 1828 0 0,17-17 370 0 0,-17 21-1478 0 0,13-16-427 0 0,60-79 3009 0 0,-70 89-2969 0 0,0-1 0 0 0,-2 0 0 0 0,1-1 0 0 0,-2 1-1 0 0,9-30 1 0 0,-9 13-243 0 0,-5 30-138 0 0,-1-1 0 0 0,0 1 0 0 0,0 0 0 0 0,0-1 0 0 0,0 1 0 0 0,0-1 0 0 0,0 1 0 0 0,0 0 0 0 0,0-1 0 0 0,0 1 0 0 0,0 0 0 0 0,-1-1 0 0 0,1 1 0 0 0,-1 0 0 0 0,1-1 0 0 0,-1 1 0 0 0,-1-3 0 0 0,1 4-4 0 0,1 0-1 0 0,-1 0 0 0 0,0 0 0 0 0,0 0 0 0 0,1 0 0 0 0,-1 0 1 0 0,0 0-1 0 0,0 0 0 0 0,1 0 0 0 0,-1 0 0 0 0,0 1 0 0 0,0-1 1 0 0,1 0-1 0 0,-1 0 0 0 0,0 1 0 0 0,1-1 0 0 0,-1 0 0 0 0,0 1 0 0 0,1-1 1 0 0,-1 1-1 0 0,1-1 0 0 0,-1 1 0 0 0,1-1 0 0 0,-1 1 0 0 0,1-1 1 0 0,-1 1-1 0 0,1 0 0 0 0,-1-1 0 0 0,1 1 0 0 0,0-1 0 0 0,-1 1 0 0 0,1 0 1 0 0,-1 1-1 0 0,-11 24 121 0 0,7-12-111 0 0,1 1-1 0 0,1-1 1 0 0,1 0 0 0 0,0 1-1 0 0,0 0 1 0 0,2-1 0 0 0,0 1-1 0 0,3 24 1 0 0,4 5 52 0 0,19 65 1 0 0,-23-101-67 0 0,-2-5 0 0 0,-1 0 0 0 0,1 0 0 0 0,0 0 0 0 0,-1 0 0 0 0,1 0 0 0 0,-1 0 0 0 0,0 0 0 0 0,0 0 0 0 0,0-1 0 0 0,-1 1 0 0 0,1 0 0 0 0,-1 0 0 0 0,0 3 0 0 0,0-4 0 0 0,-1 0 0 0 0,1 0 0 0 0,0 0 0 0 0,-1 0 0 0 0,1 0 0 0 0,-1 0 0 0 0,0-1 0 0 0,1 1 0 0 0,-1-1 0 0 0,0 1 0 0 0,0-1 0 0 0,0 0 0 0 0,0 1 0 0 0,-1-1 0 0 0,1 0 0 0 0,-2 0 0 0 0,-13 4 0 0 0,15-5 0 0 0,0 0 0 0 0,0 0 0 0 0,0 1 0 0 0,0-1 0 0 0,0 1 0 0 0,1-1 0 0 0,-1 1 0 0 0,0 0 0 0 0,0 0 0 0 0,1 0 0 0 0,-1 0 0 0 0,0 0 0 0 0,1 0 0 0 0,-1 0 0 0 0,1 0 0 0 0,-2 3 0 0 0,6-4 0 0 0,1 0 0 0 0,-1 0 0 0 0,1 0 0 0 0,-1 0 0 0 0,6-2 0 0 0,46-10 159 0 0,80-12 406 0 0,-127 24-2261 0 0,0 2-6348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10.09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474 374 5063 0 0,'0'-3'219'0'0,"0"-5"255"0"0,0 1 0 0 0,0-1 0 0 0,-1 0 0 0 0,-3-11 0 0 0,4 16-383 0 0,-1 1 0 0 0,0 0 0 0 0,0 0 0 0 0,0 0 0 0 0,0 0 0 0 0,0 0 0 0 0,0 0 0 0 0,-1 0 0 0 0,1 1 0 0 0,-1-1 0 0 0,1 0-1 0 0,-1 1 1 0 0,1-1 0 0 0,-1 1 0 0 0,0-1 0 0 0,0 1 0 0 0,0 0 0 0 0,0 0 0 0 0,0 0 0 0 0,-3-1 0 0 0,-1 0 146 0 0,0 0-1 0 0,0 0 1 0 0,-1 0 0 0 0,1 1-1 0 0,-1 0 1 0 0,1 0-1 0 0,-1 1 1 0 0,1 0 0 0 0,-1 0-1 0 0,1 1 1 0 0,-1-1 0 0 0,1 1-1 0 0,-1 1 1 0 0,1-1 0 0 0,0 1-1 0 0,-1 0 1 0 0,1 1 0 0 0,0 0-1 0 0,0-1 1 0 0,1 2-1 0 0,-1-1 1 0 0,1 1 0 0 0,-1 0-1 0 0,1 0 1 0 0,0 0 0 0 0,-4 6-1 0 0,-9 10-137 0 0,12-12-56 0 0,-15 27-33 0 0,16-23-10 0 0,0 0 0 0 0,-4 13 0 0 0,-2 22 14 0 0,9-40 16 0 0,0 1 0 0 0,1 0 0 0 0,-1 15 0 0 0,2-11-4 0 0,-1-2 137 0 0,1 1-70 0 0,2 33 3 0 0,-1-33 168 0 0,3-1-192 0 0,14 31 0 0 0,-13-31 162 0 0,2-5-66 0 0,22 13 6 0 0,-28-18-159 0 0,0 1 0 0 0,1 0 1 0 0,-1 0-1 0 0,0 0 0 0 0,0 0 0 0 0,1-1 0 0 0,-1 1 0 0 0,0-1 0 0 0,1 1 0 0 0,-1-1 0 0 0,1 1 1 0 0,-1-1-1 0 0,1 0 0 0 0,-1 0 0 0 0,1 0 0 0 0,-1 0 0 0 0,2 0 0 0 0,3 0 32 0 0,3 1 31 0 0,-1-1 0 0 0,1 0 0 0 0,-1 0 1 0 0,1-1-1 0 0,-1 0 0 0 0,1-1 0 0 0,-1 0 0 0 0,0 0 1 0 0,1 0-1 0 0,14-8 0 0 0,-4 0 133 0 0,0 0-1 0 0,-1-2 1 0 0,18-13 0 0 0,-27 18-152 0 0,0-1 1 0 0,0 0 0 0 0,-1-1-1 0 0,0 0 1 0 0,-1 0 0 0 0,0-1-1 0 0,0 1 1 0 0,-1-2 0 0 0,0 1-1 0 0,-1-1 1 0 0,0 1 0 0 0,-1-1-1 0 0,0-1 1 0 0,0 1 0 0 0,-2-1-1 0 0,1 1 1 0 0,-1-1 0 0 0,-1 0-1 0 0,0 0 1 0 0,-1 1 0 0 0,0-1-1 0 0,-1 0 1 0 0,0 0 0 0 0,-1 0-1 0 0,0 1 1 0 0,-1-1 0 0 0,0 1 0 0 0,-7-14-1 0 0,6 14 0 0 0,-1 1-1 0 0,-1 0 1 0 0,1 0-1 0 0,-2 0 0 0 0,1 1 1 0 0,-1 0-1 0 0,-1 0 1 0 0,-12-11-1 0 0,14 15-31 0 0,1 1 0 0 0,-1 0 1 0 0,1 1-1 0 0,-1-1 0 0 0,0 1 0 0 0,0 0 0 0 0,-1 1 0 0 0,1 0 0 0 0,-1-1 0 0 0,1 2 1 0 0,-1-1-1 0 0,1 1 0 0 0,-1 0 0 0 0,0 1 0 0 0,-11 0 0 0 0,7 0-27 0 0,1 0 0 0 0,0 2 0 0 0,0-1 0 0 0,-1 1 0 0 0,1 0 0 0 0,0 1 0 0 0,1 1 0 0 0,-1-1 0 0 0,1 1 0 0 0,-1 1 0 0 0,1 0 0 0 0,0 0 0 0 0,1 1 0 0 0,-1 0 0 0 0,1 0 0 0 0,1 1 0 0 0,-11 11 0 0 0,8-1 0 0 0,6-9 0 0 0,0 0 0 0 0,1 0 0 0 0,-3 10 0 0 0,4-9 0 0 0,0 0 0 0 0,1 0 0 0 0,0 0 0 0 0,1 0 0 0 0,0 9 0 0 0,1-10 0 0 0,0 0 0 0 0,0-1 0 0 0,1 1 0 0 0,0-1 0 0 0,0 0 0 0 0,6 12 0 0 0,-6-13 0 0 0,1-1 0 0 0,1 0 0 0 0,-1 1 0 0 0,1-1 0 0 0,0-1 0 0 0,0 1 0 0 0,8 6 0 0 0,-8-8 0 0 0,1 1 0 0 0,-1-2 0 0 0,1 1 0 0 0,0 0 0 0 0,0-1 0 0 0,1 0 0 0 0,-1 0 0 0 0,0-1 0 0 0,1 1 0 0 0,-1-1 0 0 0,0 0 0 0 0,1-1 0 0 0,0 1 0 0 0,-1-1 0 0 0,1 0 0 0 0,-1-1 0 0 0,1 1 0 0 0,-1-1 0 0 0,1 0 0 0 0,-1-1 0 0 0,1 1 0 0 0,-1-1 0 0 0,8-3 0 0 0,1-2 12 0 0,0 0 0 0 0,0-1 0 0 0,-1 0 0 0 0,0-1 0 0 0,0 0 0 0 0,-1-1 0 0 0,16-17 0 0 0,-22 20-5 0 0,0 0-1 0 0,-1-1 0 0 0,0 1 1 0 0,0-1-1 0 0,0 0 1 0 0,-1 0-1 0 0,-1-1 0 0 0,1 1 1 0 0,-1-1-1 0 0,-1 0 1 0 0,0 0-1 0 0,0 0 0 0 0,0 0 1 0 0,-1-11-1 0 0,-1 4 8 0 0,-1-1-1 0 0,-1 1 1 0 0,0 0 0 0 0,-1 0-1 0 0,-1 1 1 0 0,0-1-1 0 0,-1 1 1 0 0,-1 0 0 0 0,-9-17-1 0 0,13 28-9 0 0,-1-1-1 0 0,1 1 0 0 0,-1-1 1 0 0,-1 1-1 0 0,1 0 1 0 0,-1 0-1 0 0,1 1 1 0 0,-1-1-1 0 0,0 1 1 0 0,0-1-1 0 0,-1 1 0 0 0,1 1 1 0 0,0-1-1 0 0,-1 1 1 0 0,0-1-1 0 0,0 1 1 0 0,-6-1-1 0 0,4 1-3 0 0,0 1 0 0 0,-1 0 1 0 0,1 0-1 0 0,0 1 0 0 0,-1 0 0 0 0,1 0 0 0 0,0 1 0 0 0,-1 0 1 0 0,1 0-1 0 0,0 1 0 0 0,-13 4 0 0 0,13-3 0 0 0,-1 1 0 0 0,1-1 0 0 0,-1 1 0 0 0,1 1 0 0 0,0-1 0 0 0,1 1 0 0 0,-1 0 0 0 0,1 1 0 0 0,0 0 0 0 0,0 0 0 0 0,1 0 0 0 0,-9 12 0 0 0,2 3 0 0 0,-6 14 0 0 0,0 11 0 0 0,0 15 0 0 0,16-47 0 0 0,0 1 0 0 0,-1 21 0 0 0,3-26 0 0 0,1 1 0 0 0,0-1 0 0 0,0 1 0 0 0,3 11 0 0 0,-1-14 0 0 0,-1 0 0 0 0,1 1 0 0 0,1-1 0 0 0,-1 0 0 0 0,9 12 0 0 0,-9-15 0 0 0,1 0 0 0 0,0 0 0 0 0,1-1 0 0 0,-1 1 0 0 0,1-1 0 0 0,9 7 0 0 0,-11-9 0 0 0,0-1 0 0 0,0 1 0 0 0,1-1 0 0 0,-1 0 0 0 0,0 0 0 0 0,1 0 0 0 0,-1 0 0 0 0,1-1 0 0 0,0 1 0 0 0,-1-1 0 0 0,1 0 0 0 0,-1 0 0 0 0,1 0 0 0 0,-1 0 0 0 0,1-1 0 0 0,-1 0 0 0 0,1 1 0 0 0,-1-1 0 0 0,1 0 0 0 0,-1-1 0 0 0,0 1 0 0 0,1-1 0 0 0,-1 1 0 0 0,3-4 0 0 0,5-1 0 0 0,-1-2 0 0 0,1 0 0 0 0,-2 0 0 0 0,1-1 0 0 0,8-10 0 0 0,-10 10 0 0 0,-1 0 1 0 0,-1-1-1 0 0,0 0 0 0 0,0 0 1 0 0,-1 0-1 0 0,0-1 0 0 0,-1 1 1 0 0,0-1-1 0 0,0 0 0 0 0,-2 0 1 0 0,1-1-1 0 0,-1 1 0 0 0,-1-1 1 0 0,0 1-1 0 0,-1-1 0 0 0,0-11 1 0 0,-1 10 13 0 0,-1-1-1 0 0,0 1 1 0 0,0 0 0 0 0,-2 0 0 0 0,1 1 0 0 0,-2-1 0 0 0,0 1 0 0 0,0 0 0 0 0,-1 0 0 0 0,0 0-1 0 0,-1 1 1 0 0,-1 0 0 0 0,-15-18 0 0 0,20 26-10 0 0,0 0 0 0 0,0 0-1 0 0,0 0 1 0 0,-1 0 0 0 0,1 1-1 0 0,-1 0 1 0 0,1 0 0 0 0,-1 0-1 0 0,0 0 1 0 0,0 0 0 0 0,0 1-1 0 0,0-1 1 0 0,0 1 0 0 0,0 0 0 0 0,-1 0-1 0 0,1 1 1 0 0,0-1 0 0 0,0 1-1 0 0,-1 0 1 0 0,1 0 0 0 0,0 1-1 0 0,0-1 1 0 0,-1 1 0 0 0,1 0-1 0 0,0 0 1 0 0,0 0 0 0 0,0 1 0 0 0,0-1-1 0 0,0 1 1 0 0,0 0 0 0 0,1 0-1 0 0,-1 0 1 0 0,1 1 0 0 0,-1-1-1 0 0,1 1 1 0 0,0 0 0 0 0,0 0-1 0 0,-4 5 1 0 0,-19 25-4 0 0,11-8 0 0 0,-6 18 0 0 0,0 10 0 0 0,4 16 0 0 0,7 2 0 0 0,9-60 0 0 0,1 0 0 0 0,0 0 0 0 0,0 0 0 0 0,4 18 0 0 0,-2-23 0 0 0,0 1 0 0 0,0-1 0 0 0,1 0 0 0 0,-1 1 0 0 0,2-1 0 0 0,4 8 0 0 0,-7-13 0 0 0,-1-1 0 0 0,1 1 0 0 0,-1 0 0 0 0,1-1 0 0 0,-1 1 0 0 0,1-1 0 0 0,0 1 0 0 0,-1-1 0 0 0,1 1 0 0 0,0-1 0 0 0,0 1 0 0 0,-1-1 0 0 0,1 0 0 0 0,0 1 0 0 0,0-1 0 0 0,-1 0 0 0 0,1 0 0 0 0,0 1 0 0 0,0-1 0 0 0,0 0 0 0 0,-1 0 0 0 0,1 0 0 0 0,0 0 0 0 0,0 0 0 0 0,0 0 0 0 0,0 0 0 0 0,-1 0 0 0 0,1-1 0 0 0,1 1 0 0 0,18-12 0 0 0,-15 9 0 0 0,5-4 0 0 0,0 0 0 0 0,-1 0 0 0 0,0-1 0 0 0,-1 0 0 0 0,1-1 0 0 0,-1 1 0 0 0,-1-2 0 0 0,11-15 0 0 0,-2-2 0 0 0,-2-1 0 0 0,13-30 0 0 0,-15 29 0 0 0,12-48 0 0 0,-21 63 0 0 0,0 1 0 0 0,-1-1 0 0 0,-1 1 0 0 0,0-1 0 0 0,0 1 0 0 0,-3-17 0 0 0,2 27 0 0 0,-1-1 0 0 0,1 1 0 0 0,-1 0 0 0 0,0 0 0 0 0,0 0 0 0 0,0-1 0 0 0,-1 1 0 0 0,1 0 0 0 0,-1 0 0 0 0,1 1 0 0 0,-1-1 0 0 0,0 0 0 0 0,0 1 0 0 0,0-1 0 0 0,-1 1-1 0 0,1-1 1 0 0,0 1 0 0 0,-1 0 0 0 0,0 0 0 0 0,1 0 0 0 0,-1 0 0 0 0,-4-1 0 0 0,4 2 1 0 0,-1-1-1 0 0,1 1 1 0 0,-1 1-1 0 0,1-1 1 0 0,-1 0 0 0 0,0 1-1 0 0,1 0 1 0 0,-1 0-1 0 0,0 0 1 0 0,1 0-1 0 0,-1 1 1 0 0,0-1-1 0 0,1 1 1 0 0,-1 0 0 0 0,1 0-1 0 0,-1 0 1 0 0,1 1-1 0 0,-1-1 1 0 0,1 1-1 0 0,-3 1 1 0 0,-4 4 10 0 0,1-1 0 0 0,0 1 0 0 0,0 1 0 0 0,1 0 0 0 0,-13 15 0 0 0,-30 50 40 0 0,29-37-51 0 0,-8 23 0 0 0,2 8 0 0 0,5-1 0 0 0,4-1 0 0 0,8-1 0 0 0,9-43 0 0 0,0 33 0 0 0,7-23-20 0 0,-4-23 2 0 0,1 0-1 0 0,-1-1 1 0 0,-1 12 0 0 0,8-14-52 0 0,25 17-31 0 0,-30-21-24 0 0,1 0-1 0 0,-1 0 1 0 0,1 0 0 0 0,-1 0-1 0 0,1 0 1 0 0,0 0-1 0 0,-1-1 1 0 0,1 0 0 0 0,0 0-1 0 0,-1 0 1 0 0,1 0 0 0 0,0-1-1 0 0,-1 1 1 0 0,1-1-1 0 0,5-2 1 0 0,-1 2-822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12.43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1289 249 2303 0 0,'-17'-3'8901'0'0,"17"2"-8739"0"0,-9-33 3385 0 0,4 10-1398 0 0,2 17-1860 0 0,0 1 0 0 0,-1-1 0 0 0,1 1 0 0 0,-1 0 0 0 0,-1 0 0 0 0,1 0 0 0 0,-1 1 0 0 0,-7-8 0 0 0,8 10-238 0 0,-1 0 0 0 0,1 0 0 0 0,-1 0 0 0 0,0 0 1 0 0,0 1-1 0 0,0 0 0 0 0,0 0 0 0 0,0 0 0 0 0,0 1 0 0 0,-1 0 0 0 0,1 0 0 0 0,-6-1 0 0 0,4 1-50 0 0,-1-1-1 0 0,1 0 1 0 0,0 0-1 0 0,0-1 1 0 0,-10-5 0 0 0,11 5 43 0 0,0 0 1 0 0,0 0-1 0 0,0 1 1 0 0,0 0-1 0 0,-1 0 1 0 0,1 1-1 0 0,-1 0 1 0 0,-6-1-1 0 0,-46 6 102 0 0,45-2-118 0 0,0-1-1 0 0,-1 0 0 0 0,1-1 1 0 0,0-1-1 0 0,-18-3 1 0 0,-7-5 9 0 0,-48-8 20 0 0,76 16 9 0 0,0 1 0 0 0,-1-1 0 0 0,1 2 0 0 0,-1 0 0 0 0,-20 4 1 0 0,17-3-66 0 0,0-1 0 0 0,-1 0 1 0 0,1-1-1 0 0,0-1 0 0 0,0 0 1 0 0,-1-1-1 0 0,-22-6 1 0 0,15 3-3 0 0,1 2 1 0 0,-32-2 0 0 0,40 4 0 0 0,-1 0 0 0 0,1-1 0 0 0,0 0 0 0 0,-20-7 0 0 0,29 8 0 0 0,0-1 0 0 0,-1 1 0 0 0,1 1 0 0 0,0-1 0 0 0,0 1 0 0 0,-1 0 0 0 0,1 0 0 0 0,0 1 0 0 0,0-1 0 0 0,-10 3 0 0 0,12-2 0 0 0,1 0 0 0 0,-1 0 0 0 0,1 0 0 0 0,-1 0 0 0 0,1 1 0 0 0,0-1 0 0 0,-1 1 0 0 0,1-1 0 0 0,0 1 0 0 0,0 0 0 0 0,0 0 0 0 0,0-1 0 0 0,0 2 0 0 0,1-1 0 0 0,-1 0 0 0 0,1 0 0 0 0,-1 0 0 0 0,1 1 0 0 0,0-1 0 0 0,0 1 0 0 0,0-1 0 0 0,-1 5 0 0 0,-11 30-1 0 0,8-25 7 0 0,1 1 0 0 0,-4 18-1 0 0,8-30 179 0 0,-2 10-80 0 0,-3 33-1 0 0,4-33 170 0 0,3 1-200 0 0,5 44-58 0 0,-2-3-4 0 0,-6-34 31 0 0,-7 19-20 0 0,8-33-10 0 0,-1-1 0 0 0,0 0 0 0 0,0 0 0 0 0,-1 1 0 0 0,1-1 0 0 0,-1 0 0 0 0,-3 7 0 0 0,0-2 9 0 0,2-1 171 0 0,2 1-128 0 0,0 41-11 0 0,-4 10-29 0 0,-4-15 46 0 0,7-37 18 0 0,2 3-30 0 0,2 41-47 0 0,7 12-11 0 0,-2-10 11 0 0,-7-33 31 0 0,-4 30-31 0 0,-3 10-11 0 0,-5-5 0 0 0,2-2 0 0 0,6-9 11 0 0,3-36 42 0 0,7-11-13 0 0,-6 2-39 0 0,0 0-1 0 0,0 0 0 0 0,0 0 1 0 0,-1 0-1 0 0,1 0 1 0 0,0-1-1 0 0,0 1 0 0 0,0 0 1 0 0,0 0-1 0 0,0 0 1 0 0,0 0-1 0 0,0 0 0 0 0,0-1 1 0 0,0 1-1 0 0,0 0 1 0 0,0 0-1 0 0,0 0 0 0 0,0 0 1 0 0,0-1-1 0 0,0 1 1 0 0,0 0-1 0 0,0 0 1 0 0,0 0-1 0 0,0 0 0 0 0,0-1 1 0 0,0 1-1 0 0,0 0 1 0 0,0 0-1 0 0,0 0 0 0 0,0 0 1 0 0,0-1-1 0 0,0 1 1 0 0,0 0-1 0 0,0 0 0 0 0,0 0 1 0 0,1 0-1 0 0,-1 0 1 0 0,0-1-1 0 0,0 1 0 0 0,0 0 1 0 0,0 0-1 0 0,0 0 1 0 0,0 0-1 0 0,1 0 0 0 0,-1 0 1 0 0,0 0-1 0 0,0 0 1 0 0,0 0-1 0 0,0-1 0 0 0,1 1 1 0 0,-1 0-1 0 0,0 0 1 0 0,0 0-1 0 0,0 0 1 0 0,0 0-1 0 0,1 0 0 0 0,-1 0 1 0 0,0 0-1 0 0,-2-3 0 0 0,-1 0 0 0 0,1 0 0 0 0,0-1 0 0 0,0 1 0 0 0,0-1 0 0 0,0 1 0 0 0,-1-6 0 0 0,2 6 0 0 0,0-1 0 0 0,0 1 0 0 0,-1 0 0 0 0,0-1 0 0 0,0 1 0 0 0,1 0 0 0 0,-2 0 0 0 0,1 0 0 0 0,-5-5 0 0 0,3 5-16 0 0,1 0 0 0 0,0-1-1 0 0,0 0 1 0 0,0 0 0 0 0,1 0-1 0 0,-5-8 1 0 0,5 7-1 0 0,-1 1 0 0 0,0-1 0 0 0,0 0-1 0 0,-5-4 1 0 0,8 8 17 0 0,-1 1 0 0 0,1 0-1 0 0,0 0 1 0 0,0-1 0 0 0,-1 1 0 0 0,1 0 0 0 0,0 0-1 0 0,-1 0 1 0 0,1-1 0 0 0,0 1 0 0 0,-1 0-1 0 0,1 0 1 0 0,0 0 0 0 0,-1 0 0 0 0,1 0 0 0 0,0 0-1 0 0,-1 0 1 0 0,1 0 0 0 0,-1 0 0 0 0,1 0-1 0 0,0 0 1 0 0,-1 0 0 0 0,1 0 0 0 0,0 0 0 0 0,-1 0-1 0 0,1 0 1 0 0,0 0 0 0 0,-1 0 0 0 0,1 0-1 0 0,0 1 1 0 0,-1-1 0 0 0,1 0 0 0 0,0 0 0 0 0,-1 0-1 0 0,1 1 1 0 0,0-1 0 0 0,0 0 0 0 0,-1 0-1 0 0,1 1 1 0 0,0-1 0 0 0,0 0 0 0 0,-1 1 0 0 0,1-1-1 0 0,0 0 1 0 0,0 0 0 0 0,0 1 0 0 0,-1 0-1 0 0,-1 2-5 0 0,0 0 0 0 0,0 0 0 0 0,0 1 0 0 0,0-1 0 0 0,1 1 0 0 0,-2 4 0 0 0,-6 34-18 0 0,8-33-43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13.09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101 130 3911 0 0,'0'0'176'0'0,"-4"1"-4"0"0,-5 4 1140 0 0,-20 25 831 0 0,22-22-1332 0 0,0 2 1 0 0,0-1-1 0 0,-7 14 0 0 0,11-17-901 0 0,-1-1 823 0 0,2 3-545 0 0,-12 28 1605 0 0,22-29-1274 0 0,26 19 94 0 0,-33-26-551 0 0,1 1 0 0 0,-1-1 0 0 0,1 0 1 0 0,-1 1-1 0 0,1-1 0 0 0,-1 0 0 0 0,1 0 0 0 0,-1 0 0 0 0,1 0 0 0 0,-1 0 0 0 0,0 0 0 0 0,1-1 0 0 0,-1 1 0 0 0,1 0 0 0 0,-1-1 0 0 0,1 1 0 0 0,-1-1 1 0 0,0 1-1 0 0,1-1 0 0 0,-1 0 0 0 0,0 0 0 0 0,1 1 0 0 0,-1-1 0 0 0,0 0 0 0 0,0 0 0 0 0,0 0 0 0 0,2-2 0 0 0,0 0 148 0 0,17-13 464 0 0,0 0 0 0 0,-1-2 0 0 0,18-22 0 0 0,-30 33-570 0 0,-2 0 1 0 0,1 0 0 0 0,-1-1-1 0 0,0 0 1 0 0,-1 0 0 0 0,0-1-1 0 0,0 1 1 0 0,-1-1 0 0 0,0 0-1 0 0,0 0 1 0 0,-1 0 0 0 0,1-10-1 0 0,-3 18-85 0 0,1-1-1 0 0,-1 1 1 0 0,0-1 0 0 0,0 1-1 0 0,0-1 1 0 0,0 0-1 0 0,0 1 1 0 0,0-1 0 0 0,-1 1-1 0 0,1-1 1 0 0,0 1-1 0 0,-1-1 1 0 0,1 1 0 0 0,-1-1-1 0 0,0 1 1 0 0,0-1-1 0 0,1 1 1 0 0,-1 0 0 0 0,0-1-1 0 0,0 1 1 0 0,0 0-1 0 0,0 0 1 0 0,0 0 0 0 0,0 0-1 0 0,-1 0 1 0 0,1 0-1 0 0,0 0 1 0 0,-1 0 0 0 0,1 0-1 0 0,0 0 1 0 0,-1 1-1 0 0,1-1 1 0 0,-1 1 0 0 0,1-1-1 0 0,-1 1 1 0 0,1-1-1 0 0,-1 1 1 0 0,1 0 0 0 0,-1 0-1 0 0,0 0 1 0 0,1 0-1 0 0,-1 0 1 0 0,1 0 0 0 0,-3 1-1 0 0,-5 0 37 0 0,0 0 0 0 0,1 1-1 0 0,-1 0 1 0 0,1 1 0 0 0,0 0-1 0 0,-15 8 1 0 0,16-8-29 0 0,3-1-22 0 0,1-1 0 0 0,0 1-1 0 0,0 0 1 0 0,0 1 0 0 0,0-1 0 0 0,0 0 0 0 0,1 1-1 0 0,-4 4 1 0 0,0-3-2 0 0,-11 15 49 0 0,3 3-40 0 0,-4 7-11 0 0,1 12 0 0 0,16-38 0 0 0,0 1 0 0 0,0 0 0 0 0,0 0 0 0 0,1-1 0 0 0,-1 1 0 0 0,1 0 0 0 0,0 0 0 0 0,0 0 0 0 0,0 0 0 0 0,2 6 0 0 0,-1-6 1 0 0,0-1 0 0 0,0 1 0 0 0,1-1 0 0 0,-1 1 0 0 0,1-1 0 0 0,0 0 0 0 0,0 0 0 0 0,0 1 0 0 0,1-2 0 0 0,-1 1 0 0 0,5 4 0 0 0,-5-6 7 0 0,-1 0 0 0 0,1 0 0 0 0,0-1 0 0 0,0 1 0 0 0,-1 0 0 0 0,1-1 0 0 0,0 1 0 0 0,0-1 0 0 0,0 0 0 0 0,0 1 0 0 0,0-1 0 0 0,0 0 0 0 0,0 0 0 0 0,0-1 0 0 0,0 1 0 0 0,0 0 0 0 0,-1-1 0 0 0,1 1 0 0 0,0-1 0 0 0,0 1 0 0 0,0-1 0 0 0,0 0 0 0 0,-1 0 0 0 0,1 0 0 0 0,2-2 0 0 0,4-2 29 0 0,0 0 0 0 0,-1 0 0 0 0,0-1 0 0 0,7-7 0 0 0,-8 6-29 0 0,0 0 0 0 0,0-1 0 0 0,-1 1 0 0 0,0-1-1 0 0,0-1 1 0 0,-1 1 0 0 0,0 0 0 0 0,0-1 0 0 0,-1 0-1 0 0,-1 0 1 0 0,1 0 0 0 0,-1 0 0 0 0,-1 0 0 0 0,1 0-1 0 0,-2-1 1 0 0,1 1 0 0 0,-1-1 0 0 0,-1 1-1 0 0,0 0 1 0 0,0 0 0 0 0,-1-1 0 0 0,0 1 0 0 0,0 0-1 0 0,-6-14 1 0 0,7 21-7 0 0,1 1 0 0 0,-1-1 1 0 0,0 1-1 0 0,0-1 0 0 0,1 1 0 0 0,-1-1 0 0 0,0 1 0 0 0,0 0 0 0 0,0-1 0 0 0,-1 1 0 0 0,1 0 1 0 0,0 0-1 0 0,0 0 0 0 0,-1 0 0 0 0,1 0 0 0 0,0 0 0 0 0,-1 0 0 0 0,1 0 0 0 0,-1 0 1 0 0,1 1-1 0 0,-1-1 0 0 0,-1 0 0 0 0,0 1 5 0 0,0 1-1 0 0,0-1 1 0 0,1 1 0 0 0,-1 0 0 0 0,0-1 0 0 0,1 1-1 0 0,-1 0 1 0 0,1 0 0 0 0,-1 1 0 0 0,1-1 0 0 0,-1 1 0 0 0,1-1-1 0 0,0 1 1 0 0,0 0 0 0 0,0-1 0 0 0,0 1 0 0 0,0 0-1 0 0,-3 4 1 0 0,-11 13-6 0 0,2 1-11 0 0,-6 15-106 0 0,16-29-35 0 0,2 0-369 0 0,-9 17-160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15.43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3768 0 5527 0 0,'4'6'6456'0'0,"-8"44"-5000"0"0,2-42-1126 0 0,-7 26-61 0 0,7-25 240 0 0,-2-2-274 0 0,-9 22-10 0 0,10-22-1 0 0,0-2 11 0 0,-5 6 128 0 0,0 0 1 0 0,-2-1 0 0 0,1 0-1 0 0,-1-1 1 0 0,-17 13-1 0 0,-102 65 1325 0 0,117-78-1688 0 0,-50 47 78 0 0,52-48-55 0 0,3-1 18 0 0,-1-1-1 0 0,-1 0 1 0 0,1 0 0 0 0,-16 8-1 0 0,9-7 184 0 0,1 0-1 0 0,-2 0 1 0 0,1-2-1 0 0,0 0 1 0 0,-25 5 0 0 0,30-8-214 0 0,-5 3-10 0 0,-1 2 0 0 0,0 3 0 0 0,-10 9 32 0 0,22-15 42 0 0,0 2 9 0 0,-26 17-34 0 0,7-6-39 0 0,22-16-12 0 0,-26 7 68 0 0,-102 41 134 0 0,-117 38 520 0 0,-56 18-234 0 0,297-103-492 0 0,-67 29 12 0 0,-69 40-1 0 0,-10 5 48 0 0,14-2-53 0 0,98-52 0 0 0,10-5 0 0 0,-1-1 0 0 0,-1-2 0 0 0,0-1 0 0 0,-45 13 0 0 0,18-9 0 0 0,-54 25 0 0 0,72-26 0 0 0,-52 23 0 0 0,48-19 0 0 0,-84 25 0 0 0,89-35 0 0 0,1 1 0 0 0,0 1 0 0 0,-69 35 0 0 0,-2 7 0 0 0,39-21 0 0 0,-178 112 0 0 0,155-93 0 0 0,67-39 0 0 0,-1 1 0 0 0,2 2 0 0 0,-34 26 0 0 0,40-27 2 0 0,-23 19-87 0 0,42-34 84 0 0,-13 13-286 0 0,-1 0-1 0 0,-29 20 1 0 0,43-33 287 0 0,-11 7-64 0 0,0-1 0 0 0,-21 9 1 0 0,-13 7-498 0 0,36-17 531 0 0,6-4 25 0 0,1 1 1 0 0,0-1-1 0 0,0 0 1 0 0,0 1-1 0 0,0-1 1 0 0,0 1 0 0 0,0 0-1 0 0,1 0 1 0 0,-1 0-1 0 0,0 0 1 0 0,1 0-1 0 0,-1 0 1 0 0,1 0-1 0 0,0 0 1 0 0,-2 4-1 0 0,-13 28 5 0 0,6-13 0 0 0,-8 19 0 0 0,5-9 0 0 0,7 0 0 0 0,8 10 19 0 0,-1-33 258 0 0,2 2-203 0 0,9 30-46 0 0,-9-30 38 0 0,-1 0 1 0 0,9 35-54 0 0,0 0-2 0 0,-8-37 45 0 0,0 1 21 0 0,9 28 3 0 0,-9-27 0 0 0,-2-2-3 0 0,4 31-21 0 0,-5-33-53 0 0,-1 0-1 0 0,1 0 0 0 0,-1 0 0 0 0,-2 6 0 0 0,-4 16-73 0 0,5-22-291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16.38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249 227 11519 0 0,'-6'-2'304'0'0,"-1"0"0"0"0,0 0 0 0 0,1 1 0 0 0,-1 0 0 0 0,0 0 0 0 0,0 1 0 0 0,1 0 0 0 0,-1 0 0 0 0,0 1 0 0 0,0-1 0 0 0,1 2 0 0 0,-1-1 0 0 0,-8 3 0 0 0,10-2-245 0 0,-1 1 0 0 0,1-1-1 0 0,-1 1 1 0 0,1 0 0 0 0,0 0-1 0 0,0 1 1 0 0,1-1 0 0 0,-1 1-1 0 0,1 0 1 0 0,0 0 0 0 0,0 1-1 0 0,0-1 1 0 0,0 1 0 0 0,1 0-1 0 0,-1 0 1 0 0,2 0 0 0 0,-5 10-1 0 0,2-7 28 0 0,-8 25 360 0 0,9-23-333 0 0,-8 30 532 0 0,9-29-512 0 0,1-5-3 0 0,0 0-1 0 0,1 1 0 0 0,0-1 0 0 0,-1 13 1 0 0,0-6-41 0 0,-1 36 216 0 0,2-38-252 0 0,0-3-7 0 0,1-1 1 0 0,-1 1 0 0 0,2-1 0 0 0,0 10 0 0 0,5 25-22 0 0,-4-31 2 0 0,-1-6 28 0 0,-1-1 0 0 0,2 1-1 0 0,-1-1 1 0 0,0 1-1 0 0,1-1 1 0 0,2 5 0 0 0,5-6 131 0 0,26 8 34 0 0,-26-8 4 0 0,-2-7 0 0 0,1 2-150 0 0,-5 1-36 0 0,0 0 0 0 0,0 0 0 0 0,0 0 1 0 0,0 0-1 0 0,0-1 0 0 0,0 1 0 0 0,-1-1 1 0 0,1 0-1 0 0,4-4 0 0 0,0 2 39 0 0,18-17 294 0 0,-7 2-237 0 0,0 0 0 0 0,-1-1 0 0 0,22-35 0 0 0,-30 42-104 0 0,-2-1 0 0 0,0 1-1 0 0,0-1 1 0 0,-1-1 0 0 0,-1 1 0 0 0,-1-1 0 0 0,0 0-1 0 0,2-16 1 0 0,-5 20-15 0 0,-1-1 0 0 0,-1 1 0 0 0,0 0 0 0 0,0-1 0 0 0,-1 1 0 0 0,-1 0 1 0 0,0 0-1 0 0,0 0 0 0 0,-1 0 0 0 0,0 1 0 0 0,-1 0 0 0 0,0-1 0 0 0,-8-10 0 0 0,9 15-10 0 0,0 1 0 0 0,-1-1 1 0 0,0 1-1 0 0,0-1 0 0 0,0 1 1 0 0,-1 1-1 0 0,1-1 0 0 0,-1 1 0 0 0,-11-6 1 0 0,13 8-2 0 0,-1 0 0 0 0,1 0 1 0 0,-1 1-1 0 0,0-1 0 0 0,0 1 0 0 0,0 0 1 0 0,0 1-1 0 0,0-1 0 0 0,0 1 0 0 0,0 0 1 0 0,0 0-1 0 0,0 1 0 0 0,1-1 1 0 0,-1 1-1 0 0,-5 1 0 0 0,2 1-4 0 0,1 0 0 0 0,0 1 0 0 0,1-1 0 0 0,-1 1 0 0 0,1 1 0 0 0,0-1 0 0 0,0 1 0 0 0,0 0 0 0 0,0 1 0 0 0,1-1 0 0 0,0 1 0 0 0,0 0 0 0 0,1 0 0 0 0,-5 9 0 0 0,-2 4 0 0 0,-1 11 0 0 0,4 4 0 0 0,8-32 0 0 0,0 0 0 0 0,0 0 0 0 0,-1 0 0 0 0,2 1 0 0 0,-1-1 0 0 0,0 0 0 0 0,0 0 0 0 0,1 0 0 0 0,-1 0 0 0 0,1 1 0 0 0,-1-1 0 0 0,1 0 0 0 0,0 0 0 0 0,2 3 0 0 0,-2-3 0 0 0,1 0 0 0 0,-1-1 0 0 0,1 1 0 0 0,0 0 0 0 0,0-1 0 0 0,0 1 0 0 0,0-1 0 0 0,0 1 0 0 0,0-1 0 0 0,1 0 0 0 0,-1 0 0 0 0,0 0 0 0 0,0 0 0 0 0,1 0 0 0 0,-1-1 0 0 0,4 1 0 0 0,-2-1 0 0 0,0 0 0 0 0,0 0 0 0 0,0 0 0 0 0,-1-1 0 0 0,1 1 0 0 0,0-1 0 0 0,0 0 0 0 0,0-1 0 0 0,6-2 0 0 0,23-14 0 0 0,-5-5 0 0 0,-19 14 14 0 0,-1 0-1 0 0,1-1 1 0 0,-2 0 0 0 0,1-1-1 0 0,-1 0 1 0 0,-1 0 0 0 0,0 0-1 0 0,0-1 1 0 0,-1 1 0 0 0,-1-1-1 0 0,4-15 1 0 0,-7 20-1 0 0,1-1-1 0 0,-1 0 1 0 0,-1 1-1 0 0,1-1 1 0 0,-1 0-1 0 0,0 1 1 0 0,-1-1-1 0 0,-3-13 1 0 0,3 16-9 0 0,-1-1-1 0 0,0 1 1 0 0,0 0 0 0 0,0 0-1 0 0,-1 0 1 0 0,0 0 0 0 0,0 0-1 0 0,0 1 1 0 0,-1-1 0 0 0,1 1-1 0 0,-1 0 1 0 0,0 0-1 0 0,-5-4 1 0 0,7 6-7 0 0,0 1-1 0 0,0-1 1 0 0,-1 0 0 0 0,1 1-1 0 0,0-1 1 0 0,-1 1 0 0 0,0 0-1 0 0,1 0 1 0 0,-1 0 0 0 0,0 0-1 0 0,1 1 1 0 0,-1-1-1 0 0,0 1 1 0 0,0-1 0 0 0,0 1-1 0 0,0 0 1 0 0,1 0 0 0 0,-6 1-1 0 0,4 0-9 0 0,0 0 1 0 0,0 0-1 0 0,1 1 0 0 0,-1 0 0 0 0,0 0 0 0 0,0 0 1 0 0,1 0-1 0 0,0 0 0 0 0,-1 1 0 0 0,1-1 0 0 0,-4 5 0 0 0,-2 3-37 0 0,1-1 0 0 0,0 2 0 0 0,1-1 0 0 0,0 1-1 0 0,0 0 1 0 0,-6 17 0 0 0,11-25-43 0 0,1 1 0 0 0,0-1 0 0 0,-1 0-1 0 0,1 0 1 0 0,1 0 0 0 0,-1 1 0 0 0,0-1 0 0 0,0 5 0 0 0,1 0-94 0 0,-2 6-1717 0 0,1 22-5262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1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155 136 3679 0 0,'-2'0'112'0'0,"1"0"-1"0"0,0 0 1 0 0,-1 0-1 0 0,1 1 1 0 0,0-1-1 0 0,0 0 1 0 0,0 1-1 0 0,-1-1 0 0 0,1 1 1 0 0,0-1-1 0 0,0 1 1 0 0,0 0-1 0 0,0 0 1 0 0,0-1-1 0 0,0 1 1 0 0,0 0-1 0 0,0 0 1 0 0,0 0-1 0 0,0 0 0 0 0,1 0 1 0 0,-1 0-1 0 0,0 0 1 0 0,1 0-1 0 0,-2 3 1 0 0,0 1 417 0 0,0 1 0 0 0,0 0 1 0 0,0 0-1 0 0,0 6 1 0 0,1-11-415 0 0,1 0 1 0 0,0 0 0 0 0,0 0 0 0 0,0 1 0 0 0,-1-1-1 0 0,1 0 1 0 0,1 0 0 0 0,-1 0 0 0 0,0 1 0 0 0,0-1-1 0 0,0 0 1 0 0,1 0 0 0 0,-1 0 0 0 0,0 0 0 0 0,1 1-1 0 0,-1-1 1 0 0,1 0 0 0 0,-1 0 0 0 0,1 0 0 0 0,0 0-1 0 0,-1 0 1 0 0,1 0 0 0 0,2 1 0 0 0,-1-1 155 0 0,0 1 0 0 0,0-1-1 0 0,0 0 1 0 0,0 0 0 0 0,0 0 0 0 0,1 0 0 0 0,-1 0 0 0 0,0-1 0 0 0,1 1 0 0 0,-1-1 0 0 0,4 1 0 0 0,1-1 237 0 0,0 0-1 0 0,1 0 1 0 0,-1 0 0 0 0,0-1 0 0 0,0 0 0 0 0,1-1 0 0 0,7-2 0 0 0,-8 1-441 0 0,-1 0 1 0 0,1 0-1 0 0,-1 0 1 0 0,0-1 0 0 0,0 0-1 0 0,0-1 1 0 0,-1 1-1 0 0,0-1 1 0 0,0 0-1 0 0,0 0 1 0 0,0-1-1 0 0,-1 0 1 0 0,7-9-1 0 0,-9 11-46 0 0,-1 1 0 0 0,1-1-1 0 0,0 1 1 0 0,-1-1-1 0 0,0 1 1 0 0,0-1-1 0 0,0 0 1 0 0,0 1 0 0 0,-1-1-1 0 0,0 0 1 0 0,1 0-1 0 0,-1 1 1 0 0,-1-1-1 0 0,1 0 1 0 0,0 0-1 0 0,-1 0 1 0 0,0 1 0 0 0,0-1-1 0 0,0 0 1 0 0,0 1-1 0 0,-1-1 1 0 0,1 1-1 0 0,-1-1 1 0 0,0 1 0 0 0,0 0-1 0 0,0 0 1 0 0,-3-4-1 0 0,0 3 33 0 0,0-1 0 0 0,1 1 0 0 0,-1 0-1 0 0,-1 0 1 0 0,1 1 0 0 0,-1 0 0 0 0,1 0 0 0 0,-1 0 0 0 0,0 1-1 0 0,0-1 1 0 0,0 1 0 0 0,0 1 0 0 0,0-1 0 0 0,-1 1-1 0 0,1 0 1 0 0,-1 1 0 0 0,-8-1 0 0 0,4 2 35 0 0,-1-1 1 0 0,1 1-1 0 0,-1 1 1 0 0,1 0-1 0 0,-1 0 1 0 0,1 1-1 0 0,0 1 0 0 0,-18 8 1 0 0,24-10-81 0 0,0 1 1 0 0,0 1-1 0 0,0-1 0 0 0,1 1 1 0 0,-1 0-1 0 0,1 0 1 0 0,0 0-1 0 0,0 0 0 0 0,1 1 1 0 0,-1 0-1 0 0,-4 7 0 0 0,7-10-6 0 0,0 1 0 0 0,0-1-1 0 0,0 0 1 0 0,0 0-1 0 0,0 0 1 0 0,1 1-1 0 0,-1-1 1 0 0,0 0 0 0 0,1 1-1 0 0,0-1 1 0 0,0 1-1 0 0,0-1 1 0 0,0 0-1 0 0,0 1 1 0 0,0-1 0 0 0,0 1-1 0 0,1-1 1 0 0,-1 0-1 0 0,1 1 1 0 0,0-1-1 0 0,0 0 1 0 0,0 0 0 0 0,0 1-1 0 0,0-1 1 0 0,0 0-1 0 0,1 0 1 0 0,-1 0-1 0 0,0 0 1 0 0,1-1 0 0 0,2 3-1 0 0,1 1-351 0 0,1-1 0 0 0,0 0 1 0 0,0 0-1 0 0,1-1 0 0 0,-1 1 0 0 0,1-1 0 0 0,11 3 1 0 0,3 0-6837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6:15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39 1839 0 0,'-7'-9'1286'0'0,"7"9"-1247"0"0,-1 0-1 0 0,1-1 1 0 0,0 1 0 0 0,-1 0 0 0 0,1-1 0 0 0,-1 1 0 0 0,1 0 0 0 0,0-1 0 0 0,-1 1 0 0 0,1 0-1 0 0,0-1 1 0 0,0 1 0 0 0,-1-1 0 0 0,1 1 0 0 0,0 0 0 0 0,0-1 0 0 0,0 1 0 0 0,-1-1-1 0 0,1 1 1 0 0,0-1 0 0 0,0 1 0 0 0,0-1 0 0 0,0 1 0 0 0,0-1 0 0 0,0 1 0 0 0,0-1-1 0 0,0 1 1 0 0,0-1 0 0 0,0 1 0 0 0,0-1 0 0 0,0 1 0 0 0,0-1 0 0 0,1 1 0 0 0,-1 0-1 0 0,0-1 1 0 0,0 1 0 0 0,0-1 0 0 0,1 1 0 0 0,-1-1 0 0 0,0 1 0 0 0,1 0 0 0 0,-1-1-1 0 0,0 1 1 0 0,1 0 0 0 0,-1-1 0 0 0,0 1 0 0 0,1 0 0 0 0,-1-1 0 0 0,1 1 0 0 0,-1 0-1 0 0,0 0 1 0 0,1 0 0 0 0,-1-1 0 0 0,1 1 0 0 0,-1 0 0 0 0,1 0 0 0 0,2-1 159 0 0,0-1 1 0 0,-1 1 0 0 0,1 0 0 0 0,0 0-1 0 0,0 0 1 0 0,0 1 0 0 0,0-1-1 0 0,0 1 1 0 0,0-1 0 0 0,0 1-1 0 0,0 0 1 0 0,5 1 0 0 0,39 9 777 0 0,-38-7-933 0 0,0-1 1 0 0,0 0-1 0 0,16 1 1 0 0,34-7 20 0 0,-36 3 32 0 0,39 0 0 0 0,-53 2-87 0 0,1-1 0 0 0,-1 0 0 0 0,0 0 1 0 0,0-1-1 0 0,0 0 0 0 0,14-4 0 0 0,-41 10 58 0 0,-33 4 0 0 0,12-3-20 0 0,29-4-23 0 0,-104 18 2236 0 0,92-17-1733 0 0,-1-1 0 0 0,1-1 0 0 0,-26-3 0 0 0,47 2-497 0 0,0 0 1 0 0,0 0-1 0 0,0 0 0 0 0,0 0 0 0 0,0 0 0 0 0,1 0 0 0 0,-1 0 0 0 0,0 0 0 0 0,0-1 0 0 0,0 1 1 0 0,1 0-1 0 0,-1-1 0 0 0,0 1 0 0 0,0 0 0 0 0,1-1 0 0 0,-1 1 0 0 0,0-1 0 0 0,1 1 0 0 0,-1-1 1 0 0,0 0-1 0 0,1 1 0 0 0,-1-1 0 0 0,1 0 0 0 0,-1 1 0 0 0,1-1 0 0 0,-1 0 0 0 0,1 0 0 0 0,0 0 14 0 0,0 0-1 0 0,0 0 0 0 0,1 1 0 0 0,-1-1 0 0 0,0 0 0 0 0,0 1 0 0 0,1-1 1 0 0,-1 0-1 0 0,1 1 0 0 0,-1-1 0 0 0,1 0 0 0 0,-1 1 0 0 0,1-1 0 0 0,-1 1 1 0 0,1-1-1 0 0,-1 1 0 0 0,1-1 0 0 0,0 1 0 0 0,-1 0 0 0 0,1-1 0 0 0,0 1 0 0 0,-1 0 1 0 0,1-1-1 0 0,0 1 0 0 0,0 0 0 0 0,-1 0 0 0 0,1 0 0 0 0,0-1 0 0 0,1 1 1 0 0,33-6 171 0 0,0 1-1 0 0,1 2 1 0 0,50 2 0 0 0,-7 0-180 0 0,-58 0-36 0 0,2 0-2 0 0,0 0 0 0 0,39-8 0 0 0,-121 15-38 0 0,16-3 28 0 0,23-1 12 0 0,-254 19-70 0 0,317-32 71 0 0,13 4 1052 0 0,82 0 0 0 0,-44 4-348 0 0,-88 2-704 0 0,25 2 0 0 0,-30 1 3 0 0,-5 1-10 0 0,-5 1-117 0 0,-1-1-238 0 0,0 1-100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28.84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0,'0'1452'0'0,"0"-1414"0"0,0 48 0 0,0 20 0 0,0 0 0 0,0-4 0 0,0-20 0 0,0-2 0 0,0 2 0 0,0 1 0 0,0-5 0 0,0-5 0 0,0 26 0 0,0-64 0 0,0 24 0 0,0 9 0 0,0 4 0 0,0 2 0 0,0 1 0 0,0-3 0 0,0 2 0 0,0-2 0 0,0 5 0 0,0 21 0 0,0 3 0 0,0 58 0 0,0-73 0 0,0-47 0 0,0 35 0 0,0-7 0 0,0-1 0 0,0 4 0 0,0 2 0 0,0 2 0 0,0 72 0 0,0 1231 0 0,0-1376 0 0,0-2 0 0,0-3 0 0,0 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35.1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0,'0'2038'0'0,"0"-1995"0"0,0 21 0 0,0-12 0 0,0 998 0 0,0-1009 0 0,0 20 0 0,0-7 0 0,0 107 0 0,0 1097 0 0,0-914 0 0,0 87 0 0,0-423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5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181 301 4607 0 0,'0'-1'112'0'0,"-1"0"0"0"0,1 0-1 0 0,0 0 1 0 0,0 0-1 0 0,0 0 1 0 0,0 1 0 0 0,1-1-1 0 0,-1 0 1 0 0,0 0-1 0 0,0 0 1 0 0,0 0 0 0 0,1 1-1 0 0,-1-1 1 0 0,0 0-1 0 0,1 0 1 0 0,-1 0-1 0 0,1 1 1 0 0,-1-1 0 0 0,2-1-1 0 0,10-21 1088 0 0,4-2 1789 0 0,17-39 1 0 0,-25 45-2355 0 0,-1 0 0 0 0,-1 0 0 0 0,4-21 0 0 0,-8 33-108 0 0,0 0 0 0 0,1-1-1 0 0,5-11 1 0 0,-21 68 771 0 0,-48 115-155 0 0,54-147-1098 0 0,7-16-42 0 0,-3 7 20 0 0,-1 0 1 0 0,2-1-1 0 0,-1 1 0 0 0,1 0 1 0 0,1 1-1 0 0,-2 10 0 0 0,3-26-21 0 0,-1 1 0 0 0,0-1 0 0 0,0 1 0 0 0,0 0 0 0 0,-1-1 0 0 0,0 1 0 0 0,0 0 0 0 0,0 0 0 0 0,-1 0 0 0 0,-5-7 0 0 0,0 0 18 0 0,0 2 0 0 0,-2-1 0 0 0,-15-16 0 0 0,17 19 89 0 0,0 0 0 0 0,1 0 1 0 0,-7-14-1 0 0,9 15-34 0 0,0 0 1 0 0,0 0-1 0 0,-1 1 0 0 0,0-1 0 0 0,-1 1 1 0 0,-8-7-1 0 0,11 10-74 0 0,2 3 0 0 0,1-1 0 0 0,-1 1 0 0 0,0-1 0 0 0,0 1 0 0 0,0 0 0 0 0,0 0 0 0 0,0 0 0 0 0,0 0 0 0 0,0 0 0 0 0,0 0 0 0 0,0 1 0 0 0,-4-2 0 0 0,31 4 30 0 0,-15-1-5 0 0,0 0 1 0 0,0-1-1 0 0,1 0 0 0 0,12-2 0 0 0,131-40 363 0 0,-84 21-388 0 0,-70 21 0 0 0,0 0 0 0 0,0 0 0 0 0,0 0 0 0 0,0 0 0 0 0,0 0 0 0 0,0 1 0 0 0,0-1 0 0 0,0 0 0 0 0,-1 0 0 0 0,1 0 0 0 0,0 0 0 0 0,0 0 0 0 0,0 0 0 0 0,0 0 0 0 0,0 0 0 0 0,0 1 0 0 0,0-1 0 0 0,0 0 0 0 0,0 0 0 0 0,1 0 0 0 0,-1 0 0 0 0,0 0 0 0 0,0 0 0 0 0,0 0 0 0 0,0 0 0 0 0,0 1 0 0 0,0-1 0 0 0,0 0 0 0 0,0 0 0 0 0,0 0 0 0 0,0 0 0 0 0,0 0 0 0 0,0 0 0 0 0,0 0 0 0 0,0 0 0 0 0,0 0 0 0 0,1 0 0 0 0,-1 0 0 0 0,0 0 0 0 0,0 0 0 0 0,0 0 0 0 0,0 1 0 0 0,0-1 0 0 0,0 0 0 0 0,0 0 0 0 0,0 0 0 0 0,1 0 0 0 0,-1 0 0 0 0,0 0 0 0 0,0 0 0 0 0,0 0 0 0 0,0 0 0 0 0,0 0 0 0 0,0 0 0 0 0,0 0 0 0 0,0 0 0 0 0,1 0 0 0 0,-1 0 0 0 0,0-1 0 0 0,0 1 0 0 0,-11 13 0 0 0,-17 13 0 0 0,9-11 0 0 0,-1 2 0 0 0,2 0 0 0 0,0 1 0 0 0,1 1 0 0 0,-25 37 0 0 0,41-54 0 0 0,0-1 0 0 0,0 1 0 0 0,0 0 0 0 0,1 0 0 0 0,-1-1 0 0 0,1 1 0 0 0,-1 0 0 0 0,1 3 0 0 0,0-4 0 0 0,0-1 0 0 0,0 0 0 0 0,0 1 0 0 0,0-1 0 0 0,0 0 0 0 0,0 1 0 0 0,0-1 0 0 0,0 0 0 0 0,0 1 0 0 0,0-1 0 0 0,0 0 0 0 0,1 1 0 0 0,-1-1 0 0 0,0 0 0 0 0,0 0 0 0 0,0 1 0 0 0,1-1 0 0 0,-1 0 0 0 0,0 1 0 0 0,0-1 0 0 0,1 0 0 0 0,-1 0 0 0 0,0 0 0 0 0,0 1 0 0 0,1-1 0 0 0,-1 0 0 0 0,0 0 0 0 0,1 0 0 0 0,-1 0 0 0 0,0 0 0 0 0,1 0 0 0 0,-1 1 0 0 0,0-1 0 0 0,1 0 0 0 0,-1 0 0 0 0,0 0 0 0 0,1 0 0 0 0,-1 0 0 0 0,0 0 0 0 0,1 0 0 0 0,-1 0 0 0 0,0 0 0 0 0,1-1 0 0 0,-1 1 0 0 0,0 0 0 0 0,1 0 0 0 0,-1 0 0 0 0,0 0 0 0 0,1 0 0 0 0,-1-1 0 0 0,0 1 0 0 0,1 0 0 0 0,30-14 0 0 0,-30 14 0 0 0,0-1 0 0 0,1 0 0 0 0,-1 1 0 0 0,0-1 0 0 0,0 0 0 0 0,0 0 0 0 0,0 0 0 0 0,0 0 0 0 0,0 0 0 0 0,0 0 0 0 0,0 0 0 0 0,0-1 0 0 0,0 1 0 0 0,0 0 0 0 0,-1 0 0 0 0,1-1 0 0 0,0 1 0 0 0,-1 0 0 0 0,1-1 0 0 0,-1 1 0 0 0,1-2 0 0 0,-2 2 0 0 0,1 1 0 0 0,0 0 0 0 0,-1-1 0 0 0,1 1 0 0 0,-1-1 0 0 0,1 1 0 0 0,-1 0 0 0 0,1 0 0 0 0,-1-1 0 0 0,1 1 0 0 0,-1 0 0 0 0,0 0 0 0 0,1 0 0 0 0,-1-1 0 0 0,1 1 0 0 0,-1 0 0 0 0,1 0 0 0 0,-1 0 0 0 0,0 0 0 0 0,1 0 0 0 0,-1 0 0 0 0,1 0 0 0 0,-1 0 0 0 0,1 0 0 0 0,-2 1 0 0 0,-19 1 0 0 0,19-2 0 0 0,-9 1-8 0 0,6-1 1 0 0,0 1 1 0 0,0-1-1 0 0,1 1 0 0 0,-1 0 0 0 0,0 0 1 0 0,0 0-1 0 0,0 1 0 0 0,1 0 0 0 0,-1 0 0 0 0,1 0 1 0 0,-9 5-1 0 0,12-5-1578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6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1 520 5983 0 0,'4'-4'4173'0'0,"17"-14"-2076"0"0,87-114 5128 0 0,31-83-3907 0 0,-128 195-3176 0 0,14-32-1 0 0,-22 43-33 0 0,0 0 0 0 0,0 0 0 0 0,0 0 0 0 0,-2 0 0 0 0,1-1 0 0 0,0-12 0 0 0,-2 22-107 0 0,0 0 1 0 0,0 0-1 0 0,0 0 0 0 0,0 0 0 0 0,0 0 0 0 0,0 0 1 0 0,0 0-1 0 0,0 0 0 0 0,-1 0 0 0 0,1 0 0 0 0,0 0 1 0 0,0 0-1 0 0,0 0 0 0 0,0 0 0 0 0,0 0 0 0 0,0 0 1 0 0,0 0-1 0 0,0 0 0 0 0,0 0 0 0 0,0 0 0 0 0,0 0 0 0 0,0 0 1 0 0,0 0-1 0 0,0 0 0 0 0,0 0 0 0 0,0 0 0 0 0,-1 0 1 0 0,1 0-1 0 0,0 0 0 0 0,0 0 0 0 0,0 0 0 0 0,0 0 1 0 0,0 0-1 0 0,0 0 0 0 0,0 0 0 0 0,0 0 0 0 0,0 0 1 0 0,0 0-1 0 0,0 0 0 0 0,0 0 0 0 0,0 0 0 0 0,0 0 1 0 0,0-1-1 0 0,0 1 0 0 0,0 0 0 0 0,0 0 0 0 0,0 0 1 0 0,0 0-1 0 0,0 0 0 0 0,0 0 0 0 0,0 0 0 0 0,0 0 1 0 0,0 0-1 0 0,0 0 0 0 0,0 0 0 0 0,0 0 0 0 0,0 0 1 0 0,0 0-1 0 0,0 0 0 0 0,0 0 0 0 0,0-1 0 0 0,0 1 1 0 0,0 0-1 0 0,0 0 0 0 0,0 0 0 0 0,-4 7 12 0 0,-4 7-21 0 0,6-4 8 0 0,-1-1 0 0 0,1 1 0 0 0,0 0 0 0 0,1 0 0 0 0,0-1 0 0 0,1 14 0 0 0,7 62 0 0 0,-1-22 0 0 0,-5-18 0 0 0,-2 0 0 0 0,-3-1 0 0 0,-10 56 0 0 0,14-98 0 0 0,0 0 0 0 0,-1 0 0 0 0,1 0 0 0 0,-1 0 0 0 0,0 1 0 0 0,1-1 0 0 0,-1 0 0 0 0,0 0 0 0 0,0-1 0 0 0,0 1 0 0 0,0 0 0 0 0,-1 0 0 0 0,1 0 0 0 0,0-1 0 0 0,-1 1 0 0 0,1-1 0 0 0,-1 1 0 0 0,0-1 0 0 0,1 1 0 0 0,-1-1 0 0 0,0 0 0 0 0,0 0 0 0 0,0 0 0 0 0,0 0 0 0 0,0 0 0 0 0,0 0 0 0 0,0-1 0 0 0,0 1 0 0 0,0-1 0 0 0,0 1 0 0 0,0-1 0 0 0,-1 0 0 0 0,1 0 0 0 0,0 0 0 0 0,0 0 0 0 0,0 0 0 0 0,0-1 0 0 0,0 1 0 0 0,-3-1 0 0 0,-10 0 0 0 0,12 1 0 0 0,12-1 0 0 0,11-1 0 0 0,0 0 0 0 0,30 3 0 0 0,-33-1 0 0 0,0 1 0 0 0,0-2 0 0 0,0 0 0 0 0,21-5 0 0 0,-38 6-61 0 0,0 0 0 0 0,1 0-1 0 0,-1-1 1 0 0,0 1 0 0 0,0 0 0 0 0,1 0-1 0 0,-1 0 1 0 0,0 0 0 0 0,0 0 0 0 0,1 0 0 0 0,-1 0-1 0 0,0 0 1 0 0,0 0 0 0 0,1 0 0 0 0,-1 0-1 0 0,0 0 1 0 0,0 1 0 0 0,1-1 0 0 0,-1 0-1 0 0,0 0 1 0 0,0 0 0 0 0,0 0 0 0 0,1 0-1 0 0,-1 0 1 0 0,0 0 0 0 0,0 1 0 0 0,0-1-1 0 0,1 0 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8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84 274 3679 0 0,'-5'6'1828'0'0,"5"-4"-1146"0"0,5-7 30 0 0,16-21 3313 0 0,49-66 3102 0 0,-61 80-6829 0 0,-1-1-1 0 0,-1-1 1 0 0,0 0 0 0 0,-1 0 0 0 0,6-19-1 0 0,-7 17-246 0 0,-2 10-38 0 0,-2 0 0 0 0,1-1 1 0 0,0 1-1 0 0,0-9 1 0 0,-2 15-6 0 0,0 0 1 0 0,0 0 0 0 0,0 0-1 0 0,0 0 1 0 0,0 0-1 0 0,0 0 1 0 0,0 0 0 0 0,0-1-1 0 0,0 1 1 0 0,0 0 0 0 0,0 0-1 0 0,0 0 1 0 0,0 0 0 0 0,0 0-1 0 0,0 0 1 0 0,0 0 0 0 0,0 0-1 0 0,0 0 1 0 0,0 0 0 0 0,0-1-1 0 0,0 1 1 0 0,0 0 0 0 0,0 0-1 0 0,0 0 1 0 0,0 0 0 0 0,0 0-1 0 0,0 0 1 0 0,0 0 0 0 0,0 0-1 0 0,0 0 1 0 0,0 0 0 0 0,0 0-1 0 0,-1 0 1 0 0,1-1 0 0 0,0 1-1 0 0,0 0 1 0 0,0 0 0 0 0,0 0-1 0 0,0 0 1 0 0,0 0 0 0 0,0 0-1 0 0,0 0 1 0 0,0 0 0 0 0,0 0-1 0 0,0 0 1 0 0,0 0 0 0 0,-1 0-1 0 0,1 0 1 0 0,0 0 0 0 0,0 0-1 0 0,0 0 1 0 0,0 0 0 0 0,0 0-1 0 0,0 0 1 0 0,0 0-1 0 0,0 0 1 0 0,-5 5 325 0 0,-3 8-129 0 0,-44 119-78 0 0,20-47 388 0 0,22-55-309 0 0,8-23-145 0 0,0 0 1 0 0,0 0 0 0 0,-1 1 0 0 0,0-2-1 0 0,-7 13 1 0 0,10-19-62 0 0,-1 0 0 0 0,1 1 0 0 0,0-1 0 0 0,-1 0 0 0 0,1 0 0 0 0,0 0 0 0 0,-1 1 0 0 0,1-1 0 0 0,0 0 0 0 0,-1 0 0 0 0,1 0 0 0 0,-1 0 0 0 0,1 0 0 0 0,0 1 0 0 0,-1-1 0 0 0,1 0 0 0 0,-1 0 0 0 0,1 0 0 0 0,-1 0 0 0 0,1 0 0 0 0,0 0 0 0 0,-1-1 0 0 0,1 1 0 0 0,-1 0 0 0 0,1 0 0 0 0,0 0 0 0 0,-1 0 0 0 0,1 0 0 0 0,-1-1 0 0 0,1 1 0 0 0,0 0 0 0 0,-1 0 0 0 0,1 0 0 0 0,0-1 0 0 0,-1 1 0 0 0,1 0 0 0 0,0-1 0 0 0,-1 1 0 0 0,1 0 0 0 0,0-1 0 0 0,0 1 0 0 0,0 0 0 0 0,-1-1 0 0 0,1 0 0 0 0,-13-18 0 0 0,12 17 0 0 0,-6-9 9 0 0,1-1 1 0 0,0 0-1 0 0,1 0 0 0 0,0 0 0 0 0,0 0 0 0 0,2-1 0 0 0,-1 0 1 0 0,-1-21-1 0 0,4 24 66 0 0,-1-1 0 0 0,1 0 0 0 0,-1 1 0 0 0,-1 0 0 0 0,0-1 0 0 0,-6-11 0 0 0,38 22-75 0 0,-4 0 69 0 0,1 0-1 0 0,-1-2 1 0 0,1 0-1 0 0,-1-2 1 0 0,0-1 0 0 0,32-10-1 0 0,-50 13-68 0 0,-6 4 0 0 0,-12 10 0 0 0,-20 15 0 0 0,-86 67 0 0 0,117-94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0,0 0 0 0 0,0 1 0 0 0,0-1 0 0 0,0 0 0 0 0,0 0 0 0 0,0 0 0 0 0,0 0 0 0 0,0 0 0 0 0,0 0 0 0 0,0 0 0 0 0,-1 0 0 0 0,1 0 0 0 0,0 0 0 0 0,0 0 0 0 0,0 0 0 0 0,0 0 0 0 0,12-3 0 0 0,16-8 0 0 0,-26 9 0 0 0,0 1 0 0 0,0 0 0 0 0,0 0 0 0 0,-1-1 0 0 0,1 1 0 0 0,-1-1 0 0 0,1 0 0 0 0,-1 1 0 0 0,2-3 0 0 0,-3 4 0 0 0,0-1 0 0 0,0 1 0 0 0,1 0 0 0 0,-1 0 0 0 0,0 0 0 0 0,0-1 0 0 0,0 1 0 0 0,0 0 0 0 0,0 0 0 0 0,0-1 0 0 0,0 1 0 0 0,0 0 0 0 0,0 0 0 0 0,0-1 0 0 0,0 1 0 0 0,0 0 0 0 0,0 0 0 0 0,0 0 0 0 0,0-1 0 0 0,0 1 0 0 0,0 0 0 0 0,0 0 0 0 0,-1-1 0 0 0,1 1 0 0 0,0 0 0 0 0,0 0 0 0 0,0 0 0 0 0,0-1 0 0 0,0 1 0 0 0,-1 0 0 0 0,1 0 0 0 0,-14-3 0 0 0,-42-2 4 0 0,43 3-9 0 0,0 0-1 0 0,0 1 1 0 0,-25 2 0 0 0,31 2-817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3 465 1839 0 0,'-3'-7'1227'0'0,"3"7"-762"0"0,0-1 0 0 0,0 1 1 0 0,1-1-1 0 0,3-5 7441 0 0,-4 6-7441 0 0,1-1 0 0 0,-1 1 1 0 0,1 0-1 0 0,7-7-982 0 0,6-6 1619 0 0,-1-1 1 0 0,-1 0-1 0 0,19-29 1 0 0,26-53 1488 0 0,8-11-1143 0 0,-57 94-1418 0 0,3 0 50 0 0,-2-1 0 0 0,11-22 1 0 0,-18 33-65 0 0,0 0 0 0 0,-1-1 0 0 0,0 1 0 0 0,0 0 0 0 0,0 0 0 0 0,0 0 0 0 0,0-1 1 0 0,-1 1-1 0 0,0-1 0 0 0,1 1 0 0 0,-1 0 0 0 0,0-1 0 0 0,-1 1 0 0 0,1 0 1 0 0,0-1-1 0 0,-1 1 0 0 0,0 0 0 0 0,-2-6 0 0 0,3 9-13 0 0,0-1 0 0 0,0 1 0 0 0,-1-1 0 0 0,1 0 0 0 0,0 1 0 0 0,0-1 0 0 0,-1 1-1 0 0,1-1 1 0 0,-1 1 0 0 0,1-1 0 0 0,0 1 0 0 0,-1-1 0 0 0,1 1 0 0 0,-1-1 0 0 0,1 1 0 0 0,-1 0 0 0 0,1-1 0 0 0,-1 1 0 0 0,0 0-1 0 0,1-1 1 0 0,-1 1 0 0 0,1 0 0 0 0,-1 0 0 0 0,0 0 0 0 0,0-1 0 0 0,0 2 5 0 0,1-1 0 0 0,-1 0 0 0 0,0 0 0 0 0,1 1 0 0 0,-1-1 0 0 0,0 0 0 0 0,1 1 0 0 0,-1-1 0 0 0,0 1-1 0 0,1-1 1 0 0,-1 1 0 0 0,1-1 0 0 0,-1 1 0 0 0,1-1 0 0 0,-1 1 0 0 0,1 0 0 0 0,-1 0 0 0 0,-1 3 26 0 0,0 0-1 0 0,0 0 1 0 0,0 0-1 0 0,1 0 1 0 0,-2 8-1 0 0,0 20-33 0 0,2-1 0 0 0,2 1 0 0 0,1-1 0 0 0,10 57 0 0 0,-5-41 0 0 0,-1-8 0 0 0,5 50 0 0 0,-11-78 0 0 0,1-1 0 0 0,-2 0 0 0 0,0 1 0 0 0,0-1 0 0 0,-1 0 0 0 0,-4 15 0 0 0,6-24 0 0 0,0-1 0 0 0,0 1 0 0 0,0-1 0 0 0,-1 1 0 0 0,1 0 0 0 0,0-1 0 0 0,0 1 0 0 0,-1-1 0 0 0,1 1 0 0 0,0-1 0 0 0,-1 1 0 0 0,1-1 0 0 0,-1 1 0 0 0,1-1 0 0 0,-1 1 0 0 0,1-1 0 0 0,0 0 0 0 0,-1 1 0 0 0,1-1 0 0 0,-1 0 0 0 0,0 1 0 0 0,1-1 0 0 0,-1 0 0 0 0,1 0 0 0 0,-1 0 0 0 0,1 1 0 0 0,-1-1 0 0 0,0 0 0 0 0,0 0 0 0 0,-19-6 0 0 0,6 1 0 0 0,10 3 0 0 0,-1 2 0 0 0,0-1 0 0 0,0 0 0 0 0,0 1 0 0 0,-6 0 0 0 0,2 1 0 0 0,42-2 0 0 0,-2 0 0 0 0,32 4 0 0 0,-37-1-43 0 0,-1-1 0 0 0,33-4 0 0 0,-49 3-92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0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0,'0'3315'0'0,"0"-3243"0"0,0-50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0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07:17:09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66 5063 0 0,'-1'0'355'0'0,"0"0"-1"0"0,-1-1 1 0 0,1 1-1 0 0,0 0 0 0 0,0 0 1 0 0,-1-1-1 0 0,1 1 0 0 0,0 1 1 0 0,-3 1 3088 0 0,4-2-3381 0 0,10 1 1274 0 0,34-1 1830 0 0,77-1 1269 0 0,61-11-2755 0 0,-159 9-1613 0 0,1-2 1 0 0,-1-2-1 0 0,0-1 0 0 0,25-13 0 0 0,-47 21-67 0 0,0 0 0 0 0,-1 0 0 0 0,1 0 0 0 0,-1-1 0 0 0,1 1 0 0 0,0 0 0 0 0,-1-1 0 0 0,1 1 0 0 0,-1 0 0 0 0,1-1 0 0 0,-1 1 0 0 0,1-1 0 0 0,-1 1 0 0 0,1-1 0 0 0,-1 1 0 0 0,0-1 0 0 0,1-1 0 0 0,-9 0 0 0 0,-19 4 0 0 0,-21 5-421 0 0,-82-4 0 0 0,19-2-110 0 0,-63 6-1528 0 0,174-7 2059 0 0,0 1 0 0 0,-1-1 0 0 0,1 0 0 0 0,0 0 0 0 0,0 1 0 0 0,0-1-1 0 0,-1 0 1 0 0,1 0 0 0 0,0 1 0 0 0,0-1 0 0 0,0 0 0 0 0,0 1 0 0 0,0-1 0 0 0,0 1 0 0 0,0-1 0 0 0,-1 0-1 0 0,1 1 1 0 0,0-1 0 0 0,0 0 0 0 0,0 1 0 0 0,0-1 0 0 0,0 1 0 0 0,0-1 0 0 0,0 0 0 0 0,0 1 0 0 0,0-1-1 0 0,1 0 1 0 0,-1 1 0 0 0,0-1 0 0 0,0 0 0 0 0,0 1 0 0 0,0-1 0 0 0,0 0 0 0 0,0 1 0 0 0,1-1 0 0 0,3 16 57 0 0,0-6 75 0 0,1 0 1 0 0,0 0 0 0 0,0-1-1 0 0,1 0 1 0 0,0 0 0 0 0,11 12 0 0 0,7 12 956 0 0,8 18-201 0 0,48 104 0 0 0,-72-138-775 0 0,1 0 0 0 0,0-1 0 0 0,1 0 0 0 0,0-1 0 0 0,22 24-1 0 0,-25-31-87 0 0,-1 0 0 0 0,10 15 0 0 0,-10-7-1790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6:17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14 1375 0 0,'-8'-1'1094'0'0,"-1"1"-322"0"0,17 3 12 0 0,16 2 389 0 0,1-1 0 0 0,-1-1 0 0 0,44-1 1 0 0,-35-1-614 0 0,39 2 6 0 0,1-4 1 0 0,-1-3-1 0 0,113-20 0 0 0,-168 20-566 0 0,-28 6 0 0 0,-214 40 0 0 0,161-31 0 0 0,33-7 33 0 0,-1-2-1 0 0,0-1 1 0 0,1-2-1 0 0,-58-8 1 0 0,37 3 428 0 0,47 5-10 0 0,3 1-124 0 0,0-1-1 0 0,-1 1 1 0 0,1 0 0 0 0,0 0-1 0 0,-1 0 1 0 0,1 0 0 0 0,-4 0-1 0 0,43 3-262 0 0,184-14 2184 0 0,-143 5-1784 0 0,-46 4-460 0 0,-1-2-1 0 0,56-14 1 0 0,-132 20 49 0 0,-60 10-63 0 0,-202 19-44 0 0,292-31 54 0 0,70-10 0 0 0,-9 5-422 0 0,0 2 1 0 0,70 5-1 0 0,-84 2-5585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33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72 4143 0 0,'0'0'110'0'0,"0"-1"0"0"0,1 1-1 0 0,-1 0 1 0 0,0 0-1 0 0,0-1 1 0 0,1 1 0 0 0,-1 0-1 0 0,0-1 1 0 0,0 1-1 0 0,0 0 1 0 0,0-1 0 0 0,1 1-1 0 0,-1 0 1 0 0,0-1-1 0 0,0 1 1 0 0,0 0 0 0 0,0-1-1 0 0,0 1 1 0 0,0-1-1 0 0,0 1 1 0 0,0 0 0 0 0,0-1-1 0 0,0 1 1 0 0,0 0-1 0 0,0-1 1 0 0,0 1 0 0 0,0-1-1 0 0,0 1 1 0 0,0 0-1 0 0,-1-1 1 0 0,1 1 0 0 0,0 0-1 0 0,0-1 1 0 0,0 1-1 0 0,-1 0 1 0 0,1-1-1 0 0,0 1 1 0 0,0 0 0 0 0,-1 0-1 0 0,1-1 1 0 0,0 1-1 0 0,0 0 1 0 0,-1 0 0 0 0,1 0-1 0 0,0-1 1 0 0,-1 1-1 0 0,1 0 1 0 0,0 0 0 0 0,-1 0-1 0 0,1 0 1 0 0,0 0-1 0 0,-1-1 1 0 0,1 1 0 0 0,-1 0-1 0 0,1 0 1 0 0,0 0-1 0 0,-1 0 1 0 0,0 0 0 0 0,-1 1 228 0 0,0-1 0 0 0,0 0 0 0 0,0 0 1 0 0,0 1-1 0 0,0 0 0 0 0,0-1 0 0 0,0 1 1 0 0,-2 1-1 0 0,-2 2 109 0 0,1 0 0 0 0,-1 0 0 0 0,1 0 1 0 0,0 1-1 0 0,1 0 0 0 0,-1 0 0 0 0,1 0 0 0 0,0 1 0 0 0,0-1 0 0 0,-4 9 0 0 0,1 2 96 0 0,0 0-1 0 0,-8 27 0 0 0,14-40-147 0 0,-1 8-150 0 0,-6 33 13 0 0,6-33 264 0 0,3 1-279 0 0,0 37-10 0 0,-1-37 356 0 0,5 1-475 0 0,16 37-9 0 0,-16-38 63 0 0,5-7-99 0 0,30 15 6 0 0,-37-19-68 0 0,-1-1-1 0 0,1 1 1 0 0,-1-1-1 0 0,1 0 1 0 0,0 0-1 0 0,-1 0 1 0 0,1 0-1 0 0,-1 0 1 0 0,1 0-1 0 0,0-1 1 0 0,-1 1-1 0 0,1-1 1 0 0,-1 0-1 0 0,1 0 1 0 0,-1 0-1 0 0,1 0 1 0 0,-1 0-1 0 0,0 0 1 0 0,1-1-1 0 0,-1 1 1 0 0,0-1-1 0 0,0 1 1 0 0,0-1-1 0 0,3-3 1 0 0,-1 2 14 0 0,11-11 39 0 0,0 0 0 0 0,-1-1 0 0 0,0 0 0 0 0,-2-1 0 0 0,1 0 0 0 0,-2-1 0 0 0,16-32 0 0 0,-21 37-52 0 0,0-1 1 0 0,-1 0 0 0 0,0-1-1 0 0,-1 1 1 0 0,-1-1 0 0 0,0 0 0 0 0,-1 0-1 0 0,0 0 1 0 0,-2 0 0 0 0,1 0-1 0 0,-4-28 1 0 0,3 38 0 0 0,-1 1-1 0 0,0 0 1 0 0,1-1 0 0 0,-1 1-1 0 0,0 0 1 0 0,-1 0-1 0 0,1 0 1 0 0,-1 0 0 0 0,1 0-1 0 0,-1 0 1 0 0,0 0 0 0 0,0 0-1 0 0,0 1 1 0 0,0-1-1 0 0,-1 1 1 0 0,1-1 0 0 0,-1 1-1 0 0,1 0 1 0 0,-1 0 0 0 0,0 0-1 0 0,0 0 1 0 0,0 1-1 0 0,0-1 1 0 0,0 1 0 0 0,0 0-1 0 0,-1 0 1 0 0,1 0 0 0 0,0 0-1 0 0,0 0 1 0 0,-1 1-1 0 0,-4-1 1 0 0,1 1 8 0 0,0 0 0 0 0,1 1-1 0 0,-1 0 1 0 0,0 0 0 0 0,1 0 0 0 0,-1 1-1 0 0,1 0 1 0 0,0 0 0 0 0,0 1 0 0 0,0 0-1 0 0,0 0 1 0 0,0 0 0 0 0,0 1 0 0 0,1-1-1 0 0,-8 7 1 0 0,2 2-42 0 0,1-1-1 0 0,0 1 1 0 0,1 1-1 0 0,0 0 1 0 0,1 0-1 0 0,0 1 1 0 0,-6 17-1 0 0,10-18-267 0 0,-7 35-82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34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162 103 5063 0 0,'-1'-1'199'0'0,"0"0"0"0"0,-1 0 0 0 0,1 0 0 0 0,0 0 0 0 0,-1 0 0 0 0,1 0 0 0 0,-1 1-1 0 0,1-1 1 0 0,-1 1 0 0 0,1-1 0 0 0,-1 1 0 0 0,1-1 0 0 0,-1 1 0 0 0,1 0 0 0 0,-1-1-1 0 0,0 1 1 0 0,1 0 0 0 0,-1 0 0 0 0,0 0 0 0 0,1 1 0 0 0,-1-1 0 0 0,1 0 0 0 0,-1 1-1 0 0,1-1 1 0 0,-1 1 0 0 0,1-1 0 0 0,-1 1 0 0 0,1 0 0 0 0,-1-1 0 0 0,1 1 0 0 0,-1 0-1 0 0,1 0 1 0 0,0 0 0 0 0,-2 1 0 0 0,-2 3 281 0 0,1-1-1 0 0,-1 0 1 0 0,1 1 0 0 0,-1 0 0 0 0,1 0-1 0 0,-6 11 1 0 0,-4 14 357 0 0,2 1 1 0 0,0 1 0 0 0,2 0-1 0 0,2 0 1 0 0,-7 49-1 0 0,14-78-301 0 0,1 3-460 0 0,0 1 0 0 0,1-1 1 0 0,0 1-1 0 0,3 11 0 0 0,-1-5-2 0 0,-1-1 631 0 0,8-4-577 0 0,35 23-8 0 0,-43-30-110 0 0,0 0-1 0 0,1 0 1 0 0,-1 0-1 0 0,0 0 1 0 0,1-1-1 0 0,-1 1 1 0 0,1-1-1 0 0,0 1 1 0 0,-1-1-1 0 0,1 0 1 0 0,-1 0-1 0 0,1 0 1 0 0,0 0 0 0 0,-1-1-1 0 0,1 1 1 0 0,-1-1-1 0 0,1 1 1 0 0,-1-1-1 0 0,1 0 1 0 0,-1 0-1 0 0,0 0 1 0 0,1 0-1 0 0,-1 0 1 0 0,0-1-1 0 0,2-1 1 0 0,3-1 22 0 0,4-2-1 0 0,-1-1-1 0 0,0 0 0 0 0,0-1 1 0 0,-1-1-1 0 0,0 1 1 0 0,-1-1-1 0 0,0-1 1 0 0,0 1-1 0 0,-1-1 1 0 0,0-1-1 0 0,8-16 0 0 0,-4 4-2 0 0,-1 0-1 0 0,0 0 0 0 0,-2-1 0 0 0,8-43 0 0 0,-11 43-20 0 0,1-43 0 0 0,-5 59-7 0 0,-1 1-1 0 0,-1-1 1 0 0,1 0 0 0 0,-1 1-1 0 0,-1-1 1 0 0,1 0 0 0 0,-1 1 0 0 0,0 0-1 0 0,-7-13 1 0 0,8 18 0 0 0,0 0 0 0 0,0 0 0 0 0,0 1 0 0 0,0-1 0 0 0,-1 1 0 0 0,1-1 0 0 0,-1 1 0 0 0,1-1 0 0 0,-1 1 0 0 0,1 0 0 0 0,-1 0 0 0 0,0 0 0 0 0,0 0 0 0 0,1 0 0 0 0,-1 0 0 0 0,0 0 0 0 0,0 0 0 0 0,0 1 0 0 0,0-1 0 0 0,0 1 0 0 0,0 0 0 0 0,0-1 0 0 0,0 1 0 0 0,0 0 0 0 0,0 0 0 0 0,-1 0 0 0 0,1 1 0 0 0,0-1 0 0 0,0 0 0 0 0,0 1 0 0 0,0-1 0 0 0,0 1 0 0 0,-2 1 0 0 0,-4 1 0 0 0,0 1 0 0 0,0 0 0 0 0,1 0 0 0 0,-1 1 0 0 0,1 0 0 0 0,-11 9 0 0 0,2 1-373 0 0,0 1-1 0 0,2 1 0 0 0,0 0 1 0 0,0 0-1 0 0,-18 35 1 0 0,9-5-7146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47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4 382 7831 0 0,'-3'-4'2110'0'0,"3"5"-1870"0"0,1-1-1 0 0,0 1 1 0 0,1-1 0 0 0,-1 1-1 0 0,0-1 1 0 0,0 1 0 0 0,0-1-1 0 0,0 0 1 0 0,0 1 0 0 0,0-1 0 0 0,0 0-1 0 0,1 0 1 0 0,1 0 0 0 0,0-1 212 0 0,1-1 1 0 0,0 0 0 0 0,0 0 0 0 0,-1-1-1 0 0,1 1 1 0 0,-1-1 0 0 0,1 1-1 0 0,-1-1 1 0 0,0 0 0 0 0,0 0 0 0 0,-1-1-1 0 0,5-6 1 0 0,0 2 306 0 0,11-16-350 0 0,0-1 0 0 0,-2 0 0 0 0,-1-1 0 0 0,-1-1 0 0 0,-1-1 0 0 0,-2 0 1 0 0,11-37-1 0 0,-20 56-362 0 0,0 0 0 0 0,2-17 0 0 0,-3 24-34 0 0,-1 0-1 0 0,0 0 1 0 0,0-1 0 0 0,0 1 0 0 0,0 0 0 0 0,-1-1 0 0 0,1 1 0 0 0,0 0 0 0 0,-1 0 0 0 0,0-1 0 0 0,1 1 0 0 0,-1 0 0 0 0,0 0 0 0 0,0 0 0 0 0,0 0 0 0 0,-3-3 0 0 0,4 5-7 0 0,-1-1-1 0 0,1 1 1 0 0,-1 0 0 0 0,1 0-1 0 0,-1-1 1 0 0,0 1 0 0 0,1 0-1 0 0,-1 0 1 0 0,0 0 0 0 0,1 0-1 0 0,-1 0 1 0 0,1 0 0 0 0,-1 0-1 0 0,0 0 1 0 0,1 0 0 0 0,-1 0-1 0 0,0 0 1 0 0,1 0 0 0 0,-1 0-1 0 0,1 0 1 0 0,-1 1-1 0 0,0-1 1 0 0,1 0 0 0 0,-1 0-1 0 0,1 1 1 0 0,-1-1 0 0 0,1 0-1 0 0,-1 1 1 0 0,1-1 0 0 0,-1 1-1 0 0,1-1 1 0 0,-1 1 0 0 0,1-1-1 0 0,-1 1 1 0 0,1-1 0 0 0,0 1-1 0 0,-1-1 1 0 0,1 2 0 0 0,-14 21 13 0 0,9-8-19 0 0,2 0 0 0 0,0 1 0 0 0,1-1 0 0 0,-1 22 0 0 0,-1 13 11 0 0,0-21 32 0 0,0-7-40 0 0,1 1-1 0 0,1 1 1 0 0,2 27-1 0 0,1-46-2 0 0,0-1 0 0 0,0 1 0 0 0,0-1 0 0 0,1 0 0 0 0,2 5 0 0 0,-3-5 0 0 0,1-1 0 0 0,-1 1 0 0 0,0-1 0 0 0,1 1 0 0 0,-2-1 0 0 0,1 1 0 0 0,0 4 0 0 0,-1-8 0 0 0,0 1 0 0 0,0 0 0 0 0,0-1 0 0 0,0 1 0 0 0,0-1 0 0 0,0 1 0 0 0,-1 0 0 0 0,1-1 0 0 0,0 1 0 0 0,0-1 0 0 0,-1 1 0 0 0,1 0 0 0 0,0-1 0 0 0,-1 1 0 0 0,1-1 0 0 0,0 1 0 0 0,-1-1 0 0 0,1 1 0 0 0,-1-1 0 0 0,1 0 0 0 0,-1 1 0 0 0,1-1 0 0 0,-1 0 0 0 0,1 1 0 0 0,-1-1 0 0 0,1 0 0 0 0,-1 1 0 0 0,0-1 0 0 0,-21 4 0 0 0,20-4 0 0 0,0 0 0 0 0,0 0 0 0 0,1 0 0 0 0,-1 1 0 0 0,0-1 0 0 0,0 0 0 0 0,0 1 0 0 0,1 0 0 0 0,-1-1 0 0 0,0 1 0 0 0,-1 1 0 0 0,3-2 0 0 0,-1 0 0 0 0,1 0 0 0 0,0 0 0 0 0,0 1 0 0 0,0-1 0 0 0,-1 0 0 0 0,1 0 0 0 0,0 0 0 0 0,0 0 0 0 0,0 1 0 0 0,0-1 0 0 0,0 0 0 0 0,0 0 0 0 0,-1 0 0 0 0,1 0 0 0 0,0 1 0 0 0,0-1 0 0 0,0 0 0 0 0,0 0 0 0 0,0 1 0 0 0,0-1 0 0 0,0 0 0 0 0,0 0 0 0 0,0 0 0 0 0,0 1 0 0 0,0-1 0 0 0,0 0 0 0 0,0 0 0 0 0,0 0 0 0 0,0 1 0 0 0,0-1 0 0 0,0 0 0 0 0,0 0 0 0 0,0 1 0 0 0,1-1 0 0 0,-1 0 0 0 0,0 0 0 0 0,0 0 0 0 0,0 1 0 0 0,11 3 0 0 0,13-3 0 0 0,-24-1 0 0 0,17-1 238 0 0,-1-1-1 0 0,1-1 1 0 0,-1 0-1 0 0,30-11 1 0 0,-22 6-282 0 0,-2 6 147 0 0,-15 5-7280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48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97 4143 0 0,'-2'-15'440'0'0,"2"15"-164"0"0,0-1 0 0 0,0 0 0 0 0,-1 1 0 0 0,1-1 0 0 0,0 0 0 0 0,-1 1-1 0 0,1-1 1 0 0,-1 0 0 0 0,1 1 0 0 0,-1-1 0 0 0,1 1 0 0 0,-1-1 0 0 0,1 0 0 0 0,-1 1 0 0 0,1 0 0 0 0,-1-1 0 0 0,-1 0-1 0 0,1 1-3 0 0,0 0-1 0 0,0-1 1 0 0,0 1-1 0 0,-1 0 1 0 0,1 0-1 0 0,0 0 0 0 0,0 1 1 0 0,0-1-1 0 0,0 0 1 0 0,0 0-1 0 0,-1 0 0 0 0,1 1 1 0 0,0-1-1 0 0,0 1 1 0 0,0-1-1 0 0,0 1 0 0 0,0-1 1 0 0,0 1-1 0 0,0 0 1 0 0,0-1-1 0 0,0 1 0 0 0,1 0 1 0 0,-3 1-1 0 0,-7 8 760 0 0,1 0-1 0 0,-1 0 0 0 0,2 1 0 0 0,-1 0 1 0 0,-8 16-1 0 0,8-10-816 0 0,1 0 0 0 0,0 1-1 0 0,1 0 1 0 0,1 0 0 0 0,1 1 0 0 0,-3 20 0 0 0,7-33-169 0 0,1 0 0 0 0,-1 0-1 0 0,2-1 1 0 0,-1 1 0 0 0,1 0 0 0 0,0 0 0 0 0,0 0 0 0 0,0-1 0 0 0,1 1-1 0 0,0 0 1 0 0,0-1 0 0 0,0 1 0 0 0,1-1 0 0 0,0 0 0 0 0,0 0 0 0 0,0 0-1 0 0,1 0 1 0 0,-1-1 0 0 0,1 1 0 0 0,0-1 0 0 0,6 4 0 0 0,-7-5-38 0 0,0 0-1 0 0,0-1 1 0 0,1 1 0 0 0,0-1 0 0 0,-1 0 0 0 0,1 0 0 0 0,0 0 0 0 0,0-1 0 0 0,0 1 0 0 0,0-1-1 0 0,0 0 1 0 0,0 0 0 0 0,0-1 0 0 0,0 1 0 0 0,1-1 0 0 0,-1 0 0 0 0,0 0 0 0 0,0 0-1 0 0,1 0 1 0 0,-1-1 0 0 0,0 0 0 0 0,0 0 0 0 0,0 0 0 0 0,0 0 0 0 0,0-1 0 0 0,0 1 0 0 0,0-1-1 0 0,-1 0 1 0 0,8-5 0 0 0,-1-1 12 0 0,0-1 0 0 0,0-1 0 0 0,-1 0 0 0 0,0 0 0 0 0,0 0 0 0 0,-1-1 1 0 0,-1-1-1 0 0,0 1 0 0 0,0-1 0 0 0,-1 0 0 0 0,-1-1 0 0 0,0 1 0 0 0,4-16 0 0 0,-6 14-17 0 0,1 0-1 0 0,-2 0 1 0 0,0 0-1 0 0,-1 0 1 0 0,0-1 0 0 0,-1 1-1 0 0,0 0 1 0 0,-2 0 0 0 0,1 0-1 0 0,-2-1 1 0 0,0 1-1 0 0,-6-18 1 0 0,7 28-2 0 0,1 0 0 0 0,-1 0 0 0 0,0 1 0 0 0,0-1 0 0 0,0 1 0 0 0,0-1 0 0 0,-1 1 0 0 0,1 0 0 0 0,-1 0 0 0 0,0 0 0 0 0,0 0 0 0 0,0 0 0 0 0,0 1 0 0 0,-1-1 0 0 0,1 1 0 0 0,-1 0 0 0 0,1 0 0 0 0,-6-2 0 0 0,5 3 0 0 0,1 0 0 0 0,-1 1 0 0 0,0-1 0 0 0,0 1 0 0 0,1 0 0 0 0,-1 0 0 0 0,0 0 0 0 0,0 0 0 0 0,0 1 0 0 0,1-1 0 0 0,-1 1 0 0 0,0 0 0 0 0,1 0 0 0 0,-1 0 0 0 0,1 1 0 0 0,-1-1 0 0 0,1 1 0 0 0,-1 0 0 0 0,-5 4 0 0 0,0 2 1 0 0,0 0 0 0 0,0 0-1 0 0,0 1 1 0 0,1 0 0 0 0,0 1 0 0 0,1 0 0 0 0,0 0-1 0 0,0 0 1 0 0,-7 19 0 0 0,5-10-128 0 0,1 1 1 0 0,1 1-1 0 0,1-1 0 0 0,-5 29 1 0 0,10-31-1746 0 0,0 41-6311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5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65 455 0 0,'-1'0'122'0'0,"0"-1"0"0"0,1 1-1 0 0,-1-1 1 0 0,0 1 0 0 0,0 0-1 0 0,0 0 1 0 0,0-1-1 0 0,0 1 1 0 0,0 0 0 0 0,0 0-1 0 0,1 0 1 0 0,-1 0 0 0 0,0 0-1 0 0,0 0 1 0 0,0 0-1 0 0,0 0 1 0 0,0 1 0 0 0,0-1-1 0 0,0 0 1 0 0,1 1 0 0 0,-1-1-1 0 0,0 0 1 0 0,0 1-1 0 0,0-1 1 0 0,0 1 0 0 0,1-1-1 0 0,-1 1 1 0 0,-1 0 0 0 0,-21 23 5569 0 0,14-12-4296 0 0,0-3-816 0 0,0 1-1 0 0,2 0 1 0 0,-1 0 0 0 0,1 0 0 0 0,0 1 0 0 0,1 0 0 0 0,1 1 0 0 0,0-1 0 0 0,0 1-1 0 0,1 0 1 0 0,-3 16 0 0 0,6-26 989 0 0,2 9-1009 0 0,2 33-88 0 0,-2-33 634 0 0,6 0-936 0 0,22 32-10 0 0,-26-40-129 0 0,-1 0 1 0 0,0 0-1 0 0,1-1 1 0 0,0 1-1 0 0,-1-1 0 0 0,1 1 1 0 0,0-1-1 0 0,0 0 1 0 0,0 0-1 0 0,1-1 0 0 0,-1 1 1 0 0,0-1-1 0 0,1 1 1 0 0,-1-1-1 0 0,1 0 1 0 0,-1 0-1 0 0,1 0 0 0 0,4-1 1 0 0,-2 1-2 0 0,1-1 0 0 0,-1-1 0 0 0,1 1-1 0 0,-1-1 1 0 0,0 0 0 0 0,1-1 0 0 0,9-3 0 0 0,-9 2-21 0 0,-1 1-1 0 0,1-2 0 0 0,-1 1 1 0 0,1-1-1 0 0,-1 0 0 0 0,-1 0 1 0 0,1-1-1 0 0,0 1 1 0 0,-1-1-1 0 0,0 0 0 0 0,7-10 1 0 0,-6 7 12 0 0,0-1 1 0 0,-1-1-1 0 0,0 1 0 0 0,-1 0 1 0 0,0-1-1 0 0,0 0 1 0 0,3-16-1 0 0,-4 14-5 0 0,-1 0 1 0 0,-1 0-1 0 0,1 0 0 0 0,-2-1 0 0 0,0 1 0 0 0,0 0 1 0 0,-1 0-1 0 0,-1 0 0 0 0,0 0 0 0 0,-1 0 0 0 0,0 0 1 0 0,-1 0-1 0 0,0 1 0 0 0,-8-17 0 0 0,9 24-15 0 0,1 0 0 0 0,-1 1 0 0 0,0-1 0 0 0,0 1 0 0 0,0-1 0 0 0,-1 1 0 0 0,1 0 0 0 0,-1 0 0 0 0,0 0 0 0 0,0 1 0 0 0,0-1 0 0 0,0 1 0 0 0,0 0 0 0 0,0 0 0 0 0,-1 1 0 0 0,1-1 0 0 0,-1 1 0 0 0,1 0 0 0 0,-1 0 0 0 0,1 0 0 0 0,-1 1 0 0 0,0 0 0 0 0,1 0 0 0 0,-1 0 0 0 0,-5 1 0 0 0,4-1 0 0 0,-1 2 0 0 0,1-1 0 0 0,-1 0 0 0 0,1 1 0 0 0,0 1 0 0 0,0-1 0 0 0,0 1 0 0 0,0 0 0 0 0,0 0 0 0 0,0 0 0 0 0,1 1 0 0 0,0 0 0 0 0,0 0 0 0 0,0 1 0 0 0,0-1 0 0 0,0 1 0 0 0,-5 7 0 0 0,9-9-21 0 0,-1 1-1 0 0,1-1 1 0 0,-1 0-1 0 0,1 0 1 0 0,0 1 0 0 0,0-1-1 0 0,0 0 1 0 0,1 1-1 0 0,-1-1 1 0 0,1 1-1 0 0,0-1 1 0 0,0 1 0 0 0,0 4-1 0 0,1-6-295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6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57 181 1375 0 0,'-5'18'-55'0'0,"-2"5"1282"0"0,-1 14 3303 0 0,-4 28-2417 0 0,12-61-1955 0 0,-5 16 1180 0 0,0 1 0 0 0,-9 24 0 0 0,29-80 4534 0 0,4-4-5273 0 0,12-42 1 0 0,26-112 1187 0 0,-55 200-1542 0 0,0 19-255 0 0,0-1 10 0 0,1-2 0 0 0,3 25 11 0 0,-4-36 8 0 0,-1 1 0 0 0,7 18 1 0 0,-5-17-8 0 0,0-2 267 0 0,1-1-199 0 0,11 35-49 0 0,-13-41-11 0 0,0 0 0 0 0,0-1 0 0 0,0 1 0 0 0,1-1 1 0 0,2 5-1 0 0,-4-8-15 0 0,0 0 0 0 0,0 0 1 0 0,0 0-1 0 0,0 0 1 0 0,-1 0-1 0 0,1 0 0 0 0,1 0 1 0 0,-1-1-1 0 0,0 1 0 0 0,0 0 1 0 0,0-1-1 0 0,0 1 0 0 0,0-1 1 0 0,1 1-1 0 0,1 0 0 0 0,-2-2 3 0 0,0 1-1 0 0,0 0 1 0 0,0 0-1 0 0,0-1 1 0 0,0 1-1 0 0,0-1 1 0 0,0 1-1 0 0,0-1 0 0 0,0 1 1 0 0,0-1-1 0 0,0 1 1 0 0,0-1-1 0 0,0 0 1 0 0,0 1-1 0 0,-1-1 0 0 0,1 0 1 0 0,0 0-1 0 0,0 0 1 0 0,-1 0-1 0 0,1 0 1 0 0,-1 0-1 0 0,1 0 1 0 0,-1 0-1 0 0,1 0 0 0 0,-1 0 1 0 0,1-1-1 0 0,10-30 235 0 0,-6 1-133 0 0,-1 0 0 0 0,-1 0 0 0 0,-2-41 0 0 0,2-32 79 0 0,-3 81-217 0 0,0 18 14 0 0,0 0 0 0 0,0 0 0 0 0,0 0 0 0 0,1-7 0 0 0,-1 12 5 0 0,0 0 0 0 0,0 0 0 0 0,0 0 0 0 0,1 0 0 0 0,-1 0 0 0 0,0-1 0 0 0,0 1 0 0 0,0 0 0 0 0,0 0 0 0 0,0 0 0 0 0,0 0 0 0 0,0 0 0 0 0,0 0 0 0 0,0 0 0 0 0,0 0 0 0 0,0 0 0 0 0,0 0 0 0 0,0 0 0 0 0,0 0 0 0 0,0-1 0 0 0,0 1 0 0 0,0 0 0 0 0,0 0 0 0 0,0 0 0 0 0,0 0 0 0 0,0 0 0 0 0,1 0 0 0 0,-1 0 0 0 0,0 0 0 0 0,0 0 1 0 0,0 0-1 0 0,0 0 0 0 0,0 0 0 0 0,0 0 0 0 0,0 0 0 0 0,0 0 0 0 0,0 0 0 0 0,0 0 0 0 0,1 0 0 0 0,-1 0 0 0 0,0 0 0 0 0,0 0 0 0 0,0 0 0 0 0,0 0 0 0 0,0 0 0 0 0,0 0 0 0 0,0 0 0 0 0,0 0 0 0 0,0 0 0 0 0,0 0 0 0 0,0 0 0 0 0,1 0 0 0 0,-1 0 0 0 0,0 1 0 0 0,3 1-513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7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139 125 8287 0 0,'-2'0'149'0'0,"1"-1"-1"0"0,-1 1 0 0 0,0-1 1 0 0,0 1-1 0 0,0 0 0 0 0,0 0 1 0 0,0 0-1 0 0,0 0 0 0 0,0 0 1 0 0,0 0-1 0 0,0 1 0 0 0,0-1 1 0 0,0 1-1 0 0,1-1 0 0 0,-1 1 1 0 0,-2 0-1 0 0,-26 15 1312 0 0,23-11-924 0 0,1 0-1 0 0,0 0 1 0 0,0 0 0 0 0,1 1 0 0 0,0 0 0 0 0,0 0 0 0 0,0 0 0 0 0,1 1 0 0 0,-1-1-1 0 0,2 1 1 0 0,-1 0 0 0 0,-3 10 0 0 0,6-14-448 0 0,0 0-1 0 0,0 0 1 0 0,0 0 0 0 0,0 1-1 0 0,0-1 1 0 0,1 0-1 0 0,-1 0 1 0 0,1 1 0 0 0,0-1-1 0 0,0 0 1 0 0,0 1 0 0 0,1-1-1 0 0,-1 0 1 0 0,1 0-1 0 0,0 1 1 0 0,-1-1 0 0 0,2 0-1 0 0,-1 0 1 0 0,0 0 0 0 0,1 0-1 0 0,-1 0 1 0 0,1 0 0 0 0,0-1-1 0 0,0 1 1 0 0,0 0-1 0 0,0-1 1 0 0,0 1 0 0 0,0-1-1 0 0,1 0 1 0 0,0 0 0 0 0,3 3-1 0 0,-1-3-53 0 0,1 1 1 0 0,-1-1-1 0 0,0 0 0 0 0,1-1 1 0 0,0 1-1 0 0,-1-1 0 0 0,1 0 0 0 0,0 0 1 0 0,-1-1-1 0 0,1 0 0 0 0,0 0 1 0 0,0 0-1 0 0,0-1 0 0 0,-1 1 0 0 0,1-2 1 0 0,0 1-1 0 0,-1 0 0 0 0,1-1 1 0 0,5-3-1 0 0,-3 2-20 0 0,0-1 0 0 0,0 0 0 0 0,-1 0 1 0 0,1 0-1 0 0,-1-1 0 0 0,0-1 0 0 0,0 1 0 0 0,-1-1 1 0 0,1 0-1 0 0,-1-1 0 0 0,10-13 0 0 0,-13 15-14 0 0,0-1 0 0 0,0 0 0 0 0,-1 0 0 0 0,1 0 0 0 0,-1 0 0 0 0,-1 0 0 0 0,1 0 0 0 0,-1 0 0 0 0,0-1 0 0 0,0 1 0 0 0,-1 0 0 0 0,0-1 0 0 0,0 1 0 0 0,0 0 0 0 0,-1-1 0 0 0,0 1 0 0 0,-1 0 0 0 0,1-1 0 0 0,-1 1 0 0 0,0 0 0 0 0,0 0 0 0 0,-4-6 0 0 0,1 4 0 0 0,1 0 0 0 0,-1 0 0 0 0,-1 1 0 0 0,1 0 0 0 0,-1 0 0 0 0,-1 0 0 0 0,1 1 0 0 0,-1-1 0 0 0,0 2 0 0 0,0-1 0 0 0,-1 1 0 0 0,0 0 0 0 0,0 1 0 0 0,-16-7 0 0 0,20 9 8 0 0,0 1 1 0 0,0-1-1 0 0,-1 1 0 0 0,1 0 0 0 0,-1 0 0 0 0,1 1 1 0 0,0 0-1 0 0,-1-1 0 0 0,1 1 0 0 0,-1 1 0 0 0,1-1 0 0 0,-1 1 1 0 0,1 0-1 0 0,0 0 0 0 0,-8 2 0 0 0,8 0-5 0 0,0-1 1 0 0,0 1-1 0 0,0 0 0 0 0,0 0 0 0 0,0 0 1 0 0,1 0-1 0 0,0 0 0 0 0,0 1 0 0 0,0 0 1 0 0,0 0-1 0 0,0 0 0 0 0,1 0 0 0 0,-1 0 1 0 0,1 0-1 0 0,0 0 0 0 0,1 1 0 0 0,-3 6 0 0 0,4 5-296 0 0,3 40-60 0 0,-2-42-6 0 0,5-1-2646 0 0,20 40 610 0 0,-12-29-3845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8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0 353 4543 0 0,'3'9'102'0'0,"8"21"2527"0"0,-11-29-2463 0 0,1 0 0 0 0,-1-1 1 0 0,1 1-1 0 0,-1 0 1 0 0,1 0-1 0 0,0 0 0 0 0,-1-1 1 0 0,1 1-1 0 0,0 0 0 0 0,0-1 1 0 0,0 1-1 0 0,-1 0 1 0 0,1-1-1 0 0,0 1 0 0 0,0-1 1 0 0,0 0-1 0 0,0 1 1 0 0,0-1-1 0 0,0 0 0 0 0,0 1 1 0 0,0-1-1 0 0,0 0 0 0 0,0 0 1 0 0,0 0-1 0 0,0 0 1 0 0,2 0-1 0 0,-1 0 20 0 0,-1-1-1 0 0,1 0 1 0 0,0 1-1 0 0,0-1 1 0 0,-1 0-1 0 0,1 0 1 0 0,0 0 0 0 0,-1 0-1 0 0,1 0 1 0 0,-1 0-1 0 0,1-1 1 0 0,-1 1 0 0 0,0 0-1 0 0,1-1 1 0 0,-1 1-1 0 0,0-1 1 0 0,0 1-1 0 0,1-3 1 0 0,16-35 1439 0 0,-14 29-1127 0 0,53-158 3934 0 0,-56 191-4176 0 0,1 0-256 0 0,10 45 0 0 0,-8-49 6 0 0,-2-11 9 0 0,-1-1 0 0 0,1 0 0 0 0,1 0 1 0 0,-1 0-1 0 0,1 0 0 0 0,0 0 0 0 0,5 6 0 0 0,-6-9 36 0 0,0 0 0 0 0,1-1-1 0 0,0 1 1 0 0,-1-1 0 0 0,1 0 0 0 0,0 1 0 0 0,1-1 0 0 0,-1-1-1 0 0,5 4 1 0 0,-7-5-40 0 0,0 0 0 0 0,0-1-1 0 0,1 1 1 0 0,-1-1 0 0 0,0 0-1 0 0,0 1 1 0 0,0-1 0 0 0,0 0-1 0 0,1 1 1 0 0,-1-1 0 0 0,0 0-1 0 0,0 0 1 0 0,0 0-1 0 0,1 0 1 0 0,-1 0 0 0 0,0-1-1 0 0,0 1 1 0 0,0 0 0 0 0,1-1-1 0 0,-1 1 1 0 0,0 0 0 0 0,0-1-1 0 0,0 1 1 0 0,0-1 0 0 0,0 0-1 0 0,0 1 1 0 0,0-1 0 0 0,0 0-1 0 0,0 0 1 0 0,0 1 0 0 0,0-1-1 0 0,0 0 1 0 0,-1 0-1 0 0,1 0 1 0 0,0 0 0 0 0,-1 0-1 0 0,2-2 1 0 0,2-5 66 0 0,0 0 0 0 0,0 0 0 0 0,0-1 0 0 0,-1 1 0 0 0,0-1 0 0 0,2-11 0 0 0,-1-3 125 0 0,2-30 1 0 0,2-185 432 0 0,-7 257-1842 0 0,1-9 571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10 260 9671 0 0,'-1'1'111'0'0,"1"1"0"0"0,-1 0 0 0 0,1-1-1 0 0,-1 1 1 0 0,1 0 0 0 0,0 0 0 0 0,-1-1 0 0 0,1 1-1 0 0,0 0 1 0 0,1 3 0 0 0,-1 2 166 0 0,0-6 629 0 0,-1 10-500 0 0,-4 74 2096 0 0,5-85-2439 0 0,0 0 1 0 0,0 0 0 0 0,0 0-1 0 0,0 0 1 0 0,0 0 0 0 0,0 0-1 0 0,0 0 1 0 0,0 0-1 0 0,0 0 1 0 0,0 1 0 0 0,0-1-1 0 0,0 0 1 0 0,0 0 0 0 0,0 0-1 0 0,0 0 1 0 0,0 0 0 0 0,0 0-1 0 0,0 0 1 0 0,0 0 0 0 0,0 0-1 0 0,0 0 1 0 0,0 0 0 0 0,0 0-1 0 0,0 1 1 0 0,0-1 0 0 0,0 0-1 0 0,0 0 1 0 0,0 0 0 0 0,0 0-1 0 0,0 0 1 0 0,0 0 0 0 0,0 0-1 0 0,0 0 1 0 0,1 0 0 0 0,-1 0-1 0 0,0 0 1 0 0,0 0-1 0 0,0 0 1 0 0,0 0 0 0 0,0 0-1 0 0,0 0 1 0 0,0 0 0 0 0,0 0-1 0 0,0 0 1 0 0,0 0 0 0 0,0 0-1 0 0,1 0 1 0 0,-1 0 0 0 0,0 0-1 0 0,0 0 1 0 0,0 0 0 0 0,0 0-1 0 0,0 0 1 0 0,0 0 0 0 0,0 0-1 0 0,0 0 1 0 0,0 0 0 0 0,0 0-1 0 0,0 0 1 0 0,6-5 583 0 0,4-9-884 0 0,-5 1 331 0 0,-1-1 1 0 0,-1 1 0 0 0,0-1-1 0 0,0 1 1 0 0,0-26 0 0 0,-7-70 430 0 0,0 23 626 0 0,4 84-1100 0 0,0 1 0 0 0,1-1 0 0 0,-1 0 0 0 0,0 1 1 0 0,0-1-1 0 0,1 0 0 0 0,-1 0 0 0 0,1 1 0 0 0,-1-1 0 0 0,1 1 1 0 0,0-1-1 0 0,0 1 0 0 0,0-1 0 0 0,0 1 0 0 0,0-1 0 0 0,0 1 0 0 0,0 0 1 0 0,2-2-1 0 0,0 1 9 0 0,-1 0 1 0 0,1 0 0 0 0,0 1-1 0 0,-1-1 1 0 0,1 1 0 0 0,0 0-1 0 0,0 0 1 0 0,0 0 0 0 0,5-1-1 0 0,4 0 39 0 0,0 1-1 0 0,1 1 1 0 0,-1-1-1 0 0,15 3 0 0 0,-15-1-72 0 0,-8 0-16 0 0,0 0 0 0 0,0 0 1 0 0,0-1-1 0 0,1 0 0 0 0,-1 0 1 0 0,0 0-1 0 0,0 0 0 0 0,0-1 1 0 0,1 0-1 0 0,4-1 0 0 0,-9 2-47 0 0,1 0 0 0 0,-1 0 0 0 0,0 0 0 0 0,1-1 0 0 0,-1 1 0 0 0,0 0 0 0 0,0 0 0 0 0,1 0 0 0 0,-1 0 0 0 0,0-1 0 0 0,0 1 0 0 0,1 0 0 0 0,-1 0 0 0 0,0-1 0 0 0,0 1 0 0 0,1 0 0 0 0,-1 0 0 0 0,0-1 0 0 0,0 1 0 0 0,0 0-1 0 0,0 0 1 0 0,0-1 0 0 0,1 1 0 0 0,-1 0 0 0 0,0-1 0 0 0,0 1 0 0 0,0 0 0 0 0,0-1 0 0 0,0 1 0 0 0,0 0 0 0 0,0-1 0 0 0,0 1 0 0 0,0 0 0 0 0,0-1 0 0 0,0 1 0 0 0,0 0 0 0 0,0-1 0 0 0,-1 1 0 0 0,1 0 0 0 0,0 0 0 0 0,0-1 0 0 0,0 1 0 0 0,0 0 0 0 0,0-1 0 0 0,-1 1 0 0 0,1 0 0 0 0,0 0 0 0 0,0-1 0 0 0,-1 1 0 0 0,1 0 0 0 0,0 0-1 0 0,0 0 1 0 0,-1-1 0 0 0,1 1 0 0 0,0 0 0 0 0,0 0 0 0 0,-1 0 0 0 0,1 0 0 0 0,-1-1 0 0 0,0 1-265 0 0,-1-1 1 0 0,1 0-1 0 0,-1 1 0 0 0,0-1 0 0 0,0 1 0 0 0,1-1 1 0 0,-1 1-1 0 0,0 0 0 0 0,-2 0 0 0 0,-12 4-3786 0 0,6-1-1368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12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5983 0 0,'33'-16'5812'0'0,"-16"2"-3309"0"0,0 0 0 0 0,15-20-1 0 0,-16 16-1169 0 0,21-33 0 0 0,-18 20-1133 0 0,-3-1 1 0 0,26-66-1 0 0,-36 82-189 0 0,0 3 135 0 0,-2 0 1 0 0,1 1-1 0 0,-2-2 0 0 0,0 1 0 0 0,3-27 0 0 0,-3 95 286 0 0,-1 0-375 0 0,0-41-45 0 0,-1-3 159 0 0,1 1-113 0 0,5 37-31 0 0,-5-37 48 0 0,-1 1-17 0 0,1 2-48 0 0,2 43 108 0 0,-3 8-40 0 0,-1-64 79 0 0,0 8-77 0 0,-1 42-13 0 0,4 54-54 0 0,-3-102-13 0 0,0-1 0 0 0,0 1 0 0 0,0-1 0 0 0,0 1 0 0 0,0 0 0 0 0,-1-1 0 0 0,0 1 0 0 0,0-1 0 0 0,0 1 0 0 0,0-1 0 0 0,0 0 0 0 0,0 1 0 0 0,-1-1 0 0 0,0 0 0 0 0,-3 5 0 0 0,3-6 0 0 0,0 0 0 0 0,0 0 0 0 0,0 0 0 0 0,-1 0 0 0 0,1-1 0 0 0,-1 1 0 0 0,0-1 0 0 0,1 1 0 0 0,-1-1 0 0 0,0 0 0 0 0,0 0 0 0 0,0 0 0 0 0,0 0 0 0 0,1-1 0 0 0,-1 1 0 0 0,0-1 0 0 0,0 1 0 0 0,-6-2 0 0 0,-82-1 0 0 0,97 2 32 0 0,17 0 250 0 0,0-1-1 0 0,33-5 1 0 0,-33 1-120 0 0,32-2 0 0 0,-46 7-112 0 0,0 0 0 0 0,0 0 0 0 0,1 1 1 0 0,-2 0-1 0 0,1 1 0 0 0,15 4 0 0 0,-15-3 1 0 0,-5-1-15 0 0,-1 0 1 0 0,0-1-1 0 0,1 0 0 0 0,-1 0 1 0 0,0 0-1 0 0,1 0 1 0 0,-1-1-1 0 0,1 1 0 0 0,-1-1 1 0 0,1 0-1 0 0,-1 0 0 0 0,1 0 1 0 0,6-2-1 0 0,-10 1-52 0 0,1 1 0 0 0,0-1 0 0 0,-1 0 0 0 0,0 0 0 0 0,1 0 0 0 0,-1 0 0 0 0,1 0 0 0 0,-1 0 0 0 0,0 0 0 0 0,0 0 0 0 0,0 0 0 0 0,0 0 0 0 0,0 0 0 0 0,0-1 0 0 0,1 1-4 0 0,-1 1 0 0 0,0-1-1 0 0,0 0 1 0 0,0 1 0 0 0,0-1-1 0 0,0 1 1 0 0,0-1 0 0 0,0 1 0 0 0,0-1-1 0 0,0 1 1 0 0,0-1 0 0 0,0 1-1 0 0,0-1 1 0 0,-1 1 0 0 0,1-1 0 0 0,0 1-1 0 0,0-1 1 0 0,-1 1 0 0 0,1-1-1 0 0,0 1 1 0 0,0-1 0 0 0,-1 1 0 0 0,1 0-1 0 0,0-1 1 0 0,-1 1 0 0 0,1-1-1 0 0,-1 1 1 0 0,-2 1-668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1663 0 0,'-5'3'-66'0'0,"-23"16"808"0"0,26-18-369 0 0,1 1-1 0 0,-1-1 0 0 0,1 0 1 0 0,0 1-1 0 0,-1-1 0 0 0,1 1 1 0 0,0 0-1 0 0,0-1 0 0 0,0 1 1 0 0,0 0-1 0 0,0-1 1 0 0,1 1-1 0 0,-1 0 0 0 0,0 2 1 0 0,2 6 1561 0 0,5-4-15 0 0,4 3 3718 0 0,-4-5-5602 0 0,25 20 994 0 0,-28-22-835 0 0,1 0-1 0 0,-1-1 0 0 0,1 1 1 0 0,-1 0-1 0 0,1-1 0 0 0,0 0 1 0 0,0 0-1 0 0,-1 0 0 0 0,1-1 1 0 0,4 1-1 0 0,-4-1-127 0 0,-1 0 1 0 0,1 0-1 0 0,-1-1 1 0 0,0 0-1 0 0,1 0 0 0 0,-1 0 1 0 0,0 0-1 0 0,4-1 1 0 0,13-10-3221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16 145 7831 0 0,'-2'5'201'0'0,"1"-3"-156"0"0,0 0 0 0 0,1-1 0 0 0,-1 1 0 0 0,1 0 0 0 0,-1 0 0 0 0,1 0 0 0 0,0 0 1 0 0,0 0-1 0 0,0 0 0 0 0,0 0 0 0 0,0 0 0 0 0,0 0 0 0 0,1 0 0 0 0,0 3 0 0 0,0 13-86 0 0,2 25 71 0 0,-3-23 368 0 0,-5 21 192 0 0,1-25 400 0 0,1-13 2206 0 0,2-4-2946 0 0,1 0 0 0 0,0 1-1 0 0,-1-1 1 0 0,1 0 0 0 0,0 1 0 0 0,-1-1 0 0 0,1 0 0 0 0,0 1 0 0 0,0-1 0 0 0,0 0 0 0 0,0 0 0 0 0,0 1 0 0 0,0-1-1 0 0,0 0 1 0 0,0 0 0 0 0,0 0 0 0 0,19-128 478 0 0,-14 95-730 0 0,-4 16 7 0 0,1 0-1 0 0,1 0 1 0 0,1 1 0 0 0,10-29 0 0 0,-13 44 112 0 0,0 1 0 0 0,0-1 1 0 0,0 0-1 0 0,0 1 0 0 0,0-1 1 0 0,0 1-1 0 0,1-1 0 0 0,-1 1 1 0 0,1-1-1 0 0,-1 1 0 0 0,1 0 1 0 0,-1 0-1 0 0,1 0 0 0 0,0 0 1 0 0,-1 0-1 0 0,1 0 0 0 0,0 0 1 0 0,0 1-1 0 0,0-1 0 0 0,0 1 1 0 0,-1-1-1 0 0,4 1 0 0 0,4-1 268 0 0,0 0 0 0 0,0 1 1 0 0,16 2-1 0 0,1 0-407 0 0,-5-1-318 0 0,16-1 942 0 0,-14-7-8217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0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11055 0 0,'5'-2'468'0'0,"1"1"-1"0"0,-1 0 1 0 0,0 1-1 0 0,1-1 1 0 0,-1 1-1 0 0,0 0 1 0 0,1 0-1 0 0,-1 1 1 0 0,7 1-1 0 0,9 0 410 0 0,15-2 251 0 0,58-7-1 0 0,-87 6-1470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1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77 159 455 0 0,'-1'-1'381'0'0,"0"-1"0"0"0,0 1 0 0 0,0 0 0 0 0,-1 0 0 0 0,1 0 0 0 0,0 1 0 0 0,-1-1 0 0 0,1 0-1 0 0,0 0 1 0 0,-1 1 0 0 0,1-1 0 0 0,-1 1 0 0 0,1-1 0 0 0,-3 0 0 0 0,3 1-154 0 0,1 1-1 0 0,-1-1 1 0 0,0 0 0 0 0,0 0 0 0 0,0 0 0 0 0,0 1-1 0 0,0-1 1 0 0,1 0 0 0 0,-1 1 0 0 0,0-1 0 0 0,0 1 0 0 0,0-1-1 0 0,1 1 1 0 0,-1-1 0 0 0,0 1 0 0 0,1 0 0 0 0,-1-1-1 0 0,1 1 1 0 0,-1 0 0 0 0,1-1 0 0 0,-1 1 0 0 0,1 0 0 0 0,-1 0-1 0 0,1 0 1 0 0,-2 2 1823 0 0,1 7-1612 0 0,-1 2-211 0 0,-1 8-49 0 0,2 1 3812 0 0,8-13-3379 0 0,25 28-17 0 0,-29-34-519 0 0,-1 1 0 0 0,1-1 0 0 0,0-1 0 0 0,0 1 0 0 0,0 0 0 0 0,0-1-1 0 0,0 1 1 0 0,0-1 0 0 0,0 0 0 0 0,0 0 0 0 0,0 0 0 0 0,1 0 0 0 0,-1-1 0 0 0,0 1 0 0 0,1-1-1 0 0,-1 0 1 0 0,0 0 0 0 0,1 0 0 0 0,-1-1 0 0 0,0 1 0 0 0,1-1 0 0 0,5-1 0 0 0,-2 0 21 0 0,0 1-87 0 0,-1 0 0 0 0,1-1 0 0 0,-1 0 0 0 0,0-1 0 0 0,1 1-1 0 0,-1-1 1 0 0,-1-1 0 0 0,1 1 0 0 0,0-1 0 0 0,-1 0 0 0 0,0 0 0 0 0,0 0 0 0 0,0-1 0 0 0,0 0 0 0 0,-1 0 0 0 0,0 0 0 0 0,0 0 0 0 0,0-1 0 0 0,0 1 0 0 0,-1-1 0 0 0,0 0 0 0 0,0 0 0 0 0,2-8-1 0 0,-4 8-8 0 0,1 1-1 0 0,-1-1 1 0 0,0 0-1 0 0,0 0 0 0 0,0 0 1 0 0,-1 0-1 0 0,0 0 0 0 0,0 0 1 0 0,-1 0-1 0 0,0 1 0 0 0,0-1 1 0 0,0 0-1 0 0,0 0 1 0 0,-1 1-1 0 0,0-1 0 0 0,0 0 1 0 0,-1 1-1 0 0,0 0 0 0 0,0 0 1 0 0,0 0-1 0 0,0 0 0 0 0,-1 0 1 0 0,0 0-1 0 0,0 1 0 0 0,0 0 1 0 0,-5-4-1 0 0,4 4 36 0 0,0 1 1 0 0,-1-1-1 0 0,1 1 0 0 0,-1 1 0 0 0,0-1 0 0 0,0 1 1 0 0,0 0-1 0 0,0 1 0 0 0,0-1 0 0 0,0 1 0 0 0,0 0 1 0 0,0 1-1 0 0,0-1 0 0 0,-1 1 0 0 0,1 0 0 0 0,-10 2 1 0 0,9-1-13 0 0,0 0 0 0 0,0 1 0 0 0,0 0 0 0 0,0 0 0 0 0,1 1 0 0 0,-1 0 0 0 0,1 0 0 0 0,-1 0 0 0 0,1 1 0 0 0,0-1 0 0 0,0 2 0 0 0,1-1 0 0 0,-1 1 0 0 0,-5 6 0 0 0,4-2-38 0 0,6-8-59 0 0,-1 9-21 0 0,-5 30-1 0 0,5-30-88 0 0,7 0-2637 0 0,14 29-2078 0 0,-14-29-1437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1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6 251 9671 0 0,'-2'-1'650'0'0,"2"1"-647"0"0,0 0 1 0 0,0 0 0 0 0,0 0 0 0 0,0 0-1 0 0,0 0 1 0 0,0 0 0 0 0,0 0-1 0 0,0 0 1 0 0,0 0 0 0 0,-1 0 0 0 0,1 0-1 0 0,0-1 1 0 0,0 1 0 0 0,0 0-1 0 0,0 0 1 0 0,0 0 0 0 0,0 0 0 0 0,0 0-1 0 0,0 0 1 0 0,-1 0 0 0 0,1 0-1 0 0,0 0 1 0 0,0 0 0 0 0,0 0-1 0 0,0 0 1 0 0,0 0 0 0 0,0 0 0 0 0,0 0-1 0 0,0 0 1 0 0,-1 0 0 0 0,1 0-1 0 0,0 0 1 0 0,0 0 0 0 0,0 0 0 0 0,0 0-1 0 0,0 0 1 0 0,0 1 0 0 0,0-1-1 0 0,0 0 1 0 0,0 0 0 0 0,-1 0 0 0 0,1 0-1 0 0,0 0 1 0 0,0 0 0 0 0,0 0-1 0 0,2 19 2436 0 0,8 27-2916 0 0,-7-35-47 0 0,0 0-2111 0 0,10 35 2954 0 0,-13-45-129 0 0,0-1 1 0 0,1 1-1 0 0,-1 0 1 0 0,0-1 0 0 0,0 1-1 0 0,0-1 1 0 0,1 1-1 0 0,-1 0 1 0 0,0-1 0 0 0,1 1-1 0 0,-1-1 1 0 0,1 1-1 0 0,-1-1 1 0 0,0 1 0 0 0,1-1-1 0 0,-1 1 1 0 0,1-1-1 0 0,0 1 1 0 0,0-1-80 0 0,-1 0-1 0 0,0 0 1 0 0,1 0-1 0 0,-1 0 1 0 0,0 0 0 0 0,1 0-1 0 0,-1 0 1 0 0,1 0 0 0 0,-1 0-1 0 0,0 0 1 0 0,1 0 0 0 0,-1 0-1 0 0,0-1 1 0 0,0 1 0 0 0,1 0-1 0 0,-1 0 1 0 0,0 0 0 0 0,1-1-1 0 0,-1 1 1 0 0,0 0-1 0 0,0 0 1 0 0,1-1 0 0 0,-1 1-1 0 0,11-19 2329 0 0,-10 18-2401 0 0,2-7 22 0 0,0 1-1 0 0,-1 0 1 0 0,0-1 0 0 0,0 0 0 0 0,-1 1 0 0 0,0-1-1 0 0,1-15 1 0 0,-7-58-1084 0 0,3 56 971 0 0,-11-60-147 0 0,2 21 212 0 0,11 63 63 0 0,0 0-1 0 0,0 0 0 0 0,0 0 1 0 0,0 0-1 0 0,0 0 1 0 0,0 0-1 0 0,0 0 1 0 0,0 0-1 0 0,1 0 0 0 0,-1 0 1 0 0,0 0-1 0 0,1 0 1 0 0,-1 0-1 0 0,1 0 0 0 0,-1 1 1 0 0,1-1-1 0 0,-1 0 1 0 0,1 0-1 0 0,0 0 1 0 0,-1 1-1 0 0,1-1 0 0 0,1 0 1 0 0,0-1 108 0 0,1 0 0 0 0,-1 1 0 0 0,1-1 1 0 0,-1 1-1 0 0,1 0 0 0 0,0 0 0 0 0,4-1 0 0 0,4 0 175 0 0,-1 0 0 0 0,0 1 0 0 0,15 0 0 0 0,4 1-335 0 0,-1 2-1 0 0,1 0 0 0 0,40 10 1 0 0,-59-7-1526 0 0,-8-4 223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1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 14743 0 0,'0'-1'57'0'0,"1"0"-1"0"0,-1 1 0 0 0,0-1 0 0 0,1 0 1 0 0,-1 1-1 0 0,1-1 0 0 0,0 1 0 0 0,-1-1 1 0 0,1 1-1 0 0,-1-1 0 0 0,1 1 0 0 0,0-1 1 0 0,0 1-1 0 0,-1-1 0 0 0,1 1 0 0 0,0 0 1 0 0,0-1-1 0 0,-1 1 0 0 0,1 0 0 0 0,0 0 1 0 0,0 0-1 0 0,-1 0 0 0 0,1 0 0 0 0,0-1 1 0 0,0 1-1 0 0,0 1 0 0 0,0-1 1 0 0,-1 0-1 0 0,1 0 0 0 0,0 0 0 0 0,0 0 1 0 0,-1 0-1 0 0,2 1 0 0 0,6 0 370 0 0,39 6 432 0 0,-21-2-578 0 0,0-2 1 0 0,1-1-1 0 0,-1 0 0 0 0,52-5 1 0 0,-63 3-481 0 0,-13 1-559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2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1 202 5983 0 0,'0'9'3304'0'0,"3"4"-3081"0"0,8 38-214 0 0,0 8-203 0 0,-10-45 138 0 0,1-1 4290 0 0,10-14-3866 0 0,-10 0-400 0 0,-1-1 0 0 0,0 0 0 0 0,0-1 0 0 0,0 1 0 0 0,0 0-1 0 0,0 0 1 0 0,0 0 0 0 0,0-1 0 0 0,-1 1 0 0 0,1 0 0 0 0,-1-1 0 0 0,0 1-1 0 0,0-4 1 0 0,1 0-127 0 0,1-12-322 0 0,-1 0-1 0 0,-1 0 1 0 0,-1 0-1 0 0,-1 0 1 0 0,-5-25 0 0 0,4 23 1103 0 0,0-1 0 0 0,1 0 0 0 0,1-31 0 0 0,1 49-363 0 0,1 0 0 0 0,-1 0-1 0 0,1 0 1 0 0,-1 0 0 0 0,1 0 0 0 0,0 0 0 0 0,0 0 0 0 0,1 0-1 0 0,-1 0 1 0 0,0 1 0 0 0,1-1 0 0 0,0 0 0 0 0,-1 1 0 0 0,1-1-1 0 0,0 1 1 0 0,5-4 0 0 0,-3 3 61 0 0,-1 1 1 0 0,1-1-1 0 0,0 1 0 0 0,0 0 1 0 0,0 1-1 0 0,0-1 0 0 0,0 1 0 0 0,0 0 1 0 0,0 0-1 0 0,9-1 0 0 0,5 1 118 0 0,0 1-1 0 0,0 1 1 0 0,0 0-1 0 0,28 7 1 0 0,-40-7-572 0 0,0 0-5 0 0,-1 0-1 0 0,1 0 0 0 0,0 0 1 0 0,1-1-1 0 0,-1 0 0 0 0,0 0 1 0 0,0-1-1 0 0,0 0 0 0 0,0 0 1 0 0,8-2-1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2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9215 0 0,'41'-1'7934'0'0,"137"-3"-3668"0"0,-165 3-4145 0 0,0 1 0 0 0,0 0 1 0 0,0 1-1 0 0,0 1 0 0 0,13 3 0 0 0,-22-3-1721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0,'0'3315'0'0,"0"-3243"0"0,0-50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36.86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0,'358'0'0'0,"-593"0"0"0,642 0 0 0,-402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1:23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183 135 3679 0 0,'-1'-2'157'0'0,"-1"1"-1"0"0,1 0 0 0 0,0-1 0 0 0,0 1 0 0 0,0 0 1 0 0,-1 0-1 0 0,1-1 0 0 0,0 1 0 0 0,-1 0 0 0 0,1 1 0 0 0,-1-1 1 0 0,0 0-1 0 0,1 0 0 0 0,-1 1 0 0 0,1-1 0 0 0,-1 1 0 0 0,0-1 1 0 0,0 1-1 0 0,1 0 0 0 0,-1-1 0 0 0,0 1 0 0 0,0 0 1 0 0,1 0-1 0 0,-1 0 0 0 0,0 1 0 0 0,0-1 0 0 0,1 0 0 0 0,-1 1 1 0 0,-2 0-1 0 0,-2 0 165 0 0,1 1 1 0 0,-1 0 0 0 0,1 0-1 0 0,-1 0 1 0 0,1 1 0 0 0,0 0-1 0 0,-9 6 1 0 0,7-3 241 0 0,0 1 1 0 0,0 0-1 0 0,1 0 0 0 0,0 1 0 0 0,0-1 1 0 0,0 1-1 0 0,1 1 0 0 0,1-1 0 0 0,-1 1 1 0 0,2 0-1 0 0,-1 0 0 0 0,-4 15 1 0 0,6-12-197 0 0,0-1 1 0 0,0 1-1 0 0,1-1 1 0 0,1 1-1 0 0,-1 0 1 0 0,2-1-1 0 0,0 1 1 0 0,0 0-1 0 0,1-1 1 0 0,5 15-1 0 0,-6-21-329 0 0,1 0 0 0 0,0 0-1 0 0,0-1 1 0 0,0 1 0 0 0,0 0 0 0 0,1-1-1 0 0,0 0 1 0 0,0 1 0 0 0,0-1 0 0 0,1-1-1 0 0,-1 1 1 0 0,1 0 0 0 0,0-1-1 0 0,0 0 1 0 0,0 1 0 0 0,0-2 0 0 0,1 1-1 0 0,-1 0 1 0 0,1-1 0 0 0,0 0 0 0 0,0 0-1 0 0,-1-1 1 0 0,1 1 0 0 0,0-1 0 0 0,1 0-1 0 0,-1 0 1 0 0,0 0 0 0 0,0-1-1 0 0,9 0 1 0 0,0-1-2 0 0,-1 0-1 0 0,0-1 1 0 0,1-1-1 0 0,-1 0 1 0 0,0-1-1 0 0,-1 0 1 0 0,1 0-1 0 0,-1-2 1 0 0,0 0-1 0 0,18-11 1 0 0,-16 8-20 0 0,-1-1-1 0 0,0 0 1 0 0,-1-1 0 0 0,0-1 0 0 0,0 0 0 0 0,-1-1 0 0 0,-1 0 0 0 0,0 0-1 0 0,-1-1 1 0 0,8-16 0 0 0,-12 20-16 0 0,-1 1 1 0 0,0-1-1 0 0,-1 0 1 0 0,0 1-1 0 0,-1-2 0 0 0,0 1 1 0 0,0 0-1 0 0,-1 0 1 0 0,0 0-1 0 0,-1-1 0 0 0,0 1 1 0 0,-1 0-1 0 0,0-1 1 0 0,-1 1-1 0 0,0 0 0 0 0,0 0 1 0 0,-6-14-1 0 0,6 18 1 0 0,-1 0-1 0 0,0 0 1 0 0,-1 0-1 0 0,1 0 1 0 0,-1 1 0 0 0,0 0-1 0 0,0 0 1 0 0,-1 0-1 0 0,1 0 1 0 0,-1 0 0 0 0,0 1-1 0 0,-1 0 1 0 0,1 0-1 0 0,-1 1 1 0 0,0-1 0 0 0,1 1-1 0 0,-1 0 1 0 0,-1 1-1 0 0,1-1 1 0 0,0 1 0 0 0,-1 1-1 0 0,1-1 1 0 0,-1 1-1 0 0,1 0 1 0 0,-1 1-1 0 0,0-1 1 0 0,1 1 0 0 0,-14 2-1 0 0,11-1 3 0 0,-1 0-1 0 0,0 1 0 0 0,1 0 1 0 0,-1 1-1 0 0,1 0 0 0 0,0 1 1 0 0,0 0-1 0 0,0 0 0 0 0,0 0 1 0 0,1 1-1 0 0,0 1 0 0 0,0 0 1 0 0,0 0-1 0 0,1 0 0 0 0,0 1 1 0 0,0 0-1 0 0,0 0 0 0 0,1 1 1 0 0,-6 9-1 0 0,7-8-67 0 0,1 0 1 0 0,0 0-1 0 0,1 1 0 0 0,0 0 1 0 0,-2 10-1 0 0,-1 21-6333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1:58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0 336 10135 0 0,'11'-9'2982'0'0,"1"0"0"0"0,17-11 0 0 0,-13 10-1570 0 0,27-23 1 0 0,-23 13-1184 0 0,0-1 0 0 0,-2-1 1 0 0,0-1-1 0 0,-2-1 0 0 0,-1 0 1 0 0,22-47-1 0 0,-35 68-204 0 0,-1-1 0 0 0,0 0 0 0 0,0 0 0 0 0,-1 0 0 0 0,1 0-1 0 0,-1 0 1 0 0,1-4 0 0 0,-1 7-17 0 0,0 0 1 0 0,0 1-1 0 0,0-1 0 0 0,-1 0 0 0 0,1 1 1 0 0,0-1-1 0 0,0 0 0 0 0,0 0 0 0 0,0 1 1 0 0,-1-1-1 0 0,1 0 0 0 0,0 1 0 0 0,-1-1 0 0 0,1 1 1 0 0,-1-1-1 0 0,1 0 0 0 0,0 1 0 0 0,-2-1 1 0 0,2 0-3 0 0,-1 1 1 0 0,0 0 0 0 0,1 0 0 0 0,-1 0-1 0 0,1 0 1 0 0,-1 0 0 0 0,0 0 0 0 0,1 0-1 0 0,-1 0 1 0 0,0 0 0 0 0,1 0-1 0 0,-1 0 1 0 0,0 0 0 0 0,1 0 0 0 0,-1 0-1 0 0,0 1 1 0 0,1-1 0 0 0,-1 0 0 0 0,1 0-1 0 0,-1 1 1 0 0,1-1 0 0 0,-1 1 0 0 0,0-1-1 0 0,0 1 1 0 0,-1 1-3 0 0,0 0 0 0 0,-1 0 1 0 0,1 0-1 0 0,0 1 0 0 0,0-1 0 0 0,1 1 0 0 0,-1-1 1 0 0,0 1-1 0 0,1-1 0 0 0,0 1 0 0 0,-2 3 0 0 0,-10 34 33 0 0,10-27-48 0 0,-3 10 70 0 0,1 0 0 0 0,1 0 0 0 0,1 0 0 0 0,2 0 0 0 0,0 0 0 0 0,1 1 0 0 0,5 36 0 0 0,-5-59-59 0 0,2 15 0 0 0,1 33 0 0 0,-3-45 0 0 0,0-1 0 0 0,0 1 0 0 0,-1 0 0 0 0,1 0 0 0 0,-1-1 0 0 0,0 1 0 0 0,0 0 0 0 0,0-1 0 0 0,-1 1 0 0 0,1-1 0 0 0,-1 1 0 0 0,0-1 0 0 0,0 0 0 0 0,-4 6 0 0 0,5-8 0 0 0,-1 0 0 0 0,1 0 0 0 0,0-1 0 0 0,-1 1 0 0 0,1 0 0 0 0,-1 0 0 0 0,1-1 0 0 0,-1 1 0 0 0,0-1 0 0 0,1 1 0 0 0,-1-1 0 0 0,1 0 0 0 0,-1 1 0 0 0,0-1 0 0 0,1 0 0 0 0,-1 0 0 0 0,0 0 0 0 0,1 0 0 0 0,-1-1 0 0 0,0 1 0 0 0,-1-1 0 0 0,1 1 0 0 0,0-1 0 0 0,-1 1 0 0 0,1 0 0 0 0,0 0 0 0 0,0 0 0 0 0,0 0 0 0 0,0 0 0 0 0,0 0 0 0 0,0 1 0 0 0,0-1 0 0 0,0 1 0 0 0,-3 0 0 0 0,5-1 0 0 0,-1 0 0 0 0,1 0 0 0 0,-1 1 0 0 0,0-1 0 0 0,1 0 0 0 0,-1 0 0 0 0,1 0 0 0 0,-1 1 0 0 0,1-1 0 0 0,-1 0 0 0 0,1 0 0 0 0,-1 1 0 0 0,1-1 0 0 0,0 1 0 0 0,-1-1 0 0 0,1 0 0 0 0,-1 1 0 0 0,1-1 0 0 0,0 1 0 0 0,-1-1 0 0 0,1 1 0 0 0,0-1 0 0 0,0 1 0 0 0,-1 0 0 0 0,14 1 0 0 0,24-7 0 0 0,89-20 381 0 0,-114 26-1599 0 0,-9 2 295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1:59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1 432 10135 0 0,'0'-1'152'0'0,"0"0"0"0"0,0-1 0 0 0,0 1 0 0 0,0 0 0 0 0,0-1 0 0 0,0 1 0 0 0,0 0 0 0 0,1-1 0 0 0,-1 1 0 0 0,0 0 0 0 0,1 0 0 0 0,-1-1 0 0 0,1 1 0 0 0,0 0 0 0 0,-1 0 0 0 0,1 0 0 0 0,0 0 0 0 0,1-2 0 0 0,21-21 3127 0 0,-8 9-2126 0 0,59-80 3311 0 0,-54 66-4177 0 0,-2-1 0 0 0,-1 0-1 0 0,15-36 1 0 0,-21 41-204 0 0,-6 16-10 0 0,-1 0 0 0 0,0 0 1 0 0,-1-1-1 0 0,0 0 0 0 0,0 0 1 0 0,-1 0-1 0 0,2-15 0 0 0,-19 45 231 0 0,6 3-286 0 0,2 1-1 0 0,1 1 1 0 0,-4 24-1 0 0,-4 78-27 0 0,12-108 14 0 0,0 89-4 0 0,2-63 0 0 0,0-42 0 0 0,0-1 0 0 0,0 1 0 0 0,0 0 0 0 0,0-1 0 0 0,-1 1 0 0 0,0-1 0 0 0,0 4 0 0 0,0-5 0 0 0,1-1 0 0 0,0 1 0 0 0,-1 0 0 0 0,1-1 0 0 0,0 1 0 0 0,-1-1 0 0 0,1 1 0 0 0,-1-1 0 0 0,1 1 0 0 0,-1-1 0 0 0,1 1 0 0 0,-1-1 0 0 0,1 1 0 0 0,-1-1 0 0 0,0 0 0 0 0,1 1 0 0 0,-1-1 0 0 0,0 0 0 0 0,1 0 0 0 0,-1 1 0 0 0,1-1 0 0 0,-1 0 0 0 0,0 0 0 0 0,1 0 0 0 0,-1 0 0 0 0,0 0 0 0 0,0 0 0 0 0,1 0 0 0 0,-1 0 0 0 0,0 0 0 0 0,0 0 0 0 0,-41-1 0 0 0,49 1-5 0 0,72-3 594 0 0,-39-2-100 0 0,-10 0-393 0 0,37 0 0 0 0,-55 7-320 0 0,-4 3-6654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2:01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1 386 4143 0 0,'1'1'2413'0'0,"7"-2"-614"0"0,7-4 547 0 0,89-52 5962 0 0,-90 48-7875 0 0,-1 0 0 0 0,0-1 1 0 0,0-1-1 0 0,-1 0 0 0 0,13-17 1 0 0,-7 6-100 0 0,-1-1 0 0 0,19-34 1 0 0,-30 46-318 0 0,-1-1 0 0 0,0 0 1 0 0,0 0-1 0 0,-1 0 1 0 0,-1 0-1 0 0,0-1 1 0 0,2-20-1 0 0,-5 31-9 0 0,0 1 1 0 0,0-1-1 0 0,0 1 0 0 0,0-1 1 0 0,0 1-1 0 0,0-1 0 0 0,-1 0 0 0 0,1 1 1 0 0,-1-1-1 0 0,1 1 0 0 0,-1 0 1 0 0,1-1-1 0 0,-1 1 0 0 0,-1-2 0 0 0,2 3-3 0 0,0-1-1 0 0,0 1 1 0 0,0 0-1 0 0,0 0 1 0 0,0 0-1 0 0,-1 0 0 0 0,1 0 1 0 0,0 0-1 0 0,0 0 1 0 0,0-1-1 0 0,0 1 1 0 0,-1 0-1 0 0,1 0 1 0 0,0 0-1 0 0,0 0 0 0 0,0 0 1 0 0,-1 0-1 0 0,1 0 1 0 0,0 0-1 0 0,0 0 1 0 0,0 0-1 0 0,-1 0 0 0 0,1 0 1 0 0,0 0-1 0 0,0 0 1 0 0,0 0-1 0 0,0 0 1 0 0,-1 0-1 0 0,1 0 1 0 0,0 0-1 0 0,0 0 0 0 0,0 1 1 0 0,-1-1-1 0 0,1 0 1 0 0,0 0-1 0 0,-7 13 93 0 0,-2 9-86 0 0,2 1 0 0 0,0 1-1 0 0,2-1 1 0 0,1 1 0 0 0,0 0-1 0 0,1 32 1 0 0,3-13-11 0 0,9 68 0 0 0,-9-107 0 0 0,1-1 0 0 0,-1 1 0 0 0,0 0 0 0 0,1 0 0 0 0,-2-1 0 0 0,1 1 0 0 0,-1 6 0 0 0,0-9 0 0 0,1 0 0 0 0,0 0 0 0 0,-1 0 0 0 0,1-1 0 0 0,-1 1 0 0 0,1 0 0 0 0,-1 0 0 0 0,1-1 0 0 0,-1 1 0 0 0,1 0 0 0 0,-1-1 0 0 0,0 1 0 0 0,1 0 0 0 0,-1-1 0 0 0,0 1 0 0 0,0-1 0 0 0,1 1 0 0 0,-1-1 0 0 0,0 0 0 0 0,0 1 0 0 0,0-1 0 0 0,0 0 0 0 0,1 1 0 0 0,-1-1 0 0 0,0 0 0 0 0,0 0 0 0 0,0 0 0 0 0,0 0 0 0 0,0 0 0 0 0,0 0 0 0 0,0 0 0 0 0,0 0 0 0 0,1 0 0 0 0,-1-1 0 0 0,-1 1 0 0 0,-24-8 0 0 0,23 6 0 0 0,-1 1 0 0 0,1-1 0 0 0,-1 1 0 0 0,1 0 0 0 0,-1 0 0 0 0,-6 0 0 0 0,10 1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0,0 0 0 0 0,1 0 0 0 0,-1 1 0 0 0,0-1 0 0 0,0 0 0 0 0,0 0 0 0 0,0 0 0 0 0,0 0 0 0 0,0 0 0 0 0,-1 0 0 0 0,1 0 0 0 0,0 0 0 0 0,0 0 0 0 0,0 0 0 0 0,0 0 0 0 0,0 0 0 0 0,0 1 0 0 0,0-1 0 0 0,0 0 0 0 0,0 0 0 0 0,0 0 0 0 0,0 0 0 0 0,0 0 0 0 0,0 0 0 0 0,0 0 0 0 0,0 0 0 0 0,6 3 0 0 0,29 5 0 0 0,-21-5 0 0 0,0 0 0 0 0,-1-1 0 0 0,18 0 0 0 0,18-8-108 0 0,-28 3-11 0 0,-15 2-118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2:01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10 356 2759 0 0,'0'-2'420'0'0,"0"1"-1"0"0,0 0 0 0 0,0 0 0 0 0,0-1 0 0 0,0 1 1 0 0,1 0-1 0 0,-1 0 0 0 0,0-1 0 0 0,0 1 1 0 0,1 0-1 0 0,-1 0 0 0 0,1 0 0 0 0,-1-1 0 0 0,1 1 1 0 0,0 0-1 0 0,-1 0 0 0 0,1 0 0 0 0,1-1 0 0 0,20-26 4333 0 0,-14 18-3505 0 0,9-13 829 0 0,28-48-1 0 0,-33 48-1736 0 0,-2 1 1 0 0,-1-1-1 0 0,0-1 1 0 0,9-43-1 0 0,-18 65-333 0 0,1-1-1 0 0,-1 1 1 0 0,0 0-1 0 0,0-1 0 0 0,0 1 1 0 0,0-1-1 0 0,0 1 1 0 0,0 0-1 0 0,-1-1 1 0 0,1 1-1 0 0,-1 0 1 0 0,0-3-1 0 0,1 4-3 0 0,-1 1 0 0 0,1-1-1 0 0,0 1 1 0 0,-1-1 0 0 0,1 1 0 0 0,0-1-1 0 0,-1 1 1 0 0,1 0 0 0 0,-1-1 0 0 0,1 1 0 0 0,-1-1-1 0 0,1 1 1 0 0,-1 0 0 0 0,1 0 0 0 0,-1-1-1 0 0,1 1 1 0 0,-1 0 0 0 0,1 0 0 0 0,-1-1-1 0 0,0 1 1 0 0,0 0-1 0 0,-1 0 1 0 0,1 0-1 0 0,0 0 0 0 0,-1 0 0 0 0,1 1 1 0 0,0-1-1 0 0,0 0 0 0 0,-1 1 0 0 0,1-1 0 0 0,0 1 1 0 0,0-1-1 0 0,-2 2 0 0 0,-2 1-1 0 0,2 0 0 0 0,-1 0-1 0 0,0 0 1 0 0,1 1 0 0 0,-1 0-1 0 0,1-1 1 0 0,0 1 0 0 0,0 0 0 0 0,0 1-1 0 0,1-1 1 0 0,0 0 0 0 0,0 1-1 0 0,0-1 1 0 0,-2 8 0 0 0,-2 8 10 0 0,-7 40 0 0 0,13-58-9 0 0,-1 8 20 0 0,0 0-1 0 0,0-1 0 0 0,1 1 0 0 0,1 0 0 0 0,0 0 0 0 0,2 10 0 0 0,17 56 226 0 0,-14-56-195 0 0,0 1 0 0 0,-1-1 0 0 0,2 25 0 0 0,-6-41-51 0 0,-1 0 0 0 0,0 0 0 0 0,0 0 0 0 0,0 0 0 0 0,-1 0 0 0 0,1 0 0 0 0,-3 7 0 0 0,2-9 0 0 0,1-1 0 0 0,-1 0 0 0 0,0 1 0 0 0,1-1 0 0 0,-1 0 0 0 0,0 0 0 0 0,0 0 0 0 0,0 1 0 0 0,0-1 0 0 0,0 0 0 0 0,-1-1 0 0 0,1 1 0 0 0,0 0 0 0 0,0 0 0 0 0,0 0 0 0 0,-1-1 0 0 0,1 1 0 0 0,-1 0 0 0 0,1-1 0 0 0,0 1 0 0 0,-1-1 0 0 0,1 0 0 0 0,-1 0 0 0 0,-1 1 0 0 0,-23 2 0 0 0,-33 2 0 0 0,62-6 0 0 0,0 0 0 0 0,0 1 0 0 0,0-1 0 0 0,-1 0 0 0 0,1 0 0 0 0,5-3 0 0 0,12-4 0 0 0,225-55 776 0 0,-240 61-674 0 0,-3 1-815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20.53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438 290 2759 0 0,'2'-9'444'0'0,"2"-2"113"0"0,-2 0 0 0 0,0 0 0 0 0,0 1 1 0 0,-1-1-1 0 0,0-14 0 0 0,-1 22-436 0 0,0 0 0 0 0,-1 0 0 0 0,1 0 0 0 0,-1 0-1 0 0,0 0 1 0 0,0 1 0 0 0,0-1 0 0 0,0 0 0 0 0,0 1-1 0 0,-1-1 1 0 0,1 0 0 0 0,-1 1 0 0 0,0 0 0 0 0,1-1-1 0 0,-1 1 1 0 0,0 0 0 0 0,0 0 0 0 0,-1 0 0 0 0,1 0-1 0 0,0 1 1 0 0,-1-1 0 0 0,1 0 0 0 0,-1 1 0 0 0,1 0 0 0 0,-4-2-1 0 0,1 2-14 0 0,-1-1-1 0 0,1 1 0 0 0,-1 0 0 0 0,0 0 0 0 0,1 0 1 0 0,-1 1-1 0 0,0 0 0 0 0,0 0 0 0 0,1 1 0 0 0,-1-1 1 0 0,0 1-1 0 0,1 0 0 0 0,-1 1 0 0 0,1-1 0 0 0,-1 1 1 0 0,1 0-1 0 0,0 1 0 0 0,0-1 0 0 0,-8 6 0 0 0,1 0 168 0 0,0 0 1 0 0,1 1-1 0 0,0 0 0 0 0,0 0 0 0 0,1 2 0 0 0,-16 19 0 0 0,2 10-273 0 0,12-15 0 0 0,0 8 11 0 0,9-25 68 0 0,0 4 115 0 0,-9 36 44 0 0,9-36 8 0 0,2-1-16 0 0,-3 48 156 0 0,4-53-364 0 0,0 0 0 0 0,1 0-1 0 0,-1 0 1 0 0,4 11 0 0 0,-3-12 6 0 0,0 1 0 0 0,0 0 0 0 0,0 0 0 0 0,-1 11 1 0 0,7-7 41 0 0,21 30 2 0 0,-27-38-36 0 0,1 0-1 0 0,0 0 0 0 0,0 0 0 0 0,0-1 1 0 0,1 1-1 0 0,-1 0 0 0 0,0-1 0 0 0,1 0 1 0 0,-1 1-1 0 0,1-1 0 0 0,-1 0 0 0 0,1 0 1 0 0,0 0-1 0 0,-1-1 0 0 0,1 1 0 0 0,0-1 1 0 0,-1 0-1 0 0,1 1 0 0 0,0-1 0 0 0,0 0 1 0 0,0 0-1 0 0,-1-1 0 0 0,1 1 0 0 0,3-1 1 0 0,-2 0 82 0 0,4 0-10 0 0,1-1 0 0 0,-1 0 0 0 0,0 0 0 0 0,0-1 0 0 0,0 0 1 0 0,0-1-1 0 0,0 1 0 0 0,-1-2 0 0 0,0 1 0 0 0,1-1 0 0 0,-2 0 0 0 0,1 0 0 0 0,-1-1 0 0 0,1 0 0 0 0,-1 0 0 0 0,-1 0 0 0 0,0-1 0 0 0,0 0 0 0 0,6-10 0 0 0,-2 2-45 0 0,-2 0 0 0 0,0 0 0 0 0,0-1 0 0 0,-2 0-1 0 0,0 0 1 0 0,0 0 0 0 0,-2-1 0 0 0,3-30 0 0 0,-5 33 51 0 0,-1 0 1 0 0,0 0 0 0 0,-2 0-1 0 0,1 1 1 0 0,-1-1-1 0 0,-1 0 1 0 0,-1 1-1 0 0,0-1 1 0 0,-11-23 0 0 0,13 33-88 0 0,0-1 0 0 0,0 1-1 0 0,-1 0 1 0 0,0 0 0 0 0,0 0 0 0 0,0 0 0 0 0,0 0 0 0 0,-1 1 0 0 0,1-1 0 0 0,-1 1 0 0 0,0 0 0 0 0,0 0 0 0 0,0 0 0 0 0,-1 1 0 0 0,1-1 0 0 0,0 1 0 0 0,-1 0 0 0 0,0 0 0 0 0,1 1 0 0 0,-1 0 0 0 0,0-1 0 0 0,0 1 0 0 0,0 1 0 0 0,0-1-1 0 0,0 1 1 0 0,0 0 0 0 0,0 0 0 0 0,0 0 0 0 0,0 1 0 0 0,-8 2 0 0 0,2 0-26 0 0,-1 0 0 0 0,1 1-1 0 0,0 1 1 0 0,0 0 0 0 0,0 0-1 0 0,1 1 1 0 0,0 0 0 0 0,0 1-1 0 0,0 0 1 0 0,1 1 0 0 0,0 0-1 0 0,1 0 1 0 0,0 1 0 0 0,0 0-1 0 0,0 1 1 0 0,2-1 0 0 0,-13 22-1 0 0,9-5 0 0 0,7-18 0 0 0,0 0 0 0 0,1 1 0 0 0,1-1 0 0 0,-2 10 0 0 0,3-11 0 0 0,0 0 0 0 0,0-1 0 0 0,1 1 0 0 0,-1 0 0 0 0,1-1 0 0 0,1 1 0 0 0,-1-1 0 0 0,4 8 0 0 0,-3-8 0 0 0,1-1 0 0 0,0 0 0 0 0,1 0 0 0 0,-1 0 0 0 0,1 0 0 0 0,0 0 0 0 0,5 5 0 0 0,-6-8 0 0 0,0 0 0 0 0,0 0 0 0 0,-1 0 0 0 0,1 0 0 0 0,1 0 0 0 0,-1-1 0 0 0,0 1 0 0 0,0-1 0 0 0,1 0 0 0 0,-1 0 0 0 0,0 0 0 0 0,1 0 0 0 0,-1-1 0 0 0,1 1 0 0 0,-1-1 0 0 0,1 0 0 0 0,3 0 0 0 0,2-1 0 0 0,0-1 0 0 0,1 0 0 0 0,-1 0 0 0 0,11-4 0 0 0,-9 2 12 0 0,-1-1-1 0 0,0 0 1 0 0,0-1-1 0 0,-1 0 1 0 0,1 0-1 0 0,-1-1 1 0 0,0 0-1 0 0,-1-1 1 0 0,13-14-1 0 0,-8 6 81 0 0,0 0 0 0 0,-1-1 0 0 0,-1 0 0 0 0,13-28 0 0 0,-17 30-83 0 0,-1-1 1 0 0,-1 1-1 0 0,0-1 1 0 0,-1-1-1 0 0,0 1 0 0 0,1-30 1 0 0,-4 38 1 0 0,-1 0 0 0 0,0 1 0 0 0,0-1 0 0 0,-1 1 0 0 0,0-1 0 0 0,-1 1 0 0 0,0-1 0 0 0,0 1 0 0 0,0 0 0 0 0,-1 0 0 0 0,0 0 0 0 0,0 0 0 0 0,-1 0 0 0 0,1 1 0 0 0,-2 0 0 0 0,1-1 0 0 0,-7-5 0 0 0,9 10-6 0 0,0 0 0 0 0,0 0 0 0 0,0 0 0 0 0,0 1 0 0 0,0-1-1 0 0,-1 1 1 0 0,1-1 0 0 0,-1 1 0 0 0,1 0 0 0 0,-1 0 0 0 0,1 0 0 0 0,-1 1 0 0 0,0-1 0 0 0,1 0 0 0 0,-1 1 0 0 0,-5 0 0 0 0,4 0 7 0 0,0 0 1 0 0,0 1-1 0 0,-1 0 0 0 0,1 0 1 0 0,0 0-1 0 0,0 0 0 0 0,0 1 1 0 0,1 0-1 0 0,-1 0 0 0 0,-4 2 0 0 0,-2 3 14 0 0,1 0 0 0 0,0 1 0 0 0,0 0 0 0 0,0 0 0 0 0,1 1 0 0 0,-13 17 0 0 0,11-10-26 0 0,-14 28 0 0 0,13-18 0 0 0,6-11 0 0 0,-4 25 0 0 0,8-33 0 0 0,0 1 0 0 0,0 0 0 0 0,1-1 0 0 0,0 1 0 0 0,0 0 0 0 0,4 13 0 0 0,-2-11 0 0 0,1-1 0 0 0,0 0 0 0 0,1 0 0 0 0,8 13 0 0 0,-12-21 0 0 0,1 0 0 0 0,0 0 0 0 0,0 1 0 0 0,0-1 0 0 0,0 0 0 0 0,0 0 0 0 0,0 0 0 0 0,0 0 0 0 0,0 0 0 0 0,0 0 0 0 0,0 0 0 0 0,1 0 0 0 0,-1-1 0 0 0,0 1 0 0 0,1 0 0 0 0,-1-1 0 0 0,0 1 0 0 0,1-1 0 0 0,-1 0 0 0 0,1 1 0 0 0,-1-1 0 0 0,1 0 0 0 0,-1 0 0 0 0,4 0 0 0 0,-2 0 0 0 0,1-1 0 0 0,0 0 0 0 0,-1 0 0 0 0,1 0 0 0 0,-1 0 0 0 0,6-3 0 0 0,-8 4 0 0 0,6-4 0 0 0,0 0 0 0 0,-1-1 0 0 0,1 1 0 0 0,-1-1 0 0 0,0 0 0 0 0,-1 0 0 0 0,1-1 0 0 0,-1 0 0 0 0,0 0 0 0 0,0 0 0 0 0,-1-1 0 0 0,0 0 0 0 0,0 1 0 0 0,-1-1 0 0 0,1-1 0 0 0,-1 1 0 0 0,-1 0 0 0 0,3-11 0 0 0,-3 11 0 0 0,-1 0 0 0 0,0 0 0 0 0,0 0 0 0 0,-1 1 0 0 0,0-1 0 0 0,0 0 0 0 0,0 0 0 0 0,-1 0 0 0 0,0 0 0 0 0,0 1 0 0 0,-1-1 0 0 0,0 0 0 0 0,0 1 0 0 0,0-1 0 0 0,-1 1 0 0 0,0 0 0 0 0,-1 0 0 0 0,1 0 0 0 0,-1 0 0 0 0,0 1 0 0 0,-7-8 0 0 0,9 11 0 0 0,0 0 0 0 0,-1-1 0 0 0,0 1 0 0 0,1 0 0 0 0,-1 1 0 0 0,0-1 0 0 0,0 0 0 0 0,0 1 0 0 0,0-1 0 0 0,-1 1 0 0 0,1 0 0 0 0,0 0 0 0 0,0 1 0 0 0,-1-1 0 0 0,-4 0 0 0 0,3 1 0 0 0,0 1 0 0 0,-1-1 0 0 0,1 1 0 0 0,0 0 0 0 0,0 0 0 0 0,0 0 0 0 0,0 1 0 0 0,0 0 0 0 0,-6 3 0 0 0,0 1 0 0 0,0 1 0 0 0,0 0 0 0 0,0 1 0 0 0,1 0 0 0 0,1 1 0 0 0,-1 0 0 0 0,-10 13 0 0 0,11-9-2 0 0,0 1 1 0 0,0-1-1 0 0,2 1 0 0 0,-1 0 0 0 0,-7 24 0 0 0,12-23-40 0 0,1-5 39 0 0,1 1 0 0 0,0 0 1 0 0,0 13-1 0 0,1-18 3 0 0,1-1 0 0 0,0 1 0 0 0,0-1 0 0 0,0 1 0 0 0,1-1 0 0 0,0 1 0 0 0,0-1 0 0 0,0 0 0 0 0,5 9 0 0 0,-4-10 0 0 0,1 0 0 0 0,-1 0 0 0 0,0 0 0 0 0,1-1 0 0 0,0 0 0 0 0,0 1 0 0 0,0-1 0 0 0,6 3 0 0 0,-8-5 0 0 0,0 0 0 0 0,0 0 0 0 0,0 0 0 0 0,0-1 0 0 0,0 1 0 0 0,0-1 0 0 0,0 1 0 0 0,0-1 0 0 0,1 0 0 0 0,-1 1 0 0 0,0-1 0 0 0,0 0 0 0 0,0 0 0 0 0,1-1 0 0 0,-1 1 0 0 0,0 0 0 0 0,0-1 0 0 0,0 1 0 0 0,3-2 0 0 0,1-1 0 0 0,-1 0 0 0 0,1 0 0 0 0,-1 0 0 0 0,9-7 0 0 0,-7 4 0 0 0,-1 1 0 0 0,0-1 0 0 0,0 0 0 0 0,-1 0 0 0 0,0 0 0 0 0,0-1 0 0 0,0 0 0 0 0,-1 0 0 0 0,0 0 0 0 0,0 0 0 0 0,-1-1 0 0 0,0 1 0 0 0,-1-1 0 0 0,1 0 0 0 0,-1 0 0 0 0,-1 0 0 0 0,2-14 0 0 0,-3 14 0 0 0,1 1 0 0 0,-1-1 0 0 0,-1 1 0 0 0,0-1 0 0 0,0 1 0 0 0,0-1 0 0 0,-1 1 0 0 0,-3-10 0 0 0,3 13 0 0 0,0-1 0 0 0,0 1 0 0 0,0 0 0 0 0,-1 0 0 0 0,1 0 0 0 0,-1 0 0 0 0,0 0 0 0 0,-1 0 0 0 0,1 1 0 0 0,-1-1 0 0 0,1 1 0 0 0,-1 0 0 0 0,-5-3 0 0 0,4 3 0 0 0,1 1 0 0 0,0 1 0 0 0,-1-1 0 0 0,1 1 0 0 0,-1-1 0 0 0,1 1 0 0 0,-1 1 0 0 0,1-1 0 0 0,-1 0 0 0 0,0 1 0 0 0,0 0 0 0 0,1 0 0 0 0,-1 1 0 0 0,0-1 0 0 0,1 1 0 0 0,-1 0 0 0 0,1 0 0 0 0,-1 1 0 0 0,1-1 0 0 0,-1 1 0 0 0,1 0 0 0 0,0 0 0 0 0,0 1 0 0 0,0-1 0 0 0,-6 6 0 0 0,2-2 0 0 0,1-1 0 0 0,0 2 0 0 0,1-1 0 0 0,-1 1 0 0 0,1 0 0 0 0,1 0 0 0 0,-1 1 0 0 0,1 0 0 0 0,1 0 0 0 0,-1 0 0 0 0,1 0 0 0 0,-3 11 0 0 0,5-13 0 0 0,1-1 0 0 0,0 0 0 0 0,0 1 0 0 0,0-1 0 0 0,1 10 0 0 0,0-13 0 0 0,0 1 0 0 0,1-1 0 0 0,-1 0 0 0 0,1 0 0 0 0,-1 0 0 0 0,1 0 0 0 0,0 0 0 0 0,2 3 0 0 0,23 39 0 0 0,-24-41 0 0 0,-1-1 0 0 0,2 1 0 0 0,-1-1 0 0 0,0 0 0 0 0,0 0 0 0 0,1 0 0 0 0,-1 0 0 0 0,1 0 0 0 0,0 0 0 0 0,0-1 0 0 0,-1 1 0 0 0,1-1 0 0 0,0 0 0 0 0,0 0 0 0 0,0 0 0 0 0,0 0 0 0 0,1-1 0 0 0,-1 1 0 0 0,0-1 0 0 0,0 1 0 0 0,6-2 0 0 0,-7 2 0 0 0,6-2 0 0 0,1 0 0 0 0,0 0 0 0 0,-1 0 0 0 0,1-1 0 0 0,-1 0 0 0 0,0-1 0 0 0,0 0 0 0 0,0 0 0 0 0,0-1 0 0 0,0 0 0 0 0,-1 0 0 0 0,1-1 0 0 0,-1 1 0 0 0,0-2 0 0 0,-1 1 0 0 0,1-1 0 0 0,-1 0 0 0 0,0-1 0 0 0,-1 1 0 0 0,6-9 0 0 0,-6 8 0 0 0,-1 1 0 0 0,0-1 0 0 0,-1 0 0 0 0,1 0 0 0 0,-1 0 0 0 0,-1-1 0 0 0,1 1 0 0 0,-1-1 0 0 0,-1 1 0 0 0,2-10 0 0 0,-3 11 0 0 0,0 1 0 0 0,0-1 0 0 0,0 1 0 0 0,-1-1 0 0 0,0 0 0 0 0,0 1 0 0 0,0-1 0 0 0,-1 1 0 0 0,0 0 0 0 0,0-1 0 0 0,0 1 0 0 0,0 0 0 0 0,-1 0 0 0 0,-6-9 0 0 0,6 11 0 0 0,0-1 0 0 0,0 0 0 0 0,-1 0 0 0 0,1 1 0 0 0,-1 0 0 0 0,1 0 0 0 0,-1 0 0 0 0,0 0 0 0 0,0 1 0 0 0,-1-1 0 0 0,1 1 0 0 0,0 0 0 0 0,-1 0 0 0 0,0 1 0 0 0,1-1 0 0 0,-1 1 0 0 0,0 0 0 0 0,1 0 0 0 0,-1 1 0 0 0,0-1 0 0 0,0 1 0 0 0,0 0 0 0 0,-7 2 0 0 0,5-1 0 0 0,0 1 0 0 0,1-1 0 0 0,-1 2 0 0 0,1-1 0 0 0,-1 1 0 0 0,1 0 0 0 0,0 0 0 0 0,0 1 0 0 0,1 0 0 0 0,-1 0 0 0 0,1 0 0 0 0,-1 1 0 0 0,1 0 0 0 0,1-1 0 0 0,-1 2 0 0 0,-4 6 0 0 0,2-1 0 0 0,0 1 0 0 0,-7 15 0 0 0,6 0 0 0 0,7-19 0 0 0,0 1 0 0 0,0-1 0 0 0,1 1 0 0 0,0-1 0 0 0,2 14 0 0 0,0-14 0 0 0,0 0 0 0 0,0-1 0 0 0,1 1 0 0 0,0 0 0 0 0,0-1 0 0 0,0 0 0 0 0,9 13 0 0 0,-7-14 0 0 0,0 0 0 0 0,0 0 0 0 0,1 0 0 0 0,-1-1 0 0 0,13 9 0 0 0,-14-11 0 0 0,1-1 0 0 0,-1 1 0 0 0,1-1 0 0 0,-1 0 0 0 0,1 0 0 0 0,0-1 0 0 0,0 1 0 0 0,0-1 0 0 0,0 0 0 0 0,0 0 0 0 0,0-1 0 0 0,0 0 0 0 0,8 0 0 0 0,-4-1 0 0 0,-1 0 0 0 0,1-1 0 0 0,0 0 0 0 0,-1 0 0 0 0,1-1 0 0 0,7-3 0 0 0,-5 1 0 0 0,-1 0 0 0 0,1-1 0 0 0,-1 0 0 0 0,0-1 0 0 0,-1 0 0 0 0,0-1 0 0 0,0 1 0 0 0,0-2 0 0 0,-1 1 0 0 0,0-1 0 0 0,7-12 0 0 0,-10 14 0 0 0,0-1 0 0 0,-1-1 0 0 0,0 1 0 0 0,-1 0 0 0 0,1-1 0 0 0,-2 0 0 0 0,1 0 0 0 0,-1 0 0 0 0,-1 0 0 0 0,1 0 0 0 0,-2 0 0 0 0,1 0 0 0 0,-1 0 0 0 0,-2-18 0 0 0,0 18 0 0 0,0-1 0 0 0,-1 1 0 0 0,0-1 0 0 0,0 1 0 0 0,-1 0 0 0 0,0 0 0 0 0,-1 1 0 0 0,0-1 0 0 0,0 1 0 0 0,-1 0 0 0 0,0 0 0 0 0,0 1 0 0 0,-10-10 0 0 0,13 14 0 0 0,0 0 0 0 0,-1 1 0 0 0,1-1 0 0 0,-1 1 0 0 0,0-1 0 0 0,0 1 0 0 0,0 0 0 0 0,0 0 0 0 0,0 1 0 0 0,0-1 0 0 0,0 1 0 0 0,-1 0 0 0 0,1 0 0 0 0,0 0 0 0 0,-1 1 0 0 0,1-1 0 0 0,-1 1 0 0 0,1 0 0 0 0,-1 1 0 0 0,1-1 0 0 0,0 1 0 0 0,-1 0 0 0 0,1 0 0 0 0,0 0 0 0 0,0 0 0 0 0,-1 1 0 0 0,1 0 0 0 0,0-1 0 0 0,0 2 0 0 0,1-1 0 0 0,-5 4 0 0 0,-1 0 1 0 0,1 1-1 0 0,0 1 0 0 0,0-1 1 0 0,1 1-1 0 0,0 1 0 0 0,-10 15 1 0 0,5-3-8 0 0,-17 39 0 0 0,24-45-35 0 0,-8 42 31 0 0,11-42 11 0 0,0 1 0 0 0,1 24 0 0 0,1-28 0 0 0,1 1 0 0 0,1 0 0 0 0,0 0 0 0 0,4 14 0 0 0,-2-16 0 0 0,0-1 0 0 0,0 1 0 0 0,1-1 0 0 0,7 9 0 0 0,-10-16 0 0 0,0 0 0 0 0,0 0 0 0 0,0-1 0 0 0,1 1 0 0 0,-1-1 0 0 0,1 1 0 0 0,0-1 0 0 0,0 0 0 0 0,0 0 0 0 0,0-1 0 0 0,0 1 0 0 0,0-1 0 0 0,0 1 0 0 0,1-1 0 0 0,-1 0 0 0 0,0 0 0 0 0,1 0 0 0 0,-1-1 0 0 0,1 1 0 0 0,-1-1 0 0 0,1 0 0 0 0,-1 0 0 0 0,5 0 0 0 0,3-1 0 0 0,0 0 0 0 0,-1-1 0 0 0,1 0 0 0 0,-1-1 0 0 0,1 0 0 0 0,-1 0 0 0 0,0-1 0 0 0,0-1 0 0 0,0 1 0 0 0,-1-2 0 0 0,0 1 0 0 0,0-1 0 0 0,0-1 0 0 0,12-11 0 0 0,-3 0 0 0 0,0 0 0 0 0,-2-1 0 0 0,0 0 0 0 0,-1-2 0 0 0,15-25 0 0 0,-26 38 0 0 0,1-1 0 0 0,-1 1 0 0 0,-1 0 0 0 0,1-1 0 0 0,-2 0 0 0 0,1 0 0 0 0,-1 0 0 0 0,0 0 0 0 0,0-18 0 0 0,-2 22 0 0 0,0 0 0 0 0,0 0 0 0 0,-1 0 0 0 0,0 0 0 0 0,0 0 0 0 0,-1 1 0 0 0,1-1 0 0 0,-1 0 0 0 0,0 1 0 0 0,0-1 0 0 0,0 1 0 0 0,-1-1 0 0 0,0 1 0 0 0,0 0 0 0 0,0 0 0 0 0,0 1 0 0 0,0-1 0 0 0,-1 0 0 0 0,0 1 0 0 0,-4-3 0 0 0,2 1 0 0 0,-1 1 0 0 0,1 1 0 0 0,-1-1 0 0 0,0 1 0 0 0,0 0 0 0 0,0 0 0 0 0,-1 1 0 0 0,1 0 0 0 0,-1 1 0 0 0,1-1 0 0 0,-1 1 0 0 0,1 1 0 0 0,-1 0 0 0 0,0 0 0 0 0,1 0 0 0 0,-1 1 0 0 0,1 0 0 0 0,-1 0 0 0 0,1 1 0 0 0,-1 0 0 0 0,1 0 0 0 0,-8 4 0 0 0,-1 1 0 0 0,0 1 0 0 0,1 1 0 0 0,0 0 0 0 0,0 1 0 0 0,1 0 0 0 0,0 1 0 0 0,1 1 0 0 0,-20 21 0 0 0,27-25 0 0 0,0-1 0 0 0,-9 17 0 0 0,3 4 0 0 0,8-16 0 0 0,0 0 0 0 0,-3 24 0 0 0,5 30-11 0 0,2-64 8 0 0,0 0-1 0 0,0 0 0 0 0,0 0 0 0 0,0 0 0 0 0,1 0 0 0 0,-1 0 0 0 0,0 0 0 0 0,1 0 1 0 0,0 0-1 0 0,1 3 0 0 0,16 39-130 0 0,-14-33-496 0 0,3-5-197 0 0,20 21-1225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24.66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5132 393 5983 0 0,'6'-4'307'0'0,"0"0"-1"0"0,0-1 1 0 0,-1 0-1 0 0,0 0 1 0 0,0 0-1 0 0,0 0 0 0 0,0-1 1 0 0,6-10-1 0 0,-9 13-160 0 0,-1 0 0 0 0,1-1-1 0 0,-1 1 1 0 0,0 0 0 0 0,0-1-1 0 0,0 0 1 0 0,0 1 0 0 0,0-1-1 0 0,-1 0 1 0 0,0 1-1 0 0,0-1 1 0 0,0 0 0 0 0,0 1-1 0 0,0-1 1 0 0,-1 0 0 0 0,1 1-1 0 0,-1-1 1 0 0,-2-5 0 0 0,-3-7 1590 0 0,0-1 0 0 0,-2 1 0 0 0,-11-19 0 0 0,16 30-1701 0 0,0 1 0 0 0,0 0 0 0 0,-1-1 0 0 0,1 1 0 0 0,-1 0-1 0 0,0 1 1 0 0,0-1 0 0 0,-1 1 0 0 0,1 0 0 0 0,-1 0 0 0 0,0 0 0 0 0,1 1 0 0 0,-1-1 0 0 0,-10-2 0 0 0,3 2 91 0 0,-1 0 1 0 0,1 1 0 0 0,-1 0-1 0 0,0 1 1 0 0,0 0 0 0 0,-20 2-1 0 0,17-1-52 0 0,0 0 0 0 0,1-2 0 0 0,-1 0 0 0 0,1-1 0 0 0,-1 0 0 0 0,-27-11 0 0 0,-2 1 511 0 0,29 10-446 0 0,0 0 0 0 0,0 1 0 0 0,-30 1 0 0 0,32 2-135 0 0,-1-2-1 0 0,1 1 1 0 0,0-2-1 0 0,0 0 1 0 0,-26-7-1 0 0,0-8-46 0 0,31 12 105 0 0,0 1 0 0 0,-1 0 0 0 0,1 1 0 0 0,-1 0 0 0 0,0 0-1 0 0,0 1 1 0 0,0 0 0 0 0,0 1 0 0 0,-17 0 0 0 0,-15 5-62 0 0,1-2 0 0 0,-1-2 0 0 0,0-1 0 0 0,-48-9 0 0 0,78 8 0 0 0,-1 0 0 0 0,0 1 0 0 0,0 1 0 0 0,0 0 0 0 0,0 0 0 0 0,0 1 0 0 0,0 1 0 0 0,1 0 0 0 0,-22 7 0 0 0,-25 3 0 0 0,40-10 0 0 0,-24 8 0 0 0,38-9 0 0 0,0 1 0 0 0,0 0 0 0 0,0 0 0 0 0,1 0 0 0 0,-1 1 0 0 0,1-1 0 0 0,-1 1 0 0 0,1 0 0 0 0,-6 5 0 0 0,8-5 0 0 0,0 0 0 0 0,1 0 0 0 0,-1 0 0 0 0,0 1 0 0 0,1-1 0 0 0,0 0 0 0 0,-1 1 0 0 0,1-1 0 0 0,1 1 0 0 0,-1-1 0 0 0,0 1 0 0 0,1-1 0 0 0,0 1 0 0 0,0 0 0 0 0,0-1 0 0 0,1 7 0 0 0,-1 1 0 0 0,1 14 0 0 0,5 44 0 0 0,-1 10 0 0 0,-7-8 0 0 0,-6 1 0 0 0,4 1 0 0 0,6 5 0 0 0,7 3 0 0 0,-1-4 0 0 0,-8-2 0 0 0,-2-5 0 0 0,3 1 0 0 0,6-2 0 0 0,-1 0 0 0 0,3 2 0 0 0,-2 2 0 0 0,-5 1 0 0 0,0-2 0 0 0,1-4 0 0 0,1 4 0 0 0,-6-3 0 0 0,-7-10 0 0 0,-2-2 0 0 0,9-44 0 0 0,1-1 0 0 0,1 1 0 0 0,0 15 0 0 0,12 42 0 0 0,-10-60 0 0 0,-1 1 0 0 0,0 0 0 0 0,0-1 0 0 0,-2 13 0 0 0,-8 19 0 0 0,5-30 0 0 0,1 1 0 0 0,0 1 0 0 0,-2 17 0 0 0,4-12 0 0 0,3 27 0 0 0,3 20 0 0 0,-1-3 0 0 0,-2 0 0 0 0,-7-4 0 0 0,-1 0 0 0 0,3 5 0 0 0,8 5 0 0 0,3-2 0 0 0,-11-3 0 0 0,-2-3 0 0 0,0-3 0 0 0,6 1 0 0 0,2-2 0 0 0,-6-3 0 0 0,3-37 4 0 0,-1-10 42 0 0,1 1-1 0 0,-1-1 1 0 0,-1 0 0 0 0,-1 8-1 0 0,-6 29-29 0 0,6 14-16 0 0,5 4 0 0 0,1 11 53 0 0,-4-21-42 0 0,0-5 0 0 0,1-29 31 0 0,-1 17-16 0 0,1-26 48 0 0,-1-1 5 0 0,-4 35-63 0 0,2 8-16 0 0,3-41 0 0 0,-1 1 0 0 0,-5 17 0 0 0,4-22 0 0 0,-1 1 0 0 0,0-1 0 0 0,0 0 0 0 0,-4 5 0 0 0,-13 23 0 0 0,0 0 0 0 0,-2-4 0 0 0,2-11 0 0 0,17-16 0 0 0,-8 2 0 0 0,4-3 0 0 0,6-1 0 0 0,-1-1 0 0 0,1 0 0 0 0,-1 1 0 0 0,1-1 0 0 0,0 1 0 0 0,-1-1 0 0 0,1 1 0 0 0,0-1 0 0 0,-1 1 0 0 0,1 0 0 0 0,0 0 0 0 0,0 0 0 0 0,0 0 0 0 0,-2 1 0 0 0,-8 6 0 0 0,1-2 0 0 0,-3 4 0 0 0,-1 0 0 0 0,-3 2 0 0 0,8-5 0 0 0,-2 0 0 0 0,1 0 0 0 0,-1-1 0 0 0,-18 8 0 0 0,25-13 0 0 0,-71 23 0 0 0,56-19 0 0 0,1 1 0 0 0,-1 0 0 0 0,-29 15 0 0 0,23-6 0 0 0,3-1 0 0 0,-3 5 0 0 0,0 1 0 0 0,-2 1 0 0 0,-2 1 0 0 0,1-1 0 0 0,0-2 0 0 0,4-7 0 0 0,0-1 0 0 0,-1-1 0 0 0,0-1 0 0 0,-30 7 0 0 0,24-7 0 0 0,1 1 0 0 0,-38 17 0 0 0,66-26 14 0 0,-145 77-948 0 0,139-74 862 0 0,-145 59-219 0 0,98-41-194 0 0,-31 14 435 0 0,-76 27 44 0 0,131-52-1 0 0,0 2-1 0 0,0 1 1 0 0,1 1-1 0 0,-47 33 0 0 0,12-7-7 0 0,2-6-622 0 0,-82 32-1 0 0,47-23 137 0 0,-19 10 122 0 0,-10 9-393 0 0,82-38 930 0 0,-2-2-1 0 0,-88 31 0 0 0,60-29-615 0 0,-128 64 0 0 0,186-81 829 0 0,-81 45 46 0 0,-16 7-2251 0 0,-8-4 1799 0 0,-81 35 44 0 0,183-82 31 0 0,-25 16-1 0 0,-19 8 98 0 0,57-30-128 0 0,0 0 0 0 0,0-1 0 0 0,0 0 0 0 0,-1 0 0 0 0,1-1 0 0 0,-1 0 0 0 0,-9 0 0 0 0,11-1-4 0 0,-1 0 0 0 0,1 0 0 0 0,0 0 0 0 0,-1 1-1 0 0,1 0 1 0 0,0 0 0 0 0,-1 1 0 0 0,1 0 0 0 0,0 0 0 0 0,-7 4 0 0 0,3 1 5 0 0,1 1 17 0 0,7-6 106 0 0,0 1 26 0 0,-7 12-6 0 0,7-11 110 0 0,0 0-158 0 0,-7 22 86 0 0,2 0-163 0 0,-2-2 15 0 0,7-19-42 0 0,0-1 1 0 0,0 1 0 0 0,0-1 0 0 0,-1 1 0 0 0,-5 7 0 0 0,-10 18-3 0 0,8-7 1 0 0,4-2 16 0 0,5-17 135 0 0,1 4-86 0 0,2 24 21 0 0,-1-24 532 0 0,1 1-431 0 0,2 1-161 0 0,-3-6-18 0 0,1 0 0 0 0,-1 0 0 0 0,0 0 0 0 0,0 0 0 0 0,0 1 0 0 0,-1-1 0 0 0,1 8 1 0 0,0 24 1 0 0,-4-4 1 0 0,-1 8 69 0 0,3-34 197 0 0,0-1-133 0 0,-5 13-6 0 0,4-14 460 0 0,3 4-526 0 0,4 22 34 0 0,-3-23 323 0 0,3 1-374 0 0,-1-2-56 0 0,0 1 0 0 0,-1-1 0 0 0,5 11 0 0 0,-7-15-4 0 0,-1 0 0 0 0,1-1 0 0 0,-1 1 0 0 0,0-1 0 0 0,0 1 0 0 0,0 0 0 0 0,0-1 0 0 0,0 1 0 0 0,0-1 0 0 0,0 1 0 0 0,-1 0 0 0 0,1-1 0 0 0,-1 3 0 0 0,0-3-59 0 0,1 0 0 0 0,0-1 0 0 0,-1 1 0 0 0,1 0 0 0 0,-1-1 0 0 0,1 1 0 0 0,-1-1 0 0 0,1 1 0 0 0,-1-1 0 0 0,0 1 0 0 0,1-1 0 0 0,-1 0 0 0 0,1 1 0 0 0,-1-1 0 0 0,0 0 0 0 0,0 1 0 0 0,1-1 0 0 0,-1 0 0 0 0,0 0 0 0 0,1 0 0 0 0,-1 1 0 0 0,0-1 0 0 0,0 0 0 0 0,1 0 0 0 0,-1 0 0 0 0,0 0 0 0 0,0 0 0 0 0,-1-1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51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63 1943 0 0,'4'-13'4243'0'0,"-5"12"-4140"0"0,0 0 0 0 0,0 1 1 0 0,0-1-1 0 0,0 1 0 0 0,0 0 0 0 0,-1-1 0 0 0,1 1 0 0 0,0 0 0 0 0,0 0 1 0 0,0-1-1 0 0,-1 1 0 0 0,1 0 0 0 0,0 0 0 0 0,0 0 0 0 0,0 1 0 0 0,-1-1 1 0 0,1 0-1 0 0,0 0 0 0 0,0 1 0 0 0,0-1 0 0 0,0 1 0 0 0,-1-1 0 0 0,1 1 1 0 0,0-1-1 0 0,0 1 0 0 0,0 0 0 0 0,-1 0 0 0 0,0 1 53 0 0,-1-1 0 0 0,0 1-1 0 0,1 0 1 0 0,-1 0 0 0 0,1 0-1 0 0,-1 1 1 0 0,1-1 0 0 0,0 0 0 0 0,-2 4-1 0 0,2-3-33 0 0,1 0 0 0 0,-1 1-1 0 0,1-1 1 0 0,0 1 0 0 0,0 0 0 0 0,0-1-1 0 0,0 1 1 0 0,1 0 0 0 0,-1-1-1 0 0,1 1 1 0 0,0 0 0 0 0,1 6-1 0 0,-1-8-44 0 0,1 1 1 0 0,0 0-1 0 0,0 0 0 0 0,0-1 0 0 0,0 1 0 0 0,1-1 0 0 0,-1 1 0 0 0,1-1 0 0 0,-1 1 0 0 0,1-1 0 0 0,0 0 0 0 0,0 0 0 0 0,0 0 0 0 0,0 0 0 0 0,0 0 0 0 0,0 0 1 0 0,4 1-1 0 0,3 4-29 0 0,-7-6-10 0 0,-1 1 1 0 0,0-1 0 0 0,1 0 0 0 0,-1 0 0 0 0,1-1 0 0 0,-1 1 0 0 0,1 0 0 0 0,-1 0 0 0 0,3 0-1 0 0,-3-1-21 0 0,0 0-1 0 0,0 0 0 0 0,0 0 0 0 0,0 0 0 0 0,0-1 0 0 0,0 1 0 0 0,0 0 0 0 0,0 0 0 0 0,-1-1 0 0 0,1 1 0 0 0,0-1 0 0 0,0 1 0 0 0,0-1 1 0 0,-1 1-1 0 0,1-1 0 0 0,0 1 0 0 0,0-1 0 0 0,-1 0 0 0 0,1 1 0 0 0,-1-1 0 0 0,1 0 0 0 0,0-1 0 0 0,3-3-15 0 0,0 0 0 0 0,0-1-1 0 0,-1 1 1 0 0,0-1-1 0 0,0 0 1 0 0,0 0 0 0 0,-1 0-1 0 0,0-1 1 0 0,2-6 0 0 0,-3 9-6 0 0,-1 0 0 0 0,1 1 1 0 0,-1-1-1 0 0,0 0 1 0 0,0 0-1 0 0,0 0 0 0 0,0 0 1 0 0,-1 0-1 0 0,0 0 1 0 0,1 0-1 0 0,-1 0 0 0 0,-1 0 1 0 0,1 1-1 0 0,0-1 0 0 0,-1 0 1 0 0,-2-3-1 0 0,1 3 109 0 0,1 0-1 0 0,-1 0 1 0 0,0 1-1 0 0,0-1 0 0 0,0 1 1 0 0,-1 0-1 0 0,1-1 1 0 0,-1 1-1 0 0,-4-3 1 0 0,5 5-24 0 0,1 0 0 0 0,-1 0 0 0 0,1 1 0 0 0,-1-1 0 0 0,0 1 1 0 0,1-1-1 0 0,-1 1 0 0 0,0 0 0 0 0,0 0 0 0 0,1 0 0 0 0,-1 0 1 0 0,0 0-1 0 0,1 1 0 0 0,-1-1 0 0 0,0 1 0 0 0,1 0 0 0 0,-4 1 1 0 0,1 0 22 0 0,0 0 1 0 0,0 0 0 0 0,1 0-1 0 0,-1 1 1 0 0,1 0 0 0 0,0 0-1 0 0,0 0 1 0 0,0 1 0 0 0,0-1-1 0 0,0 1 1 0 0,1 0 0 0 0,0 0-1 0 0,0 0 1 0 0,-5 8 0 0 0,6-9-82 0 0,1 0 0 0 0,-1 0 0 0 0,1 0 0 0 0,0 1 0 0 0,0-1 0 0 0,0 0 1 0 0,0 1-1 0 0,1-1 0 0 0,-1 1 0 0 0,1-1 0 0 0,0 1 0 0 0,0-1 0 0 0,0 1 0 0 0,0-1 1 0 0,1 1-1 0 0,-1-1 0 0 0,1 1 0 0 0,0-1 0 0 0,0 0 0 0 0,0 1 0 0 0,1-1 0 0 0,3 6 1 0 0,-3-6-12 0 0,0-1 1 0 0,0 1-1 0 0,1-1 1 0 0,-1 1-1 0 0,1-1 0 0 0,0 0 1 0 0,0 0-1 0 0,0 0 1 0 0,0 0-1 0 0,0-1 1 0 0,0 1-1 0 0,0-1 1 0 0,0 0-1 0 0,1 0 1 0 0,4 1-1 0 0,-3-1 11 0 0,0 0 1 0 0,-1 0-1 0 0,1-1 0 0 0,0 0 0 0 0,0 0 0 0 0,0 0 0 0 0,0 0 0 0 0,-1-1 0 0 0,1 0 0 0 0,8-2 0 0 0,-12 2-17 0 0,1 0-1 0 0,0 0 1 0 0,-1 0 0 0 0,1 0-1 0 0,-1 0 1 0 0,1 0-1 0 0,-1 0 1 0 0,0-1 0 0 0,0 1-1 0 0,0-1 1 0 0,1 1-1 0 0,-1-1 1 0 0,0 1 0 0 0,-1-1-1 0 0,1 1 1 0 0,0-1-1 0 0,0 0 1 0 0,-1 0 0 0 0,1 1-1 0 0,-1-1 1 0 0,1 0-1 0 0,-1 0 1 0 0,0 0 0 0 0,0 1-1 0 0,0-1 1 0 0,0 0-1 0 0,0 0 1 0 0,0 0 0 0 0,-1-3-1 0 0,0-2-156 0 0,-1 0 0 0 0,1 0-1 0 0,-1 1 1 0 0,0-1 0 0 0,-1 0 0 0 0,-5-10-1 0 0,7 17-27 0 0,1-1-1 0 0,-1 0 1 0 0,1 0-1 0 0,-1 1 1 0 0,1-1-1 0 0,-1 1 1 0 0,0-1 0 0 0,1 1-1 0 0,-1-1 1 0 0,0 1-1 0 0,1-1 1 0 0,-1 1-1 0 0,0-1 1 0 0,0 1-1 0 0,0 0 1 0 0,1-1-1 0 0,-1 1 1 0 0,0 0-1 0 0,-1 0 1 0 0,-4-1-5259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25.65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452 116 11055 0 0,'-3'-4'165'0'0,"0"1"0"0"0,-1 0 0 0 0,0 0 0 0 0,0 0 0 0 0,0 0 0 0 0,0 1 0 0 0,0 0 0 0 0,0-1 0 0 0,-1 1-1 0 0,1 1 1 0 0,-1-1 0 0 0,1 1 0 0 0,-1 0 0 0 0,0 0 0 0 0,-8-1 0 0 0,7 2-170 0 0,0 1 0 0 0,0-1 0 0 0,0 1 0 0 0,0 1 0 0 0,0-1 0 0 0,1 1-1 0 0,-1 0 1 0 0,0 0 0 0 0,1 0 0 0 0,0 1 0 0 0,-7 4 0 0 0,-1 2 96 0 0,1 0-1 0 0,0 1 1 0 0,0 1 0 0 0,1 0-1 0 0,0 1 1 0 0,1 0-1 0 0,1 0 1 0 0,-12 20 0 0 0,9-10 471 0 0,1 0 1 0 0,2 1 0 0 0,-9 26-1 0 0,8-16-451 0 0,2 3-98 0 0,6-3-2 0 0,2-32-8 0 0,0 0 1 0 0,0 0 0 0 0,0 0-1 0 0,0-1 1 0 0,0 1-1 0 0,0 0 1 0 0,1 0-1 0 0,-1 0 1 0 0,0 0-1 0 0,0 0 1 0 0,1-1 0 0 0,-1 1-1 0 0,1 0 1 0 0,0 1-1 0 0,14 27 63 0 0,-11-22 296 0 0,5-4-124 0 0,28 9 8 0 0,-28-9 0 0 0,-1-6-12 0 0,24-8-2 0 0,-29 11-200 0 0,-1-1 0 0 0,1 0 0 0 0,-1 0 0 0 0,1 0 0 0 0,-1 0 0 0 0,1 0 1 0 0,-1 0-1 0 0,0-1 0 0 0,0 1 0 0 0,0-1 0 0 0,3-2 0 0 0,1-1 37 0 0,10-7 43 0 0,0-1 0 0 0,0-1 1 0 0,-1 0-1 0 0,-1-1 0 0 0,-1-1 1 0 0,0 0-1 0 0,15-24 0 0 0,-22 28-60 0 0,0 1-1 0 0,0-1 1 0 0,-1 0-1 0 0,-1 0 1 0 0,0-1-1 0 0,-1 1 0 0 0,0-1 1 0 0,-1 0-1 0 0,0 0 1 0 0,-1-17-1 0 0,-1 21-11 0 0,0 1-1 0 0,0-1 0 0 0,-1 1 0 0 0,-1-1 1 0 0,1 1-1 0 0,-1 0 0 0 0,-1 0 0 0 0,1 0 1 0 0,-1 0-1 0 0,-1 0 0 0 0,0 0 0 0 0,0 1 1 0 0,0 0-1 0 0,-1 0 0 0 0,0 0 0 0 0,-10-11 1 0 0,11 14-9 0 0,0 1 0 0 0,-1 0 0 0 0,1 0 0 0 0,-1 0 0 0 0,1 0 0 0 0,-1 1 0 0 0,0 0 0 0 0,0 0 0 0 0,0 0 0 0 0,0 0 0 0 0,0 1 0 0 0,-1 0 0 0 0,1 0 0 0 0,0 0 0 0 0,-1 1 0 0 0,1 0 0 0 0,0 0 0 0 0,-1 0 0 0 0,1 1 0 0 0,0-1 0 0 0,-8 3 0 0 0,5 0 15 0 0,-1-1-1 0 0,1 1 0 0 0,0 1 0 0 0,0 0 0 0 0,0 0 1 0 0,1 0-1 0 0,-1 1 0 0 0,1 0 0 0 0,0 1 1 0 0,0-1-1 0 0,1 1 0 0 0,-8 9 0 0 0,2 0-6 0 0,1 0-1 0 0,0 0 0 0 0,1 1 1 0 0,-12 26-1 0 0,11-15-38 0 0,-2 17 0 0 0,5 2-11 0 0,9-3-31 0 0,-1-40 41 0 0,0 0 0 0 0,0-1 1 0 0,1 1-1 0 0,0 0 0 0 0,-1 0 0 0 0,1 0 0 0 0,0-1 1 0 0,0 1-1 0 0,0 0 0 0 0,1-1 0 0 0,-1 1 1 0 0,1-1-1 0 0,1 3 0 0 0,1-2 3 0 0,-1 0 0 0 0,1-1 0 0 0,0 0 0 0 0,-1 1 0 0 0,1-1 0 0 0,0 0 0 0 0,7 1 0 0 0,-11-2 1 0 0,1-1 0 0 0,-1 0 0 0 0,1 1 0 0 0,-1-1 0 0 0,1 0 0 0 0,0 0 0 0 0,-1 1 0 0 0,1-1 1 0 0,-1 0-1 0 0,1 0 0 0 0,-1 0 0 0 0,1 0 0 0 0,0 0 0 0 0,-1 0 0 0 0,1 0 0 0 0,-1 0 0 0 0,1 0 0 0 0,0 0 0 0 0,-1 0 0 0 0,1-1 0 0 0,-1 1 0 0 0,1 0 0 0 0,-1 0 0 0 0,2-1 0 0 0,5-1 23 0 0,-5 1-17 0 0,1 1 1 0 0,-1-1-1 0 0,1 0 1 0 0,-1 0-1 0 0,0 0 1 0 0,0 0 0 0 0,1-1-1 0 0,-1 1 1 0 0,0 0-1 0 0,0-1 1 0 0,2-2-1 0 0,19-15 44 0 0,-14 12-44 0 0,-6 4 2 0 0,0 1-1 0 0,1-1 0 0 0,-1-1 1 0 0,-1 1-1 0 0,6-6 0 0 0,10-18 2 0 0,-1-5-12 0 0,-15 27 1 0 0,0 0 1 0 0,-1 0-1 0 0,1-1 0 0 0,-1 1 0 0 0,-1 0 1 0 0,1 0-1 0 0,-1-1 0 0 0,1 1 0 0 0,-1 0 1 0 0,-1 0-1 0 0,1-1 0 0 0,-3-9 0 0 0,2 12-8 0 0,0 1 0 0 0,0-1 0 0 0,0 1 0 0 0,0-1-1 0 0,0 1 1 0 0,0 0 0 0 0,-1-1 0 0 0,1 1 0 0 0,-1 0-1 0 0,0 0 1 0 0,0 0 0 0 0,0 0 0 0 0,0 0 0 0 0,0 0-1 0 0,0 1 1 0 0,0-1 0 0 0,0 1 0 0 0,-1-1 0 0 0,1 1-1 0 0,0 0 1 0 0,-1 0 0 0 0,1 0 0 0 0,-1 0 0 0 0,0 1-1 0 0,1-1 1 0 0,-1 0 0 0 0,-2 1 0 0 0,-3-1-152 0 0,0 1-1 0 0,1 1 1 0 0,-1-1 0 0 0,1 1 0 0 0,-1 0-1 0 0,1 1 1 0 0,-1 0 0 0 0,1 0 0 0 0,0 1-1 0 0,0-1 1 0 0,0 2 0 0 0,0-1 0 0 0,0 1-1 0 0,-7 5 1 0 0,-2 4-1468 0 0,-1 0 0 0 0,2 1 0 0 0,-25 28 0 0 0,29-24-2163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26.50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190 206 7367 0 0,'0'0'954'0'0,"2"-3"-780"0"0,4-7-23 0 0,0-1 0 0 0,-1 1 0 0 0,0-1 0 0 0,-1 0 0 0 0,0 0-1 0 0,-1 0 1 0 0,3-19 0 0 0,-6 26-87 0 0,1-1 0 0 0,-1 1 0 0 0,0-1-1 0 0,0 1 1 0 0,-1-1 0 0 0,1 1 0 0 0,-1-1 0 0 0,0 1 0 0 0,0 0-1 0 0,-3-7 1 0 0,3 8 9 0 0,-1 1-1 0 0,1-1 1 0 0,-1 1-1 0 0,0 0 1 0 0,0-1-1 0 0,0 1 0 0 0,0 0 1 0 0,0 0-1 0 0,0 0 1 0 0,0 0-1 0 0,-1 1 1 0 0,1-1-1 0 0,-1 1 1 0 0,1-1-1 0 0,-1 1 1 0 0,0 0-1 0 0,-4-2 1 0 0,1 1 196 0 0,0 1 0 0 0,0 0 0 0 0,0 0 0 0 0,1 0 0 0 0,-1 0 0 0 0,0 1 0 0 0,0 0 0 0 0,0 0 0 0 0,0 1 0 0 0,0 0 0 0 0,0 0 0 0 0,0 0 0 0 0,1 0 0 0 0,-1 1 0 0 0,0 0 0 0 0,1 0 0 0 0,-8 5 0 0 0,10-5-215 0 0,0 1 0 0 0,0-1 0 0 0,1 1 0 0 0,-1 0 0 0 0,1 0 0 0 0,0 0 0 0 0,-1 0 0 0 0,1 0 0 0 0,1 0 0 0 0,-3 5 0 0 0,2-5-50 0 0,-2 6 49 0 0,-5 17-29 0 0,-1 9 19 0 0,3 6-33 0 0,4-28-12 0 0,-1 24-76 0 0,2-1 62 0 0,4 6 16 0 0,8 3 11 0 0,-10-44-7 0 0,1 1 0 0 0,-1-1 0 0 0,1 1-1 0 0,-1-1 1 0 0,1 0 0 0 0,-1 1 0 0 0,1-1 0 0 0,0 0 0 0 0,-1 0 0 0 0,3 3 0 0 0,19 26 28 0 0,-16-23 69 0 0,1-3 0 0 0,24 11-5 0 0,-23-11-5 0 0,1-5-22 0 0,33-3 1 0 0,-36 2-58 0 0,-1 1 0 0 0,1-1 0 0 0,0 0 1 0 0,9-5-1 0 0,-5 2-19 0 0,-6 3-11 0 0,0 0 0 0 0,0 0 0 0 0,0-1 0 0 0,-1 1 0 0 0,7-6 0 0 0,-3 3-4 0 0,17-16-117 0 0,-18 15 105 0 0,14-17-139 0 0,-16 17-70 0 0,0 0-1 0 0,0 0 0 0 0,0-1 0 0 0,-1 1 1 0 0,0-1-1 0 0,-1 0 0 0 0,1 0 1 0 0,1-8-1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27.98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393 193 5063 0 0,'-78'-72'4486'0'0,"74"70"-4208"0"0,1 0 1 0 0,0 0 0 0 0,-1 0-1 0 0,0 0 1 0 0,1 0 0 0 0,-1 1 0 0 0,0-1-1 0 0,0 1 1 0 0,0 0 0 0 0,0 0-1 0 0,0 1 1 0 0,0-1 0 0 0,0 1-1 0 0,0 0 1 0 0,0 0 0 0 0,0 0 0 0 0,0 0-1 0 0,0 1 1 0 0,0 0 0 0 0,0 0-1 0 0,0 0 1 0 0,0 0 0 0 0,-4 2-1 0 0,-5 3 177 0 0,-1 0 0 0 0,1 1 0 0 0,1 0-1 0 0,-19 15 1 0 0,28-20-411 0 0,0 0 0 0 0,0 0-1 0 0,0 0 1 0 0,1 1 0 0 0,-1-1 0 0 0,0 1-1 0 0,-2 5 1 0 0,-1-2-8 0 0,-3 6 34 0 0,-14 20-4 0 0,-2 10-8 0 0,17-30-48 0 0,5-7 0 0 0,0 0 1 0 0,1 0-1 0 0,0 1 0 0 0,0-1 1 0 0,-2 8-1 0 0,-10 34 2 0 0,7-2 2 0 0,6-36 131 0 0,6 0-72 0 0,15 27-1 0 0,-15-27 0 0 0,1-8 11 0 0,-1 2-45 0 0,-3-2-20 0 0,0 0 1 0 0,0 0-1 0 0,0 0 0 0 0,0-1 1 0 0,0 1-1 0 0,0-1 1 0 0,1 1-1 0 0,-1-1 0 0 0,0 0 1 0 0,0 0-1 0 0,0 0 1 0 0,3 0-1 0 0,0 1 32 0 0,-2-1-19 0 0,-1 0 0 0 0,1 0 0 0 0,-1 0 1 0 0,1 0-1 0 0,-1 0 0 0 0,1 0 0 0 0,4-2 0 0 0,18-3 92 0 0,-1-2 1 0 0,1-1-1 0 0,-1-1 0 0 0,-1 0 1 0 0,0-2-1 0 0,0-1 1 0 0,34-24-1 0 0,-41 25-48 0 0,0-1 0 0 0,-1-1 0 0 0,0-1 0 0 0,-1 0 0 0 0,0-1 1 0 0,-1 0-1 0 0,-1-1 0 0 0,-1 0 0 0 0,0-1 0 0 0,13-28 0 0 0,-20 35-57 0 0,0 0 0 0 0,-1 0 0 0 0,0 0 0 0 0,-1-1 0 0 0,0 1 0 0 0,-1-1 0 0 0,0 0 0 0 0,-1 1 0 0 0,0-1 0 0 0,-2-11 0 0 0,2 19-4 0 0,0-1 0 0 0,-1 0 0 0 0,0 1 0 0 0,0-1 0 0 0,0 1 0 0 0,0-1 0 0 0,-1 1 0 0 0,1 0 0 0 0,-1 0 0 0 0,0-1 0 0 0,0 1 0 0 0,0 0 0 0 0,0 0-1 0 0,-1 1 1 0 0,1-1 0 0 0,-1 0 0 0 0,1 1 0 0 0,-1 0 0 0 0,0-1 0 0 0,0 1 0 0 0,0 0 0 0 0,-1 1 0 0 0,1-1 0 0 0,0 1 0 0 0,-1-1 0 0 0,1 1 0 0 0,-1 0 0 0 0,1 0 0 0 0,-1 0 0 0 0,1 1 0 0 0,-1-1 0 0 0,-4 1 0 0 0,2 0-4 0 0,0 0 0 0 0,-1 1 0 0 0,1 0 1 0 0,0 0-1 0 0,0 1 0 0 0,1-1 0 0 0,-1 1 0 0 0,0 1 0 0 0,1-1 1 0 0,-11 6-1 0 0,1 2 2 0 0,1 0 1 0 0,-20 17-1 0 0,14-9-12 0 0,-9 14 0 0 0,2 6 0 0 0,6 6 0 0 0,5 5 0 0 0,13-34 0 0 0,0-1 0 0 0,0 18 0 0 0,3-28 0 0 0,-1 1 0 0 0,1 0 0 0 0,1-1 0 0 0,-1 1 0 0 0,1 0 0 0 0,-1-1 0 0 0,1 1 0 0 0,1-1 0 0 0,-1 1 0 0 0,3 4 0 0 0,-3-6 0 0 0,1-1 0 0 0,0 1 0 0 0,-1-1 0 0 0,1 0 0 0 0,0 0 0 0 0,1 0 0 0 0,-1 0 0 0 0,0 0 0 0 0,1 0 0 0 0,-1 0 0 0 0,1-1 0 0 0,-1 1 0 0 0,1-1 0 0 0,3 2 0 0 0,-4-3 1 0 0,0 1 0 0 0,1-1 0 0 0,-1 1-1 0 0,0-1 1 0 0,0 0 0 0 0,1 0 0 0 0,-1 0 0 0 0,0 0 0 0 0,1 0-1 0 0,-1 0 1 0 0,0-1 0 0 0,4 0 0 0 0,20-10 41 0 0,-18 6-34 0 0,0 0 0 0 0,-1-1 0 0 0,0 0 0 0 0,0 0 0 0 0,0 0 0 0 0,-1-1-1 0 0,0 0 1 0 0,0-1 0 0 0,0 1 0 0 0,-1-1 0 0 0,0 0 0 0 0,-1 0-1 0 0,0 0 1 0 0,0-1 0 0 0,-1 0 0 0 0,0 1 0 0 0,0-1 0 0 0,1-15 0 0 0,-2 14-5 0 0,-1 0 0 0 0,0 0 0 0 0,-1-1 0 0 0,0 1 0 0 0,-1 0 0 0 0,0 0 1 0 0,-1-1-1 0 0,0 1 0 0 0,0 0 0 0 0,-1 0 0 0 0,0 1 0 0 0,-1-1 1 0 0,0 1-1 0 0,-1-1 0 0 0,0 1 0 0 0,-10-14 0 0 0,12 20-3 0 0,1 0 0 0 0,0 0 0 0 0,-1 0 0 0 0,1 1 0 0 0,-1-1 0 0 0,0 1 0 0 0,0 0 0 0 0,0 0 0 0 0,0 0 0 0 0,-1 0 0 0 0,1 0 0 0 0,0 1 0 0 0,-1-1 0 0 0,1 1 0 0 0,-1 0 0 0 0,1 0 0 0 0,-1 0 0 0 0,0 1 0 0 0,1-1 0 0 0,-7 1 0 0 0,4 0 0 0 0,-1 1 0 0 0,1 0 0 0 0,-1 1 0 0 0,1 0 0 0 0,0 0 0 0 0,0 0 0 0 0,0 1 0 0 0,0 0 0 0 0,0 0 0 0 0,-10 7 0 0 0,2 0-3 0 0,1 0-1 0 0,-23 23 0 0 0,13-7-56 0 0,12-16 32 0 0,8-6 13 0 0,-1 0-1 0 0,1 0 1 0 0,-1 0 0 0 0,1 1 0 0 0,0-1-1 0 0,1 1 1 0 0,-3 6 0 0 0,-2-2 3 0 0,4-4-16 0 0,0 0-1 0 0,0 1 1 0 0,1-1-1 0 0,-1 1 1 0 0,-2 9-1 0 0,1-6-23 0 0,2-5 21 0 0,0 0 0 0 0,0 0 0 0 0,0 1 0 0 0,1-1 0 0 0,0 0 0 0 0,0 1 0 0 0,0 5 0 0 0,-2-1-53 0 0,1-5-55 0 0,1 0 0 0 0,0-1 0 0 0,1 1-1 0 0,-1 0 1 0 0,1 0 0 0 0,-1 0 0 0 0,1 0 0 0 0,0 0-1 0 0,1 5 1 0 0,0 38-1827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5:29.47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58 162 1839 0 0,'0'0'800'0'0,"-2"4"-641"0"0,-19 42 6745 0 0,24-49-6685 0 0,12-13-135 0 0,-12 11 53 0 0,1-1 1 0 0,-1 0-1 0 0,-1 1 1 0 0,1-1 0 0 0,-1-1-1 0 0,0 1 1 0 0,0 0-1 0 0,1-10 1 0 0,4-55 2292 0 0,-7 60-2072 0 0,2-30 1245 0 0,-2 39-1443 0 0,-1 0-12 0 0,1 2-142 0 0,0 0 0 0 0,0 0 0 0 0,0 0 0 0 0,0 0 0 0 0,0 0 0 0 0,0-1 0 0 0,0 1 0 0 0,0 0-1 0 0,0 0 1 0 0,0 0 0 0 0,0 0 0 0 0,0 0 0 0 0,0 0 0 0 0,-1 0 0 0 0,1-1 0 0 0,0 1 0 0 0,0 0 0 0 0,0 0-1 0 0,0 0 1 0 0,0 0 0 0 0,0 0 0 0 0,0 0 0 0 0,0 0 0 0 0,0 0 0 0 0,-1 0 0 0 0,1 0 0 0 0,0 0-1 0 0,0 0 1 0 0,0 0 0 0 0,0-1 0 0 0,0 1 0 0 0,0 0 0 0 0,-1 0 0 0 0,1 0 0 0 0,0 0 0 0 0,0 0 0 0 0,0 0-1 0 0,0 0 1 0 0,0 0 0 0 0,0 0 0 0 0,-1 0 0 0 0,1 0 0 0 0,0 1 0 0 0,0-1 0 0 0,0 0 0 0 0,0 0-1 0 0,0 0 1 0 0,0 0 0 0 0,0 0 0 0 0,-1 0 0 0 0,1 0 0 0 0,0 0 0 0 0,0 0 0 0 0,0 0 0 0 0,0 0-1 0 0,0 0 1 0 0,0 1 0 0 0,0-1 0 0 0,0 0 0 0 0,0 0 0 0 0,0 0 0 0 0,0 0 0 0 0,-1 0 0 0 0,1 0 0 0 0,0 0-1 0 0,0 1 1 0 0,0-1 0 0 0,-11 22 61 0 0,-2 12-54 0 0,1 6-13 0 0,-6 23 192 0 0,9-29-1 0 0,7-29-102 0 0,0 1-1 0 0,0 1-49 0 0,0-4 10 0 0,1 0 0 0 0,0 0 0 0 0,0 0 0 0 0,1-1 0 0 0,-1 1 0 0 0,1 0 0 0 0,-1 0 0 0 0,1 5 0 0 0,-2 17 111 0 0,2-19 804 0 0,33-28-3944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155 136 3679 0 0,'-2'0'112'0'0,"1"0"-1"0"0,0 0 1 0 0,-1 0-1 0 0,1 1 1 0 0,0-1-1 0 0,0 0 1 0 0,0 1-1 0 0,-1-1 0 0 0,1 1 1 0 0,0-1-1 0 0,0 1 1 0 0,0 0-1 0 0,0 0 1 0 0,0-1-1 0 0,0 1 1 0 0,0 0-1 0 0,0 0 1 0 0,0 0-1 0 0,0 0 0 0 0,1 0 1 0 0,-1 0-1 0 0,0 0 1 0 0,1 0-1 0 0,-2 3 1 0 0,0 1 417 0 0,0 1 0 0 0,0 0 1 0 0,0 0-1 0 0,0 6 1 0 0,1-11-415 0 0,1 0 1 0 0,0 0 0 0 0,0 0 0 0 0,0 1 0 0 0,-1-1-1 0 0,1 0 1 0 0,1 0 0 0 0,-1 0 0 0 0,0 1 0 0 0,0-1-1 0 0,0 0 1 0 0,1 0 0 0 0,-1 0 0 0 0,0 0 0 0 0,1 1-1 0 0,-1-1 1 0 0,1 0 0 0 0,-1 0 0 0 0,1 0 0 0 0,0 0-1 0 0,-1 0 1 0 0,1 0 0 0 0,2 1 0 0 0,-1-1 155 0 0,0 1 0 0 0,0-1-1 0 0,0 0 1 0 0,0 0 0 0 0,0 0 0 0 0,1 0 0 0 0,-1 0 0 0 0,0-1 0 0 0,1 1 0 0 0,-1-1 0 0 0,4 1 0 0 0,1-1 237 0 0,0 0-1 0 0,1 0 1 0 0,-1 0 0 0 0,0-1 0 0 0,0 0 0 0 0,1-1 0 0 0,7-2 0 0 0,-8 1-441 0 0,-1 0 1 0 0,1 0-1 0 0,-1 0 1 0 0,0-1 0 0 0,0 0-1 0 0,0-1 1 0 0,-1 1-1 0 0,0-1 1 0 0,0 0-1 0 0,0 0 1 0 0,0-1-1 0 0,-1 0 1 0 0,7-9-1 0 0,-9 11-46 0 0,-1 1 0 0 0,1-1-1 0 0,0 1 1 0 0,-1-1-1 0 0,0 1 1 0 0,0-1-1 0 0,0 0 1 0 0,0 1 0 0 0,-1-1-1 0 0,0 0 1 0 0,1 0-1 0 0,-1 1 1 0 0,-1-1-1 0 0,1 0 1 0 0,0 0-1 0 0,-1 0 1 0 0,0 1 0 0 0,0-1-1 0 0,0 0 1 0 0,0 1-1 0 0,-1-1 1 0 0,1 1-1 0 0,-1-1 1 0 0,0 1 0 0 0,0 0-1 0 0,0 0 1 0 0,-3-4-1 0 0,0 3 33 0 0,0-1 0 0 0,1 1 0 0 0,-1 0-1 0 0,-1 0 1 0 0,1 1 0 0 0,-1 0 0 0 0,1 0 0 0 0,-1 0 0 0 0,0 1-1 0 0,0-1 1 0 0,0 1 0 0 0,0 1 0 0 0,0-1 0 0 0,-1 1-1 0 0,1 0 1 0 0,-1 1 0 0 0,-8-1 0 0 0,4 2 35 0 0,-1-1 1 0 0,1 1-1 0 0,-1 1 1 0 0,1 0-1 0 0,-1 0 1 0 0,1 1-1 0 0,0 1 0 0 0,-18 8 1 0 0,24-10-81 0 0,0 1 1 0 0,0 1-1 0 0,0-1 0 0 0,1 1 1 0 0,-1 0-1 0 0,1 0 1 0 0,0 0-1 0 0,0 0 0 0 0,1 1 1 0 0,-1 0-1 0 0,-4 7 0 0 0,7-10-6 0 0,0 1 0 0 0,0-1-1 0 0,0 0 1 0 0,0 0-1 0 0,0 0 1 0 0,1 1-1 0 0,-1-1 1 0 0,0 0 0 0 0,1 1-1 0 0,0-1 1 0 0,0 1-1 0 0,0-1 1 0 0,0 0-1 0 0,0 1 1 0 0,0-1 0 0 0,0 1-1 0 0,1-1 1 0 0,-1 0-1 0 0,1 1 1 0 0,0-1-1 0 0,0 0 1 0 0,0 0 0 0 0,0 1-1 0 0,0-1 1 0 0,0 0-1 0 0,1 0 1 0 0,-1 0-1 0 0,0 0 1 0 0,1-1 0 0 0,2 3-1 0 0,1 1-351 0 0,1-1 0 0 0,0 0 1 0 0,0 0-1 0 0,1-1 0 0 0,-1 1 0 0 0,1-1 0 0 0,11 3 1 0 0,3 0-6837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181 301 4607 0 0,'0'-1'112'0'0,"-1"0"0"0"0,1 0-1 0 0,0 0 1 0 0,0 0-1 0 0,0 0 1 0 0,0 1 0 0 0,1-1-1 0 0,-1 0 1 0 0,0 0-1 0 0,0 0 1 0 0,0 0 0 0 0,1 1-1 0 0,-1-1 1 0 0,0 0-1 0 0,1 0 1 0 0,-1 0-1 0 0,1 1 1 0 0,-1-1 0 0 0,2-1-1 0 0,10-21 1088 0 0,4-2 1789 0 0,17-39 1 0 0,-25 45-2355 0 0,-1 0 0 0 0,-1 0 0 0 0,4-21 0 0 0,-8 33-108 0 0,0 0 0 0 0,1-1-1 0 0,5-11 1 0 0,-21 68 771 0 0,-48 115-155 0 0,54-147-1098 0 0,7-16-42 0 0,-3 7 20 0 0,-1 0 1 0 0,2-1-1 0 0,-1 1 0 0 0,1 0 1 0 0,1 1-1 0 0,-2 10 0 0 0,3-26-21 0 0,-1 1 0 0 0,0-1 0 0 0,0 1 0 0 0,0 0 0 0 0,-1-1 0 0 0,0 1 0 0 0,0 0 0 0 0,0 0 0 0 0,-1 0 0 0 0,-5-7 0 0 0,0 0 18 0 0,0 2 0 0 0,-2-1 0 0 0,-15-16 0 0 0,17 19 89 0 0,0 0 0 0 0,1 0 1 0 0,-7-14-1 0 0,9 15-34 0 0,0 0 1 0 0,0 0-1 0 0,-1 1 0 0 0,0-1 0 0 0,-1 1 1 0 0,-8-7-1 0 0,11 10-74 0 0,2 3 0 0 0,1-1 0 0 0,-1 1 0 0 0,0-1 0 0 0,0 1 0 0 0,0 0 0 0 0,0 0 0 0 0,0 0 0 0 0,0 0 0 0 0,0 0 0 0 0,0 0 0 0 0,0 1 0 0 0,-4-2 0 0 0,31 4 30 0 0,-15-1-5 0 0,0 0 1 0 0,0-1-1 0 0,1 0 0 0 0,12-2 0 0 0,131-40 363 0 0,-84 21-388 0 0,-70 21 0 0 0,0 0 0 0 0,0 0 0 0 0,0 0 0 0 0,0 0 0 0 0,0 0 0 0 0,0 1 0 0 0,0-1 0 0 0,0 0 0 0 0,-1 0 0 0 0,1 0 0 0 0,0 0 0 0 0,0 0 0 0 0,0 0 0 0 0,0 0 0 0 0,0 0 0 0 0,0 1 0 0 0,0-1 0 0 0,0 0 0 0 0,0 0 0 0 0,1 0 0 0 0,-1 0 0 0 0,0 0 0 0 0,0 0 0 0 0,0 0 0 0 0,0 0 0 0 0,0 1 0 0 0,0-1 0 0 0,0 0 0 0 0,0 0 0 0 0,0 0 0 0 0,0 0 0 0 0,0 0 0 0 0,0 0 0 0 0,0 0 0 0 0,0 0 0 0 0,0 0 0 0 0,1 0 0 0 0,-1 0 0 0 0,0 0 0 0 0,0 0 0 0 0,0 0 0 0 0,0 1 0 0 0,0-1 0 0 0,0 0 0 0 0,0 0 0 0 0,0 0 0 0 0,1 0 0 0 0,-1 0 0 0 0,0 0 0 0 0,0 0 0 0 0,0 0 0 0 0,0 0 0 0 0,0 0 0 0 0,0 0 0 0 0,0 0 0 0 0,0 0 0 0 0,1 0 0 0 0,-1 0 0 0 0,0-1 0 0 0,0 1 0 0 0,-11 13 0 0 0,-17 13 0 0 0,9-11 0 0 0,-1 2 0 0 0,2 0 0 0 0,0 1 0 0 0,1 1 0 0 0,-25 37 0 0 0,41-54 0 0 0,0-1 0 0 0,0 1 0 0 0,0 0 0 0 0,1 0 0 0 0,-1-1 0 0 0,1 1 0 0 0,-1 0 0 0 0,1 3 0 0 0,0-4 0 0 0,0-1 0 0 0,0 0 0 0 0,0 1 0 0 0,0-1 0 0 0,0 0 0 0 0,0 1 0 0 0,0-1 0 0 0,0 0 0 0 0,0 1 0 0 0,0-1 0 0 0,0 0 0 0 0,1 1 0 0 0,-1-1 0 0 0,0 0 0 0 0,0 0 0 0 0,0 1 0 0 0,1-1 0 0 0,-1 0 0 0 0,0 1 0 0 0,0-1 0 0 0,1 0 0 0 0,-1 0 0 0 0,0 0 0 0 0,0 1 0 0 0,1-1 0 0 0,-1 0 0 0 0,0 0 0 0 0,1 0 0 0 0,-1 0 0 0 0,0 0 0 0 0,1 0 0 0 0,-1 1 0 0 0,0-1 0 0 0,1 0 0 0 0,-1 0 0 0 0,0 0 0 0 0,1 0 0 0 0,-1 0 0 0 0,0 0 0 0 0,1 0 0 0 0,-1 0 0 0 0,0 0 0 0 0,1-1 0 0 0,-1 1 0 0 0,0 0 0 0 0,1 0 0 0 0,-1 0 0 0 0,0 0 0 0 0,1 0 0 0 0,-1-1 0 0 0,0 1 0 0 0,1 0 0 0 0,30-14 0 0 0,-30 14 0 0 0,0-1 0 0 0,1 0 0 0 0,-1 1 0 0 0,0-1 0 0 0,0 0 0 0 0,0 0 0 0 0,0 0 0 0 0,0 0 0 0 0,0 0 0 0 0,0 0 0 0 0,0 0 0 0 0,0-1 0 0 0,0 1 0 0 0,0 0 0 0 0,-1 0 0 0 0,1-1 0 0 0,0 1 0 0 0,-1 0 0 0 0,1-1 0 0 0,-1 1 0 0 0,1-2 0 0 0,-2 2 0 0 0,1 1 0 0 0,0 0 0 0 0,-1-1 0 0 0,1 1 0 0 0,-1-1 0 0 0,1 1 0 0 0,-1 0 0 0 0,1 0 0 0 0,-1-1 0 0 0,1 1 0 0 0,-1 0 0 0 0,0 0 0 0 0,1 0 0 0 0,-1-1 0 0 0,1 1 0 0 0,-1 0 0 0 0,1 0 0 0 0,-1 0 0 0 0,0 0 0 0 0,1 0 0 0 0,-1 0 0 0 0,1 0 0 0 0,-1 0 0 0 0,1 0 0 0 0,-2 1 0 0 0,-19 1 0 0 0,19-2 0 0 0,-9 1-8 0 0,6-1 1 0 0,0 1 1 0 0,0-1-1 0 0,1 1 0 0 0,-1 0 0 0 0,0 0 1 0 0,0 0-1 0 0,0 1 0 0 0,1 0 0 0 0,-1 0 0 0 0,1 0 1 0 0,-9 5-1 0 0,12-5-1578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1 520 5983 0 0,'4'-4'4173'0'0,"17"-14"-2076"0"0,87-114 5128 0 0,31-83-3907 0 0,-128 195-3176 0 0,14-32-1 0 0,-22 43-33 0 0,0 0 0 0 0,0 0 0 0 0,0 0 0 0 0,-2 0 0 0 0,1-1 0 0 0,0-12 0 0 0,-2 22-107 0 0,0 0 1 0 0,0 0-1 0 0,0 0 0 0 0,0 0 0 0 0,0 0 0 0 0,0 0 1 0 0,0 0-1 0 0,0 0 0 0 0,-1 0 0 0 0,1 0 0 0 0,0 0 1 0 0,0 0-1 0 0,0 0 0 0 0,0 0 0 0 0,0 0 0 0 0,0 0 1 0 0,0 0-1 0 0,0 0 0 0 0,0 0 0 0 0,0 0 0 0 0,0 0 0 0 0,0 0 1 0 0,0 0-1 0 0,0 0 0 0 0,0 0 0 0 0,0 0 0 0 0,-1 0 1 0 0,1 0-1 0 0,0 0 0 0 0,0 0 0 0 0,0 0 0 0 0,0 0 1 0 0,0 0-1 0 0,0 0 0 0 0,0 0 0 0 0,0 0 0 0 0,0 0 1 0 0,0 0-1 0 0,0 0 0 0 0,0 0 0 0 0,0 0 0 0 0,0 0 1 0 0,0-1-1 0 0,0 1 0 0 0,0 0 0 0 0,0 0 0 0 0,0 0 1 0 0,0 0-1 0 0,0 0 0 0 0,0 0 0 0 0,0 0 0 0 0,0 0 1 0 0,0 0-1 0 0,0 0 0 0 0,0 0 0 0 0,0 0 0 0 0,0 0 1 0 0,0 0-1 0 0,0 0 0 0 0,0 0 0 0 0,0-1 0 0 0,0 1 1 0 0,0 0-1 0 0,0 0 0 0 0,0 0 0 0 0,-4 7 12 0 0,-4 7-21 0 0,6-4 8 0 0,-1-1 0 0 0,1 1 0 0 0,0 0 0 0 0,1 0 0 0 0,0-1 0 0 0,1 14 0 0 0,7 62 0 0 0,-1-22 0 0 0,-5-18 0 0 0,-2 0 0 0 0,-3-1 0 0 0,-10 56 0 0 0,14-98 0 0 0,0 0 0 0 0,-1 0 0 0 0,1 0 0 0 0,-1 0 0 0 0,0 1 0 0 0,1-1 0 0 0,-1 0 0 0 0,0 0 0 0 0,0-1 0 0 0,0 1 0 0 0,0 0 0 0 0,-1 0 0 0 0,1 0 0 0 0,0-1 0 0 0,-1 1 0 0 0,1-1 0 0 0,-1 1 0 0 0,0-1 0 0 0,1 1 0 0 0,-1-1 0 0 0,0 0 0 0 0,0 0 0 0 0,0 0 0 0 0,0 0 0 0 0,0 0 0 0 0,0 0 0 0 0,0-1 0 0 0,0 1 0 0 0,0-1 0 0 0,0 1 0 0 0,0-1 0 0 0,-1 0 0 0 0,1 0 0 0 0,0 0 0 0 0,0 0 0 0 0,0 0 0 0 0,0-1 0 0 0,0 1 0 0 0,-3-1 0 0 0,-10 0 0 0 0,12 1 0 0 0,12-1 0 0 0,11-1 0 0 0,0 0 0 0 0,30 3 0 0 0,-33-1 0 0 0,0 1 0 0 0,0-2 0 0 0,0 0 0 0 0,21-5 0 0 0,-38 6-61 0 0,0 0 0 0 0,1 0-1 0 0,-1-1 1 0 0,0 1 0 0 0,0 0 0 0 0,1 0-1 0 0,-1 0 1 0 0,0 0 0 0 0,0 0 0 0 0,1 0 0 0 0,-1 0-1 0 0,0 0 1 0 0,0 0 0 0 0,1 0 0 0 0,-1 0-1 0 0,0 0 1 0 0,0 1 0 0 0,1-1 0 0 0,-1 0-1 0 0,0 0 1 0 0,0 0 0 0 0,0 0 0 0 0,1 0-1 0 0,-1 0 1 0 0,0 0 0 0 0,0 1 0 0 0,0-1-1 0 0,1 0 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84 274 3679 0 0,'-5'6'1828'0'0,"5"-4"-1146"0"0,5-7 30 0 0,16-21 3313 0 0,49-66 3102 0 0,-61 80-6829 0 0,-1-1-1 0 0,-1-1 1 0 0,0 0 0 0 0,-1 0 0 0 0,6-19-1 0 0,-7 17-246 0 0,-2 10-38 0 0,-2 0 0 0 0,1-1 1 0 0,0 1-1 0 0,0-9 1 0 0,-2 15-6 0 0,0 0 1 0 0,0 0 0 0 0,0 0-1 0 0,0 0 1 0 0,0 0-1 0 0,0 0 1 0 0,0 0 0 0 0,0-1-1 0 0,0 1 1 0 0,0 0 0 0 0,0 0-1 0 0,0 0 1 0 0,0 0 0 0 0,0 0-1 0 0,0 0 1 0 0,0 0 0 0 0,0 0-1 0 0,0 0 1 0 0,0 0 0 0 0,0-1-1 0 0,0 1 1 0 0,0 0 0 0 0,0 0-1 0 0,0 0 1 0 0,0 0 0 0 0,0 0-1 0 0,0 0 1 0 0,0 0 0 0 0,0 0-1 0 0,0 0 1 0 0,0 0 0 0 0,0 0-1 0 0,-1 0 1 0 0,1-1 0 0 0,0 1-1 0 0,0 0 1 0 0,0 0 0 0 0,0 0-1 0 0,0 0 1 0 0,0 0 0 0 0,0 0-1 0 0,0 0 1 0 0,0 0 0 0 0,0 0-1 0 0,0 0 1 0 0,0 0 0 0 0,-1 0-1 0 0,1 0 1 0 0,0 0 0 0 0,0 0-1 0 0,0 0 1 0 0,0 0 0 0 0,0 0-1 0 0,0 0 1 0 0,0 0-1 0 0,0 0 1 0 0,-5 5 325 0 0,-3 8-129 0 0,-44 119-78 0 0,20-47 388 0 0,22-55-309 0 0,8-23-145 0 0,0 0 1 0 0,0 0 0 0 0,-1 1 0 0 0,0-2-1 0 0,-7 13 1 0 0,10-19-62 0 0,-1 0 0 0 0,1 1 0 0 0,0-1 0 0 0,-1 0 0 0 0,1 0 0 0 0,0 0 0 0 0,-1 1 0 0 0,1-1 0 0 0,0 0 0 0 0,-1 0 0 0 0,1 0 0 0 0,-1 0 0 0 0,1 0 0 0 0,0 1 0 0 0,-1-1 0 0 0,1 0 0 0 0,-1 0 0 0 0,1 0 0 0 0,-1 0 0 0 0,1 0 0 0 0,0 0 0 0 0,-1-1 0 0 0,1 1 0 0 0,-1 0 0 0 0,1 0 0 0 0,0 0 0 0 0,-1 0 0 0 0,1 0 0 0 0,-1-1 0 0 0,1 1 0 0 0,0 0 0 0 0,-1 0 0 0 0,1 0 0 0 0,0-1 0 0 0,-1 1 0 0 0,1 0 0 0 0,0-1 0 0 0,-1 1 0 0 0,1 0 0 0 0,0-1 0 0 0,0 1 0 0 0,0 0 0 0 0,-1-1 0 0 0,1 0 0 0 0,-13-18 0 0 0,12 17 0 0 0,-6-9 9 0 0,1-1 1 0 0,0 0-1 0 0,1 0 0 0 0,0 0 0 0 0,0 0 0 0 0,2-1 0 0 0,-1 0 1 0 0,-1-21-1 0 0,4 24 66 0 0,-1-1 0 0 0,1 0 0 0 0,-1 1 0 0 0,-1 0 0 0 0,0-1 0 0 0,-6-11 0 0 0,38 22-75 0 0,-4 0 69 0 0,1 0-1 0 0,-1-2 1 0 0,1 0-1 0 0,-1-2 1 0 0,0-1 0 0 0,32-10-1 0 0,-50 13-68 0 0,-6 4 0 0 0,-12 10 0 0 0,-20 15 0 0 0,-86 67 0 0 0,117-94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0,0 0 0 0 0,0 1 0 0 0,0-1 0 0 0,0 0 0 0 0,0 0 0 0 0,0 0 0 0 0,0 0 0 0 0,0 0 0 0 0,0 0 0 0 0,0 0 0 0 0,-1 0 0 0 0,1 0 0 0 0,0 0 0 0 0,0 0 0 0 0,0 0 0 0 0,0 0 0 0 0,12-3 0 0 0,16-8 0 0 0,-26 9 0 0 0,0 1 0 0 0,0 0 0 0 0,0 0 0 0 0,-1-1 0 0 0,1 1 0 0 0,-1-1 0 0 0,1 0 0 0 0,-1 1 0 0 0,2-3 0 0 0,-3 4 0 0 0,0-1 0 0 0,0 1 0 0 0,1 0 0 0 0,-1 0 0 0 0,0 0 0 0 0,0-1 0 0 0,0 1 0 0 0,0 0 0 0 0,0 0 0 0 0,0-1 0 0 0,0 1 0 0 0,0 0 0 0 0,0 0 0 0 0,0-1 0 0 0,0 1 0 0 0,0 0 0 0 0,0 0 0 0 0,0 0 0 0 0,0-1 0 0 0,0 1 0 0 0,0 0 0 0 0,0 0 0 0 0,-1-1 0 0 0,1 1 0 0 0,0 0 0 0 0,0 0 0 0 0,0 0 0 0 0,0-1 0 0 0,0 1 0 0 0,-1 0 0 0 0,1 0 0 0 0,-14-3 0 0 0,-42-2 4 0 0,43 3-9 0 0,0 0-1 0 0,0 1 1 0 0,-25 2 0 0 0,31 2-817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3 465 1839 0 0,'-3'-7'1227'0'0,"3"7"-762"0"0,0-1 0 0 0,0 1 1 0 0,1-1-1 0 0,3-5 7441 0 0,-4 6-7441 0 0,1-1 0 0 0,-1 1 1 0 0,1 0-1 0 0,7-7-982 0 0,6-6 1619 0 0,-1-1 1 0 0,-1 0-1 0 0,19-29 1 0 0,26-53 1488 0 0,8-11-1143 0 0,-57 94-1418 0 0,3 0 50 0 0,-2-1 0 0 0,11-22 1 0 0,-18 33-65 0 0,0 0 0 0 0,-1-1 0 0 0,0 1 0 0 0,0 0 0 0 0,0 0 0 0 0,0 0 0 0 0,0-1 1 0 0,-1 1-1 0 0,0-1 0 0 0,1 1 0 0 0,-1 0 0 0 0,0-1 0 0 0,-1 1 0 0 0,1 0 1 0 0,0-1-1 0 0,-1 1 0 0 0,0 0 0 0 0,-2-6 0 0 0,3 9-13 0 0,0-1 0 0 0,0 1 0 0 0,-1-1 0 0 0,1 0 0 0 0,0 1 0 0 0,0-1 0 0 0,-1 1-1 0 0,1-1 1 0 0,-1 1 0 0 0,1-1 0 0 0,0 1 0 0 0,-1-1 0 0 0,1 1 0 0 0,-1-1 0 0 0,1 1 0 0 0,-1 0 0 0 0,1-1 0 0 0,-1 1 0 0 0,0 0-1 0 0,1-1 1 0 0,-1 1 0 0 0,1 0 0 0 0,-1 0 0 0 0,0 0 0 0 0,0-1 0 0 0,0 2 5 0 0,1-1 0 0 0,-1 0 0 0 0,0 0 0 0 0,1 1 0 0 0,-1-1 0 0 0,0 0 0 0 0,1 1 0 0 0,-1-1 0 0 0,0 1-1 0 0,1-1 1 0 0,-1 1 0 0 0,1-1 0 0 0,-1 1 0 0 0,1-1 0 0 0,-1 1 0 0 0,1 0 0 0 0,-1 0 0 0 0,-1 3 26 0 0,0 0-1 0 0,0 0 1 0 0,0 0-1 0 0,1 0 1 0 0,-2 8-1 0 0,0 20-33 0 0,2-1 0 0 0,2 1 0 0 0,1-1 0 0 0,10 57 0 0 0,-5-41 0 0 0,-1-8 0 0 0,5 50 0 0 0,-11-78 0 0 0,1-1 0 0 0,-2 0 0 0 0,0 1 0 0 0,0-1 0 0 0,-1 0 0 0 0,-4 15 0 0 0,6-24 0 0 0,0-1 0 0 0,0 1 0 0 0,0-1 0 0 0,-1 1 0 0 0,1 0 0 0 0,0-1 0 0 0,0 1 0 0 0,-1-1 0 0 0,1 1 0 0 0,0-1 0 0 0,-1 1 0 0 0,1-1 0 0 0,-1 1 0 0 0,1-1 0 0 0,-1 1 0 0 0,1-1 0 0 0,0 0 0 0 0,-1 1 0 0 0,1-1 0 0 0,-1 0 0 0 0,0 1 0 0 0,1-1 0 0 0,-1 0 0 0 0,1 0 0 0 0,-1 0 0 0 0,1 1 0 0 0,-1-1 0 0 0,0 0 0 0 0,0 0 0 0 0,-19-6 0 0 0,6 1 0 0 0,10 3 0 0 0,-1 2 0 0 0,0-1 0 0 0,0 0 0 0 0,0 1 0 0 0,-6 0 0 0 0,2 1 0 0 0,42-2 0 0 0,-2 0 0 0 0,32 4 0 0 0,-37-1-43 0 0,-1-1 0 0 0,33-4 0 0 0,-49 3-92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0,'0'3315'0'0,"0"-3243"0"0,0-50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52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11 455 0 0,'1'0'44'0'0,"-1"-1"-1"0"0,0 1 0 0 0,0-1 1 0 0,1 1-1 0 0,-1-1 0 0 0,0 1 1 0 0,1 0-1 0 0,-1-1 0 0 0,0 1 1 0 0,1-1-1 0 0,-1 1 0 0 0,1 0 1 0 0,-1-1-1 0 0,0 1 0 0 0,1 0 1 0 0,-1 0-1 0 0,1-1 0 0 0,-1 1 0 0 0,1 0 1 0 0,-1 0-1 0 0,1 0 0 0 0,-1 0 1 0 0,1 0-1 0 0,-1-1 0 0 0,1 1 1 0 0,0 0-1 0 0,0 0 0 0 0,18-1 1755 0 0,-15 0-1547 0 0,23 1 360 0 0,0 0-1 0 0,50 8 1 0 0,-46-4-1203 0 0,51 1 0 0 0,87-11 442 0 0,-161 5 150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72 4143 0 0,'0'0'110'0'0,"0"-1"0"0"0,1 1-1 0 0,-1 0 1 0 0,0 0-1 0 0,0-1 1 0 0,1 1 0 0 0,-1 0-1 0 0,0-1 1 0 0,0 1-1 0 0,0 0 1 0 0,0-1 0 0 0,1 1-1 0 0,-1 0 1 0 0,0-1-1 0 0,0 1 1 0 0,0 0 0 0 0,0-1-1 0 0,0 1 1 0 0,0-1-1 0 0,0 1 1 0 0,0 0 0 0 0,0-1-1 0 0,0 1 1 0 0,0 0-1 0 0,0-1 1 0 0,0 1 0 0 0,0-1-1 0 0,0 1 1 0 0,0 0-1 0 0,-1-1 1 0 0,1 1 0 0 0,0 0-1 0 0,0-1 1 0 0,0 1-1 0 0,-1 0 1 0 0,1-1-1 0 0,0 1 1 0 0,0 0 0 0 0,-1 0-1 0 0,1-1 1 0 0,0 1-1 0 0,0 0 1 0 0,-1 0 0 0 0,1 0-1 0 0,0-1 1 0 0,-1 1-1 0 0,1 0 1 0 0,0 0 0 0 0,-1 0-1 0 0,1 0 1 0 0,0 0-1 0 0,-1-1 1 0 0,1 1 0 0 0,-1 0-1 0 0,1 0 1 0 0,0 0-1 0 0,-1 0 1 0 0,0 0 0 0 0,-1 1 228 0 0,0-1 0 0 0,0 0 0 0 0,0 0 1 0 0,0 1-1 0 0,0 0 0 0 0,0-1 0 0 0,0 1 1 0 0,-2 1-1 0 0,-2 2 109 0 0,1 0 0 0 0,-1 0 0 0 0,1 0 1 0 0,0 1-1 0 0,1 0 0 0 0,-1 0 0 0 0,1 0 0 0 0,0 1 0 0 0,0-1 0 0 0,-4 9 0 0 0,1 2 96 0 0,0 0-1 0 0,-8 27 0 0 0,14-40-147 0 0,-1 8-150 0 0,-6 33 13 0 0,6-33 264 0 0,3 1-279 0 0,0 37-10 0 0,-1-37 356 0 0,5 1-475 0 0,16 37-9 0 0,-16-38 63 0 0,5-7-99 0 0,30 15 6 0 0,-37-19-68 0 0,-1-1-1 0 0,1 1 1 0 0,-1-1-1 0 0,1 0 1 0 0,0 0-1 0 0,-1 0 1 0 0,1 0-1 0 0,-1 0 1 0 0,1 0-1 0 0,0-1 1 0 0,-1 1-1 0 0,1-1 1 0 0,-1 0-1 0 0,1 0 1 0 0,-1 0-1 0 0,1 0 1 0 0,-1 0-1 0 0,0 0 1 0 0,1-1-1 0 0,-1 1 1 0 0,0-1-1 0 0,0 1 1 0 0,0-1-1 0 0,3-3 1 0 0,-1 2 14 0 0,11-11 39 0 0,0 0 0 0 0,-1-1 0 0 0,0 0 0 0 0,-2-1 0 0 0,1 0 0 0 0,-2-1 0 0 0,16-32 0 0 0,-21 37-52 0 0,0-1 1 0 0,-1 0 0 0 0,0-1-1 0 0,-1 1 1 0 0,-1-1 0 0 0,0 0 0 0 0,-1 0-1 0 0,0 0 1 0 0,-2 0 0 0 0,1 0-1 0 0,-4-28 1 0 0,3 38 0 0 0,-1 1-1 0 0,0 0 1 0 0,1-1 0 0 0,-1 1-1 0 0,0 0 1 0 0,-1 0-1 0 0,1 0 1 0 0,-1 0 0 0 0,1 0-1 0 0,-1 0 1 0 0,0 0 0 0 0,0 0-1 0 0,0 1 1 0 0,0-1-1 0 0,-1 1 1 0 0,1-1 0 0 0,-1 1-1 0 0,1 0 1 0 0,-1 0 0 0 0,0 0-1 0 0,0 0 1 0 0,0 1-1 0 0,0-1 1 0 0,0 1 0 0 0,0 0-1 0 0,-1 0 1 0 0,1 0 0 0 0,0 0-1 0 0,0 0 1 0 0,-1 1-1 0 0,-4-1 1 0 0,1 1 8 0 0,0 0 0 0 0,1 1-1 0 0,-1 0 1 0 0,0 0 0 0 0,1 0 0 0 0,-1 1-1 0 0,1 0 1 0 0,0 0 0 0 0,0 1 0 0 0,0 0-1 0 0,0 0 1 0 0,0 0 0 0 0,0 1 0 0 0,1-1-1 0 0,-8 7 1 0 0,2 2-42 0 0,1-1-1 0 0,0 1 1 0 0,1 1-1 0 0,0 0 1 0 0,1 0-1 0 0,0 1 1 0 0,-6 17-1 0 0,10-18-267 0 0,-7 35-82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162 103 5063 0 0,'-1'-1'199'0'0,"0"0"0"0"0,-1 0 0 0 0,1 0 0 0 0,0 0 0 0 0,-1 0 0 0 0,1 0 0 0 0,-1 1-1 0 0,1-1 1 0 0,-1 1 0 0 0,1-1 0 0 0,-1 1 0 0 0,1-1 0 0 0,-1 1 0 0 0,1 0 0 0 0,-1-1-1 0 0,0 1 1 0 0,1 0 0 0 0,-1 0 0 0 0,0 0 0 0 0,1 1 0 0 0,-1-1 0 0 0,1 0 0 0 0,-1 1-1 0 0,1-1 1 0 0,-1 1 0 0 0,1-1 0 0 0,-1 1 0 0 0,1 0 0 0 0,-1-1 0 0 0,1 1 0 0 0,-1 0-1 0 0,1 0 1 0 0,0 0 0 0 0,-2 1 0 0 0,-2 3 281 0 0,1-1-1 0 0,-1 0 1 0 0,1 1 0 0 0,-1 0 0 0 0,1 0-1 0 0,-6 11 1 0 0,-4 14 357 0 0,2 1 1 0 0,0 1 0 0 0,2 0-1 0 0,2 0 1 0 0,-7 49-1 0 0,14-78-301 0 0,1 3-460 0 0,0 1 0 0 0,1-1 1 0 0,0 1-1 0 0,3 11 0 0 0,-1-5-2 0 0,-1-1 631 0 0,8-4-577 0 0,35 23-8 0 0,-43-30-110 0 0,0 0-1 0 0,1 0 1 0 0,-1 0-1 0 0,0 0 1 0 0,1-1-1 0 0,-1 1 1 0 0,1-1-1 0 0,0 1 1 0 0,-1-1-1 0 0,1 0 1 0 0,-1 0-1 0 0,1 0 1 0 0,0 0 0 0 0,-1-1-1 0 0,1 1 1 0 0,-1-1-1 0 0,1 1 1 0 0,-1-1-1 0 0,1 0 1 0 0,-1 0-1 0 0,0 0 1 0 0,1 0-1 0 0,-1 0 1 0 0,0-1-1 0 0,2-1 1 0 0,3-1 22 0 0,4-2-1 0 0,-1-1-1 0 0,0 0 0 0 0,0-1 1 0 0,-1-1-1 0 0,0 1 1 0 0,-1-1-1 0 0,0-1 1 0 0,0 1-1 0 0,-1-1 1 0 0,0-1-1 0 0,8-16 0 0 0,-4 4-2 0 0,-1 0-1 0 0,0 0 0 0 0,-2-1 0 0 0,8-43 0 0 0,-11 43-20 0 0,1-43 0 0 0,-5 59-7 0 0,-1 1-1 0 0,-1-1 1 0 0,1 0 0 0 0,-1 1-1 0 0,-1-1 1 0 0,1 0 0 0 0,-1 1 0 0 0,0 0-1 0 0,-7-13 1 0 0,8 18 0 0 0,0 0 0 0 0,0 0 0 0 0,0 1 0 0 0,0-1 0 0 0,-1 1 0 0 0,1-1 0 0 0,-1 1 0 0 0,1-1 0 0 0,-1 1 0 0 0,1 0 0 0 0,-1 0 0 0 0,0 0 0 0 0,0 0 0 0 0,1 0 0 0 0,-1 0 0 0 0,0 0 0 0 0,0 0 0 0 0,0 1 0 0 0,0-1 0 0 0,0 1 0 0 0,0 0 0 0 0,0-1 0 0 0,0 1 0 0 0,0 0 0 0 0,0 0 0 0 0,-1 0 0 0 0,1 1 0 0 0,0-1 0 0 0,0 0 0 0 0,0 1 0 0 0,0-1 0 0 0,0 1 0 0 0,-2 1 0 0 0,-4 1 0 0 0,0 1 0 0 0,0 0 0 0 0,1 0 0 0 0,-1 1 0 0 0,1 0 0 0 0,-11 9 0 0 0,2 1-373 0 0,0 1-1 0 0,2 1 0 0 0,0 0 1 0 0,0 0-1 0 0,-18 35 1 0 0,9-5-7146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4 382 7831 0 0,'-3'-4'2110'0'0,"3"5"-1870"0"0,1-1-1 0 0,0 1 1 0 0,1-1 0 0 0,-1 1-1 0 0,0-1 1 0 0,0 1 0 0 0,0-1-1 0 0,0 0 1 0 0,0 1 0 0 0,0-1 0 0 0,0 0-1 0 0,1 0 1 0 0,1 0 0 0 0,0-1 212 0 0,1-1 1 0 0,0 0 0 0 0,0 0 0 0 0,-1-1-1 0 0,1 1 1 0 0,-1-1 0 0 0,1 1-1 0 0,-1-1 1 0 0,0 0 0 0 0,0 0 0 0 0,-1-1-1 0 0,5-6 1 0 0,0 2 306 0 0,11-16-350 0 0,0-1 0 0 0,-2 0 0 0 0,-1-1 0 0 0,-1-1 0 0 0,-1-1 0 0 0,-2 0 1 0 0,11-37-1 0 0,-20 56-362 0 0,0 0 0 0 0,2-17 0 0 0,-3 24-34 0 0,-1 0-1 0 0,0 0 1 0 0,0-1 0 0 0,0 1 0 0 0,0 0 0 0 0,-1-1 0 0 0,1 1 0 0 0,0 0 0 0 0,-1 0 0 0 0,0-1 0 0 0,1 1 0 0 0,-1 0 0 0 0,0 0 0 0 0,0 0 0 0 0,0 0 0 0 0,-3-3 0 0 0,4 5-7 0 0,-1-1-1 0 0,1 1 1 0 0,-1 0 0 0 0,1 0-1 0 0,-1-1 1 0 0,0 1 0 0 0,1 0-1 0 0,-1 0 1 0 0,0 0 0 0 0,1 0-1 0 0,-1 0 1 0 0,1 0 0 0 0,-1 0-1 0 0,0 0 1 0 0,1 0 0 0 0,-1 0-1 0 0,0 0 1 0 0,1 0 0 0 0,-1 0-1 0 0,1 0 1 0 0,-1 1-1 0 0,0-1 1 0 0,1 0 0 0 0,-1 0-1 0 0,1 1 1 0 0,-1-1 0 0 0,1 0-1 0 0,-1 1 1 0 0,1-1 0 0 0,-1 1-1 0 0,1-1 1 0 0,-1 1 0 0 0,1-1-1 0 0,-1 1 1 0 0,1-1 0 0 0,0 1-1 0 0,-1-1 1 0 0,1 2 0 0 0,-14 21 13 0 0,9-8-19 0 0,2 0 0 0 0,0 1 0 0 0,1-1 0 0 0,-1 22 0 0 0,-1 13 11 0 0,0-21 32 0 0,0-7-40 0 0,1 1-1 0 0,1 1 1 0 0,2 27-1 0 0,1-46-2 0 0,0-1 0 0 0,0 1 0 0 0,0-1 0 0 0,1 0 0 0 0,2 5 0 0 0,-3-5 0 0 0,1-1 0 0 0,-1 1 0 0 0,0-1 0 0 0,1 1 0 0 0,-2-1 0 0 0,1 1 0 0 0,0 4 0 0 0,-1-8 0 0 0,0 1 0 0 0,0 0 0 0 0,0-1 0 0 0,0 1 0 0 0,0-1 0 0 0,0 1 0 0 0,-1 0 0 0 0,1-1 0 0 0,0 1 0 0 0,0-1 0 0 0,-1 1 0 0 0,1 0 0 0 0,0-1 0 0 0,-1 1 0 0 0,1-1 0 0 0,0 1 0 0 0,-1-1 0 0 0,1 1 0 0 0,-1-1 0 0 0,1 0 0 0 0,-1 1 0 0 0,1-1 0 0 0,-1 0 0 0 0,1 1 0 0 0,-1-1 0 0 0,1 0 0 0 0,-1 1 0 0 0,0-1 0 0 0,-21 4 0 0 0,20-4 0 0 0,0 0 0 0 0,0 0 0 0 0,1 0 0 0 0,-1 1 0 0 0,0-1 0 0 0,0 0 0 0 0,0 1 0 0 0,1 0 0 0 0,-1-1 0 0 0,0 1 0 0 0,-1 1 0 0 0,3-2 0 0 0,-1 0 0 0 0,1 0 0 0 0,0 0 0 0 0,0 1 0 0 0,0-1 0 0 0,-1 0 0 0 0,1 0 0 0 0,0 0 0 0 0,0 0 0 0 0,0 1 0 0 0,0-1 0 0 0,0 0 0 0 0,0 0 0 0 0,-1 0 0 0 0,1 0 0 0 0,0 1 0 0 0,0-1 0 0 0,0 0 0 0 0,0 0 0 0 0,0 1 0 0 0,0-1 0 0 0,0 0 0 0 0,0 0 0 0 0,0 0 0 0 0,0 1 0 0 0,0-1 0 0 0,0 0 0 0 0,0 0 0 0 0,0 0 0 0 0,0 1 0 0 0,0-1 0 0 0,0 0 0 0 0,0 0 0 0 0,0 1 0 0 0,1-1 0 0 0,-1 0 0 0 0,0 0 0 0 0,0 0 0 0 0,0 1 0 0 0,11 3 0 0 0,13-3 0 0 0,-24-1 0 0 0,17-1 238 0 0,-1-1-1 0 0,1-1 1 0 0,-1 0-1 0 0,30-11 1 0 0,-22 6-282 0 0,-2 6 147 0 0,-15 5-7280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97 4143 0 0,'-2'-15'440'0'0,"2"15"-164"0"0,0-1 0 0 0,0 0 0 0 0,-1 1 0 0 0,1-1 0 0 0,0 0 0 0 0,-1 1-1 0 0,1-1 1 0 0,-1 0 0 0 0,1 1 0 0 0,-1-1 0 0 0,1 1 0 0 0,-1-1 0 0 0,1 0 0 0 0,-1 1 0 0 0,1 0 0 0 0,-1-1 0 0 0,-1 0-1 0 0,1 1-3 0 0,0 0-1 0 0,0-1 1 0 0,0 1-1 0 0,-1 0 1 0 0,1 0-1 0 0,0 0 0 0 0,0 1 1 0 0,0-1-1 0 0,0 0 1 0 0,0 0-1 0 0,-1 0 0 0 0,1 1 1 0 0,0-1-1 0 0,0 1 1 0 0,0-1-1 0 0,0 1 0 0 0,0-1 1 0 0,0 1-1 0 0,0 0 1 0 0,0-1-1 0 0,0 1 0 0 0,1 0 1 0 0,-3 1-1 0 0,-7 8 760 0 0,1 0-1 0 0,-1 0 0 0 0,2 1 0 0 0,-1 0 1 0 0,-8 16-1 0 0,8-10-816 0 0,1 0 0 0 0,0 1-1 0 0,1 0 1 0 0,1 0 0 0 0,1 1 0 0 0,-3 20 0 0 0,7-33-169 0 0,1 0 0 0 0,-1 0-1 0 0,2-1 1 0 0,-1 1 0 0 0,1 0 0 0 0,0 0 0 0 0,0 0 0 0 0,0-1 0 0 0,1 1-1 0 0,0 0 1 0 0,0-1 0 0 0,0 1 0 0 0,1-1 0 0 0,0 0 0 0 0,0 0 0 0 0,0 0-1 0 0,1 0 1 0 0,-1-1 0 0 0,1 1 0 0 0,0-1 0 0 0,6 4 0 0 0,-7-5-38 0 0,0 0-1 0 0,0-1 1 0 0,1 1 0 0 0,0-1 0 0 0,-1 0 0 0 0,1 0 0 0 0,0 0 0 0 0,0-1 0 0 0,0 1 0 0 0,0-1-1 0 0,0 0 1 0 0,0 0 0 0 0,0-1 0 0 0,0 1 0 0 0,1-1 0 0 0,-1 0 0 0 0,0 0 0 0 0,0 0-1 0 0,1 0 1 0 0,-1-1 0 0 0,0 0 0 0 0,0 0 0 0 0,0 0 0 0 0,0 0 0 0 0,0-1 0 0 0,0 1 0 0 0,0-1-1 0 0,-1 0 1 0 0,8-5 0 0 0,-1-1 12 0 0,0-1 0 0 0,0-1 0 0 0,-1 0 0 0 0,0 0 0 0 0,0 0 0 0 0,-1-1 1 0 0,-1-1-1 0 0,0 1 0 0 0,0-1 0 0 0,-1 0 0 0 0,-1-1 0 0 0,0 1 0 0 0,4-16 0 0 0,-6 14-17 0 0,1 0-1 0 0,-2 0 1 0 0,0 0-1 0 0,-1 0 1 0 0,0-1 0 0 0,-1 1-1 0 0,0 0 1 0 0,-2 0 0 0 0,1 0-1 0 0,-2-1 1 0 0,0 1-1 0 0,-6-18 1 0 0,7 28-2 0 0,1 0 0 0 0,-1 0 0 0 0,0 1 0 0 0,0-1 0 0 0,0 1 0 0 0,0-1 0 0 0,-1 1 0 0 0,1 0 0 0 0,-1 0 0 0 0,0 0 0 0 0,0 0 0 0 0,0 0 0 0 0,0 1 0 0 0,-1-1 0 0 0,1 1 0 0 0,-1 0 0 0 0,1 0 0 0 0,-6-2 0 0 0,5 3 0 0 0,1 0 0 0 0,-1 1 0 0 0,0-1 0 0 0,0 1 0 0 0,1 0 0 0 0,-1 0 0 0 0,0 0 0 0 0,0 0 0 0 0,0 1 0 0 0,1-1 0 0 0,-1 1 0 0 0,0 0 0 0 0,1 0 0 0 0,-1 0 0 0 0,1 1 0 0 0,-1-1 0 0 0,1 1 0 0 0,-1 0 0 0 0,-5 4 0 0 0,0 2 1 0 0,0 0 0 0 0,0 0-1 0 0,0 1 1 0 0,1 0 0 0 0,0 1 0 0 0,1 0 0 0 0,0 0-1 0 0,0 0 1 0 0,-7 19 0 0 0,5-10-128 0 0,1 1 1 0 0,1 1-1 0 0,1-1 0 0 0,-5 29 1 0 0,10-31-1746 0 0,0 41-6311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65 455 0 0,'-1'0'122'0'0,"0"-1"0"0"0,1 1-1 0 0,-1-1 1 0 0,0 1 0 0 0,0 0-1 0 0,0 0 1 0 0,0-1-1 0 0,0 1 1 0 0,0 0 0 0 0,0 0-1 0 0,1 0 1 0 0,-1 0 0 0 0,0 0-1 0 0,0 0 1 0 0,0 0-1 0 0,0 0 1 0 0,0 1 0 0 0,0-1-1 0 0,0 0 1 0 0,1 1 0 0 0,-1-1-1 0 0,0 0 1 0 0,0 1-1 0 0,0-1 1 0 0,0 1 0 0 0,1-1-1 0 0,-1 1 1 0 0,-1 0 0 0 0,-21 23 5569 0 0,14-12-4296 0 0,0-3-816 0 0,0 1-1 0 0,2 0 1 0 0,-1 0 0 0 0,1 0 0 0 0,0 1 0 0 0,1 0 0 0 0,1 1 0 0 0,0-1 0 0 0,0 1-1 0 0,1 0 1 0 0,-3 16 0 0 0,6-26 989 0 0,2 9-1009 0 0,2 33-88 0 0,-2-33 634 0 0,6 0-936 0 0,22 32-10 0 0,-26-40-129 0 0,-1 0 1 0 0,0 0-1 0 0,1-1 1 0 0,0 1-1 0 0,-1-1 0 0 0,1 1 1 0 0,0-1-1 0 0,0 0 1 0 0,0 0-1 0 0,1-1 0 0 0,-1 1 1 0 0,0-1-1 0 0,1 1 1 0 0,-1-1-1 0 0,1 0 1 0 0,-1 0-1 0 0,1 0 0 0 0,4-1 1 0 0,-2 1-2 0 0,1-1 0 0 0,-1-1 0 0 0,1 1-1 0 0,-1-1 1 0 0,0 0 0 0 0,1-1 0 0 0,9-3 0 0 0,-9 2-21 0 0,-1 1-1 0 0,1-2 0 0 0,-1 1 1 0 0,1-1-1 0 0,-1 0 0 0 0,-1 0 1 0 0,1-1-1 0 0,0 1 1 0 0,-1-1-1 0 0,0 0 0 0 0,7-10 1 0 0,-6 7 12 0 0,0-1 1 0 0,-1-1-1 0 0,0 1 0 0 0,-1 0 1 0 0,0-1-1 0 0,0 0 1 0 0,3-16-1 0 0,-4 14-5 0 0,-1 0 1 0 0,-1 0-1 0 0,1 0 0 0 0,-2-1 0 0 0,0 1 0 0 0,0 0 1 0 0,-1 0-1 0 0,-1 0 0 0 0,0 0 0 0 0,-1 0 0 0 0,0 0 1 0 0,-1 0-1 0 0,0 1 0 0 0,-8-17 0 0 0,9 24-15 0 0,1 0 0 0 0,-1 1 0 0 0,0-1 0 0 0,0 1 0 0 0,0-1 0 0 0,-1 1 0 0 0,1 0 0 0 0,-1 0 0 0 0,0 0 0 0 0,0 1 0 0 0,0-1 0 0 0,0 1 0 0 0,0 0 0 0 0,0 0 0 0 0,-1 1 0 0 0,1-1 0 0 0,-1 1 0 0 0,1 0 0 0 0,-1 0 0 0 0,1 0 0 0 0,-1 1 0 0 0,0 0 0 0 0,1 0 0 0 0,-1 0 0 0 0,-5 1 0 0 0,4-1 0 0 0,-1 2 0 0 0,1-1 0 0 0,-1 0 0 0 0,1 1 0 0 0,0 1 0 0 0,0-1 0 0 0,0 1 0 0 0,0 0 0 0 0,0 0 0 0 0,0 0 0 0 0,1 1 0 0 0,0 0 0 0 0,0 0 0 0 0,0 1 0 0 0,0-1 0 0 0,0 1 0 0 0,-5 7 0 0 0,9-9-21 0 0,-1 1-1 0 0,1-1 1 0 0,-1 0-1 0 0,1 0 1 0 0,0 1 0 0 0,0-1-1 0 0,0 0 1 0 0,1 1-1 0 0,-1-1 1 0 0,1 1-1 0 0,0-1 1 0 0,0 1 0 0 0,0 4-1 0 0,1-6-295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57 181 1375 0 0,'-5'18'-55'0'0,"-2"5"1282"0"0,-1 14 3303 0 0,-4 28-2417 0 0,12-61-1955 0 0,-5 16 1180 0 0,0 1 0 0 0,-9 24 0 0 0,29-80 4534 0 0,4-4-5273 0 0,12-42 1 0 0,26-112 1187 0 0,-55 200-1542 0 0,0 19-255 0 0,0-1 10 0 0,1-2 0 0 0,3 25 11 0 0,-4-36 8 0 0,-1 1 0 0 0,7 18 1 0 0,-5-17-8 0 0,0-2 267 0 0,1-1-199 0 0,11 35-49 0 0,-13-41-11 0 0,0 0 0 0 0,0-1 0 0 0,0 1 0 0 0,1-1 1 0 0,2 5-1 0 0,-4-8-15 0 0,0 0 0 0 0,0 0 1 0 0,0 0-1 0 0,0 0 1 0 0,-1 0-1 0 0,1 0 0 0 0,1 0 1 0 0,-1-1-1 0 0,0 1 0 0 0,0 0 1 0 0,0-1-1 0 0,0 1 0 0 0,0-1 1 0 0,1 1-1 0 0,1 0 0 0 0,-2-2 3 0 0,0 1-1 0 0,0 0 1 0 0,0 0-1 0 0,0-1 1 0 0,0 1-1 0 0,0-1 1 0 0,0 1-1 0 0,0-1 0 0 0,0 1 1 0 0,0-1-1 0 0,0 1 1 0 0,0-1-1 0 0,0 0 1 0 0,0 1-1 0 0,-1-1 0 0 0,1 0 1 0 0,0 0-1 0 0,0 0 1 0 0,-1 0-1 0 0,1 0 1 0 0,-1 0-1 0 0,1 0 1 0 0,-1 0-1 0 0,1 0 0 0 0,-1 0 1 0 0,1-1-1 0 0,10-30 235 0 0,-6 1-133 0 0,-1 0 0 0 0,-1 0 0 0 0,-2-41 0 0 0,2-32 79 0 0,-3 81-217 0 0,0 18 14 0 0,0 0 0 0 0,0 0 0 0 0,0 0 0 0 0,1-7 0 0 0,-1 12 5 0 0,0 0 0 0 0,0 0 0 0 0,0 0 0 0 0,1 0 0 0 0,-1 0 0 0 0,0-1 0 0 0,0 1 0 0 0,0 0 0 0 0,0 0 0 0 0,0 0 0 0 0,0 0 0 0 0,0 0 0 0 0,0 0 0 0 0,0 0 0 0 0,0 0 0 0 0,0 0 0 0 0,0 0 0 0 0,0 0 0 0 0,0 0 0 0 0,0-1 0 0 0,0 1 0 0 0,0 0 0 0 0,0 0 0 0 0,0 0 0 0 0,0 0 0 0 0,0 0 0 0 0,1 0 0 0 0,-1 0 0 0 0,0 0 0 0 0,0 0 1 0 0,0 0-1 0 0,0 0 0 0 0,0 0 0 0 0,0 0 0 0 0,0 0 0 0 0,0 0 0 0 0,0 0 0 0 0,0 0 0 0 0,1 0 0 0 0,-1 0 0 0 0,0 0 0 0 0,0 0 0 0 0,0 0 0 0 0,0 0 0 0 0,0 0 0 0 0,0 0 0 0 0,0 0 0 0 0,0 0 0 0 0,0 0 0 0 0,0 0 0 0 0,0 0 0 0 0,1 0 0 0 0,-1 0 0 0 0,0 1 0 0 0,3 1-513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53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1487 0 0,'5'-15'227'0'0,"0"-1"0"0"0,-1 1-1 0 0,-1-1 1 0 0,0 0 0 0 0,0-17-1 0 0,-3 27 660 0 0,0 7 199 0 0,1 12-421 0 0,2 2-601 0 0,-2 1 1 0 0,0 0-1 0 0,0-1 0 0 0,-2 1 0 0 0,-3 25 1 0 0,0 6 749 0 0,3-37-628 0 0,1 0-1 0 0,0 0 1 0 0,0 0-1 0 0,1 0 0 0 0,1-1 1 0 0,0 1-1 0 0,0 0 1 0 0,1-1-1 0 0,4 11 0 0 0,-10-27-185 0 0,0-1 0 0 0,0 1 0 0 0,1 0 0 0 0,0-1 0 0 0,1 1 0 0 0,-1-12 0 0 0,0-51-9 0 0,1 9 17 0 0,2 31 113 0 0,0 24 66 0 0,-1 1-1 0 0,1 0 1 0 0,-1-1 0 0 0,-1 1 0 0 0,0-9-1 0 0,1 14-173 0 0,0 0 0 0 0,0 0-1 0 0,0 0 1 0 0,0 0 0 0 0,0 0-1 0 0,0 0 1 0 0,-1 0 0 0 0,1 0-1 0 0,0 0 1 0 0,0 0-1 0 0,0 0 1 0 0,0 0 0 0 0,0 0-1 0 0,0 0 1 0 0,0 0 0 0 0,0 0-1 0 0,0 0 1 0 0,0 0 0 0 0,0 0-1 0 0,0 0 1 0 0,0 0 0 0 0,0 0-1 0 0,0 0 1 0 0,0 0 0 0 0,0 0-1 0 0,0 0 1 0 0,0 0-1 0 0,0 0 1 0 0,0 0 0 0 0,0 0-1 0 0,0 0 1 0 0,-1 0 0 0 0,1 0-1 0 0,0 0 1 0 0,0 0 0 0 0,0 0-1 0 0,0 0 1 0 0,0 0 0 0 0,0 0-1 0 0,0 0 1 0 0,0 0-1 0 0,0 0 1 0 0,0 0 0 0 0,0 0-1 0 0,0 0 1 0 0,-2 9 436 0 0,0 13-3590 0 0,2-14-124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139 125 8287 0 0,'-2'0'149'0'0,"1"-1"-1"0"0,-1 1 0 0 0,0-1 1 0 0,0 1-1 0 0,0 0 0 0 0,0 0 1 0 0,0 0-1 0 0,0 0 0 0 0,0 0 1 0 0,0 0-1 0 0,0 1 0 0 0,0-1 1 0 0,0 1-1 0 0,1-1 0 0 0,-1 1 1 0 0,-2 0-1 0 0,-26 15 1312 0 0,23-11-924 0 0,1 0-1 0 0,0 0 1 0 0,0 0 0 0 0,1 1 0 0 0,0 0 0 0 0,0 0 0 0 0,0 0 0 0 0,1 1 0 0 0,-1-1-1 0 0,2 1 1 0 0,-1 0 0 0 0,-3 10 0 0 0,6-14-448 0 0,0 0-1 0 0,0 0 1 0 0,0 0 0 0 0,0 1-1 0 0,0-1 1 0 0,1 0-1 0 0,-1 0 1 0 0,1 1 0 0 0,0-1-1 0 0,0 0 1 0 0,0 1 0 0 0,1-1-1 0 0,-1 0 1 0 0,1 0-1 0 0,0 1 1 0 0,-1-1 0 0 0,2 0-1 0 0,-1 0 1 0 0,0 0 0 0 0,1 0-1 0 0,-1 0 1 0 0,1 0 0 0 0,0-1-1 0 0,0 1 1 0 0,0 0-1 0 0,0-1 1 0 0,0 1 0 0 0,0-1-1 0 0,1 0 1 0 0,0 0 0 0 0,3 3-1 0 0,-1-3-53 0 0,1 1 1 0 0,-1-1-1 0 0,0 0 0 0 0,1-1 1 0 0,0 1-1 0 0,-1-1 0 0 0,1 0 0 0 0,0 0 1 0 0,-1-1-1 0 0,1 0 0 0 0,0 0 1 0 0,0 0-1 0 0,0-1 0 0 0,-1 1 0 0 0,1-2 1 0 0,0 1-1 0 0,-1 0 0 0 0,1-1 1 0 0,5-3-1 0 0,-3 2-20 0 0,0-1 0 0 0,0 0 0 0 0,-1 0 1 0 0,1 0-1 0 0,-1-1 0 0 0,0-1 0 0 0,0 1 0 0 0,-1-1 1 0 0,1 0-1 0 0,-1-1 0 0 0,10-13 0 0 0,-13 15-14 0 0,0-1 0 0 0,0 0 0 0 0,-1 0 0 0 0,1 0 0 0 0,-1 0 0 0 0,-1 0 0 0 0,1 0 0 0 0,-1 0 0 0 0,0-1 0 0 0,0 1 0 0 0,-1 0 0 0 0,0-1 0 0 0,0 1 0 0 0,0 0 0 0 0,-1-1 0 0 0,0 1 0 0 0,-1 0 0 0 0,1-1 0 0 0,-1 1 0 0 0,0 0 0 0 0,0 0 0 0 0,-4-6 0 0 0,1 4 0 0 0,1 0 0 0 0,-1 0 0 0 0,-1 1 0 0 0,1 0 0 0 0,-1 0 0 0 0,-1 0 0 0 0,1 1 0 0 0,-1-1 0 0 0,0 2 0 0 0,0-1 0 0 0,-1 1 0 0 0,0 0 0 0 0,0 1 0 0 0,-16-7 0 0 0,20 9 8 0 0,0 1 1 0 0,0-1-1 0 0,-1 1 0 0 0,1 0 0 0 0,-1 0 0 0 0,1 1 1 0 0,0 0-1 0 0,-1-1 0 0 0,1 1 0 0 0,-1 1 0 0 0,1-1 0 0 0,-1 1 1 0 0,1 0-1 0 0,0 0 0 0 0,-8 2 0 0 0,8 0-5 0 0,0-1 1 0 0,0 1-1 0 0,0 0 0 0 0,0 0 0 0 0,0 0 1 0 0,1 0-1 0 0,0 0 0 0 0,0 1 0 0 0,0 0 1 0 0,0 0-1 0 0,0 0 0 0 0,1 0 0 0 0,-1 0 1 0 0,1 0-1 0 0,0 0 0 0 0,1 1 0 0 0,-3 6 0 0 0,4 5-296 0 0,3 40-60 0 0,-2-42-6 0 0,5-1-2646 0 0,20 40 610 0 0,-12-29-3845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0 353 4543 0 0,'3'9'102'0'0,"8"21"2527"0"0,-11-29-2463 0 0,1 0 0 0 0,-1-1 1 0 0,1 1-1 0 0,-1 0 1 0 0,1 0-1 0 0,0 0 0 0 0,-1-1 1 0 0,1 1-1 0 0,0 0 0 0 0,0-1 1 0 0,0 1-1 0 0,-1 0 1 0 0,1-1-1 0 0,0 1 0 0 0,0-1 1 0 0,0 0-1 0 0,0 1 1 0 0,0-1-1 0 0,0 0 0 0 0,0 1 1 0 0,0-1-1 0 0,0 0 0 0 0,0 0 1 0 0,0 0-1 0 0,0 0 1 0 0,2 0-1 0 0,-1 0 20 0 0,-1-1-1 0 0,1 0 1 0 0,0 1-1 0 0,0-1 1 0 0,-1 0-1 0 0,1 0 1 0 0,0 0 0 0 0,-1 0-1 0 0,1 0 1 0 0,-1 0-1 0 0,1-1 1 0 0,-1 1 0 0 0,0 0-1 0 0,1-1 1 0 0,-1 1-1 0 0,0-1 1 0 0,0 1-1 0 0,1-3 1 0 0,16-35 1439 0 0,-14 29-1127 0 0,53-158 3934 0 0,-56 191-4176 0 0,1 0-256 0 0,10 45 0 0 0,-8-49 6 0 0,-2-11 9 0 0,-1-1 0 0 0,1 0 0 0 0,1 0 1 0 0,-1 0-1 0 0,1 0 0 0 0,0 0 0 0 0,5 6 0 0 0,-6-9 36 0 0,0 0 0 0 0,1-1-1 0 0,0 1 1 0 0,-1-1 0 0 0,1 0 0 0 0,0 1 0 0 0,1-1 0 0 0,-1-1-1 0 0,5 4 1 0 0,-7-5-40 0 0,0 0 0 0 0,0-1-1 0 0,1 1 1 0 0,-1-1 0 0 0,0 0-1 0 0,0 1 1 0 0,0-1 0 0 0,0 0-1 0 0,1 1 1 0 0,-1-1 0 0 0,0 0-1 0 0,0 0 1 0 0,0 0-1 0 0,1 0 1 0 0,-1 0 0 0 0,0-1-1 0 0,0 1 1 0 0,0 0 0 0 0,1-1-1 0 0,-1 1 1 0 0,0 0 0 0 0,0-1-1 0 0,0 1 1 0 0,0-1 0 0 0,0 0-1 0 0,0 1 1 0 0,0-1 0 0 0,0 0-1 0 0,0 0 1 0 0,0 1 0 0 0,0-1-1 0 0,0 0 1 0 0,-1 0-1 0 0,1 0 1 0 0,0 0 0 0 0,-1 0-1 0 0,2-2 1 0 0,2-5 66 0 0,0 0 0 0 0,0 0 0 0 0,0-1 0 0 0,-1 1 0 0 0,0-1 0 0 0,2-11 0 0 0,-1-3 125 0 0,2-30 1 0 0,2-185 432 0 0,-7 257-1842 0 0,1-9 571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10 260 9671 0 0,'-1'1'111'0'0,"1"1"0"0"0,-1 0 0 0 0,1-1-1 0 0,-1 1 1 0 0,1 0 0 0 0,0 0 0 0 0,-1-1 0 0 0,1 1-1 0 0,0 0 1 0 0,1 3 0 0 0,-1 2 166 0 0,0-6 629 0 0,-1 10-500 0 0,-4 74 2096 0 0,5-85-2439 0 0,0 0 1 0 0,0 0 0 0 0,0 0-1 0 0,0 0 1 0 0,0 0 0 0 0,0 0-1 0 0,0 0 1 0 0,0 0-1 0 0,0 0 1 0 0,0 1 0 0 0,0-1-1 0 0,0 0 1 0 0,0 0 0 0 0,0 0-1 0 0,0 0 1 0 0,0 0 0 0 0,0 0-1 0 0,0 0 1 0 0,0 0 0 0 0,0 0-1 0 0,0 0 1 0 0,0 0 0 0 0,0 0-1 0 0,0 1 1 0 0,0-1 0 0 0,0 0-1 0 0,0 0 1 0 0,0 0 0 0 0,0 0-1 0 0,0 0 1 0 0,0 0 0 0 0,0 0-1 0 0,0 0 1 0 0,1 0 0 0 0,-1 0-1 0 0,0 0 1 0 0,0 0-1 0 0,0 0 1 0 0,0 0 0 0 0,0 0-1 0 0,0 0 1 0 0,0 0 0 0 0,0 0-1 0 0,0 0 1 0 0,0 0 0 0 0,0 0-1 0 0,1 0 1 0 0,-1 0 0 0 0,0 0-1 0 0,0 0 1 0 0,0 0 0 0 0,0 0-1 0 0,0 0 1 0 0,0 0 0 0 0,0 0-1 0 0,0 0 1 0 0,0 0 0 0 0,0 0-1 0 0,0 0 1 0 0,6-5 583 0 0,4-9-884 0 0,-5 1 331 0 0,-1-1 1 0 0,-1 1 0 0 0,0-1-1 0 0,0 1 1 0 0,0-26 0 0 0,-7-70 430 0 0,0 23 626 0 0,4 84-1100 0 0,0 1 0 0 0,1-1 0 0 0,-1 0 0 0 0,0 1 1 0 0,0-1-1 0 0,1 0 0 0 0,-1 0 0 0 0,1 1 0 0 0,-1-1 0 0 0,1 1 1 0 0,0-1-1 0 0,0 1 0 0 0,0-1 0 0 0,0 1 0 0 0,0-1 0 0 0,0 1 0 0 0,0 0 1 0 0,2-2-1 0 0,0 1 9 0 0,-1 0 1 0 0,1 0 0 0 0,0 1-1 0 0,-1-1 1 0 0,1 1 0 0 0,0 0-1 0 0,0 0 1 0 0,0 0 0 0 0,5-1-1 0 0,4 0 39 0 0,0 1-1 0 0,1 1 1 0 0,-1-1-1 0 0,15 3 0 0 0,-15-1-72 0 0,-8 0-16 0 0,0 0 0 0 0,0 0 1 0 0,0-1-1 0 0,1 0 0 0 0,-1 0 1 0 0,0 0-1 0 0,0 0 0 0 0,0-1 1 0 0,1 0-1 0 0,4-1 0 0 0,-9 2-47 0 0,1 0 0 0 0,-1 0 0 0 0,0 0 0 0 0,1-1 0 0 0,-1 1 0 0 0,0 0 0 0 0,0 0 0 0 0,1 0 0 0 0,-1 0 0 0 0,0-1 0 0 0,0 1 0 0 0,1 0 0 0 0,-1 0 0 0 0,0-1 0 0 0,0 1 0 0 0,1 0 0 0 0,-1 0 0 0 0,0-1 0 0 0,0 1 0 0 0,0 0-1 0 0,0 0 1 0 0,0-1 0 0 0,1 1 0 0 0,-1 0 0 0 0,0-1 0 0 0,0 1 0 0 0,0 0 0 0 0,0-1 0 0 0,0 1 0 0 0,0 0 0 0 0,0-1 0 0 0,0 1 0 0 0,0 0 0 0 0,0-1 0 0 0,0 1 0 0 0,0 0 0 0 0,0-1 0 0 0,-1 1 0 0 0,1 0 0 0 0,0 0 0 0 0,0-1 0 0 0,0 1 0 0 0,0 0 0 0 0,0-1 0 0 0,-1 1 0 0 0,1 0 0 0 0,0 0 0 0 0,0-1 0 0 0,-1 1 0 0 0,1 0 0 0 0,0 0-1 0 0,0 0 1 0 0,-1-1 0 0 0,1 1 0 0 0,0 0 0 0 0,0 0 0 0 0,-1 0 0 0 0,1 0 0 0 0,-1-1 0 0 0,0 1-265 0 0,-1-1 1 0 0,1 0-1 0 0,-1 1 0 0 0,0-1 0 0 0,0 1 0 0 0,1-1 1 0 0,-1 1-1 0 0,0 0 0 0 0,-2 0 0 0 0,-12 4-3786 0 0,6-1-1368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1663 0 0,'-5'3'-66'0'0,"-23"16"808"0"0,26-18-369 0 0,1 1-1 0 0,-1-1 0 0 0,1 0 1 0 0,0 1-1 0 0,-1-1 0 0 0,1 1 1 0 0,0 0-1 0 0,0-1 0 0 0,0 1 1 0 0,0 0-1 0 0,0-1 1 0 0,1 1-1 0 0,-1 0 0 0 0,0 2 1 0 0,2 6 1561 0 0,5-4-15 0 0,4 3 3718 0 0,-4-5-5602 0 0,25 20 994 0 0,-28-22-835 0 0,1 0-1 0 0,-1-1 0 0 0,1 1 1 0 0,-1 0-1 0 0,1-1 0 0 0,0 0 1 0 0,0 0-1 0 0,-1 0 0 0 0,1-1 1 0 0,4 1-1 0 0,-4-1-127 0 0,-1 0 1 0 0,1 0-1 0 0,-1-1 1 0 0,0 0-1 0 0,1 0 0 0 0,-1 0 1 0 0,0 0-1 0 0,4-1 1 0 0,13-10-3221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16 145 7831 0 0,'-2'5'201'0'0,"1"-3"-156"0"0,0 0 0 0 0,1-1 0 0 0,-1 1 0 0 0,1 0 0 0 0,-1 0 0 0 0,1 0 0 0 0,0 0 1 0 0,0 0-1 0 0,0 0 0 0 0,0 0 0 0 0,0 0 0 0 0,0 0 0 0 0,1 0 0 0 0,0 3 0 0 0,0 13-86 0 0,2 25 71 0 0,-3-23 368 0 0,-5 21 192 0 0,1-25 400 0 0,1-13 2206 0 0,2-4-2946 0 0,1 0 0 0 0,0 1-1 0 0,-1-1 1 0 0,1 0 0 0 0,0 1 0 0 0,-1-1 0 0 0,1 0 0 0 0,0 1 0 0 0,0-1 0 0 0,0 0 0 0 0,0 0 0 0 0,0 1 0 0 0,0-1-1 0 0,0 0 1 0 0,0 0 0 0 0,0 0 0 0 0,19-128 478 0 0,-14 95-730 0 0,-4 16 7 0 0,1 0-1 0 0,1 0 1 0 0,1 1 0 0 0,10-29 0 0 0,-13 44 112 0 0,0 1 0 0 0,0-1 1 0 0,0 0-1 0 0,0 1 0 0 0,0-1 1 0 0,0 1-1 0 0,1-1 0 0 0,-1 1 1 0 0,1-1-1 0 0,-1 1 0 0 0,1 0 1 0 0,-1 0-1 0 0,1 0 0 0 0,0 0 1 0 0,-1 0-1 0 0,1 0 0 0 0,0 0 1 0 0,0 1-1 0 0,0-1 0 0 0,0 1 1 0 0,-1-1-1 0 0,4 1 0 0 0,4-1 268 0 0,0 0 0 0 0,0 1 1 0 0,16 2-1 0 0,1 0-407 0 0,-5-1-318 0 0,16-1 942 0 0,-14-7-8217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11055 0 0,'5'-2'468'0'0,"1"1"-1"0"0,-1 0 1 0 0,0 1-1 0 0,1-1 1 0 0,-1 1-1 0 0,0 0 1 0 0,1 0-1 0 0,-1 1 1 0 0,7 1-1 0 0,9 0 410 0 0,15-2 251 0 0,58-7-1 0 0,-87 6-1470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77 159 455 0 0,'-1'-1'381'0'0,"0"-1"0"0"0,0 1 0 0 0,0 0 0 0 0,-1 0 0 0 0,1 0 0 0 0,0 1 0 0 0,-1-1 0 0 0,1 0-1 0 0,0 0 1 0 0,-1 1 0 0 0,1-1 0 0 0,-1 1 0 0 0,1-1 0 0 0,-3 0 0 0 0,3 1-154 0 0,1 1-1 0 0,-1-1 1 0 0,0 0 0 0 0,0 0 0 0 0,0 0 0 0 0,0 1-1 0 0,0-1 1 0 0,1 0 0 0 0,-1 1 0 0 0,0-1 0 0 0,0 1 0 0 0,0-1-1 0 0,1 1 1 0 0,-1-1 0 0 0,0 1 0 0 0,1 0 0 0 0,-1-1-1 0 0,1 1 1 0 0,-1 0 0 0 0,1-1 0 0 0,-1 1 0 0 0,1 0 0 0 0,-1 0-1 0 0,1 0 1 0 0,-2 2 1823 0 0,1 7-1612 0 0,-1 2-211 0 0,-1 8-49 0 0,2 1 3812 0 0,8-13-3379 0 0,25 28-17 0 0,-29-34-519 0 0,-1 1 0 0 0,1-1 0 0 0,0-1 0 0 0,0 1 0 0 0,0 0 0 0 0,0-1-1 0 0,0 1 1 0 0,0-1 0 0 0,0 0 0 0 0,0 0 0 0 0,0 0 0 0 0,1 0 0 0 0,-1-1 0 0 0,0 1 0 0 0,1-1-1 0 0,-1 0 1 0 0,0 0 0 0 0,1 0 0 0 0,-1-1 0 0 0,0 1 0 0 0,1-1 0 0 0,5-1 0 0 0,-2 0 21 0 0,0 1-87 0 0,-1 0 0 0 0,1-1 0 0 0,-1 0 0 0 0,0-1 0 0 0,1 1-1 0 0,-1-1 1 0 0,-1-1 0 0 0,1 1 0 0 0,0-1 0 0 0,-1 0 0 0 0,0 0 0 0 0,0 0 0 0 0,0-1 0 0 0,0 0 0 0 0,-1 0 0 0 0,0 0 0 0 0,0 0 0 0 0,0-1 0 0 0,0 1 0 0 0,-1-1 0 0 0,0 0 0 0 0,0 0 0 0 0,2-8-1 0 0,-4 8-8 0 0,1 1-1 0 0,-1-1 1 0 0,0 0-1 0 0,0 0 0 0 0,0 0 1 0 0,-1 0-1 0 0,0 0 0 0 0,0 0 1 0 0,-1 0-1 0 0,0 1 0 0 0,0-1 1 0 0,0 0-1 0 0,0 0 1 0 0,-1 1-1 0 0,0-1 0 0 0,0 0 1 0 0,-1 1-1 0 0,0 0 0 0 0,0 0 1 0 0,0 0-1 0 0,0 0 0 0 0,-1 0 1 0 0,0 0-1 0 0,0 1 0 0 0,0 0 1 0 0,-5-4-1 0 0,4 4 36 0 0,0 1 1 0 0,-1-1-1 0 0,1 1 0 0 0,-1 1 0 0 0,0-1 0 0 0,0 1 1 0 0,0 0-1 0 0,0 1 0 0 0,0-1 0 0 0,0 1 0 0 0,0 0 1 0 0,0 1-1 0 0,0-1 0 0 0,-1 1 0 0 0,1 0 0 0 0,-10 2 1 0 0,9-1-13 0 0,0 0 0 0 0,0 1 0 0 0,0 0 0 0 0,0 0 0 0 0,1 1 0 0 0,-1 0 0 0 0,1 0 0 0 0,-1 0 0 0 0,1 1 0 0 0,0-1 0 0 0,0 2 0 0 0,1-1 0 0 0,-1 1 0 0 0,-5 6 0 0 0,4-2-38 0 0,6-8-59 0 0,-1 9-21 0 0,-5 30-1 0 0,5-30-88 0 0,7 0-2637 0 0,14 29-2078 0 0,-14-29-1437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6 251 9671 0 0,'-2'-1'650'0'0,"2"1"-647"0"0,0 0 1 0 0,0 0 0 0 0,0 0 0 0 0,0 0-1 0 0,0 0 1 0 0,0 0 0 0 0,0 0-1 0 0,0 0 1 0 0,0 0 0 0 0,-1 0 0 0 0,1 0-1 0 0,0-1 1 0 0,0 1 0 0 0,0 0-1 0 0,0 0 1 0 0,0 0 0 0 0,0 0 0 0 0,0 0-1 0 0,0 0 1 0 0,-1 0 0 0 0,1 0-1 0 0,0 0 1 0 0,0 0 0 0 0,0 0-1 0 0,0 0 1 0 0,0 0 0 0 0,0 0 0 0 0,0 0-1 0 0,0 0 1 0 0,-1 0 0 0 0,1 0-1 0 0,0 0 1 0 0,0 0 0 0 0,0 0 0 0 0,0 0-1 0 0,0 0 1 0 0,0 1 0 0 0,0-1-1 0 0,0 0 1 0 0,0 0 0 0 0,-1 0 0 0 0,1 0-1 0 0,0 0 1 0 0,0 0 0 0 0,0 0-1 0 0,2 19 2436 0 0,8 27-2916 0 0,-7-35-47 0 0,0 0-2111 0 0,10 35 2954 0 0,-13-45-129 0 0,0-1 1 0 0,1 1-1 0 0,-1 0 1 0 0,0-1 0 0 0,0 1-1 0 0,0-1 1 0 0,1 1-1 0 0,-1 0 1 0 0,0-1 0 0 0,1 1-1 0 0,-1-1 1 0 0,1 1-1 0 0,-1-1 1 0 0,0 1 0 0 0,1-1-1 0 0,-1 1 1 0 0,1-1-1 0 0,0 1 1 0 0,0-1-80 0 0,-1 0-1 0 0,0 0 1 0 0,1 0-1 0 0,-1 0 1 0 0,0 0 0 0 0,1 0-1 0 0,-1 0 1 0 0,1 0 0 0 0,-1 0-1 0 0,0 0 1 0 0,1 0 0 0 0,-1 0-1 0 0,0-1 1 0 0,0 1 0 0 0,1 0-1 0 0,-1 0 1 0 0,0 0 0 0 0,1-1-1 0 0,-1 1 1 0 0,0 0-1 0 0,0 0 1 0 0,1-1 0 0 0,-1 1-1 0 0,11-19 2329 0 0,-10 18-2401 0 0,2-7 22 0 0,0 1-1 0 0,-1 0 1 0 0,0-1 0 0 0,0 0 0 0 0,-1 1 0 0 0,0-1-1 0 0,1-15 1 0 0,-7-58-1084 0 0,3 56 971 0 0,-11-60-147 0 0,2 21 212 0 0,11 63 63 0 0,0 0-1 0 0,0 0 0 0 0,0 0 1 0 0,0 0-1 0 0,0 0 1 0 0,0 0-1 0 0,0 0 1 0 0,0 0-1 0 0,1 0 0 0 0,-1 0 1 0 0,0 0-1 0 0,1 0 1 0 0,-1 0-1 0 0,1 0 0 0 0,-1 1 1 0 0,1-1-1 0 0,-1 0 1 0 0,1 0-1 0 0,0 0 1 0 0,-1 1-1 0 0,1-1 0 0 0,1 0 1 0 0,0-1 108 0 0,1 0 0 0 0,-1 1 0 0 0,1-1 1 0 0,-1 1-1 0 0,1 0 0 0 0,0 0 0 0 0,4-1 0 0 0,4 0 175 0 0,-1 0 0 0 0,0 1 0 0 0,15 0 0 0 0,4 1-335 0 0,-1 2-1 0 0,1 0 0 0 0,40 10 1 0 0,-59-7-1526 0 0,-8-4 223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 14743 0 0,'0'-1'57'0'0,"1"0"-1"0"0,-1 1 0 0 0,0-1 0 0 0,1 0 1 0 0,-1 1-1 0 0,1-1 0 0 0,0 1 0 0 0,-1-1 1 0 0,1 1-1 0 0,-1-1 0 0 0,1 1 0 0 0,0-1 1 0 0,0 1-1 0 0,-1-1 0 0 0,1 1 0 0 0,0 0 1 0 0,0-1-1 0 0,-1 1 0 0 0,1 0 0 0 0,0 0 1 0 0,0 0-1 0 0,-1 0 0 0 0,1 0 0 0 0,0-1 1 0 0,0 1-1 0 0,0 1 0 0 0,0-1 1 0 0,-1 0-1 0 0,1 0 0 0 0,0 0 0 0 0,0 0 1 0 0,-1 0-1 0 0,2 1 0 0 0,6 0 370 0 0,39 6 432 0 0,-21-2-578 0 0,0-2 1 0 0,1-1-1 0 0,-1 0 0 0 0,52-5 1 0 0,-63 3-481 0 0,-13 1-559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1 202 5983 0 0,'0'9'3304'0'0,"3"4"-3081"0"0,8 38-214 0 0,0 8-203 0 0,-10-45 138 0 0,1-1 4290 0 0,10-14-3866 0 0,-10 0-400 0 0,-1-1 0 0 0,0 0 0 0 0,0-1 0 0 0,0 1 0 0 0,0 0-1 0 0,0 0 1 0 0,0 0 0 0 0,0-1 0 0 0,-1 1 0 0 0,1 0 0 0 0,-1-1 0 0 0,0 1-1 0 0,0-4 1 0 0,1 0-127 0 0,1-12-322 0 0,-1 0-1 0 0,-1 0 1 0 0,-1 0-1 0 0,-1 0 1 0 0,-5-25 0 0 0,4 23 1103 0 0,0-1 0 0 0,1 0 0 0 0,1-31 0 0 0,1 49-363 0 0,1 0 0 0 0,-1 0-1 0 0,1 0 1 0 0,-1 0 0 0 0,1 0 0 0 0,0 0 0 0 0,0 0 0 0 0,1 0-1 0 0,-1 0 1 0 0,0 1 0 0 0,1-1 0 0 0,0 0 0 0 0,-1 1 0 0 0,1-1-1 0 0,0 1 1 0 0,5-4 0 0 0,-3 3 61 0 0,-1 1 1 0 0,1-1-1 0 0,0 1 0 0 0,0 0 1 0 0,0 1-1 0 0,0-1 0 0 0,0 1 0 0 0,0 0 1 0 0,0 0-1 0 0,9-1 0 0 0,5 1 118 0 0,0 1-1 0 0,0 1 1 0 0,0 0-1 0 0,28 7 1 0 0,-40-7-572 0 0,0 0-5 0 0,-1 0-1 0 0,1 0 0 0 0,0 0 1 0 0,1-1-1 0 0,-1 0 0 0 0,0 0 1 0 0,0-1-1 0 0,0 0 0 0 0,0 0 1 0 0,8-2-1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21.30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13 0 0,'0'-12'0'0,"0"606"0"0,0-559 0 0,0 96 0 0,0 230 0 0,0-328 0 0,0 38 0 0,0 15 0 0,0 5 0 0,0 2 0 0,0 1 0 0,0-6 0 0,0 2 0 0,0 6 0 0,0 2 0 0,0-14 0 0,0 0 0 0,0 1 0 0,0-2 0 0,0 0 0 0,0 0 0 0,0 3 0 0,0 0 0 0,0-3 0 0,0-6 0 0,0-1 0 0,0 15 0 0,0 1 0 0,0-1 0 0,0-20 0 0,0-5 0 0,0 0 0 0,0 3 0 0,0 3 0 0,0 4 0 0,0 6 0 0,0 2 0 0,0-4 0 0,0-4 0 0,0-2 0 0,0-1 0 0,0 1 0 0,0 1 0 0,0-3 0 0,0-1 0 0,0 11 0 0,0 0 0 0,0-13 0 0,0 2 0 0,0 10 0 0,0 11 0 0,0 0 0 0,0-5 0 0,0-4 0 0,0-4 0 0,0-1 0 0,0 1 0 0,0-3 0 0,0-6 0 0,0-6 0 0,0 0 0 0,0 1 0 0,0 5 0 0,0 3 0 0,0 4 0 0,0 1 0 0,0-1 0 0,0-2 0 0,0 2 0 0,0 2 0 0,0 4 0 0,0-2 0 0,0-7 0 0,0-8 0 0,0-9 0 0,0-6 0 0,0-2 0 0,0-1 0 0,0 4 0 0,0 4 0 0,0 4 0 0,0 2 0 0,0 1 0 0,0 10 0 0,0-5 0 0,0-7 0 0,0-4 0 0,0-1 0 0,0-10 0 0,0-3 0 0,0 0 0 0,0 2 0 0,0-1 0 0,0-1 0 0,0 2 0 0,0 10 0 0,0 1 0 0,0 2 0 0,0-4 0 0,0 30 0 0,0 191 0 0,0 145 0 0,0 3 0 0,0-438 0 0,0 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9215 0 0,'41'-1'7934'0'0,"137"-3"-3668"0"0,-165 3-4145 0 0,0 1 0 0 0,0 0 1 0 0,0 1-1 0 0,0 1 0 0 0,13 3 0 0 0,-22-3-1721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0,'0'3315'0'0,"0"-3243"0"0,0-50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0 336 10135 0 0,'11'-9'2982'0'0,"1"0"0"0"0,17-11 0 0 0,-13 10-1570 0 0,27-23 1 0 0,-23 13-1184 0 0,0-1 0 0 0,-2-1 1 0 0,0-1-1 0 0,-2-1 0 0 0,-1 0 1 0 0,22-47-1 0 0,-35 68-204 0 0,-1-1 0 0 0,0 0 0 0 0,0 0 0 0 0,-1 0 0 0 0,1 0-1 0 0,-1 0 1 0 0,1-4 0 0 0,-1 7-17 0 0,0 0 1 0 0,0 1-1 0 0,0-1 0 0 0,-1 0 0 0 0,1 1 1 0 0,0-1-1 0 0,0 0 0 0 0,0 0 0 0 0,0 1 1 0 0,-1-1-1 0 0,1 0 0 0 0,0 1 0 0 0,-1-1 0 0 0,1 1 1 0 0,-1-1-1 0 0,1 0 0 0 0,0 1 0 0 0,-2-1 1 0 0,2 0-3 0 0,-1 1 1 0 0,0 0 0 0 0,1 0 0 0 0,-1 0-1 0 0,1 0 1 0 0,-1 0 0 0 0,0 0 0 0 0,1 0-1 0 0,-1 0 1 0 0,0 0 0 0 0,1 0-1 0 0,-1 0 1 0 0,0 0 0 0 0,1 0 0 0 0,-1 0-1 0 0,0 1 1 0 0,1-1 0 0 0,-1 0 0 0 0,1 0-1 0 0,-1 1 1 0 0,1-1 0 0 0,-1 1 0 0 0,0-1-1 0 0,0 1 1 0 0,-1 1-3 0 0,0 0 0 0 0,-1 0 1 0 0,1 0-1 0 0,0 1 0 0 0,0-1 0 0 0,1 1 0 0 0,-1-1 1 0 0,0 1-1 0 0,1-1 0 0 0,0 1 0 0 0,-2 3 0 0 0,-10 34 33 0 0,10-27-48 0 0,-3 10 70 0 0,1 0 0 0 0,1 0 0 0 0,1 0 0 0 0,2 0 0 0 0,0 0 0 0 0,1 1 0 0 0,5 36 0 0 0,-5-59-59 0 0,2 15 0 0 0,1 33 0 0 0,-3-45 0 0 0,0-1 0 0 0,0 1 0 0 0,-1 0 0 0 0,1 0 0 0 0,-1-1 0 0 0,0 1 0 0 0,0 0 0 0 0,0-1 0 0 0,-1 1 0 0 0,1-1 0 0 0,-1 1 0 0 0,0-1 0 0 0,0 0 0 0 0,-4 6 0 0 0,5-8 0 0 0,-1 0 0 0 0,1 0 0 0 0,0-1 0 0 0,-1 1 0 0 0,1 0 0 0 0,-1 0 0 0 0,1-1 0 0 0,-1 1 0 0 0,0-1 0 0 0,1 1 0 0 0,-1-1 0 0 0,1 0 0 0 0,-1 1 0 0 0,0-1 0 0 0,1 0 0 0 0,-1 0 0 0 0,0 0 0 0 0,1 0 0 0 0,-1-1 0 0 0,0 1 0 0 0,-1-1 0 0 0,1 1 0 0 0,0-1 0 0 0,-1 1 0 0 0,1 0 0 0 0,0 0 0 0 0,0 0 0 0 0,0 0 0 0 0,0 0 0 0 0,0 0 0 0 0,0 1 0 0 0,0-1 0 0 0,0 1 0 0 0,-3 0 0 0 0,5-1 0 0 0,-1 0 0 0 0,1 0 0 0 0,-1 1 0 0 0,0-1 0 0 0,1 0 0 0 0,-1 0 0 0 0,1 0 0 0 0,-1 1 0 0 0,1-1 0 0 0,-1 0 0 0 0,1 0 0 0 0,-1 1 0 0 0,1-1 0 0 0,0 1 0 0 0,-1-1 0 0 0,1 0 0 0 0,-1 1 0 0 0,1-1 0 0 0,0 1 0 0 0,-1-1 0 0 0,1 1 0 0 0,0-1 0 0 0,0 1 0 0 0,-1 0 0 0 0,14 1 0 0 0,24-7 0 0 0,89-20 381 0 0,-114 26-1599 0 0,-9 2 295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1 432 10135 0 0,'0'-1'152'0'0,"0"0"0"0"0,0-1 0 0 0,0 1 0 0 0,0 0 0 0 0,0-1 0 0 0,0 1 0 0 0,0 0 0 0 0,1-1 0 0 0,-1 1 0 0 0,0 0 0 0 0,1 0 0 0 0,-1-1 0 0 0,1 1 0 0 0,0 0 0 0 0,-1 0 0 0 0,1 0 0 0 0,0 0 0 0 0,1-2 0 0 0,21-21 3127 0 0,-8 9-2126 0 0,59-80 3311 0 0,-54 66-4177 0 0,-2-1 0 0 0,-1 0-1 0 0,15-36 1 0 0,-21 41-204 0 0,-6 16-10 0 0,-1 0 0 0 0,0 0 1 0 0,-1-1-1 0 0,0 0 0 0 0,0 0 1 0 0,-1 0-1 0 0,2-15 0 0 0,-19 45 231 0 0,6 3-286 0 0,2 1-1 0 0,1 1 1 0 0,-4 24-1 0 0,-4 78-27 0 0,12-108 14 0 0,0 89-4 0 0,2-63 0 0 0,0-42 0 0 0,0-1 0 0 0,0 1 0 0 0,0 0 0 0 0,0-1 0 0 0,-1 1 0 0 0,0-1 0 0 0,0 4 0 0 0,0-5 0 0 0,1-1 0 0 0,0 1 0 0 0,-1 0 0 0 0,1-1 0 0 0,0 1 0 0 0,-1-1 0 0 0,1 1 0 0 0,-1-1 0 0 0,1 1 0 0 0,-1-1 0 0 0,1 1 0 0 0,-1-1 0 0 0,1 1 0 0 0,-1-1 0 0 0,0 0 0 0 0,1 1 0 0 0,-1-1 0 0 0,0 0 0 0 0,1 0 0 0 0,-1 1 0 0 0,1-1 0 0 0,-1 0 0 0 0,0 0 0 0 0,1 0 0 0 0,-1 0 0 0 0,0 0 0 0 0,0 0 0 0 0,1 0 0 0 0,-1 0 0 0 0,0 0 0 0 0,0 0 0 0 0,-41-1 0 0 0,49 1-5 0 0,72-3 594 0 0,-39-2-100 0 0,-10 0-393 0 0,37 0 0 0 0,-55 7-320 0 0,-4 3-6654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1 386 4143 0 0,'1'1'2413'0'0,"7"-2"-614"0"0,7-4 547 0 0,89-52 5962 0 0,-90 48-7875 0 0,-1 0 0 0 0,0-1 1 0 0,0-1-1 0 0,-1 0 0 0 0,13-17 1 0 0,-7 6-100 0 0,-1-1 0 0 0,19-34 1 0 0,-30 46-318 0 0,-1-1 0 0 0,0 0 1 0 0,0 0-1 0 0,-1 0 1 0 0,-1 0-1 0 0,0-1 1 0 0,2-20-1 0 0,-5 31-9 0 0,0 1 1 0 0,0-1-1 0 0,0 1 0 0 0,0-1 1 0 0,0 1-1 0 0,0-1 0 0 0,-1 0 0 0 0,1 1 1 0 0,-1-1-1 0 0,1 1 0 0 0,-1 0 1 0 0,1-1-1 0 0,-1 1 0 0 0,-1-2 0 0 0,2 3-3 0 0,0-1-1 0 0,0 1 1 0 0,0 0-1 0 0,0 0 1 0 0,0 0-1 0 0,-1 0 0 0 0,1 0 1 0 0,0 0-1 0 0,0 0 1 0 0,0-1-1 0 0,0 1 1 0 0,-1 0-1 0 0,1 0 1 0 0,0 0-1 0 0,0 0 0 0 0,0 0 1 0 0,-1 0-1 0 0,1 0 1 0 0,0 0-1 0 0,0 0 1 0 0,0 0-1 0 0,-1 0 0 0 0,1 0 1 0 0,0 0-1 0 0,0 0 1 0 0,0 0-1 0 0,0 0 1 0 0,-1 0-1 0 0,1 0 1 0 0,0 0-1 0 0,0 0 0 0 0,0 1 1 0 0,-1-1-1 0 0,1 0 1 0 0,0 0-1 0 0,-7 13 93 0 0,-2 9-86 0 0,2 1 0 0 0,0 1-1 0 0,2-1 1 0 0,1 1 0 0 0,0 0-1 0 0,1 32 1 0 0,3-13-11 0 0,9 68 0 0 0,-9-107 0 0 0,1-1 0 0 0,-1 1 0 0 0,0 0 0 0 0,1 0 0 0 0,-2-1 0 0 0,1 1 0 0 0,-1 6 0 0 0,0-9 0 0 0,1 0 0 0 0,0 0 0 0 0,-1 0 0 0 0,1-1 0 0 0,-1 1 0 0 0,1 0 0 0 0,-1 0 0 0 0,1-1 0 0 0,-1 1 0 0 0,1 0 0 0 0,-1-1 0 0 0,0 1 0 0 0,1 0 0 0 0,-1-1 0 0 0,0 1 0 0 0,0-1 0 0 0,1 1 0 0 0,-1-1 0 0 0,0 0 0 0 0,0 1 0 0 0,0-1 0 0 0,0 0 0 0 0,1 1 0 0 0,-1-1 0 0 0,0 0 0 0 0,0 0 0 0 0,0 0 0 0 0,0 0 0 0 0,0 0 0 0 0,0 0 0 0 0,0 0 0 0 0,0 0 0 0 0,1 0 0 0 0,-1-1 0 0 0,-1 1 0 0 0,-24-8 0 0 0,23 6 0 0 0,-1 1 0 0 0,1-1 0 0 0,-1 1 0 0 0,1 0 0 0 0,-1 0 0 0 0,-6 0 0 0 0,10 1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0,0 0 0 0 0,1 0 0 0 0,-1 1 0 0 0,0-1 0 0 0,0 0 0 0 0,0 0 0 0 0,0 0 0 0 0,0 0 0 0 0,0 0 0 0 0,-1 0 0 0 0,1 0 0 0 0,0 0 0 0 0,0 0 0 0 0,0 0 0 0 0,0 0 0 0 0,0 0 0 0 0,0 1 0 0 0,0-1 0 0 0,0 0 0 0 0,0 0 0 0 0,0 0 0 0 0,0 0 0 0 0,0 0 0 0 0,0 0 0 0 0,0 0 0 0 0,0 0 0 0 0,6 3 0 0 0,29 5 0 0 0,-21-5 0 0 0,0 0 0 0 0,-1-1 0 0 0,18 0 0 0 0,18-8-108 0 0,-28 3-11 0 0,-15 2-118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10 356 2759 0 0,'0'-2'420'0'0,"0"1"-1"0"0,0 0 0 0 0,0 0 0 0 0,0-1 0 0 0,0 1 1 0 0,1 0-1 0 0,-1 0 0 0 0,0-1 0 0 0,0 1 1 0 0,1 0-1 0 0,-1 0 0 0 0,1 0 0 0 0,-1-1 0 0 0,1 1 1 0 0,0 0-1 0 0,-1 0 0 0 0,1 0 0 0 0,1-1 0 0 0,20-26 4333 0 0,-14 18-3505 0 0,9-13 829 0 0,28-48-1 0 0,-33 48-1736 0 0,-2 1 1 0 0,-1-1-1 0 0,0-1 1 0 0,9-43-1 0 0,-18 65-333 0 0,1-1-1 0 0,-1 1 1 0 0,0 0-1 0 0,0-1 0 0 0,0 1 1 0 0,0-1-1 0 0,0 1 1 0 0,0 0-1 0 0,-1-1 1 0 0,1 1-1 0 0,-1 0 1 0 0,0-3-1 0 0,1 4-3 0 0,-1 1 0 0 0,1-1-1 0 0,0 1 1 0 0,-1-1 0 0 0,1 1 0 0 0,0-1-1 0 0,-1 1 1 0 0,1 0 0 0 0,-1-1 0 0 0,1 1 0 0 0,-1-1-1 0 0,1 1 1 0 0,-1 0 0 0 0,1 0 0 0 0,-1-1-1 0 0,1 1 1 0 0,-1 0 0 0 0,1 0 0 0 0,-1-1-1 0 0,0 1 1 0 0,0 0-1 0 0,-1 0 1 0 0,1 0-1 0 0,0 0 0 0 0,-1 0 0 0 0,1 1 1 0 0,0-1-1 0 0,0 0 0 0 0,-1 1 0 0 0,1-1 0 0 0,0 1 1 0 0,0-1-1 0 0,-2 2 0 0 0,-2 1-1 0 0,2 0 0 0 0,-1 0-1 0 0,0 0 1 0 0,1 1 0 0 0,-1 0-1 0 0,1-1 1 0 0,0 1 0 0 0,0 0 0 0 0,0 1-1 0 0,1-1 1 0 0,0 0 0 0 0,0 1-1 0 0,0-1 1 0 0,-2 8 0 0 0,-2 8 10 0 0,-7 40 0 0 0,13-58-9 0 0,-1 8 20 0 0,0 0-1 0 0,0-1 0 0 0,1 1 0 0 0,1 0 0 0 0,0 0 0 0 0,2 10 0 0 0,17 56 226 0 0,-14-56-195 0 0,0 1 0 0 0,-1-1 0 0 0,2 25 0 0 0,-6-41-51 0 0,-1 0 0 0 0,0 0 0 0 0,0 0 0 0 0,0 0 0 0 0,-1 0 0 0 0,1 0 0 0 0,-3 7 0 0 0,2-9 0 0 0,1-1 0 0 0,-1 0 0 0 0,0 1 0 0 0,1-1 0 0 0,-1 0 0 0 0,0 0 0 0 0,0 0 0 0 0,0 1 0 0 0,0-1 0 0 0,0 0 0 0 0,-1-1 0 0 0,1 1 0 0 0,0 0 0 0 0,0 0 0 0 0,0 0 0 0 0,-1-1 0 0 0,1 1 0 0 0,-1 0 0 0 0,1-1 0 0 0,0 1 0 0 0,-1-1 0 0 0,1 0 0 0 0,-1 0 0 0 0,-1 1 0 0 0,-23 2 0 0 0,-33 2 0 0 0,62-6 0 0 0,0 0 0 0 0,0 1 0 0 0,0-1 0 0 0,-1 0 0 0 0,1 0 0 0 0,5-3 0 0 0,12-4 0 0 0,225-55 776 0 0,-240 61-674 0 0,-3 1-815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34.20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2 1 0 0,'-1'0'0'0,"19"0"0"0,1921 0 0 0,-644 0 0 0,-1291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6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438 290 2759 0 0,'2'-9'444'0'0,"2"-2"113"0"0,-2 0 0 0 0,0 0 0 0 0,0 1 1 0 0,-1-1-1 0 0,0-14 0 0 0,-1 22-436 0 0,0 0 0 0 0,-1 0 0 0 0,1 0 0 0 0,-1 0-1 0 0,0 0 1 0 0,0 1 0 0 0,0-1 0 0 0,0 0 0 0 0,0 1-1 0 0,-1-1 1 0 0,1 0 0 0 0,-1 1 0 0 0,0 0 0 0 0,1-1-1 0 0,-1 1 1 0 0,0 0 0 0 0,0 0 0 0 0,-1 0 0 0 0,1 0-1 0 0,0 1 1 0 0,-1-1 0 0 0,1 0 0 0 0,-1 1 0 0 0,1 0 0 0 0,-4-2-1 0 0,1 2-14 0 0,-1-1-1 0 0,1 1 0 0 0,-1 0 0 0 0,0 0 0 0 0,1 0 1 0 0,-1 1-1 0 0,0 0 0 0 0,0 0 0 0 0,1 1 0 0 0,-1-1 1 0 0,0 1-1 0 0,1 0 0 0 0,-1 1 0 0 0,1-1 0 0 0,-1 1 1 0 0,1 0-1 0 0,0 1 0 0 0,0-1 0 0 0,-8 6 0 0 0,1 0 168 0 0,0 0 1 0 0,1 1-1 0 0,0 0 0 0 0,0 0 0 0 0,1 2 0 0 0,-16 19 0 0 0,2 10-273 0 0,12-15 0 0 0,0 8 11 0 0,9-25 68 0 0,0 4 115 0 0,-9 36 44 0 0,9-36 8 0 0,2-1-16 0 0,-3 48 156 0 0,4-53-364 0 0,0 0 0 0 0,1 0-1 0 0,-1 0 1 0 0,4 11 0 0 0,-3-12 6 0 0,0 1 0 0 0,0 0 0 0 0,0 0 0 0 0,-1 11 1 0 0,7-7 41 0 0,21 30 2 0 0,-27-38-36 0 0,1 0-1 0 0,0 0 0 0 0,0 0 0 0 0,0-1 1 0 0,1 1-1 0 0,-1 0 0 0 0,0-1 0 0 0,1 0 1 0 0,-1 1-1 0 0,1-1 0 0 0,-1 0 0 0 0,1 0 1 0 0,0 0-1 0 0,-1-1 0 0 0,1 1 0 0 0,0-1 1 0 0,-1 0-1 0 0,1 1 0 0 0,0-1 0 0 0,0 0 1 0 0,0 0-1 0 0,-1-1 0 0 0,1 1 0 0 0,3-1 1 0 0,-2 0 82 0 0,4 0-10 0 0,1-1 0 0 0,-1 0 0 0 0,0 0 0 0 0,0-1 0 0 0,0 0 1 0 0,0-1-1 0 0,0 1 0 0 0,-1-2 0 0 0,0 1 0 0 0,1-1 0 0 0,-2 0 0 0 0,1 0 0 0 0,-1-1 0 0 0,1 0 0 0 0,-1 0 0 0 0,-1 0 0 0 0,0-1 0 0 0,0 0 0 0 0,6-10 0 0 0,-2 2-45 0 0,-2 0 0 0 0,0 0 0 0 0,0-1 0 0 0,-2 0-1 0 0,0 0 1 0 0,0 0 0 0 0,-2-1 0 0 0,3-30 0 0 0,-5 33 51 0 0,-1 0 1 0 0,0 0 0 0 0,-2 0-1 0 0,1 1 1 0 0,-1-1-1 0 0,-1 0 1 0 0,-1 1-1 0 0,0-1 1 0 0,-11-23 0 0 0,13 33-88 0 0,0-1 0 0 0,0 1-1 0 0,-1 0 1 0 0,0 0 0 0 0,0 0 0 0 0,0 0 0 0 0,0 0 0 0 0,-1 1 0 0 0,1-1 0 0 0,-1 1 0 0 0,0 0 0 0 0,0 0 0 0 0,0 0 0 0 0,-1 1 0 0 0,1-1 0 0 0,0 1 0 0 0,-1 0 0 0 0,0 0 0 0 0,1 1 0 0 0,-1 0 0 0 0,0-1 0 0 0,0 1 0 0 0,0 1 0 0 0,0-1-1 0 0,0 1 1 0 0,0 0 0 0 0,0 0 0 0 0,0 0 0 0 0,0 1 0 0 0,-8 2 0 0 0,2 0-26 0 0,-1 0 0 0 0,1 1-1 0 0,0 1 1 0 0,0 0 0 0 0,0 0-1 0 0,1 1 1 0 0,0 0 0 0 0,0 1-1 0 0,0 0 1 0 0,1 1 0 0 0,0 0-1 0 0,1 0 1 0 0,0 1 0 0 0,0 0-1 0 0,0 1 1 0 0,2-1 0 0 0,-13 22-1 0 0,9-5 0 0 0,7-18 0 0 0,0 0 0 0 0,1 1 0 0 0,1-1 0 0 0,-2 10 0 0 0,3-11 0 0 0,0 0 0 0 0,0-1 0 0 0,1 1 0 0 0,-1 0 0 0 0,1-1 0 0 0,1 1 0 0 0,-1-1 0 0 0,4 8 0 0 0,-3-8 0 0 0,1-1 0 0 0,0 0 0 0 0,1 0 0 0 0,-1 0 0 0 0,1 0 0 0 0,0 0 0 0 0,5 5 0 0 0,-6-8 0 0 0,0 0 0 0 0,0 0 0 0 0,-1 0 0 0 0,1 0 0 0 0,1 0 0 0 0,-1-1 0 0 0,0 1 0 0 0,0-1 0 0 0,1 0 0 0 0,-1 0 0 0 0,0 0 0 0 0,1 0 0 0 0,-1-1 0 0 0,1 1 0 0 0,-1-1 0 0 0,1 0 0 0 0,3 0 0 0 0,2-1 0 0 0,0-1 0 0 0,1 0 0 0 0,-1 0 0 0 0,11-4 0 0 0,-9 2 12 0 0,-1-1-1 0 0,0 0 1 0 0,0-1-1 0 0,-1 0 1 0 0,1 0-1 0 0,-1-1 1 0 0,0 0-1 0 0,-1-1 1 0 0,13-14-1 0 0,-8 6 81 0 0,0 0 0 0 0,-1-1 0 0 0,-1 0 0 0 0,13-28 0 0 0,-17 30-83 0 0,-1-1 1 0 0,-1 1-1 0 0,0-1 1 0 0,-1-1-1 0 0,0 1 0 0 0,1-30 1 0 0,-4 38 1 0 0,-1 0 0 0 0,0 1 0 0 0,0-1 0 0 0,-1 1 0 0 0,0-1 0 0 0,-1 1 0 0 0,0-1 0 0 0,0 1 0 0 0,0 0 0 0 0,-1 0 0 0 0,0 0 0 0 0,0 0 0 0 0,-1 0 0 0 0,1 1 0 0 0,-2 0 0 0 0,1-1 0 0 0,-7-5 0 0 0,9 10-6 0 0,0 0 0 0 0,0 0 0 0 0,0 0 0 0 0,0 1 0 0 0,0-1-1 0 0,-1 1 1 0 0,1-1 0 0 0,-1 1 0 0 0,1 0 0 0 0,-1 0 0 0 0,1 0 0 0 0,-1 1 0 0 0,0-1 0 0 0,1 0 0 0 0,-1 1 0 0 0,-5 0 0 0 0,4 0 7 0 0,0 0 1 0 0,0 1-1 0 0,-1 0 0 0 0,1 0 1 0 0,0 0-1 0 0,0 0 0 0 0,0 1 1 0 0,1 0-1 0 0,-1 0 0 0 0,-4 2 0 0 0,-2 3 14 0 0,1 0 0 0 0,0 1 0 0 0,0 0 0 0 0,0 0 0 0 0,1 1 0 0 0,-13 17 0 0 0,11-10-26 0 0,-14 28 0 0 0,13-18 0 0 0,6-11 0 0 0,-4 25 0 0 0,8-33 0 0 0,0 1 0 0 0,0 0 0 0 0,1-1 0 0 0,0 1 0 0 0,0 0 0 0 0,4 13 0 0 0,-2-11 0 0 0,1-1 0 0 0,0 0 0 0 0,1 0 0 0 0,8 13 0 0 0,-12-21 0 0 0,1 0 0 0 0,0 0 0 0 0,0 1 0 0 0,0-1 0 0 0,0 0 0 0 0,0 0 0 0 0,0 0 0 0 0,0 0 0 0 0,0 0 0 0 0,0 0 0 0 0,0 0 0 0 0,1 0 0 0 0,-1-1 0 0 0,0 1 0 0 0,1 0 0 0 0,-1-1 0 0 0,0 1 0 0 0,1-1 0 0 0,-1 0 0 0 0,1 1 0 0 0,-1-1 0 0 0,1 0 0 0 0,-1 0 0 0 0,4 0 0 0 0,-2 0 0 0 0,1-1 0 0 0,0 0 0 0 0,-1 0 0 0 0,1 0 0 0 0,-1 0 0 0 0,6-3 0 0 0,-8 4 0 0 0,6-4 0 0 0,0 0 0 0 0,-1-1 0 0 0,1 1 0 0 0,-1-1 0 0 0,0 0 0 0 0,-1 0 0 0 0,1-1 0 0 0,-1 0 0 0 0,0 0 0 0 0,0 0 0 0 0,-1-1 0 0 0,0 0 0 0 0,0 1 0 0 0,-1-1 0 0 0,1-1 0 0 0,-1 1 0 0 0,-1 0 0 0 0,3-11 0 0 0,-3 11 0 0 0,-1 0 0 0 0,0 0 0 0 0,0 0 0 0 0,-1 1 0 0 0,0-1 0 0 0,0 0 0 0 0,0 0 0 0 0,-1 0 0 0 0,0 0 0 0 0,0 1 0 0 0,-1-1 0 0 0,0 0 0 0 0,0 1 0 0 0,0-1 0 0 0,-1 1 0 0 0,0 0 0 0 0,-1 0 0 0 0,1 0 0 0 0,-1 0 0 0 0,0 1 0 0 0,-7-8 0 0 0,9 11 0 0 0,0 0 0 0 0,-1-1 0 0 0,0 1 0 0 0,1 0 0 0 0,-1 1 0 0 0,0-1 0 0 0,0 0 0 0 0,0 1 0 0 0,0-1 0 0 0,-1 1 0 0 0,1 0 0 0 0,0 0 0 0 0,0 1 0 0 0,-1-1 0 0 0,-4 0 0 0 0,3 1 0 0 0,0 1 0 0 0,-1-1 0 0 0,1 1 0 0 0,0 0 0 0 0,0 0 0 0 0,0 0 0 0 0,0 1 0 0 0,0 0 0 0 0,-6 3 0 0 0,0 1 0 0 0,0 1 0 0 0,0 0 0 0 0,0 1 0 0 0,1 0 0 0 0,1 1 0 0 0,-1 0 0 0 0,-10 13 0 0 0,11-9-2 0 0,0 1 1 0 0,0-1-1 0 0,2 1 0 0 0,-1 0 0 0 0,-7 24 0 0 0,12-23-40 0 0,1-5 39 0 0,1 1 0 0 0,0 0 1 0 0,0 13-1 0 0,1-18 3 0 0,1-1 0 0 0,0 1 0 0 0,0-1 0 0 0,0 1 0 0 0,1-1 0 0 0,0 1 0 0 0,0-1 0 0 0,0 0 0 0 0,5 9 0 0 0,-4-10 0 0 0,1 0 0 0 0,-1 0 0 0 0,0 0 0 0 0,1-1 0 0 0,0 0 0 0 0,0 1 0 0 0,0-1 0 0 0,6 3 0 0 0,-8-5 0 0 0,0 0 0 0 0,0 0 0 0 0,0 0 0 0 0,0-1 0 0 0,0 1 0 0 0,0-1 0 0 0,0 1 0 0 0,0-1 0 0 0,1 0 0 0 0,-1 1 0 0 0,0-1 0 0 0,0 0 0 0 0,0 0 0 0 0,1-1 0 0 0,-1 1 0 0 0,0 0 0 0 0,0-1 0 0 0,0 1 0 0 0,3-2 0 0 0,1-1 0 0 0,-1 0 0 0 0,1 0 0 0 0,-1 0 0 0 0,9-7 0 0 0,-7 4 0 0 0,-1 1 0 0 0,0-1 0 0 0,0 0 0 0 0,-1 0 0 0 0,0 0 0 0 0,0-1 0 0 0,0 0 0 0 0,-1 0 0 0 0,0 0 0 0 0,0 0 0 0 0,-1-1 0 0 0,0 1 0 0 0,-1-1 0 0 0,1 0 0 0 0,-1 0 0 0 0,-1 0 0 0 0,2-14 0 0 0,-3 14 0 0 0,1 1 0 0 0,-1-1 0 0 0,-1 1 0 0 0,0-1 0 0 0,0 1 0 0 0,0-1 0 0 0,-1 1 0 0 0,-3-10 0 0 0,3 13 0 0 0,0-1 0 0 0,0 1 0 0 0,0 0 0 0 0,-1 0 0 0 0,1 0 0 0 0,-1 0 0 0 0,0 0 0 0 0,-1 0 0 0 0,1 1 0 0 0,-1-1 0 0 0,1 1 0 0 0,-1 0 0 0 0,-5-3 0 0 0,4 3 0 0 0,1 1 0 0 0,0 1 0 0 0,-1-1 0 0 0,1 1 0 0 0,-1-1 0 0 0,1 1 0 0 0,-1 1 0 0 0,1-1 0 0 0,-1 0 0 0 0,0 1 0 0 0,0 0 0 0 0,1 0 0 0 0,-1 1 0 0 0,0-1 0 0 0,1 1 0 0 0,-1 0 0 0 0,1 0 0 0 0,-1 1 0 0 0,1-1 0 0 0,-1 1 0 0 0,1 0 0 0 0,0 0 0 0 0,0 1 0 0 0,0-1 0 0 0,-6 6 0 0 0,2-2 0 0 0,1-1 0 0 0,0 2 0 0 0,1-1 0 0 0,-1 1 0 0 0,1 0 0 0 0,1 0 0 0 0,-1 1 0 0 0,1 0 0 0 0,1 0 0 0 0,-1 0 0 0 0,1 0 0 0 0,-3 11 0 0 0,5-13 0 0 0,1-1 0 0 0,0 0 0 0 0,0 1 0 0 0,0-1 0 0 0,1 10 0 0 0,0-13 0 0 0,0 1 0 0 0,1-1 0 0 0,-1 0 0 0 0,1 0 0 0 0,-1 0 0 0 0,1 0 0 0 0,0 0 0 0 0,2 3 0 0 0,23 39 0 0 0,-24-41 0 0 0,-1-1 0 0 0,2 1 0 0 0,-1-1 0 0 0,0 0 0 0 0,0 0 0 0 0,1 0 0 0 0,-1 0 0 0 0,1 0 0 0 0,0 0 0 0 0,0-1 0 0 0,-1 1 0 0 0,1-1 0 0 0,0 0 0 0 0,0 0 0 0 0,0 0 0 0 0,0 0 0 0 0,1-1 0 0 0,-1 1 0 0 0,0-1 0 0 0,0 1 0 0 0,6-2 0 0 0,-7 2 0 0 0,6-2 0 0 0,1 0 0 0 0,0 0 0 0 0,-1 0 0 0 0,1-1 0 0 0,-1 0 0 0 0,0-1 0 0 0,0 0 0 0 0,0 0 0 0 0,0-1 0 0 0,0 0 0 0 0,-1 0 0 0 0,1-1 0 0 0,-1 1 0 0 0,0-2 0 0 0,-1 1 0 0 0,1-1 0 0 0,-1 0 0 0 0,0-1 0 0 0,-1 1 0 0 0,6-9 0 0 0,-6 8 0 0 0,-1 1 0 0 0,0-1 0 0 0,-1 0 0 0 0,1 0 0 0 0,-1 0 0 0 0,-1-1 0 0 0,1 1 0 0 0,-1-1 0 0 0,-1 1 0 0 0,2-10 0 0 0,-3 11 0 0 0,0 1 0 0 0,0-1 0 0 0,0 1 0 0 0,-1-1 0 0 0,0 0 0 0 0,0 1 0 0 0,0-1 0 0 0,-1 1 0 0 0,0 0 0 0 0,0-1 0 0 0,0 1 0 0 0,0 0 0 0 0,-1 0 0 0 0,-6-9 0 0 0,6 11 0 0 0,0-1 0 0 0,0 0 0 0 0,-1 0 0 0 0,1 1 0 0 0,-1 0 0 0 0,1 0 0 0 0,-1 0 0 0 0,0 0 0 0 0,0 1 0 0 0,-1-1 0 0 0,1 1 0 0 0,0 0 0 0 0,-1 0 0 0 0,0 1 0 0 0,1-1 0 0 0,-1 1 0 0 0,0 0 0 0 0,1 0 0 0 0,-1 1 0 0 0,0-1 0 0 0,0 1 0 0 0,0 0 0 0 0,-7 2 0 0 0,5-1 0 0 0,0 1 0 0 0,1-1 0 0 0,-1 2 0 0 0,1-1 0 0 0,-1 1 0 0 0,1 0 0 0 0,0 0 0 0 0,0 1 0 0 0,1 0 0 0 0,-1 0 0 0 0,1 0 0 0 0,-1 1 0 0 0,1 0 0 0 0,1-1 0 0 0,-1 2 0 0 0,-4 6 0 0 0,2-1 0 0 0,0 1 0 0 0,-7 15 0 0 0,6 0 0 0 0,7-19 0 0 0,0 1 0 0 0,0-1 0 0 0,1 1 0 0 0,0-1 0 0 0,2 14 0 0 0,0-14 0 0 0,0 0 0 0 0,0-1 0 0 0,1 1 0 0 0,0 0 0 0 0,0-1 0 0 0,0 0 0 0 0,9 13 0 0 0,-7-14 0 0 0,0 0 0 0 0,0 0 0 0 0,1 0 0 0 0,-1-1 0 0 0,13 9 0 0 0,-14-11 0 0 0,1-1 0 0 0,-1 1 0 0 0,1-1 0 0 0,-1 0 0 0 0,1 0 0 0 0,0-1 0 0 0,0 1 0 0 0,0-1 0 0 0,0 0 0 0 0,0 0 0 0 0,0-1 0 0 0,0 0 0 0 0,8 0 0 0 0,-4-1 0 0 0,-1 0 0 0 0,1-1 0 0 0,0 0 0 0 0,-1 0 0 0 0,1-1 0 0 0,7-3 0 0 0,-5 1 0 0 0,-1 0 0 0 0,1-1 0 0 0,-1 0 0 0 0,0-1 0 0 0,-1 0 0 0 0,0-1 0 0 0,0 1 0 0 0,0-2 0 0 0,-1 1 0 0 0,0-1 0 0 0,7-12 0 0 0,-10 14 0 0 0,0-1 0 0 0,-1-1 0 0 0,0 1 0 0 0,-1 0 0 0 0,1-1 0 0 0,-2 0 0 0 0,1 0 0 0 0,-1 0 0 0 0,-1 0 0 0 0,1 0 0 0 0,-2 0 0 0 0,1 0 0 0 0,-1 0 0 0 0,-2-18 0 0 0,0 18 0 0 0,0-1 0 0 0,-1 1 0 0 0,0-1 0 0 0,0 1 0 0 0,-1 0 0 0 0,0 0 0 0 0,-1 1 0 0 0,0-1 0 0 0,0 1 0 0 0,-1 0 0 0 0,0 0 0 0 0,0 1 0 0 0,-10-10 0 0 0,13 14 0 0 0,0 0 0 0 0,-1 1 0 0 0,1-1 0 0 0,-1 1 0 0 0,0-1 0 0 0,0 1 0 0 0,0 0 0 0 0,0 0 0 0 0,0 1 0 0 0,0-1 0 0 0,0 1 0 0 0,-1 0 0 0 0,1 0 0 0 0,0 0 0 0 0,-1 1 0 0 0,1-1 0 0 0,-1 1 0 0 0,1 0 0 0 0,-1 1 0 0 0,1-1 0 0 0,0 1 0 0 0,-1 0 0 0 0,1 0 0 0 0,0 0 0 0 0,0 0 0 0 0,-1 1 0 0 0,1 0 0 0 0,0-1 0 0 0,0 2 0 0 0,1-1 0 0 0,-5 4 0 0 0,-1 0 1 0 0,1 1-1 0 0,0 1 0 0 0,0-1 1 0 0,1 1-1 0 0,0 1 0 0 0,-10 15 1 0 0,5-3-8 0 0,-17 39 0 0 0,24-45-35 0 0,-8 42 31 0 0,11-42 11 0 0,0 1 0 0 0,1 24 0 0 0,1-28 0 0 0,1 1 0 0 0,1 0 0 0 0,0 0 0 0 0,4 14 0 0 0,-2-16 0 0 0,0-1 0 0 0,0 1 0 0 0,1-1 0 0 0,7 9 0 0 0,-10-16 0 0 0,0 0 0 0 0,0 0 0 0 0,0-1 0 0 0,1 1 0 0 0,-1-1 0 0 0,1 1 0 0 0,0-1 0 0 0,0 0 0 0 0,0 0 0 0 0,0-1 0 0 0,0 1 0 0 0,0-1 0 0 0,0 1 0 0 0,1-1 0 0 0,-1 0 0 0 0,0 0 0 0 0,1 0 0 0 0,-1-1 0 0 0,1 1 0 0 0,-1-1 0 0 0,1 0 0 0 0,-1 0 0 0 0,5 0 0 0 0,3-1 0 0 0,0 0 0 0 0,-1-1 0 0 0,1 0 0 0 0,-1-1 0 0 0,1 0 0 0 0,-1 0 0 0 0,0-1 0 0 0,0-1 0 0 0,0 1 0 0 0,-1-2 0 0 0,0 1 0 0 0,0-1 0 0 0,0-1 0 0 0,12-11 0 0 0,-3 0 0 0 0,0 0 0 0 0,-2-1 0 0 0,0 0 0 0 0,-1-2 0 0 0,15-25 0 0 0,-26 38 0 0 0,1-1 0 0 0,-1 1 0 0 0,-1 0 0 0 0,1-1 0 0 0,-2 0 0 0 0,1 0 0 0 0,-1 0 0 0 0,0 0 0 0 0,0-18 0 0 0,-2 22 0 0 0,0 0 0 0 0,0 0 0 0 0,-1 0 0 0 0,0 0 0 0 0,0 0 0 0 0,-1 1 0 0 0,1-1 0 0 0,-1 0 0 0 0,0 1 0 0 0,0-1 0 0 0,0 1 0 0 0,-1-1 0 0 0,0 1 0 0 0,0 0 0 0 0,0 0 0 0 0,0 1 0 0 0,0-1 0 0 0,-1 0 0 0 0,0 1 0 0 0,-4-3 0 0 0,2 1 0 0 0,-1 1 0 0 0,1 1 0 0 0,-1-1 0 0 0,0 1 0 0 0,0 0 0 0 0,0 0 0 0 0,-1 1 0 0 0,1 0 0 0 0,-1 1 0 0 0,1-1 0 0 0,-1 1 0 0 0,1 1 0 0 0,-1 0 0 0 0,0 0 0 0 0,1 0 0 0 0,-1 1 0 0 0,1 0 0 0 0,-1 0 0 0 0,1 1 0 0 0,-1 0 0 0 0,1 0 0 0 0,-8 4 0 0 0,-1 1 0 0 0,0 1 0 0 0,1 1 0 0 0,0 0 0 0 0,0 1 0 0 0,1 0 0 0 0,0 1 0 0 0,1 1 0 0 0,-20 21 0 0 0,27-25 0 0 0,0-1 0 0 0,-9 17 0 0 0,3 4 0 0 0,8-16 0 0 0,0 0 0 0 0,-3 24 0 0 0,5 30-11 0 0,2-64 8 0 0,0 0-1 0 0,0 0 0 0 0,0 0 0 0 0,0 0 0 0 0,1 0 0 0 0,-1 0 0 0 0,0 0 0 0 0,1 0 1 0 0,0 0-1 0 0,1 3 0 0 0,16 39-130 0 0,-14-33-496 0 0,3-5-197 0 0,20 21-1225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6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5132 393 5983 0 0,'6'-4'307'0'0,"0"0"-1"0"0,0-1 1 0 0,-1 0-1 0 0,0 0 1 0 0,0 0-1 0 0,0 0 0 0 0,0-1 1 0 0,6-10-1 0 0,-9 13-160 0 0,-1 0 0 0 0,1-1-1 0 0,-1 1 1 0 0,0 0 0 0 0,0-1-1 0 0,0 0 1 0 0,0 1 0 0 0,0-1-1 0 0,-1 0 1 0 0,0 1-1 0 0,0-1 1 0 0,0 0 0 0 0,0 1-1 0 0,0-1 1 0 0,-1 0 0 0 0,1 1-1 0 0,-1-1 1 0 0,-2-5 0 0 0,-3-7 1590 0 0,0-1 0 0 0,-2 1 0 0 0,-11-19 0 0 0,16 30-1701 0 0,0 1 0 0 0,0 0 0 0 0,-1-1 0 0 0,1 1 0 0 0,-1 0-1 0 0,0 1 1 0 0,0-1 0 0 0,-1 1 0 0 0,1 0 0 0 0,-1 0 0 0 0,0 0 0 0 0,1 1 0 0 0,-1-1 0 0 0,-10-2 0 0 0,3 2 91 0 0,-1 0 1 0 0,1 1 0 0 0,-1 0-1 0 0,0 1 1 0 0,0 0 0 0 0,-20 2-1 0 0,17-1-52 0 0,0 0 0 0 0,1-2 0 0 0,-1 0 0 0 0,1-1 0 0 0,-1 0 0 0 0,-27-11 0 0 0,-2 1 511 0 0,29 10-446 0 0,0 0 0 0 0,0 1 0 0 0,-30 1 0 0 0,32 2-135 0 0,-1-2-1 0 0,1 1 1 0 0,0-2-1 0 0,0 0 1 0 0,-26-7-1 0 0,0-8-46 0 0,31 12 105 0 0,0 1 0 0 0,-1 0 0 0 0,1 1 0 0 0,-1 0 0 0 0,0 0-1 0 0,0 1 1 0 0,0 0 0 0 0,0 1 0 0 0,-17 0 0 0 0,-15 5-62 0 0,1-2 0 0 0,-1-2 0 0 0,0-1 0 0 0,-48-9 0 0 0,78 8 0 0 0,-1 0 0 0 0,0 1 0 0 0,0 1 0 0 0,0 0 0 0 0,0 0 0 0 0,0 1 0 0 0,0 1 0 0 0,1 0 0 0 0,-22 7 0 0 0,-25 3 0 0 0,40-10 0 0 0,-24 8 0 0 0,38-9 0 0 0,0 1 0 0 0,0 0 0 0 0,0 0 0 0 0,1 0 0 0 0,-1 1 0 0 0,1-1 0 0 0,-1 1 0 0 0,1 0 0 0 0,-6 5 0 0 0,8-5 0 0 0,0 0 0 0 0,1 0 0 0 0,-1 0 0 0 0,0 1 0 0 0,1-1 0 0 0,0 0 0 0 0,-1 1 0 0 0,1-1 0 0 0,1 1 0 0 0,-1-1 0 0 0,0 1 0 0 0,1-1 0 0 0,0 1 0 0 0,0 0 0 0 0,0-1 0 0 0,1 7 0 0 0,-1 1 0 0 0,1 14 0 0 0,5 44 0 0 0,-1 10 0 0 0,-7-8 0 0 0,-6 1 0 0 0,4 1 0 0 0,6 5 0 0 0,7 3 0 0 0,-1-4 0 0 0,-8-2 0 0 0,-2-5 0 0 0,3 1 0 0 0,6-2 0 0 0,-1 0 0 0 0,3 2 0 0 0,-2 2 0 0 0,-5 1 0 0 0,0-2 0 0 0,1-4 0 0 0,1 4 0 0 0,-6-3 0 0 0,-7-10 0 0 0,-2-2 0 0 0,9-44 0 0 0,1-1 0 0 0,1 1 0 0 0,0 15 0 0 0,12 42 0 0 0,-10-60 0 0 0,-1 1 0 0 0,0 0 0 0 0,0-1 0 0 0,-2 13 0 0 0,-8 19 0 0 0,5-30 0 0 0,1 1 0 0 0,0 1 0 0 0,-2 17 0 0 0,4-12 0 0 0,3 27 0 0 0,3 20 0 0 0,-1-3 0 0 0,-2 0 0 0 0,-7-4 0 0 0,-1 0 0 0 0,3 5 0 0 0,8 5 0 0 0,3-2 0 0 0,-11-3 0 0 0,-2-3 0 0 0,0-3 0 0 0,6 1 0 0 0,2-2 0 0 0,-6-3 0 0 0,3-37 4 0 0,-1-10 42 0 0,1 1-1 0 0,-1-1 1 0 0,-1 0 0 0 0,-1 8-1 0 0,-6 29-29 0 0,6 14-16 0 0,5 4 0 0 0,1 11 53 0 0,-4-21-42 0 0,0-5 0 0 0,1-29 31 0 0,-1 17-16 0 0,1-26 48 0 0,-1-1 5 0 0,-4 35-63 0 0,2 8-16 0 0,3-41 0 0 0,-1 1 0 0 0,-5 17 0 0 0,4-22 0 0 0,-1 1 0 0 0,0-1 0 0 0,0 0 0 0 0,-4 5 0 0 0,-13 23 0 0 0,0 0 0 0 0,-2-4 0 0 0,2-11 0 0 0,17-16 0 0 0,-8 2 0 0 0,4-3 0 0 0,6-1 0 0 0,-1-1 0 0 0,1 0 0 0 0,-1 1 0 0 0,1-1 0 0 0,0 1 0 0 0,-1-1 0 0 0,1 1 0 0 0,0-1 0 0 0,-1 1 0 0 0,1 0 0 0 0,0 0 0 0 0,0 0 0 0 0,0 0 0 0 0,-2 1 0 0 0,-8 6 0 0 0,1-2 0 0 0,-3 4 0 0 0,-1 0 0 0 0,-3 2 0 0 0,8-5 0 0 0,-2 0 0 0 0,1 0 0 0 0,-1-1 0 0 0,-18 8 0 0 0,25-13 0 0 0,-71 23 0 0 0,56-19 0 0 0,1 1 0 0 0,-1 0 0 0 0,-29 15 0 0 0,23-6 0 0 0,3-1 0 0 0,-3 5 0 0 0,0 1 0 0 0,-2 1 0 0 0,-2 1 0 0 0,1-1 0 0 0,0-2 0 0 0,4-7 0 0 0,0-1 0 0 0,-1-1 0 0 0,0-1 0 0 0,-30 7 0 0 0,24-7 0 0 0,1 1 0 0 0,-38 17 0 0 0,66-26 14 0 0,-145 77-948 0 0,139-74 862 0 0,-145 59-219 0 0,98-41-194 0 0,-31 14 435 0 0,-76 27 44 0 0,131-52-1 0 0,0 2-1 0 0,0 1 1 0 0,1 1-1 0 0,-47 33 0 0 0,12-7-7 0 0,2-6-622 0 0,-82 32-1 0 0,47-23 137 0 0,-19 10 122 0 0,-10 9-393 0 0,82-38 930 0 0,-2-2-1 0 0,-88 31 0 0 0,60-29-615 0 0,-128 64 0 0 0,186-81 829 0 0,-81 45 46 0 0,-16 7-2251 0 0,-8-4 1799 0 0,-81 35 44 0 0,183-82 31 0 0,-25 16-1 0 0,-19 8 98 0 0,57-30-128 0 0,0 0 0 0 0,0-1 0 0 0,0 0 0 0 0,-1 0 0 0 0,1-1 0 0 0,-1 0 0 0 0,-9 0 0 0 0,11-1-4 0 0,-1 0 0 0 0,1 0 0 0 0,0 0 0 0 0,-1 1-1 0 0,1 0 1 0 0,0 0 0 0 0,-1 1 0 0 0,1 0 0 0 0,0 0 0 0 0,-7 4 0 0 0,3 1 5 0 0,1 1 17 0 0,7-6 106 0 0,0 1 26 0 0,-7 12-6 0 0,7-11 110 0 0,0 0-158 0 0,-7 22 86 0 0,2 0-163 0 0,-2-2 15 0 0,7-19-42 0 0,0-1 1 0 0,0 1 0 0 0,0-1 0 0 0,-1 1 0 0 0,-5 7 0 0 0,-10 18-3 0 0,8-7 1 0 0,4-2 16 0 0,5-17 135 0 0,1 4-86 0 0,2 24 21 0 0,-1-24 532 0 0,1 1-431 0 0,2 1-161 0 0,-3-6-18 0 0,1 0 0 0 0,-1 0 0 0 0,0 0 0 0 0,0 0 0 0 0,0 1 0 0 0,-1-1 0 0 0,1 8 1 0 0,0 24 1 0 0,-4-4 1 0 0,-1 8 69 0 0,3-34 197 0 0,0-1-133 0 0,-5 13-6 0 0,4-14 460 0 0,3 4-526 0 0,4 22 34 0 0,-3-23 323 0 0,3 1-374 0 0,-1-2-56 0 0,0 1 0 0 0,-1-1 0 0 0,5 11 0 0 0,-7-15-4 0 0,-1 0 0 0 0,1-1 0 0 0,-1 1 0 0 0,0-1 0 0 0,0 1 0 0 0,0 0 0 0 0,0-1 0 0 0,0 1 0 0 0,0-1 0 0 0,0 1 0 0 0,-1 0 0 0 0,1-1 0 0 0,-1 3 0 0 0,0-3-59 0 0,1 0 0 0 0,0-1 0 0 0,-1 1 0 0 0,1 0 0 0 0,-1-1 0 0 0,1 1 0 0 0,-1-1 0 0 0,1 1 0 0 0,-1-1 0 0 0,0 1 0 0 0,1-1 0 0 0,-1 0 0 0 0,1 1 0 0 0,-1-1 0 0 0,0 0 0 0 0,0 1 0 0 0,1-1 0 0 0,-1 0 0 0 0,0 0 0 0 0,1 0 0 0 0,-1 1 0 0 0,0-1 0 0 0,0 0 0 0 0,1 0 0 0 0,-1 0 0 0 0,0 0 0 0 0,0 0 0 0 0,-1-1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6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393 193 5063 0 0,'-78'-72'4486'0'0,"74"70"-4208"0"0,1 0 1 0 0,0 0 0 0 0,-1 0-1 0 0,0 0 1 0 0,1 0 0 0 0,-1 1 0 0 0,0-1-1 0 0,0 1 1 0 0,0 0 0 0 0,0 0-1 0 0,0 1 1 0 0,0-1 0 0 0,0 1-1 0 0,0 0 1 0 0,0 0 0 0 0,0 0 0 0 0,0 0-1 0 0,0 1 1 0 0,0 0 0 0 0,0 0-1 0 0,0 0 1 0 0,0 0 0 0 0,-4 2-1 0 0,-5 3 177 0 0,-1 0 0 0 0,1 1 0 0 0,1 0-1 0 0,-19 15 1 0 0,28-20-411 0 0,0 0 0 0 0,0 0-1 0 0,0 0 1 0 0,1 1 0 0 0,-1-1 0 0 0,0 1-1 0 0,-2 5 1 0 0,-1-2-8 0 0,-3 6 34 0 0,-14 20-4 0 0,-2 10-8 0 0,17-30-48 0 0,5-7 0 0 0,0 0 1 0 0,1 0-1 0 0,0 1 0 0 0,0-1 1 0 0,-2 8-1 0 0,-10 34 2 0 0,7-2 2 0 0,6-36 131 0 0,6 0-72 0 0,15 27-1 0 0,-15-27 0 0 0,1-8 11 0 0,-1 2-45 0 0,-3-2-20 0 0,0 0 1 0 0,0 0-1 0 0,0 0 0 0 0,0-1 1 0 0,0 1-1 0 0,0-1 1 0 0,1 1-1 0 0,-1-1 0 0 0,0 0 1 0 0,0 0-1 0 0,0 0 1 0 0,3 0-1 0 0,0 1 32 0 0,-2-1-19 0 0,-1 0 0 0 0,1 0 0 0 0,-1 0 1 0 0,1 0-1 0 0,-1 0 0 0 0,1 0 0 0 0,4-2 0 0 0,18-3 92 0 0,-1-2 1 0 0,1-1-1 0 0,-1-1 0 0 0,-1 0 1 0 0,0-2-1 0 0,0-1 1 0 0,34-24-1 0 0,-41 25-48 0 0,0-1 0 0 0,-1-1 0 0 0,0-1 0 0 0,-1 0 0 0 0,0-1 1 0 0,-1 0-1 0 0,-1-1 0 0 0,-1 0 0 0 0,0-1 0 0 0,13-28 0 0 0,-20 35-57 0 0,0 0 0 0 0,-1 0 0 0 0,0 0 0 0 0,-1-1 0 0 0,0 1 0 0 0,-1-1 0 0 0,0 0 0 0 0,-1 1 0 0 0,0-1 0 0 0,-2-11 0 0 0,2 19-4 0 0,0-1 0 0 0,-1 0 0 0 0,0 1 0 0 0,0-1 0 0 0,0 1 0 0 0,0-1 0 0 0,-1 1 0 0 0,1 0 0 0 0,-1 0 0 0 0,0-1 0 0 0,0 1 0 0 0,0 0 0 0 0,0 0-1 0 0,-1 1 1 0 0,1-1 0 0 0,-1 0 0 0 0,1 1 0 0 0,-1 0 0 0 0,0-1 0 0 0,0 1 0 0 0,0 0 0 0 0,-1 1 0 0 0,1-1 0 0 0,0 1 0 0 0,-1-1 0 0 0,1 1 0 0 0,-1 0 0 0 0,1 0 0 0 0,-1 0 0 0 0,1 1 0 0 0,-1-1 0 0 0,-4 1 0 0 0,2 0-4 0 0,0 0 0 0 0,-1 1 0 0 0,1 0 1 0 0,0 0-1 0 0,0 1 0 0 0,1-1 0 0 0,-1 1 0 0 0,0 1 0 0 0,1-1 1 0 0,-11 6-1 0 0,1 2 2 0 0,1 0 1 0 0,-20 17-1 0 0,14-9-12 0 0,-9 14 0 0 0,2 6 0 0 0,6 6 0 0 0,5 5 0 0 0,13-34 0 0 0,0-1 0 0 0,0 18 0 0 0,3-28 0 0 0,-1 1 0 0 0,1 0 0 0 0,1-1 0 0 0,-1 1 0 0 0,1 0 0 0 0,-1-1 0 0 0,1 1 0 0 0,1-1 0 0 0,-1 1 0 0 0,3 4 0 0 0,-3-6 0 0 0,1-1 0 0 0,0 1 0 0 0,-1-1 0 0 0,1 0 0 0 0,0 0 0 0 0,1 0 0 0 0,-1 0 0 0 0,0 0 0 0 0,1 0 0 0 0,-1 0 0 0 0,1-1 0 0 0,-1 1 0 0 0,1-1 0 0 0,3 2 0 0 0,-4-3 1 0 0,0 1 0 0 0,1-1 0 0 0,-1 1-1 0 0,0-1 1 0 0,0 0 0 0 0,1 0 0 0 0,-1 0 0 0 0,0 0 0 0 0,1 0-1 0 0,-1 0 1 0 0,0-1 0 0 0,4 0 0 0 0,20-10 41 0 0,-18 6-34 0 0,0 0 0 0 0,-1-1 0 0 0,0 0 0 0 0,0 0 0 0 0,0 0 0 0 0,-1-1-1 0 0,0 0 1 0 0,0-1 0 0 0,0 1 0 0 0,-1-1 0 0 0,0 0 0 0 0,-1 0-1 0 0,0 0 1 0 0,0-1 0 0 0,-1 0 0 0 0,0 1 0 0 0,0-1 0 0 0,1-15 0 0 0,-2 14-5 0 0,-1 0 0 0 0,0 0 0 0 0,-1-1 0 0 0,0 1 0 0 0,-1 0 0 0 0,0 0 1 0 0,-1-1-1 0 0,0 1 0 0 0,0 0 0 0 0,-1 0 0 0 0,0 1 0 0 0,-1-1 1 0 0,0 1-1 0 0,-1-1 0 0 0,0 1 0 0 0,-10-14 0 0 0,12 20-3 0 0,1 0 0 0 0,0 0 0 0 0,-1 0 0 0 0,1 1 0 0 0,-1-1 0 0 0,0 1 0 0 0,0 0 0 0 0,0 0 0 0 0,0 0 0 0 0,-1 0 0 0 0,1 0 0 0 0,0 1 0 0 0,-1-1 0 0 0,1 1 0 0 0,-1 0 0 0 0,1 0 0 0 0,-1 0 0 0 0,0 1 0 0 0,1-1 0 0 0,-7 1 0 0 0,4 0 0 0 0,-1 1 0 0 0,1 0 0 0 0,-1 1 0 0 0,1 0 0 0 0,0 0 0 0 0,0 0 0 0 0,0 1 0 0 0,0 0 0 0 0,0 0 0 0 0,-10 7 0 0 0,2 0-3 0 0,1 0-1 0 0,-23 23 0 0 0,13-7-56 0 0,12-16 32 0 0,8-6 13 0 0,-1 0-1 0 0,1 0 1 0 0,-1 0 0 0 0,1 1 0 0 0,0-1-1 0 0,1 1 1 0 0,-3 6 0 0 0,-2-2 3 0 0,4-4-16 0 0,0 0-1 0 0,0 1 1 0 0,1-1-1 0 0,-1 1 1 0 0,-2 9-1 0 0,1-6-23 0 0,2-5 21 0 0,0 0 0 0 0,0 0 0 0 0,0 1 0 0 0,1-1 0 0 0,0 0 0 0 0,0 1 0 0 0,0 5 0 0 0,-2-1-53 0 0,1-5-55 0 0,1 0 0 0 0,0-1 0 0 0,1 1-1 0 0,-1 0 1 0 0,1 0 0 0 0,-1 0 0 0 0,1 0 0 0 0,0 0-1 0 0,1 5 1 0 0,0 38-1827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07.76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58 162 1839 0 0,'0'0'800'0'0,"-2"4"-641"0"0,-19 42 6745 0 0,24-49-6685 0 0,12-13-135 0 0,-12 11 53 0 0,1-1 1 0 0,-1 0-1 0 0,-1 1 1 0 0,1-1 0 0 0,-1-1-1 0 0,0 1 1 0 0,0 0-1 0 0,1-10 1 0 0,4-55 2292 0 0,-7 60-2072 0 0,2-30 1245 0 0,-2 39-1443 0 0,-1 0-12 0 0,1 2-142 0 0,0 0 0 0 0,0 0 0 0 0,0 0 0 0 0,0 0 0 0 0,0 0 0 0 0,0-1 0 0 0,0 1 0 0 0,0 0-1 0 0,0 0 1 0 0,0 0 0 0 0,0 0 0 0 0,0 0 0 0 0,0 0 0 0 0,-1 0 0 0 0,1-1 0 0 0,0 1 0 0 0,0 0 0 0 0,0 0-1 0 0,0 0 1 0 0,0 0 0 0 0,0 0 0 0 0,0 0 0 0 0,0 0 0 0 0,0 0 0 0 0,-1 0 0 0 0,1 0 0 0 0,0 0-1 0 0,0 0 1 0 0,0 0 0 0 0,0-1 0 0 0,0 1 0 0 0,0 0 0 0 0,-1 0 0 0 0,1 0 0 0 0,0 0 0 0 0,0 0 0 0 0,0 0-1 0 0,0 0 1 0 0,0 0 0 0 0,0 0 0 0 0,-1 0 0 0 0,1 0 0 0 0,0 1 0 0 0,0-1 0 0 0,0 0 0 0 0,0 0-1 0 0,0 0 1 0 0,0 0 0 0 0,0 0 0 0 0,-1 0 0 0 0,1 0 0 0 0,0 0 0 0 0,0 0 0 0 0,0 0 0 0 0,0 0-1 0 0,0 0 1 0 0,0 1 0 0 0,0-1 0 0 0,0 0 0 0 0,0 0 0 0 0,0 0 0 0 0,0 0 0 0 0,-1 0 0 0 0,1 0 0 0 0,0 0-1 0 0,0 1 1 0 0,0-1 0 0 0,-11 22 61 0 0,-2 12-54 0 0,1 6-13 0 0,-6 23 192 0 0,9-29-1 0 0,7-29-102 0 0,0 1-1 0 0,0 1-49 0 0,0-4 10 0 0,1 0 0 0 0,0 0 0 0 0,0 0 0 0 0,1-1 0 0 0,-1 1 0 0 0,1 0 0 0 0,-1 0 0 0 0,1 5 0 0 0,-2 17 111 0 0,2-19 804 0 0,33-28-3944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24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30 373 919 0 0,'-1'-1'90'0'0,"0"1"-1"0"0,-1 0 1 0 0,1 0-1 0 0,0 0 1 0 0,0 0-1 0 0,-1 0 0 0 0,1 0 1 0 0,0 0-1 0 0,0 1 1 0 0,-1-1-1 0 0,1 0 1 0 0,0 1-1 0 0,0-1 0 0 0,0 1 1 0 0,0-1-1 0 0,-1 1 1 0 0,1-1-1 0 0,-2 3 0 0 0,3-3 126 0 0,0 0 0 0 0,-1 1 0 0 0,1-1-1 0 0,-1 1 1 0 0,1-1 0 0 0,0 1 0 0 0,-1-1-1 0 0,1 1 1 0 0,0-1 0 0 0,0 1-1 0 0,-1-1 1 0 0,1 1 0 0 0,0-1 0 0 0,0 1-1 0 0,0-1 1 0 0,-1 1 0 0 0,1-1-1 0 0,0 1 1 0 0,0 0 0 0 0,0-1 0 0 0,0 1-1 0 0,0-1 1 0 0,0 1 0 0 0,1-1-1 0 0,-1 1 1 0 0,0 0 0 0 0,0-1 0 0 0,0 1-1 0 0,0-1 1 0 0,1 1 0 0 0,-1-1 0 0 0,0 1-1 0 0,0-1 1 0 0,1 1 0 0 0,-1-1-1 0 0,0 1 1 0 0,1-1 0 0 0,-1 1 0 0 0,1-1-1 0 0,0 1 1 0 0,0 0 204 0 0,0 0 0 0 0,0 0 0 0 0,0 0-1 0 0,0-1 1 0 0,1 1 0 0 0,-1 0 0 0 0,0-1 0 0 0,1 1 0 0 0,-1 0-1 0 0,0-1 1 0 0,1 0 0 0 0,-1 1 0 0 0,1-1 0 0 0,-1 0 0 0 0,0 0 0 0 0,1 1-1 0 0,-1-1 1 0 0,3-1 0 0 0,-1 1-102 0 0,1-1-1 0 0,-1 0 0 0 0,1 1 1 0 0,-1-2-1 0 0,1 1 1 0 0,-1 0-1 0 0,5-3 1 0 0,2-2-184 0 0,0-1 1 0 0,-1 0-1 0 0,15-13 1 0 0,-13 8-94 0 0,-1 1-1 0 0,0-1 1 0 0,0-1 0 0 0,13-24-1 0 0,26-62 49 0 0,-22 43-74 0 0,-17 37 28 0 0,-4 8-40 0 0,-1 0 0 0 0,1 0 0 0 0,-2-1-1 0 0,1 1 1 0 0,4-23 0 0 0,-9 34-2 0 0,0 0 0 0 0,0 0 0 0 0,0-1 0 0 0,0 1 0 0 0,0 0 0 0 0,0 0 0 0 0,0-1 0 0 0,0 1 0 0 0,0 0 0 0 0,0-1 0 0 0,0 1 0 0 0,0 0 0 0 0,0 0 0 0 0,0-1 0 0 0,0 1 0 0 0,0 0 0 0 0,0 0 0 0 0,0-1 0 0 0,0 1 0 0 0,0 0 0 0 0,0 0 0 0 0,0-1 0 0 0,0 1 0 0 0,0 0 0 0 0,-1 0 0 0 0,1-1 0 0 0,0 1 0 0 0,0 0 0 0 0,0 0 0 0 0,0-1 0 0 0,-1 1 0 0 0,1 0 0 0 0,0 0 0 0 0,0 0 0 0 0,0 0 0 0 0,-1 0 0 0 0,1-1 0 0 0,0 1 0 0 0,0 0 0 0 0,-1 0 0 0 0,1 0 0 0 0,-13 6 0 0 0,-9 17 0 0 0,16-15 0 0 0,1 2 0 0 0,0-1 0 0 0,0 1 0 0 0,1-1 0 0 0,1 1 0 0 0,-5 18 0 0 0,-8 66 0 0 0,13-71 0 0 0,-10 134 477 0 0,11-102-322 0 0,1-33-155 0 0,0-5 0 0 0,0 0 0 0 0,0 0 0 0 0,-8 30 0 0 0,8-44 0 0 0,1 0 0 0 0,-1 0 0 0 0,0 0 0 0 0,-1 0 0 0 0,1 0 0 0 0,0 0 0 0 0,-1 0 0 0 0,0 0 0 0 0,1-1 0 0 0,-1 1 0 0 0,0-1 0 0 0,-1 1 0 0 0,1-1 0 0 0,0 0 0 0 0,-1 1 0 0 0,1-1 0 0 0,-1-1 0 0 0,1 1 0 0 0,-1 0 0 0 0,0-1 0 0 0,0 1 0 0 0,0-1 0 0 0,0 0 0 0 0,0 0 0 0 0,0 0 0 0 0,-4 1 0 0 0,4-2 0 0 0,0 0 0 0 0,0 0 0 0 0,-1 0 0 0 0,1 0 0 0 0,0-1 0 0 0,0 1 0 0 0,0-1 0 0 0,0 0 0 0 0,0 0 0 0 0,0 0 0 0 0,0 0 0 0 0,0 0 0 0 0,1-1 0 0 0,-1 1 0 0 0,-4-4 0 0 0,8 4 0 0 0,0 0 0 0 0,0 0 0 0 0,0 0 0 0 0,0 0 0 0 0,0 1 0 0 0,0-1 0 0 0,0 0 0 0 0,1 1 0 0 0,-1-1 0 0 0,0 1 0 0 0,1 0 0 0 0,0-1 0 0 0,15-3 0 0 0,0 1 0 0 0,33-2 0 0 0,-34 5 0 0 0,0-2 0 0 0,0 0 0 0 0,29-8 0 0 0,-33 5 0 0 0,-10 4 0 0 0,1 0 0 0 0,0-1 0 0 0,0 1 0 0 0,-1 0 0 0 0,1 1 0 0 0,0-1 0 0 0,3 0 0 0 0,-7 7-1702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23:26.89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396 278 2759 0 0,'-2'-4'160'0'0,"0"0"0"0"0,0 0 0 0 0,0 1 0 0 0,0-1 0 0 0,-1 0 0 0 0,1 1-1 0 0,-1 0 1 0 0,0-1 0 0 0,0 1 0 0 0,0 0 0 0 0,-1 1 0 0 0,1-1 0 0 0,-1 1-1 0 0,1-1 1 0 0,-1 1 0 0 0,0 0 0 0 0,0 0 0 0 0,0 1 0 0 0,0-1 0 0 0,0 1-1 0 0,0 0 1 0 0,-8-1 0 0 0,6 1 84 0 0,0 1-1 0 0,0 0 1 0 0,0 0-1 0 0,0 1 1 0 0,1 0-1 0 0,-1 0 1 0 0,0 0-1 0 0,0 1 0 0 0,1 0 1 0 0,-1 0-1 0 0,1 0 1 0 0,0 0-1 0 0,0 1 1 0 0,0 0-1 0 0,0 0 1 0 0,-6 6-1 0 0,1-1 76 0 0,1 2-1 0 0,0-1 0 0 0,1 1 0 0 0,0 0 1 0 0,0 1-1 0 0,1 0 0 0 0,1 0 1 0 0,0 0-1 0 0,-6 18 0 0 0,8-21-122 0 0,1 1 0 0 0,0 0-1 0 0,1 1 1 0 0,0-1 0 0 0,0 0-1 0 0,1 1 1 0 0,0-1 0 0 0,1 1-1 0 0,0-1 1 0 0,1 1 0 0 0,0-1 0 0 0,0 1-1 0 0,4 12 1 0 0,-4-19-132 0 0,-1-1 1 0 0,2 1-1 0 0,-1-1 1 0 0,0 1-1 0 0,0-1 0 0 0,1 0 1 0 0,-1 0-1 0 0,1 1 1 0 0,0-1-1 0 0,-1 0 0 0 0,1 0 1 0 0,0-1-1 0 0,0 1 1 0 0,0 0-1 0 0,1-1 1 0 0,-1 1-1 0 0,0-1 0 0 0,3 2 1 0 0,-1-2-1 0 0,1 0 1 0 0,-1 1-1 0 0,0-2 1 0 0,1 1-1 0 0,-1 0 0 0 0,0-1 1 0 0,1 0-1 0 0,-1 0 1 0 0,1 0-1 0 0,4-1 0 0 0,4-2 77 0 0,0 0 0 0 0,0-1 0 0 0,0 0-1 0 0,-1 0 1 0 0,0-2 0 0 0,16-9-1 0 0,-12 6-20 0 0,0-2 1 0 0,-1 0-1 0 0,-1-1 0 0 0,0 0 0 0 0,-1-1 0 0 0,0-1 1 0 0,-1 0-1 0 0,0-1 0 0 0,-1 0 0 0 0,-1 0 0 0 0,10-21 1 0 0,-15 25-79 0 0,-1 1 0 0 0,0-1 0 0 0,0 0 0 0 0,-1-1 1 0 0,-1 1-1 0 0,0 0 0 0 0,0-1 0 0 0,-1-15 1 0 0,-1 18-42 0 0,-1 0 0 0 0,0 0 1 0 0,0 0-1 0 0,-1 0 1 0 0,0 0-1 0 0,-1 1 1 0 0,0-1-1 0 0,0 0 1 0 0,-1 1-1 0 0,0 0 1 0 0,-8-12-1 0 0,6 12 21 0 0,0-1 0 0 0,-1 1 0 0 0,0-1-1 0 0,0 2 1 0 0,-1-1 0 0 0,0 1 0 0 0,0 0 0 0 0,0 1-1 0 0,-1 0 1 0 0,0 0 0 0 0,-16-6 0 0 0,18 9 0 0 0,-1 1 0 0 0,1-1 1 0 0,-1 2-1 0 0,0-1 0 0 0,0 1 0 0 0,1 0 1 0 0,-1 1-1 0 0,0 0 0 0 0,0 0 0 0 0,0 0 1 0 0,1 1-1 0 0,-1 1 0 0 0,0-1 0 0 0,1 1 1 0 0,-1 0-1 0 0,-11 6 0 0 0,7-3-22 0 0,0 2 0 0 0,1-1 0 0 0,-1 2 0 0 0,2-1 0 0 0,-1 2 0 0 0,1-1 0 0 0,0 2 0 0 0,0-1 0 0 0,-13 19 0 0 0,17-21 0 0 0,1 1 0 0 0,0-1 0 0 0,1 0 0 0 0,0 1 0 0 0,0 0 0 0 0,1 0 0 0 0,0 0 0 0 0,0 1 0 0 0,0-1 0 0 0,1 1 0 0 0,1-1 0 0 0,0 1 0 0 0,0 0 0 0 0,0 0 0 0 0,2 17 0 0 0,0-22 0 0 0,0 0-1 0 0,-1 0 1 0 0,1 0-1 0 0,1 0 1 0 0,-1-1-1 0 0,1 1 1 0 0,-1 0-1 0 0,1 0 0 0 0,0-1 1 0 0,0 1-1 0 0,1-1 1 0 0,-1 0-1 0 0,1 0 1 0 0,-1 0-1 0 0,1 0 1 0 0,5 4-1 0 0,-4-4 3 0 0,1-1 0 0 0,-1 1 0 0 0,1-1 0 0 0,0 1 0 0 0,0-1-1 0 0,0-1 1 0 0,0 1 0 0 0,1-1 0 0 0,-1 0 0 0 0,0 0 0 0 0,7 0 0 0 0,4-1 4 0 0,-1-1 0 0 0,1 0 1 0 0,0-1-1 0 0,0-1 0 0 0,0 0 1 0 0,-1-1-1 0 0,22-9 0 0 0,-26 9-6 0 0,-1-1 0 0 0,0-1 0 0 0,0 0 0 0 0,-1 0 0 0 0,1 0 0 0 0,-1-2 0 0 0,-1 1 0 0 0,1-1 0 0 0,-2 0 0 0 0,1 0 0 0 0,-1-1 0 0 0,0 0 0 0 0,6-11 0 0 0,-10 15 0 0 0,0 0 0 0 0,-1 0 0 0 0,0 0 0 0 0,1 0 0 0 0,-2-1 0 0 0,1 1 0 0 0,0-1 0 0 0,-1 1 0 0 0,0-1 0 0 0,-1 0 0 0 0,1 1 0 0 0,-1-1 0 0 0,0 0 0 0 0,-1 1 0 0 0,1-1 0 0 0,-1 0 0 0 0,0 1 0 0 0,0-1 0 0 0,-1 1 0 0 0,0-1 0 0 0,0 1 0 0 0,0 0 0 0 0,0-1 0 0 0,-1 1 0 0 0,0 0 0 0 0,0 1 0 0 0,-6-8 0 0 0,5 8 0 0 0,0 0 0 0 0,0 0 0 0 0,0 0 0 0 0,0 1 0 0 0,0-1 0 0 0,-1 1 0 0 0,0 0 0 0 0,0 1 0 0 0,1-1 0 0 0,-1 1 0 0 0,-1 0 0 0 0,1 0 0 0 0,-8-1 0 0 0,5 1 0 0 0,0 1 0 0 0,0 1 0 0 0,0 0 0 0 0,0 0 0 0 0,-1 0 0 0 0,1 1 0 0 0,0 0 0 0 0,-11 4 0 0 0,1 0 0 0 0,1 2 0 0 0,-1 0 0 0 0,1 1 0 0 0,0 1 0 0 0,1 0 0 0 0,0 1 0 0 0,-16 14 0 0 0,19-14 0 0 0,0 1 0 0 0,2 1 0 0 0,-1 0 0 0 0,1 1 0 0 0,1 0 0 0 0,-12 19 0 0 0,19-26 0 0 0,0-1 0 0 0,0 1 0 0 0,1 0 0 0 0,0 0 0 0 0,0 0 0 0 0,0 0 0 0 0,1 0 0 0 0,-1 12 0 0 0,2-15 0 0 0,0 1 0 0 0,0 0 0 0 0,0 0 0 0 0,1 0 0 0 0,0 0 0 0 0,0-1 0 0 0,0 1 0 0 0,0 0 0 0 0,1 0 0 0 0,-1-1 0 0 0,1 1 0 0 0,0-1 0 0 0,0 0 0 0 0,0 1 0 0 0,4 3 0 0 0,-3-4 2 0 0,-1 0-1 0 0,1-1 1 0 0,1 1-1 0 0,-1-1 1 0 0,0 0-1 0 0,0 1 1 0 0,1-2-1 0 0,0 1 1 0 0,-1 0-1 0 0,1-1 1 0 0,0 1-1 0 0,-1-1 1 0 0,6 1-1 0 0,4 0-678 0 0,0-1-1 0 0,23 1 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4:07.34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0,'0'1452'0'0,"0"-1414"0"0,0 48 0 0,0 20 0 0,0 0 0 0,0-4 0 0,0-20 0 0,0-2 0 0,0 2 0 0,0 1 0 0,0-5 0 0,0-5 0 0,0 26 0 0,0-64 0 0,0 24 0 0,0 9 0 0,0 4 0 0,0 2 0 0,0 1 0 0,0-3 0 0,0 2 0 0,0-2 0 0,0 5 0 0,0 21 0 0,0 3 0 0,0 58 0 0,0-73 0 0,0-47 0 0,0 35 0 0,0-7 0 0,0-1 0 0,0 4 0 0,0 2 0 0,0 2 0 0,0 72 0 0,0 1231 0 0,0-1376 0 0,0-2 0 0,0-3 0 0,0 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4:14.15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0,'0'2038'0'0,"0"-1995"0"0,0 21 0 0,0-12 0 0,0 998 0 0,0-1009 0 0,0 20 0 0,0-7 0 0,0 107 0 0,0 1097 0 0,0-914 0 0,0 87 0 0,0-423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3:37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11 999 0 0,'0'-1'89'0'0,"-1"1"0"0"0,0-1-1 0 0,1 1 1 0 0,-1 0-1 0 0,0-1 1 0 0,0 1 0 0 0,1 0-1 0 0,-1 0 1 0 0,0-1-1 0 0,0 1 1 0 0,0 0 0 0 0,1 0-1 0 0,-1 0 1 0 0,0 0-1 0 0,0 0 1 0 0,0 0 0 0 0,1 0-1 0 0,-1 1 1 0 0,0-1-1 0 0,0 0 1 0 0,1 0-1 0 0,-1 1 1 0 0,0-1 0 0 0,0 0-1 0 0,1 1 1 0 0,-2 0-1 0 0,-16 12 2496 0 0,16-9-2146 0 0,0 0 0 0 0,-1 0 0 0 0,1 0-1 0 0,1 0 1 0 0,-1 0 0 0 0,0 1-1 0 0,1-1 1 0 0,-1 8 0 0 0,1-10-386 0 0,1-1 0 0 0,0 0 1 0 0,0 1-1 0 0,-1-1 0 0 0,1 1 0 0 0,0-1 1 0 0,0 0-1 0 0,1 1 0 0 0,-1-1 1 0 0,0 1-1 0 0,0-1 0 0 0,1 0 0 0 0,-1 1 1 0 0,1-1-1 0 0,-1 0 0 0 0,1 0 0 0 0,-1 1 1 0 0,1-1-1 0 0,0 0 0 0 0,0 0 0 0 0,0 0 1 0 0,-1 0-1 0 0,1 0 0 0 0,0 0 0 0 0,0 0 1 0 0,0 0-1 0 0,1 0 0 0 0,-1 0 1 0 0,0 0-1 0 0,0-1 0 0 0,3 2 0 0 0,-3-2 18 0 0,1 1-1 0 0,-1-1 0 0 0,1 0 0 0 0,-1 0 0 0 0,1 0 1 0 0,0 0-1 0 0,-1 0 0 0 0,1 0 0 0 0,-1-1 1 0 0,1 1-1 0 0,-1 0 0 0 0,1-1 0 0 0,-1 1 0 0 0,0-1 1 0 0,1 0-1 0 0,-1 1 0 0 0,1-1 0 0 0,-1 0 1 0 0,0 0-1 0 0,0 0 0 0 0,1 0 0 0 0,-1 0 0 0 0,0 0 1 0 0,0 0-1 0 0,0 0 0 0 0,1-3 0 0 0,-1 3-77 0 0,0 0 0 0 0,0-1 0 0 0,0 1-1 0 0,0-1 1 0 0,0 1 0 0 0,0-1 0 0 0,0 0 0 0 0,-1 1-1 0 0,1-1 1 0 0,-1 0 0 0 0,0 0 0 0 0,1 1-1 0 0,-1-1 1 0 0,0 0 0 0 0,0 0 0 0 0,0 1 0 0 0,0-1-1 0 0,0 0 1 0 0,0 0 0 0 0,-1 1 0 0 0,1-1 0 0 0,-1-2-1 0 0,0 2 38 0 0,0 0 0 0 0,0 0 0 0 0,0 0 1 0 0,-1 0-1 0 0,1 0 0 0 0,0 0 0 0 0,-1 1 0 0 0,1-1 0 0 0,-1 0 0 0 0,0 1 0 0 0,1 0 0 0 0,-1-1 0 0 0,0 1 0 0 0,0 0 0 0 0,0 0 0 0 0,0 0 0 0 0,0 0 0 0 0,0 0 1 0 0,-3 0-1 0 0,5 3 135 0 0,-1 1 1 0 0,1 0 0 0 0,0 0 0 0 0,0 0 0 0 0,0 0 0 0 0,0 0-1 0 0,1 5 1 0 0,0-4-94 0 0,1 0 0 0 0,-1-1 0 0 0,1 1 0 0 0,0-1 1 0 0,0 0-1 0 0,0 1 0 0 0,0-1 0 0 0,1 0 0 0 0,-1 0 0 0 0,1-1 0 0 0,0 1 0 0 0,0 0 0 0 0,0-1 0 0 0,0 0 0 0 0,0 0 0 0 0,0 0 0 0 0,1 0 0 0 0,4 2 0 0 0,-5-3-20 0 0,0 1-1 0 0,-1-2 1 0 0,1 1-1 0 0,0 0 1 0 0,0 0-1 0 0,0-1 1 0 0,-1 1 0 0 0,1-1-1 0 0,0 0 1 0 0,0 0-1 0 0,0 0 1 0 0,0 0-1 0 0,0-1 1 0 0,-1 1-1 0 0,1-1 1 0 0,0 0-1 0 0,0 1 1 0 0,-1-1-1 0 0,1 0 1 0 0,0-1 0 0 0,-1 1-1 0 0,1 0 1 0 0,-1-1-1 0 0,1 0 1 0 0,3-3-1 0 0,-5 5-50 0 0,-1-1 0 0 0,1 0 0 0 0,0 0 0 0 0,0 0 0 0 0,-1 0 0 0 0,1 0 0 0 0,0 0 0 0 0,-1 0 0 0 0,1 0 0 0 0,-1 0 0 0 0,1 0 0 0 0,-1 0 0 0 0,0-1 0 0 0,1 1 0 0 0,-1 0 0 0 0,0 0 0 0 0,0 0 0 0 0,0-1 0 0 0,0 1 0 0 0,0 0 0 0 0,0 0 0 0 0,0 0 0 0 0,-1-3 0 0 0,1 2 0 0 0,-1 0 0 0 0,0 0 0 0 0,-1-1 0 0 0,1 1 0 0 0,0 0 0 0 0,-1 0 0 0 0,1 0 0 0 0,-1 1 0 0 0,1-1 0 0 0,-1 0 0 0 0,-3-2 0 0 0,1 1 0 0 0,-1 0 0 0 0,1 0 0 0 0,-1 0 0 0 0,0 0 0 0 0,0 0 0 0 0,0 1 0 0 0,-1 0 0 0 0,1 0 0 0 0,-10-2 0 0 0,11 4-2 0 0,0 0 0 0 0,1 0 0 0 0,-1 1 0 0 0,1-1 0 0 0,-1 1-1 0 0,1 0 1 0 0,-1-1 0 0 0,1 2 0 0 0,-1-1 0 0 0,1 0 0 0 0,0 1 0 0 0,0-1 0 0 0,0 1-1 0 0,-3 2 1 0 0,4-3 1 0 0,1 0 0 0 0,-1 0 0 0 0,1 0 0 0 0,0 1 0 0 0,0-1 0 0 0,0 0 0 0 0,0 1 0 0 0,0-1 0 0 0,0 1 0 0 0,0-1 0 0 0,0 1 0 0 0,0-1 0 0 0,1 1 0 0 0,-1-1 0 0 0,1 1 0 0 0,-1 0 0 0 0,1-1 0 0 0,0 1 0 0 0,-1 0 0 0 0,1 0 0 0 0,0-1-1 0 0,0 1 1 0 0,0 0 0 0 0,0 0 0 0 0,1-1 0 0 0,-1 1 0 0 0,0 0 0 0 0,1-1 0 0 0,-1 1 0 0 0,2 3 0 0 0,0-2 47 0 0,0 0 0 0 0,0 0 1 0 0,0 0-1 0 0,1 0 0 0 0,-1 0 0 0 0,1-1 0 0 0,0 1 0 0 0,-1-1 0 0 0,1 1 1 0 0,0-1-1 0 0,1 0 0 0 0,-1 0 0 0 0,0 0 0 0 0,4 1 0 0 0,-5-2-27 0 0,-1 0 1 0 0,1-1-1 0 0,-1 1 0 0 0,0-1 0 0 0,1 1 1 0 0,0-1-1 0 0,-1 0 0 0 0,1 1 0 0 0,-1-1 0 0 0,1 0 1 0 0,-1 0-1 0 0,1 0 0 0 0,-1 0 0 0 0,1 0 1 0 0,0-1-1 0 0,-1 1 0 0 0,1 0 0 0 0,-1-1 0 0 0,1 1 1 0 0,-1-1-1 0 0,1 1 0 0 0,-1-1 0 0 0,0 0 1 0 0,1 0-1 0 0,-1 1 0 0 0,0-1 0 0 0,1 0 0 0 0,-1 0 1 0 0,0 0-1 0 0,0-1 0 0 0,0 1 0 0 0,0 0 1 0 0,0 0-1 0 0,0-1 0 0 0,1-1 0 0 0,-2 1-19 0 0,1 1 0 0 0,-1-1 0 0 0,1 0 0 0 0,-1 1 0 0 0,0-1 0 0 0,0 0 0 0 0,0 1 0 0 0,0-1 0 0 0,0 0 0 0 0,0 1 0 0 0,0-1 0 0 0,-1 0 0 0 0,1 0 0 0 0,-1 1 0 0 0,1-1 0 0 0,-1 1 0 0 0,1-1 0 0 0,-1 1 0 0 0,0-1 0 0 0,0 1 0 0 0,0-1 0 0 0,0 1 0 0 0,0-1 0 0 0,0 1 0 0 0,0 0 0 0 0,0 0 0 0 0,-1 0 0 0 0,1-1 0 0 0,-3 0 0 0 0,-2-3 0 0 0,0 1 0 0 0,0-1 0 0 0,-1 2 0 0 0,0-1 0 0 0,-9-3 0 0 0,11 5-5 0 0,-1 0 0 0 0,0 1-1 0 0,0 0 1 0 0,1 0 0 0 0,-12 0-1 0 0,16 1 5 0 0,0 0-1 0 0,-1 0 0 0 0,1 0 1 0 0,0 0-1 0 0,-1 0 1 0 0,1 1-1 0 0,0-1 1 0 0,0 1-1 0 0,-1-1 0 0 0,1 1 1 0 0,0-1-1 0 0,0 1 1 0 0,-2 1-1 0 0,2-1 2 0 0,1-1-1 0 0,-1 1 1 0 0,1 0 0 0 0,-1-1-1 0 0,1 1 1 0 0,-1 0 0 0 0,1-1-1 0 0,0 1 1 0 0,0 0-1 0 0,-1 0 1 0 0,1 0 0 0 0,0-1-1 0 0,0 1 1 0 0,0 0-1 0 0,0 0 1 0 0,0 0 0 0 0,0-1-1 0 0,0 1 1 0 0,0 0 0 0 0,0 0-1 0 0,0-1 1 0 0,1 1-1 0 0,-1 0 1 0 0,0 0 0 0 0,1 1-1 0 0,3 5 1 0 0,0 0 0 0 0,0-1 0 0 0,1 1 0 0 0,0-1 0 0 0,0 0 0 0 0,9 8 0 0 0,-13-13 1 0 0,0 0-1 0 0,-1-1 1 0 0,1 1 0 0 0,0 0-1 0 0,-1 0 1 0 0,1-1 0 0 0,0 1-1 0 0,0-1 1 0 0,-1 1 0 0 0,1-1-1 0 0,0 1 1 0 0,0-1 0 0 0,0 1-1 0 0,0-1 1 0 0,0 0-1 0 0,0 1 1 0 0,0-1 0 0 0,0 0-1 0 0,0 0 1 0 0,0 0 0 0 0,0 0-1 0 0,0 0 1 0 0,0 0 0 0 0,0 0-1 0 0,0 0 1 0 0,0 0 0 0 0,0 0-1 0 0,0 0 1 0 0,0-1-1 0 0,0 1 1 0 0,-1 0 0 0 0,1-1-1 0 0,0 1 1 0 0,0-1 0 0 0,0 1-1 0 0,0-1 1 0 0,0 1 0 0 0,-1-1-1 0 0,1 0 1 0 0,0 1-1 0 0,-1-1 1 0 0,1 0 0 0 0,0 0-1 0 0,-1 1 1 0 0,1-1 0 0 0,-1 0-1 0 0,1 0 1 0 0,-1 0 0 0 0,1-1-1 0 0,0 0 1 0 0,0 0 1 0 0,0 0-1 0 0,-1 0 0 0 0,1 0 1 0 0,-1 0-1 0 0,1 1 0 0 0,-1-1 0 0 0,0-1 1 0 0,0 1-1 0 0,0 0 0 0 0,0 0 1 0 0,0 0-1 0 0,0 0 0 0 0,0 0 0 0 0,-1 0 1 0 0,1 0-1 0 0,-1 0 0 0 0,1 1 1 0 0,-1-1-1 0 0,0 0 0 0 0,0 0 0 0 0,0 0 1 0 0,0 0-1 0 0,-2-2 0 0 0,-1 1-1 0 0,1 0 0 0 0,-1 0 0 0 0,0 0 0 0 0,0 1 0 0 0,0 0 0 0 0,0-1 0 0 0,0 2 0 0 0,0-1 0 0 0,-9-2 0 0 0,12 4 0 0 0,0-1 0 0 0,0 1 0 0 0,0 0 0 0 0,0 0 0 0 0,0 0 0 0 0,0-1 0 0 0,0 1 0 0 0,0 0 0 0 0,0 1 0 0 0,0-1 0 0 0,-1 0 0 0 0,1 0 0 0 0,0 0 0 0 0,0 1 0 0 0,0-1 0 0 0,0 0 0 0 0,0 1 0 0 0,0-1 0 0 0,0 1 0 0 0,0-1 0 0 0,0 1 0 0 0,1-1 0 0 0,-1 1 0 0 0,0 0 0 0 0,0 0 0 0 0,0-1 0 0 0,1 1 0 0 0,-1 0 0 0 0,0 0 0 0 0,1 0 0 0 0,-1 0 0 0 0,1 0 0 0 0,-1 0 0 0 0,1 0 0 0 0,-1 0 0 0 0,1 0 0 0 0,0 0 0 0 0,-1 0 0 0 0,1 0 0 0 0,0 0 0 0 0,0 0 0 0 0,0 0 0 0 0,0 0 0 0 0,0 0 0 0 0,0 0 0 0 0,0 0 0 0 0,0 2 0 0 0,1-1-1 0 0,-1 0-1 0 0,1 0 0 0 0,-1-1 1 0 0,1 1-1 0 0,0 0 1 0 0,0 0-1 0 0,0 0 0 0 0,0-1 1 0 0,0 1-1 0 0,0 0 1 0 0,0-1-1 0 0,1 1 0 0 0,-1-1 1 0 0,1 1-1 0 0,-1-1 1 0 0,1 0-1 0 0,-1 0 0 0 0,1 1 1 0 0,3 0-1 0 0,-2 0-1 0 0,0 0 0 0 0,1 0 0 0 0,-1 0-1 0 0,1-1 1 0 0,0 0 0 0 0,-1 1 0 0 0,1-1 0 0 0,0-1-1 0 0,5 2 1 0 0,-8-2 3 0 0,0 0 0 0 0,0 0 0 0 0,1 0 0 0 0,-1 0 0 0 0,0 0 0 0 0,0 0 0 0 0,0-1 0 0 0,0 1 0 0 0,0 0 0 0 0,0-1 0 0 0,0 1 0 0 0,0-1 0 0 0,0 1 0 0 0,0-1 0 0 0,0 1 0 0 0,0-1 0 0 0,0 1 0 0 0,-1-1 0 0 0,1 0 0 0 0,0 0 0 0 0,0 1 0 0 0,-1-1 0 0 0,1 0 0 0 0,0 0 0 0 0,-1 0 0 0 0,1 0 0 0 0,-1 0 0 0 0,1 0 0 0 0,-1 0 0 0 0,1 0 0 0 0,-1 0 0 0 0,0 0 0 0 0,0 0 0 0 0,1 0 0 0 0,-1 0 0 0 0,0 0 0 0 0,0 0 0 0 0,0 0 0 0 0,0 0 0 0 0,0-1 0 0 0,0 1 0 0 0,-1 0 0 0 0,1 0 0 0 0,0 0 0 0 0,-1-1 0 0 0,1-2 0 0 0,-1 1 0 0 0,0-1 0 0 0,-1 1 0 0 0,1 0 0 0 0,0-1 0 0 0,-1 1 0 0 0,0 0 0 0 0,0 0 0 0 0,0 0 0 0 0,0 0 0 0 0,0 0 0 0 0,-5-4 0 0 0,4 5 0 0 0,0 0 0 0 0,0 0 0 0 0,0 0 0 0 0,-1 1 0 0 0,1-1 0 0 0,-8-1 0 0 0,10 3 0 0 0,0-1 0 0 0,1 1 0 0 0,-1 0 0 0 0,0 0 0 0 0,0-1 0 0 0,0 1 0 0 0,0 0 0 0 0,0 0 0 0 0,0 0 0 0 0,0 0 0 0 0,0 0 0 0 0,0 0 0 0 0,1 1 0 0 0,-1-1 0 0 0,0 0 0 0 0,0 0 0 0 0,0 1 0 0 0,0-1 0 0 0,0 0 0 0 0,1 1 0 0 0,-1-1 0 0 0,0 1 0 0 0,0-1 0 0 0,0 1 0 0 0,1-1 0 0 0,-1 1 0 0 0,0 0 0 0 0,1-1 0 0 0,-1 1 0 0 0,1 0 0 0 0,-1 0 0 0 0,0 1 0 0 0,1 0 55 0 0,-1-1 1 0 0,1 1-1 0 0,0 0 0 0 0,0 0 0 0 0,0 0 1 0 0,0 0-1 0 0,1 0 0 0 0,-1 0 0 0 0,0 0 0 0 0,1-1 1 0 0,0 1-1 0 0,-1 0 0 0 0,1 0 0 0 0,2 3 1 0 0,14 23 834 0 0,-10-20-880 0 0,0-1 1 0 0,0 0-1 0 0,15 10 1 0 0,-3-2-1658 0 0,-11-7-5243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10:09.10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649 552 1375 0 0,'11'-126'2008'0'0,"-11"126"-1986"0"0,0-1 0 0 0,0 1-1 0 0,0-1 1 0 0,0 1 0 0 0,0-1-1 0 0,0 1 1 0 0,0-1 0 0 0,0 1 0 0 0,0-1-1 0 0,0 1 1 0 0,0-1 0 0 0,-1 1-1 0 0,1-1 1 0 0,0 1 0 0 0,0-1-1 0 0,0 1 1 0 0,-1 0 0 0 0,1-1-1 0 0,0 1 1 0 0,-1-1 0 0 0,1 1-1 0 0,0 0 1 0 0,-1-1 0 0 0,1 1-1 0 0,0 0 1 0 0,-1-1 0 0 0,1 1-1 0 0,-1 0 1 0 0,1 0 0 0 0,-1-1-1 0 0,1 1 1 0 0,-1 0 0 0 0,-1 0 12 0 0,1 0 0 0 0,-1 0 0 0 0,1 0 0 0 0,-1 0 0 0 0,1 0 0 0 0,0 1 0 0 0,-1-1 0 0 0,1 0 0 0 0,-1 1 0 0 0,1-1 0 0 0,-2 2 0 0 0,-5 2 162 0 0,1 1 0 0 0,-13 10 0 0 0,15-11-52 0 0,1 0 0 0 0,0 0 0 0 0,0 1 0 0 0,0-1-1 0 0,0 1 1 0 0,1 0 0 0 0,0 0 0 0 0,0 0 0 0 0,0 1-1 0 0,-4 10 1 0 0,7-14-126 0 0,-1 0-1 0 0,1 0 1 0 0,0 0-1 0 0,-1 0 1 0 0,1-1-1 0 0,0 1 1 0 0,0 0-1 0 0,0 0 1 0 0,0 0-1 0 0,1 0 1 0 0,-1 0-1 0 0,0 0 1 0 0,1-1-1 0 0,-1 1 1 0 0,1 0-1 0 0,0 0 1 0 0,0 0-1 0 0,0-1 1 0 0,-1 1-1 0 0,1-1 1 0 0,1 1-1 0 0,-1 0 1 0 0,0-1-1 0 0,0 0 1 0 0,1 1-1 0 0,-1-1 1 0 0,0 0-1 0 0,1 0 0 0 0,0 0 1 0 0,-1 0-1 0 0,1 0 1 0 0,-1 0-1 0 0,1 0 1 0 0,0 0-1 0 0,0-1 1 0 0,0 1-1 0 0,-1 0 1 0 0,4-1-1 0 0,7 3 148 0 0,-1-1 0 0 0,1 0 0 0 0,0-1 0 0 0,0 0 0 0 0,0-1 0 0 0,0 0 0 0 0,17-4 0 0 0,1-1 199 0 0,51-15 0 0 0,-68 16-320 0 0,1-1 0 0 0,-1-1 0 0 0,0 0 0 0 0,0 0 0 0 0,-1-1 0 0 0,0-1 0 0 0,21-17 0 0 0,-29 21-32 0 0,-1 1 1 0 0,1-1-1 0 0,-1 0 1 0 0,0 0 0 0 0,0 0-1 0 0,-1 0 1 0 0,1-1-1 0 0,-1 1 1 0 0,0-1-1 0 0,0 1 1 0 0,2-7-1 0 0,-3 7 21 0 0,-1 0 0 0 0,0 0 0 0 0,1 0 0 0 0,-1 0 0 0 0,0 0 0 0 0,-1 0 0 0 0,1 0 0 0 0,-1 0 0 0 0,0 0 0 0 0,0 0 0 0 0,0 0 0 0 0,0 0 0 0 0,-1 1 0 0 0,1-1 0 0 0,-1 1 0 0 0,-2-4 0 0 0,0 1 46 0 0,0 1 1 0 0,-1-1-1 0 0,0 1 0 0 0,1 0 0 0 0,-1 1 1 0 0,-1-1-1 0 0,1 1 0 0 0,-1 0 0 0 0,0 1 1 0 0,1-1-1 0 0,-2 1 0 0 0,1 0 0 0 0,-10-3 1 0 0,-9-2-51 0 0,0 2 1 0 0,-31-5 0 0 0,32 7-29 0 0,0 1 1 0 0,0 1-1 0 0,-1 1 1 0 0,1 1-1 0 0,-1 1 1 0 0,-29 6-1 0 0,52-7-1 0 0,1 1 0 0 0,-1-1 0 0 0,1 0 0 0 0,-1 1 0 0 0,0-1 0 0 0,1 1 0 0 0,-1 0 0 0 0,1-1 0 0 0,-1 1 0 0 0,1 0 0 0 0,-1 0 0 0 0,1 0 0 0 0,0 0 0 0 0,0 0 0 0 0,-1 0 0 0 0,0 2 0 0 0,1-2 0 0 0,1 0 0 0 0,0 1 0 0 0,0-1 0 0 0,-1 0 0 0 0,1 0 0 0 0,0 0 0 0 0,0 0 0 0 0,1 0 0 0 0,-1 0 0 0 0,0 0 0 0 0,0 0 0 0 0,0 0 0 0 0,1 0 0 0 0,-1 0 0 0 0,0 0 0 0 0,1 0 0 0 0,-1 0 0 0 0,1 0 0 0 0,-1 0 0 0 0,1 0 0 0 0,0 0 0 0 0,-1 0 0 0 0,1 0 0 0 0,0-1 0 0 0,1 2 0 0 0,5 6 83 0 0,1-1 0 0 0,0 0 0 0 0,0-1 0 0 0,0 0-1 0 0,1 0 1 0 0,0-1 0 0 0,0 0 0 0 0,0 0 0 0 0,16 4-1 0 0,-2-1 139 0 0,0-1 0 0 0,0-2 0 0 0,25 3 0 0 0,-39-7-209 0 0,1 0 0 0 0,-1-1 0 0 0,1 0 0 0 0,-1-1 0 0 0,1 0 0 0 0,17-4 0 0 0,-25 4-10 0 0,1 0-1 0 0,-1 0 1 0 0,1 0-1 0 0,-1 0 1 0 0,0 0-1 0 0,0 0 1 0 0,1-1-1 0 0,-1 1 1 0 0,0-1-1 0 0,0 1 1 0 0,0-1-1 0 0,0 0 1 0 0,1-2-1 0 0,-2 2 0 0 0,0 1-1 0 0,0-1 0 0 0,-1 1 1 0 0,1-1-1 0 0,-1 0 0 0 0,1 0 1 0 0,-1 1-1 0 0,1-1 0 0 0,-1 0 0 0 0,0 0 1 0 0,0 1-1 0 0,0-1 0 0 0,0 0 1 0 0,0 0-1 0 0,0 0 0 0 0,-1 1 1 0 0,1-1-1 0 0,0 0 0 0 0,-1 1 1 0 0,0-1-1 0 0,0-2 0 0 0,-4-5 3 0 0,1 0 0 0 0,-1 1 0 0 0,-1-1 1 0 0,0 1-1 0 0,0 0 0 0 0,0 1 0 0 0,-1-1 0 0 0,0 1 0 0 0,-14-10 0 0 0,-10-6 13 0 0,-38-20 1 0 0,64 39-17 0 0,-10-5-63 0 0,-6-4 323 0 0,-25-11 0 0 0,41 22-187 0 0,0-1 1 0 0,-1 1-1 0 0,1 1 1 0 0,-1-1-1 0 0,0 1 0 0 0,1 0 1 0 0,-1 0-1 0 0,0 0 1 0 0,0 1-1 0 0,-8 0 0 0 0,13 1-72 0 0,-1-1 0 0 0,1 0-1 0 0,0 0 1 0 0,-1 1 0 0 0,1-1-1 0 0,-1 0 1 0 0,1 1 0 0 0,0 0-1 0 0,-1-1 1 0 0,1 1 0 0 0,0 0 0 0 0,0-1-1 0 0,-1 1 1 0 0,1 0 0 0 0,0 0-1 0 0,0 0 1 0 0,0 0 0 0 0,0 0-1 0 0,0 0 1 0 0,1 1 0 0 0,-1-1-1 0 0,0 0 1 0 0,0 0 0 0 0,0 2 0 0 0,0-1-3 0 0,1 1 1 0 0,-1-1-1 0 0,1 0 1 0 0,0 1 0 0 0,0-1-1 0 0,0 0 1 0 0,0 1 0 0 0,0-1-1 0 0,1 0 1 0 0,-1 1-1 0 0,0-1 1 0 0,1 0 0 0 0,1 5-1 0 0,0-4-1 0 0,0 1 0 0 0,0 0-1 0 0,0 0 1 0 0,0-1-1 0 0,0 1 1 0 0,1-1 0 0 0,0 0-1 0 0,3 3 1 0 0,-5-4 2 0 0,1-1 0 0 0,-1 1 0 0 0,1-1 0 0 0,0 0 0 0 0,0 1 0 0 0,0-1 0 0 0,0 0 0 0 0,0 0 0 0 0,0-1 0 0 0,0 1-1 0 0,0 0 1 0 0,0-1 0 0 0,0 1 0 0 0,4 0 0 0 0,-4-1 1 0 0,-1 0 0 0 0,1 0 0 0 0,-1 0 0 0 0,0 0 0 0 0,1 0 0 0 0,-1-1 0 0 0,0 1 0 0 0,1 0 0 0 0,-1-1 0 0 0,0 1 0 0 0,1-1 0 0 0,-1 1 0 0 0,0-1 0 0 0,0 0 0 0 0,1 1 0 0 0,-1-1 0 0 0,0 0 0 0 0,0 0 0 0 0,0 0 0 0 0,0 0 0 0 0,2-2 0 0 0,-3 3 0 0 0,0-1 0 0 0,0 1 0 0 0,0-1 0 0 0,0 1 0 0 0,1-1 0 0 0,-1 1 0 0 0,0-1 0 0 0,0 1 0 0 0,0-1 0 0 0,0 1 0 0 0,0-1 0 0 0,0 1 0 0 0,0-1 0 0 0,-1 0 0 0 0,1 1 0 0 0,0-1 0 0 0,0 1 0 0 0,0-1 0 0 0,0 1 0 0 0,-1 0 0 0 0,1-2 0 0 0,-1 1 0 0 0,0 0 0 0 0,0 0 0 0 0,0-1 0 0 0,0 1 0 0 0,-1 0 0 0 0,1 0 0 0 0,0 0 0 0 0,0 1 0 0 0,-1-1 0 0 0,-2-1 0 0 0,-16-7 0 0 0,0 1 0 0 0,-1 0 0 0 0,-32-6 0 0 0,-66-6 0 0 0,108 18 0 0 0,-14-2 0 0 0,-24 0 0 0 0,43 4 0 0 0,0 0 0 0 0,1 0 0 0 0,-1 1 0 0 0,0-1 0 0 0,0 1 0 0 0,1 1 0 0 0,-1-1 0 0 0,0 1 0 0 0,1 0 0 0 0,-7 3 0 0 0,10-4-1 0 0,0 0 1 0 0,1 0-1 0 0,-1 1 0 0 0,0-1 0 0 0,0 1 0 0 0,1-1 0 0 0,-1 1 0 0 0,1-1 1 0 0,-1 1-1 0 0,1 0 0 0 0,0 0 0 0 0,0 0 0 0 0,-1 0 0 0 0,1 0 0 0 0,1 0 0 0 0,-1 0 1 0 0,0 0-1 0 0,0 0 0 0 0,1 0 0 0 0,-1 1 0 0 0,1-1 0 0 0,0 0 0 0 0,0 0 1 0 0,0 0-1 0 0,0 1 0 0 0,0-1 0 0 0,0 0 0 0 0,0 0 0 0 0,1 1 0 0 0,-1-1 1 0 0,1 0-1 0 0,0 0 0 0 0,1 3 0 0 0,-1-1-1 0 0,1-1-1 0 0,0 1 1 0 0,0-1-1 0 0,0 0 1 0 0,1 1 0 0 0,-1-1-1 0 0,1 0 1 0 0,-1-1-1 0 0,1 1 1 0 0,0 0 0 0 0,0-1-1 0 0,0 1 1 0 0,0-1 0 0 0,1 0-1 0 0,-1 0 1 0 0,1-1-1 0 0,-1 1 1 0 0,7 1 0 0 0,-3-1-1 0 0,0-1 1 0 0,0-1-1 0 0,0 1 0 0 0,0-1 1 0 0,0-1-1 0 0,0 1 1 0 0,0-1-1 0 0,0 0 1 0 0,-1-1-1 0 0,1 0 1 0 0,0 0-1 0 0,-1 0 1 0 0,1-1-1 0 0,-1 0 1 0 0,1 0-1 0 0,-1 0 0 0 0,0-1 1 0 0,-1 0-1 0 0,1 0 1 0 0,7-8-1 0 0,-12 11 3 0 0,0 0 0 0 0,0 1 0 0 0,-1-1 0 0 0,1 0 0 0 0,0 0 0 0 0,0 0 0 0 0,-1 0 0 0 0,1 0 0 0 0,-1 0 0 0 0,1 1 0 0 0,-1-1 0 0 0,1-1 0 0 0,-1 1 0 0 0,0 0 0 0 0,0 0 0 0 0,1-1 0 0 0,-1 1 0 0 0,0 1 0 0 0,0-1 0 0 0,-1 1 0 0 0,1-1 0 0 0,0 1 0 0 0,0-1 0 0 0,0 1 0 0 0,-1-1 0 0 0,1 1 0 0 0,0 0 0 0 0,0-1 0 0 0,-1 1 0 0 0,1-1 0 0 0,0 1 0 0 0,-1 0 0 0 0,1-1 0 0 0,-1 1 0 0 0,1 0 0 0 0,0-1 0 0 0,-1 1 0 0 0,1 0 0 0 0,-1 0 0 0 0,1-1 0 0 0,-1 1 0 0 0,-2-1 0 0 0,1 1 0 0 0,-1-1 0 0 0,1 1 0 0 0,-1-1 0 0 0,1 1 0 0 0,-1 0 0 0 0,1 0 0 0 0,-1 0 0 0 0,1 0 0 0 0,-1 0 0 0 0,1 1 0 0 0,-4 0 0 0 0,2 1 0 0 0,-1 0 0 0 0,1 0 0 0 0,-1 0 0 0 0,1 0 0 0 0,0 1 0 0 0,0-1 0 0 0,0 1 0 0 0,0 0 0 0 0,1 0 0 0 0,-1 1 0 0 0,1-1 0 0 0,0 1 0 0 0,0-1 0 0 0,0 1 0 0 0,0 0 0 0 0,1 0 0 0 0,-4 9 0 0 0,2-4 0 0 0,1 0 0 0 0,0 0 0 0 0,1 0 0 0 0,0 1 0 0 0,1-1 0 0 0,0 0 0 0 0,0 1 0 0 0,1 10 0 0 0,0-15 0 0 0,1 0 0 0 0,-1 0 0 0 0,1 0 0 0 0,0 0 0 0 0,2 6 0 0 0,2 2 0 0 0,0 1 0 0 0,1-1 0 0 0,12 19 0 0 0,-8-17 0 0 0,0-1 0 0 0,24 24 0 0 0,-26-30 0 0 0,1-1 0 0 0,-1 0 0 0 0,1 0 0 0 0,1-1 0 0 0,0 0 0 0 0,-1-1 0 0 0,2 0 0 0 0,-1 0 0 0 0,0-1 0 0 0,1-1 0 0 0,15 4 0 0 0,-1-3 0 0 0,0-1 0 0 0,0-1 0 0 0,38-2 0 0 0,40-7 0 0 0,-89 5 0 0 0,0-1 0 0 0,-1 0 0 0 0,1-1 0 0 0,0-1 0 0 0,14-6 0 0 0,-25 9 1 0 0,-1 1-1 0 0,1-1 1 0 0,-1 1-1 0 0,1-1 1 0 0,-1 0 0 0 0,4-4-1 0 0,-6 6 1 0 0,0 0-1 0 0,1 0 1 0 0,-1-1-1 0 0,0 1 1 0 0,0 0 0 0 0,0 0-1 0 0,0 0 1 0 0,0 0-1 0 0,0-1 1 0 0,0 1-1 0 0,1 0 1 0 0,-1 0 0 0 0,0 0-1 0 0,0-1 1 0 0,0 1-1 0 0,0 0 1 0 0,0 0-1 0 0,0 0 1 0 0,0-1 0 0 0,0 1-1 0 0,0 0 1 0 0,0 0-1 0 0,0 0 1 0 0,0-1-1 0 0,0 1 1 0 0,0 0 0 0 0,0 0-1 0 0,0 0 1 0 0,-1-1-1 0 0,1 1 1 0 0,0 0-1 0 0,0 0 1 0 0,0 0 0 0 0,0 0-1 0 0,0-1 1 0 0,-15-1 38 0 0,-6 4-29 0 0,-1 2 0 0 0,1 0-1 0 0,0 1 1 0 0,0 1 0 0 0,1 1 0 0 0,-32 15-1 0 0,14-3 14 0 0,0 2 0 0 0,-45 35-1 0 0,63-42-22 0 0,0 2 0 0 0,-17 18 0 0 0,32-29 0 0 0,0 1 0 0 0,0-1 0 0 0,0 1 0 0 0,1 0 0 0 0,0 1 0 0 0,0-1 0 0 0,1 1 0 0 0,-1 0 0 0 0,2 0 0 0 0,-1 0 0 0 0,-1 8 0 0 0,3-13 0 0 0,1 1 0 0 0,0-1 0 0 0,0 0 0 0 0,0 0 0 0 0,0 1 0 0 0,0-1 0 0 0,0 0 0 0 0,1 0 0 0 0,-1 1 0 0 0,1-1 0 0 0,0 0 0 0 0,1 3 0 0 0,5 12 0 0 0,0-1 0 0 0,14 22 0 0 0,-12-26 38 0 0,-1-1 0 0 0,2-1 0 0 0,-1 1 0 0 0,1-2 0 0 0,1 1 0 0 0,0-1 0 0 0,0-1 0 0 0,0 0 0 0 0,1-1 0 0 0,0 0 0 0 0,1-1 0 0 0,0 0 0 0 0,22 7 0 0 0,5-2 157 0 0,0-2 1 0 0,0-1-1 0 0,52 2 1 0 0,-58-7 176 0 0,0-2 0 0 0,40-3-1 0 0,-59 1-330 0 0,-1-1-1 0 0,1-1 1 0 0,0 0-1 0 0,-1-1 0 0 0,1 0 1 0 0,-1-1-1 0 0,19-10 0 0 0,-30 13-40 0 0,-1 1 0 0 0,1-1 0 0 0,-1 1 0 0 0,1-1 0 0 0,-1 0 0 0 0,0 0 0 0 0,0 0 0 0 0,0 0 0 0 0,0 0 0 0 0,0-1 0 0 0,0 1 0 0 0,0-1-1 0 0,-1 1 1 0 0,1-1 0 0 0,1-5 0 0 0,-3 6 1 0 0,1 0-1 0 0,-1 0 1 0 0,0 0-1 0 0,0-1 1 0 0,0 1-1 0 0,0 0 1 0 0,0 0 0 0 0,-1-1-1 0 0,1 1 1 0 0,0 0-1 0 0,-1 0 1 0 0,0 0-1 0 0,0 0 1 0 0,0 0-1 0 0,1 0 1 0 0,-2 0-1 0 0,1 0 1 0 0,0 0-1 0 0,0 0 1 0 0,-1 0-1 0 0,-2-2 1 0 0,-5-5 9 0 0,0 0-1 0 0,-1 1 1 0 0,0 0 0 0 0,0 0 0 0 0,-1 1-1 0 0,0 1 1 0 0,-1 0 0 0 0,1 0 0 0 0,-1 1-1 0 0,-15-4 1 0 0,-3 1 0 0 0,-1 0-1 0 0,-62-6 1 0 0,58 11 45 0 0,-63 3 1 0 0,84 1-45 0 0,0 0 1 0 0,0 1 0 0 0,0 1 0 0 0,0 1 0 0 0,1 0 0 0 0,-1 0-1 0 0,-16 9 1 0 0,27-12-12 0 0,0 1 0 0 0,1-1 0 0 0,-1 1 0 0 0,0 0 0 0 0,0 0 0 0 0,1 0 0 0 0,-1 1 0 0 0,1-1 0 0 0,0 0 0 0 0,0 1 0 0 0,0-1 0 0 0,0 1 0 0 0,0 0 0 0 0,0 0 0 0 0,1 0 0 0 0,0 0 0 0 0,-1 0 0 0 0,1 0 0 0 0,0 0 0 0 0,0 0 0 0 0,1 0 0 0 0,-1 4 0 0 0,0-2 0 0 0,2 0 0 0 0,-1 0 0 0 0,1 0 0 0 0,-1-1 0 0 0,1 1 0 0 0,0 0 0 0 0,1-1 0 0 0,-1 1 0 0 0,1-1 0 0 0,0 1 0 0 0,0-1 0 0 0,1 0 0 0 0,-1 0 0 0 0,6 7 0 0 0,1-1 0 0 0,1 0 0 0 0,-1 0 0 0 0,2-1 0 0 0,-1-1 0 0 0,1 1 0 0 0,1-2 0 0 0,-1 0 0 0 0,1 0 0 0 0,17 6 0 0 0,13 4 0 0 0,64 16 0 0 0,-54-21 242 0 0,0-1-1 0 0,0-3 0 0 0,61 1 1 0 0,159-16 739 0 0,-269 7-975 0 0,15-1 18 0 0,33-8 1 0 0,-47 8-25 0 0,1 0 0 0 0,-1 0 0 0 0,0 0-1 0 0,-1-1 1 0 0,1 1 0 0 0,0-1 0 0 0,0 0 0 0 0,-1-1 0 0 0,1 1 0 0 0,-1-1 0 0 0,0 1 0 0 0,0-1-1 0 0,0 0 1 0 0,3-4 0 0 0,-4 5 1 0 0,-2 0 0 0 0,1 0 0 0 0,0 0 0 0 0,0 0 0 0 0,-1 0 0 0 0,1 0 0 0 0,-1 0 0 0 0,1 0 0 0 0,-1-1 0 0 0,0 1 0 0 0,0 0-1 0 0,0 0 1 0 0,0 0 0 0 0,-1 0 0 0 0,1-1 0 0 0,0 1 0 0 0,-1 0 0 0 0,0 0 0 0 0,1 0 0 0 0,-1 0 0 0 0,0 0 0 0 0,0 0 0 0 0,0 0 0 0 0,0 0 0 0 0,-1 0 0 0 0,1 1 0 0 0,-2-3-1 0 0,-6-7 11 0 0,0 1 0 0 0,0 0 0 0 0,-14-10 0 0 0,16 13-17 0 0,-20-15 21 0 0,-1 1 0 0 0,0 1 0 0 0,-2 1 0 0 0,0 1-1 0 0,-1 2 1 0 0,-47-17 0 0 0,49 22-2 0 0,-1 2 0 0 0,0 1 0 0 0,0 1 0 0 0,-1 2 0 0 0,0 1 0 0 0,0 1 0 0 0,-44 3 0 0 0,65 0-13 0 0,1 1 0 0 0,-1 1 0 0 0,1-1 0 0 0,-1 2 0 0 0,1-1 0 0 0,0 1 0 0 0,-14 7 0 0 0,21-9 0 0 0,-1 0 0 0 0,1 0 0 0 0,0 1 0 0 0,0-1 0 0 0,0 1 0 0 0,0-1 0 0 0,0 1 0 0 0,0 0 0 0 0,0 0 0 0 0,1 0 0 0 0,-1 0 0 0 0,0 0 0 0 0,1 0 0 0 0,0 0 0 0 0,0 1 0 0 0,-1-1 0 0 0,1 0 0 0 0,1 1 0 0 0,-1-1 0 0 0,0 1 0 0 0,1-1 0 0 0,-1 1 0 0 0,1-1 0 0 0,0 1 0 0 0,-1 0 0 0 0,1-1 0 0 0,1 1 0 0 0,-1-1 0 0 0,0 1 0 0 0,1 0 0 0 0,-1-1 0 0 0,2 4 0 0 0,5 12-12 0 0,5-2-36 0 0,-2-4 38 0 0,-1 0 10 0 0,1-1-1 0 0,0 0 1 0 0,1-1 0 0 0,0 0 0 0 0,13 9-1 0 0,-2-6-3 0 0,1 0 0 0 0,0-1 0 0 0,1-2 0 0 0,0 0 0 0 0,0-2 0 0 0,1-1 0 0 0,46 8 0 0 0,10-4-12 0 0,91 0 0 0 0,-135-10 16 0 0,0-2 0 0 0,55-7 0 0 0,-76 5 0 0 0,1 0 0 0 0,-1-1 0 0 0,1-1 0 0 0,-1-1 0 0 0,-1 0 0 0 0,1-1 0 0 0,24-15 0 0 0,-36 20 0 0 0,-1 0 0 0 0,0-1 0 0 0,0 1-1 0 0,0-1 1 0 0,0 1 0 0 0,0-1 0 0 0,-1 0 0 0 0,1 0-1 0 0,-1-1 1 0 0,0 1 0 0 0,0 0 0 0 0,0-1 0 0 0,2-5 0 0 0,-3 6 0 0 0,0 1 1 0 0,-1-1-1 0 0,0 0 1 0 0,0 1 0 0 0,0-1-1 0 0,0 0 1 0 0,0 1 0 0 0,0-1-1 0 0,-1 1 1 0 0,1-1 0 0 0,-1 0-1 0 0,0 1 1 0 0,1-1-1 0 0,-1 1 1 0 0,-1-1 0 0 0,1 1-1 0 0,0 0 1 0 0,0-1 0 0 0,-1 1-1 0 0,-2-3 1 0 0,-5-5 2 0 0,0 0 0 0 0,-1 1 0 0 0,1 0 0 0 0,-2 1 1 0 0,1 0-1 0 0,-1 0 0 0 0,-1 1 0 0 0,1 1 0 0 0,-1 0 0 0 0,-19-7 1 0 0,2 3 0 0 0,-1 1 1 0 0,1 2 0 0 0,-46-6-1 0 0,38 9-4 0 0,1 1 0 0 0,-57 4 0 0 0,76 0 0 0 0,0 1 0 0 0,0 1 0 0 0,0 0 0 0 0,0 1 0 0 0,0 1 0 0 0,1 1 0 0 0,-24 11 0 0 0,36-15 0 0 0,1 0 0 0 0,-1 0 0 0 0,0 0 0 0 0,1 0 0 0 0,0 1 0 0 0,0-1 0 0 0,0 1 0 0 0,0 0 0 0 0,0 0 0 0 0,0 0 0 0 0,1 0 0 0 0,-1 0 0 0 0,1 1 0 0 0,0-1 0 0 0,0 1 0 0 0,0-1 0 0 0,1 1 0 0 0,-1 0 0 0 0,1 0 0 0 0,0 0 0 0 0,-1 4 0 0 0,2-6 0 0 0,0 1 0 0 0,0-1 0 0 0,0 1 0 0 0,0-1 0 0 0,1 0 0 0 0,-1 1 0 0 0,1-1 0 0 0,0 1 0 0 0,-1-1 0 0 0,3 4 0 0 0,-1-1 0 0 0,1 2 0 0 0,0 0 0 0 0,0-1 0 0 0,1 0 0 0 0,0 1 0 0 0,0-1 0 0 0,0 0 0 0 0,1-1 0 0 0,-1 1 0 0 0,1-1 0 0 0,1 0 0 0 0,5 5 0 0 0,5 1-7 0 0,1-1 0 0 0,0-1-1 0 0,0 0 1 0 0,1-2 0 0 0,0 0 0 0 0,25 7 0 0 0,0-4-27 0 0,73 9 1 0 0,-81-16 30 0 0,0-1 0 0 0,0-2 0 0 0,50-6 0 0 0,-63 3 3 0 0,0-1 1 0 0,0-1-1 0 0,0-1 0 0 0,-1-1 0 0 0,0 0 0 0 0,30-16 0 0 0,-49 22 0 0 0,1-1 0 0 0,-1 1 0 0 0,1-1-1 0 0,-1 1 1 0 0,1-1 0 0 0,-1 0 0 0 0,0 0 0 0 0,0 0-1 0 0,0 0 1 0 0,0 0 0 0 0,0 0 0 0 0,-1-1 0 0 0,1 1-1 0 0,-1-1 1 0 0,1 1 0 0 0,-1-1 0 0 0,0 1-1 0 0,0-1 1 0 0,1-3 0 0 0,-2 3 3 0 0,0 0 0 0 0,0 0 0 0 0,0 0 0 0 0,-1 0 0 0 0,1 0 0 0 0,-1 0 0 0 0,0 0 0 0 0,0 0 0 0 0,0 0 0 0 0,0 0 0 0 0,0 1 0 0 0,0-1 0 0 0,-1 0 0 0 0,0 1 0 0 0,1-1 0 0 0,-1 1 0 0 0,0-1 1 0 0,-3-2-1 0 0,-8-7-2 0 0,1 0 1 0 0,-2 0 0 0 0,0 1 0 0 0,0 1 0 0 0,-1 0 0 0 0,-17-7 0 0 0,-1 0-3 0 0,-66-21-1 0 0,56 25 2 0 0,0 2 0 0 0,-2 2 0 0 0,1 2 0 0 0,-1 2 0 0 0,-53 0 0 0 0,43 7 0 0 0,0 1 0 0 0,0 3 0 0 0,-99 24 0 0 0,137-26 0 0 0,0 2 0 0 0,-25 10 0 0 0,38-15 0 0 0,1 1 0 0 0,-1 0 0 0 0,1 0 0 0 0,0 0 0 0 0,-1 0 0 0 0,1 0 0 0 0,0 1 0 0 0,1-1 0 0 0,-1 1 0 0 0,0 0 0 0 0,1-1 0 0 0,-1 2 0 0 0,1-1 0 0 0,0 0 0 0 0,0 0 0 0 0,0 1 0 0 0,1-1 0 0 0,-3 6 0 0 0,4-6-1 0 0,0 1 0 0 0,0-1 0 0 0,0 0 0 0 0,0 0 1 0 0,1 0-1 0 0,-1 0 0 0 0,1 0 0 0 0,0 0 0 0 0,0 0 0 0 0,0 0 0 0 0,0 0 0 0 0,0 0 0 0 0,1 0 0 0 0,-1-1 0 0 0,1 1 0 0 0,0 0 0 0 0,0-1 0 0 0,0 1 0 0 0,4 3 1 0 0,3 2-9 0 0,0 1 0 0 0,0-1 1 0 0,18 11-1 0 0,-3-5 8 0 0,0-1 0 0 0,1-1 1 0 0,0-2-1 0 0,1 0 0 0 0,0-1 0 0 0,1-2 1 0 0,0-1-1 0 0,0-1 0 0 0,0-1 0 0 0,1-2 0 0 0,-1 0 1 0 0,1-2-1 0 0,52-6 0 0 0,-74 5 1 0 0,1 0 0 0 0,-1-1 0 0 0,0 1 0 0 0,0-1 0 0 0,7-3 0 0 0,-12 4 0 0 0,0 1 0 0 0,0 0 0 0 0,-1-1 0 0 0,1 1 0 0 0,0-1 0 0 0,-1 1 0 0 0,1-1 0 0 0,0 1 0 0 0,-1-1 0 0 0,1 0 0 0 0,-1 1 0 0 0,1-1 0 0 0,-1 0 0 0 0,1 1 0 0 0,-1-1 0 0 0,1 0 0 0 0,-1 0 0 0 0,0 1 0 0 0,1-3 0 0 0,-1 2 0 0 0,0 0 0 0 0,0 0 0 0 0,-1 0 0 0 0,1 0 0 0 0,0 0 0 0 0,-1 0 0 0 0,1 0 0 0 0,-1 0 0 0 0,1 0 0 0 0,-1 0 0 0 0,1 0 0 0 0,-1 0 0 0 0,0 0 0 0 0,1 0 0 0 0,-1 0 0 0 0,0 1 0 0 0,0-1 0 0 0,1 0 0 0 0,-1 1 0 0 0,-1-2 0 0 0,-11-7 5 0 0,1 1 1 0 0,-1 0-1 0 0,0 1 0 0 0,-20-9 0 0 0,-61-18 30 0 0,67 25-32 0 0,-240-73-3 0 0,212 68 0 0 0,-2 4 0 0 0,-106-8 0 0 0,139 18 0 0 0,0 0 0 0 0,1 1 0 0 0,-32 7 0 0 0,46-7 0 0 0,1 1 0 0 0,-1 1 0 0 0,0 0 0 0 0,1 0 0 0 0,-1 0 0 0 0,1 1 0 0 0,0 0 0 0 0,0 1 0 0 0,1 0 0 0 0,-1 0 0 0 0,-10 11 0 0 0,15-13 0 0 0,0 0-1 0 0,1 0 0 0 0,-1 0 1 0 0,1 0-1 0 0,0 1 0 0 0,0-1 1 0 0,0 1-1 0 0,0 0 1 0 0,1-1-1 0 0,-1 1 0 0 0,1 0 1 0 0,0 0-1 0 0,0 0 0 0 0,1 0 1 0 0,-1 8-1 0 0,1-7-1 0 0,0 1 0 0 0,1-1 0 0 0,0 1 0 0 0,1 0 0 0 0,-1-1 0 0 0,1 0 0 0 0,0 1 0 0 0,0-1 0 0 0,0 0 0 0 0,5 6 0 0 0,1 2-2 0 0,1-1 0 0 0,0-1 0 0 0,1 1 0 0 0,0-2 0 0 0,1 1 0 0 0,0-2 0 0 0,22 15 0 0 0,-27-19-2 0 0,1-1 0 0 0,0-1 0 0 0,0 1 0 0 0,1-1-1 0 0,-1-1 1 0 0,0 1 0 0 0,16 2 0 0 0,-21-5 6 0 0,1 1-1 0 0,-1-1 0 0 0,1 0 1 0 0,-1 0-1 0 0,1 0 1 0 0,-1 0-1 0 0,1 0 1 0 0,-1 0-1 0 0,1-1 1 0 0,-1 1-1 0 0,1-1 1 0 0,-1 0-1 0 0,0 0 1 0 0,1 0-1 0 0,-1 0 1 0 0,0 0-1 0 0,0 0 1 0 0,1-1-1 0 0,-1 1 1 0 0,0-1-1 0 0,0 1 1 0 0,-1-1-1 0 0,1 0 1 0 0,0 0-1 0 0,-1 0 1 0 0,1 0-1 0 0,-1 0 1 0 0,2-3-1 0 0,-2 3 1 0 0,0 0 0 0 0,-1 0 0 0 0,1 0 0 0 0,-1 0 0 0 0,0 0 0 0 0,0-1 0 0 0,0 1-1 0 0,0 0 1 0 0,0 0 0 0 0,0 0 0 0 0,-1 0 0 0 0,1 0 0 0 0,0 0 0 0 0,-1 0 0 0 0,0 0 0 0 0,0 0 0 0 0,1 0-1 0 0,-1 0 1 0 0,0 0 0 0 0,-1 0 0 0 0,1 0 0 0 0,-3-3 0 0 0,-3-3 14 0 0,0-1 0 0 0,0 2 0 0 0,-10-9 0 0 0,-16-13-11 0 0,-1 0 1 0 0,-53-32 0 0 0,76 54-4 0 0,-1 0 0 0 0,0 1 0 0 0,0 1 0 0 0,0 0 0 0 0,-1 0 0 0 0,1 1 0 0 0,-1 1 0 0 0,0 0-1 0 0,0 1 1 0 0,-1 0 0 0 0,1 1 0 0 0,-22 1 0 0 0,28 1 0 0 0,-1 0 0 0 0,0 1 0 0 0,1 0 0 0 0,0 0 0 0 0,-1 1 0 0 0,1-1 0 0 0,0 2 0 0 0,0-1 0 0 0,0 1 0 0 0,1 0 0 0 0,-1 0 0 0 0,1 1 0 0 0,0 0 0 0 0,0 0 0 0 0,1 1 0 0 0,0-1 0 0 0,-1 1 0 0 0,2 0 0 0 0,-1 1 0 0 0,1-1 0 0 0,0 1 0 0 0,0 0 0 0 0,1 0 0 0 0,-5 13 0 0 0,6-14 0 0 0,1-1 0 0 0,0 1 0 0 0,0 0 0 0 0,-1 7 0 0 0,-1 48-10 0 0,3-58 5 0 0,0 0 0 0 0,0-1 0 0 0,0 1 1 0 0,0 0-1 0 0,1-1 0 0 0,-1 1 0 0 0,1 0 1 0 0,0 2-1 0 0,3 10 1 0 0,1 0 1 0 0,7 15-1 0 0,-7-21 4 0 0,1 1 0 0 0,-1-1 0 0 0,14 15 0 0 0,-15-20 0 0 0,1 1 0 0 0,-1-1 0 0 0,1 0 0 0 0,1 0 0 0 0,-1 0 0 0 0,0-1 0 0 0,1 1 0 0 0,0-1 0 0 0,0-1 0 0 0,0 1 0 0 0,0-1 0 0 0,0 0 0 0 0,0 0 0 0 0,0-1 0 0 0,13 1 0 0 0,-9-1 0 0 0,1-1 0 0 0,0 0 0 0 0,0-1 0 0 0,-1 0 0 0 0,1-1 0 0 0,-1 0 0 0 0,21-7 0 0 0,-22 5 0 0 0,0 0 0 0 0,-1 0 0 0 0,1-1 0 0 0,-1 0 0 0 0,0-1 0 0 0,0 1 0 0 0,-1-2 0 0 0,10-9 0 0 0,-15 14 0 0 0,0-1 0 0 0,1 0 0 0 0,-2 0 0 0 0,1 1 0 0 0,0-1 0 0 0,0 0 0 0 0,-1-1 0 0 0,0 1 0 0 0,1 0 0 0 0,-1 0 0 0 0,1-7 0 0 0,-2 8 0 0 0,0-1 0 0 0,0 1 0 0 0,0 0 0 0 0,-1-1 0 0 0,1 1 0 0 0,-1 0 0 0 0,1 0 0 0 0,-1-1 0 0 0,0 1 0 0 0,1 0 0 0 0,-1 0 0 0 0,0 0 0 0 0,-1 0 0 0 0,1 0 0 0 0,0 0 0 0 0,-1 0 0 0 0,1 0 0 0 0,-1 0 0 0 0,-1-1 0 0 0,0 1 3 0 0,1 0 0 0 0,-1 0-1 0 0,1 1 1 0 0,-1-1 0 0 0,1 1-1 0 0,-1 0 1 0 0,0 0 0 0 0,0 0-1 0 0,0 0 1 0 0,1 0 0 0 0,-1 1-1 0 0,0-1 1 0 0,0 1 0 0 0,0 0-1 0 0,0 0 1 0 0,0 0 0 0 0,0 0-1 0 0,0 0 1 0 0,0 1 0 0 0,0-1-1 0 0,0 1 1 0 0,0 0 0 0 0,1 0-1 0 0,-1 0 1 0 0,-3 2 0 0 0,-5 1-4 0 0,0 2 0 0 0,1-1-1 0 0,0 1 1 0 0,-18 15 0 0 0,18-12 0 0 0,0 0 0 0 0,1 1 0 0 0,0 0 0 0 0,0 1 0 0 0,1 0-1 0 0,1 0 1 0 0,0 0 0 0 0,0 1 0 0 0,1 0 0 0 0,1 1 0 0 0,0-1 0 0 0,-6 23 0 0 0,10-27-3 0 0,-1 0 1 0 0,1 0 0 0 0,1 1-1 0 0,-1-1 1 0 0,1 0 0 0 0,1 0-1 0 0,-1 1 1 0 0,2-1 0 0 0,2 13 0 0 0,-2-15 1 0 0,1 1 1 0 0,-1-2 0 0 0,1 1 0 0 0,0 0 0 0 0,0 0 0 0 0,1-1-1 0 0,0 0 1 0 0,0 0 0 0 0,0 0 0 0 0,0 0 0 0 0,1 0 0 0 0,0-1-1 0 0,8 6 1 0 0,-4-4 1 0 0,1 0 0 0 0,0-1 0 0 0,0 0 0 0 0,1 0 0 0 0,0-1 0 0 0,0-1 0 0 0,21 5 0 0 0,-24-7 0 0 0,-1 0 0 0 0,1 0 0 0 0,0-1 0 0 0,-1 1 0 0 0,1-2 0 0 0,-1 1 0 0 0,1-1 0 0 0,-1 0 0 0 0,1-1 0 0 0,-1 0 0 0 0,1 0 0 0 0,12-6 0 0 0,-19 7 0 0 0,0 1 0 0 0,0-1 0 0 0,0 0 0 0 0,1 1 0 0 0,-1-1 0 0 0,0 0 0 0 0,0 1 0 0 0,0-1 0 0 0,-1 0 0 0 0,1 0 0 0 0,0 0 0 0 0,0 0 0 0 0,0 0 0 0 0,-1 0 0 0 0,1 0 0 0 0,0 0 0 0 0,0-2 0 0 0,-1 2 0 0 0,0 0 0 0 0,0 1 0 0 0,0-1 0 0 0,0 0 0 0 0,0 0 0 0 0,0 1 0 0 0,0-1 0 0 0,-1 0 0 0 0,1 1 0 0 0,0-1 0 0 0,0 0 0 0 0,-1 1 0 0 0,1-1 0 0 0,0 0 0 0 0,-1 1 0 0 0,1-1 0 0 0,0 1 0 0 0,-1-1 0 0 0,1 1 0 0 0,-1-1 0 0 0,1 1 0 0 0,-2-2 0 0 0,0 0 0 0 0,-1 0 0 0 0,0 1 0 0 0,0-1 0 0 0,0 0 0 0 0,-1 1 0 0 0,1-1 0 0 0,0 1 0 0 0,0 0 0 0 0,-1 0 0 0 0,1 1 0 0 0,-5-1 0 0 0,-3 1 0 0 0,-1 0 0 0 0,1 1 0 0 0,-1 1 0 0 0,1 0 0 0 0,-1 1 0 0 0,1 0 0 0 0,0 0 0 0 0,0 1 0 0 0,1 1 0 0 0,-1 0 0 0 0,1 0 0 0 0,0 1 0 0 0,0 1 0 0 0,-15 12 0 0 0,22-16 0 0 0,0 0 0 0 0,1-1 0 0 0,-1 1 0 0 0,1 0 0 0 0,0 0 0 0 0,0 1 0 0 0,0-1 0 0 0,0 0 0 0 0,0 1 0 0 0,1 0 0 0 0,-1-1 0 0 0,1 1 0 0 0,0 0 0 0 0,0-1 0 0 0,1 1 0 0 0,-1 0 0 0 0,1 0 0 0 0,0 0 0 0 0,0-1 0 0 0,0 1 0 0 0,0 0 0 0 0,1 0 0 0 0,-1 0 0 0 0,1 0 0 0 0,0-1 0 0 0,0 1 0 0 0,0 0 0 0 0,1-1 0 0 0,3 7 0 0 0,-2-4 0 0 0,0 0 0 0 0,1 0 0 0 0,0 0 0 0 0,0-1 0 0 0,1 1 0 0 0,0-1 0 0 0,0 0 0 0 0,0 0 0 0 0,0-1 0 0 0,1 1 0 0 0,0-1 0 0 0,-1 0 0 0 0,2-1 0 0 0,-1 0 0 0 0,10 5 0 0 0,-4-6 1 0 0,0 1 0 0 0,-1-2 0 0 0,1 0 0 0 0,0 0 0 0 0,0-1 0 0 0,0 0-1 0 0,0-1 1 0 0,0-1 0 0 0,0 1 0 0 0,-1-2 0 0 0,18-5 0 0 0,-27 7 3 0 0,0 1 0 0 0,0-1 0 0 0,0 0 0 0 0,0 0 0 0 0,0 0 1 0 0,-1 0-1 0 0,1 0 0 0 0,0 0 0 0 0,-1 0 0 0 0,1 0 0 0 0,-1-1 0 0 0,1 1 0 0 0,1-2 1 0 0,-3 2-6 0 0,0 0 1 0 0,1 0 0 0 0,-1 1 0 0 0,0-1 0 0 0,0 0 0 0 0,0 0 0 0 0,0 0 0 0 0,0 0-1 0 0,0 1 1 0 0,0-1 0 0 0,0 0 0 0 0,0 0 0 0 0,0 0 0 0 0,-1 1 0 0 0,1-1 0 0 0,0 0-1 0 0,0 0 1 0 0,-1 1 0 0 0,1-1 0 0 0,-1 0 0 0 0,1 1 0 0 0,0-1 0 0 0,-1 0-1 0 0,1 1 1 0 0,-1-1 0 0 0,0 1 0 0 0,1-1 0 0 0,-1 0 0 0 0,1 1 0 0 0,-1 0 0 0 0,0-1-1 0 0,0 1 1 0 0,0-1 0 0 0,-16-12 0 0 0,1-1 0 0 0,1 0 0 0 0,0-1 0 0 0,1-1 0 0 0,1 0 0 0 0,0-1 0 0 0,1 0 0 0 0,1-1 0 0 0,1 0 0 0 0,0-1 0 0 0,1 0 0 0 0,1-1 0 0 0,1 0 0 0 0,1 0 0 0 0,1 0 0 0 0,1-1 0 0 0,0 0 0 0 0,2 1 0 0 0,-1-34 0 0 0,5 6 0 0 0,9-51 0 0 0,-5 64 0 0 0,-2 0 0 0 0,-2-1 0 0 0,-4-59 0 0 0,0 77 0 0 0,1-2 0 0 0,-8-28 0 0 0,8 44 0 0 0,0-1 0 0 0,0 0 0 0 0,-1 0 0 0 0,0 1 0 0 0,0-1 0 0 0,0 1 0 0 0,-1 0 0 0 0,0-1 0 0 0,1 1 0 0 0,-1 0 0 0 0,-4-4 0 0 0,4 7 0 0 0,1-1 0 0 0,-1 1 0 0 0,1-1 0 0 0,-1 1 0 0 0,0 0 0 0 0,1 0 0 0 0,-1 0 0 0 0,0 1 1 0 0,0-1-1 0 0,0 0 0 0 0,1 1 0 0 0,-1 0 0 0 0,0 0 0 0 0,0 0 0 0 0,0 0 0 0 0,0 0 0 0 0,0 0 0 0 0,0 1 0 0 0,1 0 0 0 0,-1-1 0 0 0,0 1 0 0 0,0 0 0 0 0,1 0 0 0 0,-1 1 0 0 0,-3 1 0 0 0,3-2 0 0 0,0 1-1 0 0,1-1 1 0 0,-1 1-1 0 0,1-1 1 0 0,0 1-1 0 0,-1 0 1 0 0,1 0 0 0 0,0 0-1 0 0,0 0 1 0 0,0 0-1 0 0,0 0 1 0 0,0 1-1 0 0,1-1 1 0 0,-1 0-1 0 0,1 1 1 0 0,0 0 0 0 0,-1-1-1 0 0,1 1 1 0 0,0 0-1 0 0,1 0 1 0 0,-1-1-1 0 0,0 1 1 0 0,1 0-1 0 0,0 0 1 0 0,-1 3 0 0 0,1-6-2 0 0,0 1 0 0 0,0-1 1 0 0,0 1-1 0 0,0-1 0 0 0,0 1 1 0 0,0-1-1 0 0,1 1 1 0 0,-1-1-1 0 0,0 1 0 0 0,0-1 1 0 0,0 1-1 0 0,0-1 1 0 0,1 1-1 0 0,-1-1 0 0 0,0 1 1 0 0,0-1-1 0 0,1 1 0 0 0,-1-1 1 0 0,0 0-1 0 0,1 1 1 0 0,-1-1-1 0 0,0 0 0 0 0,1 1 1 0 0,-1-1-1 0 0,1 0 0 0 0,-1 1 1 0 0,1-1-1 0 0,-1 0 1 0 0,1 0-1 0 0,0 1 0 0 0,0-1 2 0 0,0-1-1 0 0,0 1 1 0 0,0 0-1 0 0,0 0 1 0 0,0 0-1 0 0,0-1 1 0 0,0 1-1 0 0,0-1 1 0 0,0 1-1 0 0,0-1 1 0 0,-1 1-1 0 0,1-1 1 0 0,0 1-1 0 0,1-2 1 0 0,2-1 0 0 0,0-1 1 0 0,0 0 0 0 0,-1 0 0 0 0,6-8 0 0 0,-5 4-1 0 0,0 0 0 0 0,0-1 0 0 0,-1 0 0 0 0,0 0 0 0 0,0 0 0 0 0,-1 0 0 0 0,0 0 0 0 0,-1 0 0 0 0,0-1 0 0 0,-1 1 0 0 0,0-11 0 0 0,-1 11 0 0 0,1 0 0 0 0,-1 1 0 0 0,-1-1 0 0 0,0 1 0 0 0,0 0 0 0 0,-1-1 0 0 0,0 1 0 0 0,0 0 0 0 0,-1 0 0 0 0,0 1 0 0 0,0-1 0 0 0,-7-8 0 0 0,9 15 0 0 0,1-1 0 0 0,0 1 0 0 0,-1 0 0 0 0,1 0 0 0 0,-1 0 0 0 0,1 0 0 0 0,-1 0 0 0 0,1 0 0 0 0,-1 0 0 0 0,0 1 0 0 0,1-1 0 0 0,-1 0 0 0 0,0 1 0 0 0,0-1 0 0 0,0 1 0 0 0,1 0 0 0 0,-4 0 0 0 0,4 0 0 0 0,0 0 0 0 0,0 0 0 0 0,0 0 0 0 0,0 0 0 0 0,0 0 0 0 0,0 1 0 0 0,0-1 0 0 0,0 0 0 0 0,1 0 0 0 0,-1 1 0 0 0,0-1 0 0 0,0 1 0 0 0,0-1 0 0 0,1 1 0 0 0,-1-1 0 0 0,0 1 0 0 0,1 0 0 0 0,-1-1 0 0 0,0 1 0 0 0,1 0 0 0 0,-1-1 0 0 0,1 1 0 0 0,-1 0 0 0 0,1 0 0 0 0,-1-1 0 0 0,1 1 0 0 0,0 0 0 0 0,-1 0 0 0 0,1 0 0 0 0,0 0 0 0 0,-1 0 0 0 0,1 0 0 0 0,0-1 0 0 0,0 1 0 0 0,0 0 0 0 0,0 0 0 0 0,0 1 0 0 0,0-1 0 0 0,1 0 0 0 0,-1 0-1 0 0,0 0 1 0 0,1 0 0 0 0,-1 0 0 0 0,0-1-1 0 0,1 1 1 0 0,-1 0 0 0 0,1 0 0 0 0,-1-1 0 0 0,1 1-1 0 0,0 0 1 0 0,-1-1 0 0 0,1 1 0 0 0,0 0-1 0 0,-1-1 1 0 0,1 1 0 0 0,0-1 0 0 0,0 1-1 0 0,-1-1 1 0 0,1 0 0 0 0,0 1 0 0 0,0-1-1 0 0,0 0 1 0 0,0 1 0 0 0,0-1 0 0 0,-1 0-1 0 0,1 0 1 0 0,0 0 0 0 0,0 0 0 0 0,0 0-1 0 0,2 0 1 0 0,2 0-11 0 0,0 0 0 0 0,0 0 0 0 0,0 0-1 0 0,7-2 1 0 0,-6 1 11 0 0,-1-1 0 0 0,1 1 0 0 0,-1-1 0 0 0,0 0 0 0 0,1-1 0 0 0,-1 1 0 0 0,0-1 0 0 0,-1 0 0 0 0,1 0 0 0 0,0-1 0 0 0,-1 1 0 0 0,0-1 0 0 0,0 0 0 0 0,0 0 0 0 0,0-1 0 0 0,-1 1 0 0 0,1-1 0 0 0,-1 0 0 0 0,3-6 0 0 0,-3 4 0 0 0,-1 0 0 0 0,0 1 0 0 0,0-1 0 0 0,0 0 0 0 0,-1 0 0 0 0,0-1 0 0 0,0 1 0 0 0,-1 0 0 0 0,0 0 0 0 0,0 0 0 0 0,-1 0 0 0 0,0-1 0 0 0,0 1 0 0 0,0 0 0 0 0,-3-7 0 0 0,-4-8 7 0 0,-1 0-1 0 0,0 1 0 0 0,-2 0 1 0 0,0 1-1 0 0,-2 0 1 0 0,0 0-1 0 0,-1 2 0 0 0,-1-1 1 0 0,-33-30-1 0 0,39 42-6 0 0,9 7 0 0 0,0 0 0 0 0,0 0 0 0 0,0 0 0 0 0,0 0 0 0 0,0 0 0 0 0,0 0 0 0 0,-1 0 0 0 0,1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0,0 0 0 0 0,0 0 0 0 0,0 0 0 0 0,0 0 0 0 0,0 0 0 0 0,10 19 0 0 0,1-1 0 0 0,2-1 0 0 0,21 25 0 0 0,-28-36 0 0 0,0 0 0 0 0,0 0 0 0 0,0-1 0 0 0,1 1 0 0 0,0-1 0 0 0,0-1 0 0 0,1 0 0 0 0,-1 0 0 0 0,11 4 0 0 0,-16-7 0 0 0,0 0 0 0 0,0-1 0 0 0,0 1 0 0 0,0 0 0 0 0,0-1 0 0 0,0 0 0 0 0,0 0 0 0 0,0 1 0 0 0,0-1 0 0 0,1-1 0 0 0,-1 1 0 0 0,0 0 0 0 0,0 0 0 0 0,0-1 0 0 0,0 1 0 0 0,0-1 0 0 0,0 0 0 0 0,0 1 0 0 0,0-1 0 0 0,0 0 0 0 0,0 0 0 0 0,0 0 0 0 0,0-1 0 0 0,-1 1 0 0 0,1 0 0 0 0,0-1 0 0 0,-1 1 0 0 0,1-1 0 0 0,-1 1 0 0 0,0-1 0 0 0,1 0 0 0 0,-1 0 0 0 0,0 0 0 0 0,0 1 0 0 0,0-1 0 0 0,0 0 0 0 0,-1 0 0 0 0,2-5 0 0 0,0 0 0 0 0,0-1 0 0 0,-1 0 0 0 0,0 0 0 0 0,0 0 0 0 0,-1 0 0 0 0,0 1 0 0 0,0-1 0 0 0,-1 0 0 0 0,-2-10 0 0 0,-2 0 0 0 0,0 0 0 0 0,-1 1 0 0 0,-1-1 0 0 0,-1 1 0 0 0,0 1 0 0 0,-1 0 0 0 0,-16-21 0 0 0,21 30 0 0 0,0 0 0 0 0,0 0 0 0 0,0 0 0 0 0,-4-14 0 0 0,7 19 0 0 0,0-1 0 0 0,0 1 0 0 0,0-1 0 0 0,1 1 0 0 0,-1-1 0 0 0,1 1 0 0 0,0-1 0 0 0,0 0 0 0 0,0 1 0 0 0,0-1 0 0 0,0 1 0 0 0,1-1 0 0 0,-1 0 0 0 0,1 1 0 0 0,0-1 0 0 0,0 1 0 0 0,0-1 0 0 0,1-2 0 0 0,-1 4 0 0 0,-1 1 0 0 0,0-1 0 0 0,1 1 0 0 0,-1 0 0 0 0,0 0 0 0 0,1-1 0 0 0,-1 1 0 0 0,0 0 0 0 0,1-1 0 0 0,-1 1 0 0 0,1 0 0 0 0,-1 0 0 0 0,0 0 0 0 0,1 0 0 0 0,-1-1 0 0 0,1 1 0 0 0,-1 0 0 0 0,1 0 0 0 0,-1 0 0 0 0,1 0 0 0 0,-1 0 0 0 0,1 0 0 0 0,-1 0 0 0 0,0 0 0 0 0,1 0 0 0 0,-1 0 0 0 0,1 0 0 0 0,-1 1 0 0 0,1-1 0 0 0,-1 0 0 0 0,1 0 0 0 0,-1 0 0 0 0,0 0 0 0 0,1 1 0 0 0,-1-1 0 0 0,0 0 0 0 0,1 1 0 0 0,0-1 0 0 0,18 17 0 0 0,-8-6 0 0 0,-6-9 0 0 0,0 1 0 0 0,-1-1 0 0 0,1 0 0 0 0,0 0 0 0 0,0-1 0 0 0,0 0 0 0 0,0 0 0 0 0,0 0 0 0 0,0 0 0 0 0,7-1 0 0 0,-10 0 0 0 0,0 1 0 0 0,0-1 0 0 0,0-1 0 0 0,0 1 0 0 0,0 0 0 0 0,0 0 0 0 0,0-1 0 0 0,0 1 0 0 0,0-1 0 0 0,0 0 0 0 0,0 0 0 0 0,0 1 0 0 0,0-1 0 0 0,-1 0 0 0 0,1-1 0 0 0,0 1 0 0 0,0 0 0 0 0,-1 0 0 0 0,1-1 0 0 0,-1 1 0 0 0,1-1 0 0 0,-1 1 0 0 0,0-1 0 0 0,0 0 0 0 0,0 0 0 0 0,0 1 0 0 0,2-5 0 0 0,-3 5 0 0 0,0-1 0 0 0,0 1 0 0 0,0 0 0 0 0,0-1 0 0 0,0 1 0 0 0,0 0 0 0 0,0-1 0 0 0,-1 1 0 0 0,1 0 0 0 0,-1-1 0 0 0,1 1 0 0 0,-1 0 0 0 0,1 0 0 0 0,-1 0 0 0 0,0-1 0 0 0,1 1 0 0 0,-3-2 0 0 0,3 3 0 0 0,0-1 0 0 0,-1 0 0 0 0,1 1 0 0 0,-1-1 0 0 0,1 0 0 0 0,-1 1 0 0 0,0-1 0 0 0,1 1 0 0 0,-1-1 0 0 0,0 1 0 0 0,1-1 0 0 0,-1 1 0 0 0,0-1 0 0 0,1 1 0 0 0,-1 0 0 0 0,0-1 0 0 0,0 1 0 0 0,0 0 0 0 0,1 0 0 0 0,-1 0 0 0 0,0-1 0 0 0,0 1 0 0 0,0 0 0 0 0,0 0 0 0 0,1 0 0 0 0,-1 0 0 0 0,0 0 0 0 0,0 1 0 0 0,-1-1 0 0 0,2 0 0 0 0,-1 1 0 0 0,1-1 0 0 0,0 1 0 0 0,-1-1 0 0 0,1 1 0 0 0,-1 0 0 0 0,1-1 0 0 0,0 1 0 0 0,-1-1 0 0 0,1 1 0 0 0,0 0 0 0 0,0-1 0 0 0,0 1 0 0 0,-1 0 0 0 0,1-1 0 0 0,0 1 0 0 0,0 0 0 0 0,0-1 0 0 0,0 1 0 0 0,0 0 0 0 0,0-1 0 0 0,0 1 0 0 0,0 0 0 0 0,1-1 0 0 0,-1 1 0 0 0,0 0 0 0 0,0-1 0 0 0,1 1 0 0 0,-1-1 0 0 0,0 1 0 0 0,0 0 0 0 0,1-1 0 0 0,0 1 0 0 0,11 20 0 0 0,-4-12 0 0 0,-1-1 0 0 0,1-1 0 0 0,0 0 0 0 0,1 0 0 0 0,0 0 0 0 0,0-1 0 0 0,0 0 0 0 0,1-1 0 0 0,-1 0 0 0 0,21 6 0 0 0,-11-5 0 0 0,1 0 0 0 0,0-2 0 0 0,0-1 0 0 0,40 2 0 0 0,125 12 0 0 0,-79-5 0 0 0,209-4 0 0 0,-253-8 0 0 0,-55 0 0 0 0,1 0 0 0 0,-1 0 0 0 0,0-1 0 0 0,0 0 0 0 0,1 0 0 0 0,-1 0 0 0 0,0-1 0 0 0,0-1 0 0 0,12-4 0 0 0,-19 7 0 0 0,0 0 0 0 0,0-1 0 0 0,0 1 0 0 0,0 0 0 0 0,0 0 0 0 0,0 0 0 0 0,1 0 0 0 0,-1 0 0 0 0,0 0 0 0 0,0 0 0 0 0,0 0 0 0 0,0 0 0 0 0,0 0 0 0 0,0 0 0 0 0,0 0 0 0 0,0-1 0 0 0,0 1 0 0 0,0 0 0 0 0,1 0 0 0 0,-1 0 0 0 0,0 0 0 0 0,0 0 0 0 0,0 0 0 0 0,0-1 0 0 0,0 1 0 0 0,0 0 0 0 0,0 0 0 0 0,0 0 0 0 0,0 0 0 0 0,0 0 0 0 0,0 0 0 0 0,0-1 0 0 0,0 1 0 0 0,0 0 0 0 0,0 0 0 0 0,0 0 0 0 0,0 0 0 0 0,0 0 0 0 0,0 0 0 0 0,-1 0 0 0 0,1-1 0 0 0,0 1 0 0 0,0 0 0 0 0,0 0 0 0 0,0 0 0 0 0,0 0 0 0 0,0 0 0 0 0,0 0 0 0 0,0 0 0 0 0,0 0 0 0 0,0-1 0 0 0,0 1 0 0 0,-1 0 0 0 0,1 0 0 0 0,0 0 0 0 0,0 0 0 0 0,0 0 0 0 0,0 0 0 0 0,-13-4 0 0 0,-16 0 0 0 0,-162 1 0 0 0,130 4 0 0 0,0-2 0 0 0,-68-10 0 0 0,78 4 0 0 0,-88-1 0 0 0,144 7 0 0 0,0 0 0 0 0,0 0 0 0 0,0-1 0 0 0,-1 1 0 0 0,1-1 0 0 0,0 0 0 0 0,-1 0 0 0 0,1-1 0 0 0,-1 0 0 0 0,0 1 0 0 0,6-7 0 0 0,-9 9 0 0 0,-1 0 0 0 0,0 0 0 0 0,0 0 0 0 0,0-1 0 0 0,0 1 0 0 0,0 0 0 0 0,0 0 0 0 0,0 0 0 0 0,0 0 0 0 0,0-1 0 0 0,1 1 0 0 0,-1 0 0 0 0,0 0 0 0 0,0 0 0 0 0,0-1 0 0 0,0 1 0 0 0,0 0 0 0 0,0 0 0 0 0,0 0 0 0 0,0 0 0 0 0,0-1 0 0 0,0 1 0 0 0,0 0 0 0 0,0 0 0 0 0,0 0 0 0 0,-1-1 0 0 0,1 1 0 0 0,0 0 0 0 0,0 0 0 0 0,0 0 0 0 0,0 0 0 0 0,0 0 0 0 0,0-1 0 0 0,0 1 0 0 0,0 0 0 0 0,-1 0 0 0 0,1 0 0 0 0,0 0 0 0 0,-10-7 0 0 0,-12-1 0 0 0,20 7 0 0 0,-39-10 0 0 0,0 3 0 0 0,-1 0 0 0 0,0 3 0 0 0,-44 0 0 0 0,-3-1 0 0 0,89 6 0 0 0,-1 0 0 0 0,0 0 0 0 0,1 1 0 0 0,-1-1 0 0 0,0 0 0 0 0,0-1 0 0 0,1 1 0 0 0,-1 0 0 0 0,0 0 0 0 0,1 0 0 0 0,-1 0 0 0 0,0-1 0 0 0,1 1 0 0 0,-1 0 0 0 0,0 0 0 0 0,1-1 0 0 0,-1 1 0 0 0,0-1 0 0 0,1 1 0 0 0,-1 0 0 0 0,1-1 0 0 0,-1 1 0 0 0,1-1 0 0 0,-1 0 0 0 0,1 1 0 0 0,-1-1 0 0 0,1 1 0 0 0,0-1 0 0 0,-1 0 0 0 0,1 1 0 0 0,0-1 0 0 0,-1 0 0 0 0,1 1 0 0 0,0-1 0 0 0,0-1 0 0 0,0 1 0 0 0,0 1 0 0 0,1-1 0 0 0,-1 0 0 0 0,1 0 0 0 0,-1 1 0 0 0,1-1 0 0 0,-1 0 0 0 0,1 1 0 0 0,0-1 0 0 0,-1 1 0 0 0,1-1 0 0 0,0 0 0 0 0,-1 1 0 0 0,1 0 0 0 0,0-1 0 0 0,0 1 0 0 0,0-1 0 0 0,-1 1 0 0 0,1 0 0 0 0,0 0 0 0 0,0-1 0 0 0,0 1 0 0 0,0 0 0 0 0,0 0 0 0 0,-1 0 0 0 0,1 0 0 0 0,0 0 0 0 0,0 0 0 0 0,1 0 0 0 0,12 1 0 0 0,0 1 0 0 0,24 5 0 0 0,10 1 0 0 0,197 4 0 0 0,-129-9 0 0 0,-43-2 0 0 0,142-18 0 0 0,-210 16 0 0 0,0 1 0 0 0,0-1 0 0 0,0 1 0 0 0,0 0 0 0 0,0 1 0 0 0,5 0 0 0 0,-9-1 0 0 0,0 1 0 0 0,-1-1 0 0 0,1 0 0 0 0,0 0 0 0 0,-1 0 0 0 0,1 1 0 0 0,-1-1 0 0 0,1 0 0 0 0,0 1 0 0 0,-1-1 0 0 0,1 1 0 0 0,-1-1 0 0 0,1 1 0 0 0,-1-1 0 0 0,1 1 0 0 0,-1-1 0 0 0,1 1 0 0 0,-1-1 0 0 0,0 1 0 0 0,1 0 0 0 0,-1 0 0 0 0,0 0 0 0 0,0 0 0 0 0,0 0 0 0 0,0 0 0 0 0,0 0 0 0 0,0 0 0 0 0,0 0 0 0 0,0 0 0 0 0,0 0 0 0 0,0 0 0 0 0,-1 0 0 0 0,1 0 0 0 0,0 0 0 0 0,-1 0 0 0 0,1 0 0 0 0,-1 0 0 0 0,1 0 0 0 0,-2 1 0 0 0,-12 17 0 0 0,11-16 0 0 0,0 0 0 0 0,1 0 0 0 0,-1 0 0 0 0,1 1 0 0 0,0-1 0 0 0,0 1 0 0 0,-2 4 0 0 0,4-7 0 0 0,0-1 0 0 0,0 1 0 0 0,0-1 0 0 0,0 1 0 0 0,0-1 0 0 0,0 1 0 0 0,0-1 0 0 0,0 1 0 0 0,0-1 0 0 0,1 1 0 0 0,-1-1 0 0 0,0 1 0 0 0,0-1 0 0 0,0 1 0 0 0,1-1 0 0 0,-1 0 0 0 0,0 1 0 0 0,1-1 0 0 0,-1 1 0 0 0,0-1 0 0 0,1 0 0 0 0,-1 1 0 0 0,0-1 0 0 0,1 0 0 0 0,-1 0 0 0 0,1 1 0 0 0,-1-1 0 0 0,0 0 0 0 0,1 0 0 0 0,-1 1 0 0 0,1-1 0 0 0,-1 0 0 0 0,1 0 0 0 0,-1 0 0 0 0,1 0 0 0 0,-1 0 0 0 0,1 0 0 0 0,-1 0 0 0 0,1 0 0 0 0,-1 0 0 0 0,1 0 0 0 0,27 0 0 0 0,-23 0 0 0 0,49-2 0 0 0,-28 1 0 0 0,28 1 0 0 0,-44 1 0 0 0,-1 1 0 0 0,1-1 0 0 0,-1 1 0 0 0,1 1 0 0 0,-1 0 0 0 0,13 6 0 0 0,-17-7 0 0 0,0 0 0 0 0,-1 0 0 0 0,0 1 0 0 0,1-1 0 0 0,-1 1 0 0 0,0 0 0 0 0,0 1 0 0 0,0-1 0 0 0,-1 1 0 0 0,1-1 0 0 0,-1 1 0 0 0,0 0 0 0 0,0 0 0 0 0,0 0 0 0 0,-1 1 0 0 0,0-1 0 0 0,1 1 0 0 0,-2-1 0 0 0,1 1 0 0 0,0 0 0 0 0,-1 0 0 0 0,0 0 0 0 0,0 0 0 0 0,0 0 0 0 0,-1 0 0 0 0,0 0 0 0 0,0 0 0 0 0,0 0 0 0 0,0 0 0 0 0,-2 7 0 0 0,-2 8 0 0 0,-1 1 0 0 0,-1-2 0 0 0,-13 32 0 0 0,-32 54 0 0 0,3-20 0 0 0,48-84 0 0 0,-1-1 0 0 0,1 1 0 0 0,-1 0 0 0 0,1-1 0 0 0,0 1 0 0 0,-1 0 0 0 0,1-1 0 0 0,0 1 0 0 0,0 0 0 0 0,0 0 0 0 0,-1-1 0 0 0,1 1 0 0 0,0 0 0 0 0,0 0 0 0 0,0-1 0 0 0,0 1 0 0 0,0 0 0 0 0,1 0 0 0 0,-1-1 0 0 0,0 1 0 0 0,0 0 0 0 0,0 0 0 0 0,1-1 0 0 0,-1 1 0 0 0,0 0 0 0 0,0 0 0 0 0,1-1 0 0 0,-1 1 0 0 0,1-1 0 0 0,-1 1 0 0 0,1 0 0 0 0,-1-1 0 0 0,1 1 0 0 0,-1-1 0 0 0,1 1 0 0 0,0-1 0 0 0,0 1 0 0 0,0-1 0 0 0,0 1 0 0 0,0-1 0 0 0,0 0 0 0 0,0 0 0 0 0,1 0 0 0 0,-1 0 0 0 0,0 0 0 0 0,0 0 0 0 0,0 0 0 0 0,0 0 0 0 0,0 0 0 0 0,1-1 0 0 0,-1 1 0 0 0,0 0 0 0 0,0-1 0 0 0,0 1 0 0 0,0-1 0 0 0,0 1 0 0 0,0-1 0 0 0,0 1 0 0 0,0-1 0 0 0,0 0 0 0 0,-1 0 0 0 0,3-1 0 0 0,-31 6 0 0 0,-18 9 0 0 0,26-7 0 0 0,0 0 0 0 0,0-2 0 0 0,-1 0 0 0 0,-27 1 0 0 0,45-5 0 0 0,-1 0 0 0 0,0-1 0 0 0,0 1 0 0 0,0-1 0 0 0,1 0 0 0 0,-1 0 0 0 0,-5-3 0 0 0,8 4 0 0 0,1 0 0 0 0,-1 0 0 0 0,0-1 0 0 0,1 1 0 0 0,-1 0 0 0 0,1-1 0 0 0,-1 1 0 0 0,0 0 0 0 0,1-1 0 0 0,-1 1 0 0 0,1-1 0 0 0,-1 1 0 0 0,1-1 0 0 0,0 1 0 0 0,-1-1 0 0 0,1 1 0 0 0,0-1 0 0 0,-1 1 0 0 0,1-1 0 0 0,0 0 0 0 0,-1 1 0 0 0,1-1 0 0 0,0 1 0 0 0,0-1 0 0 0,0 0 0 0 0,0 1 0 0 0,0-1 0 0 0,-1 0 0 0 0,1 1 0 0 0,0-1 0 0 0,0 0 0 0 0,1 1 0 0 0,-1-1 0 0 0,0 0 0 0 0,0 1 0 0 0,0-1 0 0 0,0 0 0 0 0,1 1 0 0 0,-1-1 0 0 0,0 0 0 0 0,0 1 0 0 0,1-1 0 0 0,-1 1 0 0 0,1-1 0 0 0,-1 1 0 0 0,0-1 0 0 0,1 1 0 0 0,-1-1 0 0 0,2 0 0 0 0,3-4 0 0 0,0 0 0 0 0,1 0 0 0 0,0 1 0 0 0,0 0 0 0 0,0 0 0 0 0,1 0 0 0 0,-1 1 0 0 0,12-5 0 0 0,59-14 0 0 0,-72 20 0 0 0,5 1 0 0 0,-13 5 0 0 0,-16 5 0 0 0,-25 7 0 0 0,9-4 0 0 0,-64 15 0 0 0,98-27 3 0 0,0 1 0 0 0,1-1-1 0 0,-1 0 1 0 0,0 0 0 0 0,0 1-1 0 0,1-1 1 0 0,-1 0 0 0 0,0 0-1 0 0,0 0 1 0 0,0 0 0 0 0,1 0-1 0 0,-1 0 1 0 0,0 0 0 0 0,0 0 0 0 0,1-1-1 0 0,-1 1 1 0 0,0 0 0 0 0,0 0-1 0 0,1-1 1 0 0,-1 1 0 0 0,-1-1-1 0 0,3 1-1 0 0,-1-1-1 0 0,0 0 1 0 0,0 1-1 0 0,0-1 1 0 0,0 1-1 0 0,1-1 1 0 0,-1 1-1 0 0,0-1 1 0 0,1 1-1 0 0,-1-1 1 0 0,0 1-1 0 0,1-1 1 0 0,-1 1-1 0 0,0-1 1 0 0,1 1-1 0 0,-1-1 1 0 0,1 1-1 0 0,-1 0 1 0 0,2-1-1 0 0,30-21-5 0 0,-10 12 5 0 0,1 1 0 0 0,-1 2 0 0 0,1 0 0 0 0,1 1 0 0 0,-1 1 0 0 0,1 1 0 0 0,0 1 0 0 0,0 1 0 0 0,0 1 0 0 0,0 2 0 0 0,0 0 0 0 0,0 1 0 0 0,0 2 0 0 0,0 0 0 0 0,39 14 0 0 0,-41-11 0 0 0,65 24 0 0 0,-79-27 0 0 0,0-1 0 0 0,-1 1 0 0 0,1 1 0 0 0,-1 0 0 0 0,0 0 0 0 0,0 0 0 0 0,-1 1 0 0 0,8 8 0 0 0,-13-14 0 0 0,-1 0 0 0 0,1 1 0 0 0,-1-1 0 0 0,1 1 0 0 0,-1-1 0 0 0,0 0 0 0 0,1 1 0 0 0,-1-1 0 0 0,0 1 0 0 0,1-1 0 0 0,-1 1 0 0 0,0-1 0 0 0,0 1 0 0 0,0-1 0 0 0,1 1 0 0 0,-1 0 0 0 0,0-1 0 0 0,0 1 0 0 0,0-1 0 0 0,0 1 0 0 0,0-1 0 0 0,0 1 0 0 0,0-1 0 0 0,0 1 0 0 0,0 1 0 0 0,-1-2 0 0 0,1 0 0 0 0,-1 0 0 0 0,1 1 0 0 0,-1-1 0 0 0,0 0 0 0 0,1 0 0 0 0,-1 0 0 0 0,1 1 0 0 0,-1-1 0 0 0,0 0 0 0 0,1 0 0 0 0,-1 0 0 0 0,0 0 0 0 0,1 0 0 0 0,-1 0 0 0 0,1-1 0 0 0,-1 1 0 0 0,0 0 0 0 0,-32-11 0 0 0,16 2 11 0 0,1-1-1 0 0,1 0 0 0 0,0-1 1 0 0,0-1-1 0 0,1 0 1 0 0,1-1-1 0 0,-19-23 0 0 0,23 25-5 0 0,0-1 0 0 0,1 0 1 0 0,0-1-1 0 0,1 1 0 0 0,1-2 0 0 0,0 1 0 0 0,0-1 0 0 0,1 1 0 0 0,1-2 0 0 0,-3-15 0 0 0,7 29 12 0 0,0 0 1 0 0,0 0-1 0 0,0 0 1 0 0,-1-1-1 0 0,1 1 0 0 0,0 0 1 0 0,0 0-1 0 0,1-1 1 0 0,-1 1-1 0 0,0 0 1 0 0,0 0-1 0 0,1-1 0 0 0,-1 1 1 0 0,0 0-1 0 0,1 0 1 0 0,-1 0-1 0 0,1 0 1 0 0,1-2-1 0 0,-2 3 24 0 0,1-1-1 0 0,0 1 1 0 0,0 0-1 0 0,-1 0 1 0 0,1 0 0 0 0,0 0-1 0 0,0 0 1 0 0,-1-1 0 0 0,1 2-1 0 0,0-1 1 0 0,0 0 0 0 0,-1 0-1 0 0,1 0 1 0 0,0 0-1 0 0,0 0 1 0 0,-1 1 0 0 0,1-1-1 0 0,0 0 1 0 0,-1 0 0 0 0,1 1-1 0 0,0-1 1 0 0,-1 1 0 0 0,1-1-1 0 0,-1 1 1 0 0,1-1-1 0 0,0 1 1 0 0,-1-1 0 0 0,1 1-1 0 0,-1-1 1 0 0,0 1 0 0 0,1 0-1 0 0,0 0 1 0 0,5 6-8 0 0,0 0 0 0 0,0 1 1 0 0,6 11-1 0 0,4 11-33 0 0,19 39 0 0 0,11 28-53 0 0,-13-30 42 0 0,2 13 11 0 0,-5 0 0 0 0,13 43 0 0 0,-37-106 0 0 0,-2-6 0 0 0,1 1 0 0 0,0-1 0 0 0,0 0 0 0 0,14 19 0 0 0,-19-30 0 0 0,0 0 0 0 0,0 0 0 0 0,1 1 0 0 0,-1-1 0 0 0,0 0 0 0 0,0 0 0 0 0,1 0 0 0 0,-1 1 0 0 0,0-1 0 0 0,1 0 0 0 0,-1 0 0 0 0,0 0 0 0 0,1 0 0 0 0,-1 0 0 0 0,0 0 0 0 0,1 0 0 0 0,-1 1 0 0 0,0-1 0 0 0,1 0 0 0 0,-1 0 0 0 0,0 0 0 0 0,1 0 0 0 0,-1-1 0 0 0,0 1 0 0 0,1 0 0 0 0,-1 0 0 0 0,0 0 0 0 0,1 0 0 0 0,-1 0 0 0 0,0 0 0 0 0,1 0 0 0 0,-1-1 0 0 0,0 1 0 0 0,0 0 0 0 0,1 0 0 0 0,-1 0 0 0 0,0-1 0 0 0,0 1 0 0 0,1 0 0 0 0,-1 0 0 0 0,0-1 0 0 0,0 1 0 0 0,1 0 0 0 0,-1 0 0 0 0,0-1 0 0 0,0 1 0 0 0,0 0 0 0 0,0-1 0 0 0,0 0 0 0 0,12-22 0 0 0,-7 13 0 0 0,-4 8 0 0 0,0 1 0 0 0,0-1 0 0 0,-1 1 0 0 0,2-1 0 0 0,-1 1 0 0 0,0 0 0 0 0,0-1 0 0 0,0 1 0 0 0,1 0 0 0 0,-1 0 0 0 0,0 0 0 0 0,1 0 0 0 0,-1 0 0 0 0,1 0 0 0 0,-1 1 0 0 0,1-1 0 0 0,0 0 0 0 0,-1 1 0 0 0,1-1 0 0 0,0 1 0 0 0,-1 0 0 0 0,1-1 0 0 0,0 1 0 0 0,-1 0 0 0 0,3 0 0 0 0,-2 0 0 0 0,0 1 0 0 0,-1-1 0 0 0,1 1 0 0 0,0 0 0 0 0,-1 0 0 0 0,1-1 0 0 0,-1 1 0 0 0,1 0 0 0 0,-1 0 0 0 0,1 0 0 0 0,-1 1 0 0 0,1-1 0 0 0,-1 0 0 0 0,0 0 0 0 0,0 1 0 0 0,0-1 0 0 0,0 1 0 0 0,0-1 0 0 0,0 1 0 0 0,0-1 0 0 0,0 1 0 0 0,-1 0 0 0 0,1-1 0 0 0,0 3 0 0 0,1 4 0 0 0,0 1 0 0 0,0-1 0 0 0,-1 1 0 0 0,0-1 0 0 0,-1 1 0 0 0,1 0 0 0 0,-2-1 0 0 0,1 1 0 0 0,-1 0 0 0 0,-1-1 0 0 0,0 1 0 0 0,0-1 0 0 0,0 0 0 0 0,-1 1 0 0 0,-1-1 0 0 0,1-1 0 0 0,-1 1 0 0 0,0 0 0 0 0,-10 11 0 0 0,-2 2 0 0 0,-1 0 0 0 0,0-2 0 0 0,-2 0 0 0 0,-1-1 0 0 0,-24 18 0 0 0,15-14 0 0 0,51-18 0 0 0,-15-3 0 0 0,-5-1 0 0 0,0-1 0 0 0,0 1 0 0 0,0 1 0 0 0,0-1 0 0 0,-1 0 0 0 0,1 0 0 0 0,0 1 0 0 0,0-1 0 0 0,0 1 0 0 0,0-1 0 0 0,-1 1 0 0 0,1 0 0 0 0,0 0 0 0 0,-1 0 0 0 0,1 0 0 0 0,1 1 0 0 0,-3-2 0 0 0,0 1 0 0 0,0-1 0 0 0,0 0 0 0 0,0 1 0 0 0,0-1 0 0 0,0 0 0 0 0,-1 1 0 0 0,1-1 0 0 0,0 0 0 0 0,0 1 0 0 0,0-1 0 0 0,-1 0 0 0 0,1 0 0 0 0,0 1 0 0 0,0-1 0 0 0,-1 0 0 0 0,1 0 0 0 0,0 1 0 0 0,-1-1 0 0 0,1 0 0 0 0,0 0 0 0 0,0 0 0 0 0,-1 0 0 0 0,1 0 0 0 0,0 1 0 0 0,-1-1 0 0 0,1 0 0 0 0,-1 0 0 0 0,1 0 0 0 0,-1 0 0 0 0,-13 4 0 0 0,13-4 0 0 0,-15 2 0 0 0,0 0 0 0 0,0-1 0 0 0,0-1 0 0 0,0 0 0 0 0,-19-4 0 0 0,11 2 0 0 0,-32 1 0 0 0,48 1 0 0 0,1 1 0 0 0,-1 0 0 0 0,1 1 0 0 0,-1-1 0 0 0,1 1 0 0 0,0 1 0 0 0,0 0 0 0 0,-10 4 0 0 0,16-6 0 0 0,0-1 0 0 0,0 1 0 0 0,0-1 0 0 0,0 1 0 0 0,0 0 0 0 0,0 0 0 0 0,0 0 0 0 0,0 0 0 0 0,1-1 0 0 0,-1 1 0 0 0,0 0 0 0 0,0 0 0 0 0,0 2 0 0 0,3 0 0 0 0,9-6 0 0 0,-9 3 0 0 0,0-1 0 0 0,0 0 0 0 0,0 0 0 0 0,0 0 0 0 0,-1 0 0 0 0,1 0 0 0 0,0-1 0 0 0,-1 1 0 0 0,1 0 0 0 0,0-1 0 0 0,1-1 0 0 0,-3 2 0 0 0,0 1 0 0 0,0 0 0 0 0,0 0 0 0 0,0 0 0 0 0,0-1 0 0 0,0 1 0 0 0,0 0 0 0 0,0 0 0 0 0,0-1 0 0 0,0 1 0 0 0,0 0 0 0 0,0 0 0 0 0,0-1 0 0 0,0 1 0 0 0,0 0 0 0 0,0 0 0 0 0,0-1 0 0 0,0 1 0 0 0,0 0 0 0 0,0 0 0 0 0,0-1 0 0 0,0 1 0 0 0,0 0 0 0 0,0 0 0 0 0,-1 0 0 0 0,1-1 0 0 0,0 1 0 0 0,0 0 0 0 0,0 0 0 0 0,0 0 0 0 0,0-1 0 0 0,-1 1 0 0 0,-14-5 0 0 0,-250-23 0 0 0,220 27 0 0 0,0 2 0 0 0,-1 2 0 0 0,-82 17 0 0 0,126-20 0 0 0,-36 8 0 0 0,1 2 0 0 0,-68 26 0 0 0,104-35-2 0 0,-1-1 0 0 0,1 1 0 0 0,-1 0 0 0 0,1 0 0 0 0,-1 0 0 0 0,1 0 0 0 0,0 0 0 0 0,-1 0 0 0 0,1 0 0 0 0,0 0 0 0 0,0 1 0 0 0,0-1 0 0 0,0 0 0 0 0,0 1 0 0 0,0-1 1 0 0,0 1-1 0 0,1-1 0 0 0,-1 1 0 0 0,0-1 0 0 0,1 1 0 0 0,-1-1 0 0 0,1 1 0 0 0,0 0 0 0 0,-1-1 0 0 0,1 1 0 0 0,0 0 0 0 0,0 2 0 0 0,-2 11-7 0 0,1-12 9 0 0,-1-1 0 0 0,1 0 0 0 0,-1 1 0 0 0,1-1 0 0 0,-1 0 0 0 0,0 0 0 0 0,0 0 0 0 0,0 0 0 0 0,0-1 0 0 0,0 1 0 0 0,-1 0 0 0 0,1-1 0 0 0,0 1 0 0 0,-4 0 0 0 0,-14 12 0 0 0,5 0 0 0 0,9-9 0 0 0,1 0 0 0 0,0-1 0 0 0,0 2 0 0 0,1-1 0 0 0,0 0 0 0 0,-5 9 0 0 0,8-12 0 0 0,0 0 0 0 0,1 1 0 0 0,-1-1 0 0 0,1 1 0 0 0,0-1 0 0 0,0 0 0 0 0,0 1 0 0 0,0-1 0 0 0,0 1 0 0 0,0-1 0 0 0,1 1 0 0 0,-1-1 0 0 0,2 4 0 0 0,-1-3 0 0 0,-1 0 0 0 0,1 1 0 0 0,-1-1 0 0 0,0 1 0 0 0,0 5 0 0 0,-1 0 0 0 0,0 0 0 0 0,-1 0 0 0 0,-1 0 0 0 0,-3 9 0 0 0,5-15 0 0 0,0 0 0 0 0,-1 0 0 0 0,1-1 0 0 0,-1 1 0 0 0,0-1 0 0 0,0 1 0 0 0,0-1 0 0 0,0 0 0 0 0,0 0 0 0 0,0 0 0 0 0,0 0 0 0 0,-1 0 0 0 0,1 0 0 0 0,-1 0 0 0 0,1-1 0 0 0,-5 2 0 0 0,6-3 0 0 0,0 0 0 0 0,0 1 0 0 0,-1-1 0 0 0,1 0 0 0 0,0-1 0 0 0,0 1 0 0 0,0 0 0 0 0,0 0 0 0 0,0 0 0 0 0,0-1 0 0 0,0 1 0 0 0,-1-1 0 0 0,1 1 0 0 0,0 0 0 0 0,0-1 0 0 0,0 0 0 0 0,1 1 0 0 0,-1-1 0 0 0,0 0 0 0 0,0 1 0 0 0,0-1 0 0 0,0 0 0 0 0,1 0 0 0 0,-1 0 0 0 0,0 0 0 0 0,1 0 0 0 0,-1 0 0 0 0,0 0 0 0 0,1 0 0 0 0,-1-1 0 0 0,-2-3 0 0 0,1 0 0 0 0,-1 0 0 0 0,1 0 0 0 0,-3-11 0 0 0,4 7 0 0 0,-1 0 0 0 0,1 0 0 0 0,0 0 0 0 0,1 0 0 0 0,0 0 0 0 0,1 0 0 0 0,0 0 0 0 0,3-17 0 0 0,-2 22 0 0 0,-1 0 0 0 0,0 1 0 0 0,1-1 0 0 0,0 0 0 0 0,0 1 0 0 0,0-1 0 0 0,0 1 0 0 0,1 0 0 0 0,-1-1 0 0 0,1 1 0 0 0,0 0 0 0 0,0 1 0 0 0,0-1 0 0 0,0 0 0 0 0,0 1 0 0 0,1 0 0 0 0,-1 0 0 0 0,1 0 0 0 0,0 0 0 0 0,-1 0 0 0 0,9-1 0 0 0,23-5 0 0 0,0 2 0 0 0,0 1 0 0 0,0 2 0 0 0,39 1 0 0 0,57-5 0 0 0,-110 4 0 0 0,35-11 0 0 0,-37 8 0 0 0,0 1 0 0 0,28-3 0 0 0,-15 6 0 0 0,-12 1 0 0 0,38-7 0 0 0,-34 4 0 0 0,0 2 0 0 0,43-1 0 0 0,23-1 0 0 0,-68 1 0 0 0,1 0 0 0 0,0 0 0 0 0,22-8 0 0 0,-39 10 0 0 0,-1-1 0 0 0,1 0 0 0 0,-1 0 0 0 0,0 0 0 0 0,0-1 0 0 0,0 0 0 0 0,0 0 0 0 0,-1 0 0 0 0,1-1 0 0 0,-1 1 0 0 0,0-1 0 0 0,0 0 0 0 0,6-8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10:19.56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206 178 1375 0 0,'-14'-11'522'0'0,"12"10"-395"0"0,0 0 0 0 0,0 0 0 0 0,1 0 0 0 0,-1 0 0 0 0,0 0-1 0 0,1-1 1 0 0,0 1 0 0 0,-1 0 0 0 0,1-1 0 0 0,0 0 0 0 0,-1 1 0 0 0,1-1 0 0 0,0 1-1 0 0,0-1 1 0 0,0 0 0 0 0,0-2 0 0 0,1 4-87 0 0,0-1 0 0 0,0 1 0 0 0,0 0 0 0 0,0-1 0 0 0,0 1 0 0 0,1 0-1 0 0,-1-1 1 0 0,0 1 0 0 0,0 0 0 0 0,0 0 0 0 0,1-1 0 0 0,-1 1 0 0 0,0 0 0 0 0,0 0 0 0 0,1-1 0 0 0,-1 1 0 0 0,0 0-1 0 0,0 0 1 0 0,1 0 0 0 0,-1-1 0 0 0,0 1 0 0 0,1 0 0 0 0,-1 0 0 0 0,0 0 0 0 0,1 0 0 0 0,-1 0 0 0 0,0 0 0 0 0,1 0-1 0 0,-1 0 1 0 0,0 0 0 0 0,1 0 0 0 0,-1 0 0 0 0,0 0 0 0 0,1 0 0 0 0,0 0 0 0 0,17 0 808 0 0,-14 0-484 0 0,24 2 1609 0 0,54 9 0 0 0,-3 1-871 0 0,155-4-381 0 0,-156-7-248 0 0,183-11 1739 0 0,0 0-738 0 0,34-5-1390 0 0,-28 1-40 0 0,-64 11 631 0 0,137 3 786 0 0,-45-5-1461 0 0,-32-1 0 0 0,99 2 71 0 0,-198 0-78 0 0,361-12 189 0 0,-337 4 426 0 0,-107 4-79 0 0,114 4 0 0 0,-113 9-520 0 0,-1 1 19 0 0,108-6-1 0 0,-44-8-27 0 0,178 13 0 0 0,-213 0 0 0 0,198-16 0 0 0,-53 3 0 0 0,-194 8 0 0 0,-44-1 0 0 0,-1 0 0 0 0,1-2 0 0 0,24-6 0 0 0,-25 5 0 0 0,0 0 0 0 0,0 1 0 0 0,26 0 0 0 0,-1 1 0 0 0,-24 1 0 0 0,0 1 0 0 0,33 3 0 0 0,-48-2 2 0 0,0 0 1 0 0,0 0-1 0 0,0 0 0 0 0,0 0 0 0 0,0 1 0 0 0,0-1 1 0 0,0 1-1 0 0,0-1 0 0 0,0 1 0 0 0,-1 0 0 0 0,1-1 0 0 0,-1 1 1 0 0,3 3-1 0 0,16 30 31 0 0,-19-34-33 0 0,1 3 0 0 0,0 1 0 0 0,0-1 0 0 0,0 1 0 0 0,-1-1 0 0 0,0 1 0 0 0,0 0 0 0 0,0-1 0 0 0,0 1 0 0 0,-1 9 0 0 0,-1 2 0 0 0,-4 26 0 0 0,2-26 0 0 0,-1 26 0 0 0,5-25 0 0 0,0 1 0 0 0,1-1 0 0 0,0 1 0 0 0,1-1 0 0 0,1 0 0 0 0,1 0 0 0 0,9 21 0 0 0,-12-35 0 0 0,-1 1 0 0 0,1 0 0 0 0,-1-1 0 0 0,0 1 0 0 0,0 0 0 0 0,-1 0 0 0 0,1 0 0 0 0,-1 0 0 0 0,1 0 0 0 0,-1-1 0 0 0,0 1 0 0 0,-1 0 0 0 0,1 0 0 0 0,-1 0 0 0 0,0 0 0 0 0,0 0 0 0 0,0 0 0 0 0,0-1 0 0 0,-1 1 0 0 0,1 0 0 0 0,-1-1 0 0 0,0 0 0 0 0,-5 7 0 0 0,5-5 0 0 0,-1 0 0 0 0,1 0 0 0 0,0 0 0 0 0,1 0 0 0 0,-3 7 0 0 0,3-7 0 0 0,-1 0 0 0 0,1 1 0 0 0,-1-1 0 0 0,-4 7 0 0 0,5-10 0 0 0,-1 0 0 0 0,1 0 0 0 0,0-1 0 0 0,-1 1 0 0 0,1-1 0 0 0,-1 1 0 0 0,1-1 0 0 0,-1 0 0 0 0,0 0 0 0 0,1 1 0 0 0,-1-1 0 0 0,0 0 0 0 0,0-1 0 0 0,0 1 0 0 0,0 0 0 0 0,-2 0 0 0 0,-4 1 2 0 0,0-1 1 0 0,0 0-1 0 0,-1 0 0 0 0,1 0 0 0 0,0-1 0 0 0,-13-2 1 0 0,-52-11 26 0 0,50 7-19 0 0,-33-2-1 0 0,-83-1 1 0 0,-278-26 44 0 0,244 22-54 0 0,47 6 0 0 0,30-1 0 0 0,-98-11 0 0 0,61 1 0 0 0,-1 6 0 0 0,-137 5 0 0 0,-360 0 0 0 0,306 3 0 0 0,105 4 0 0 0,-3-9-24 0 0,-84 0-16 0 0,-139-20 40 0 0,419 27 0 0 0,-31 0 0 0 0,0 2 0 0 0,-104 14 0 0 0,41-2 0 0 0,-192-14 0 0 0,234 1 1 0 0,-143 18 0 0 0,51 0-13 0 0,-238-2-42 0 0,119-10 54 0 0,236 2 0 0 0,42-5 0 0 0,1 0 0 0 0,0-1 0 0 0,-1 0 0 0 0,1 0 0 0 0,0-2 0 0 0,-1 1 0 0 0,1-1 0 0 0,-14-4 0 0 0,9 0 0 0 0,0 1 0 0 0,-1 0 0 0 0,1 2 0 0 0,-1-1 0 0 0,-18 1 0 0 0,34 2 0 0 0,0 0 0 0 0,0 0 0 0 0,0 0 0 0 0,0-1 0 0 0,0 1 0 0 0,0 0 0 0 0,0-1 0 0 0,0 1 0 0 0,0-1 0 0 0,0 1 0 0 0,1-1 0 0 0,-1 1 0 0 0,0-1 0 0 0,0 1 0 0 0,1-1 0 0 0,-1 0 0 0 0,0 0 0 0 0,1 1 0 0 0,-1-1 0 0 0,0 0 0 0 0,1 0 0 0 0,-1 0 0 0 0,1 0 0 0 0,-1 1 0 0 0,1-1 0 0 0,0 0 0 0 0,-1 0 0 0 0,1 0 0 0 0,0 0 0 0 0,0 0 0 0 0,0 0 0 0 0,0 0 0 0 0,0 0 0 0 0,0 0 0 0 0,0 0 0 0 0,0 0 0 0 0,0-1 0 0 0,0-8 0 0 0,1 1 0 0 0,0-1 0 0 0,3-9 0 0 0,-2 7 0 0 0,3-15 0 0 0,-2 10 0 0 0,2-27 0 0 0,-5 38 0 0 0,0 0 0 0 0,-1-1 0 0 0,1 1 0 0 0,-1 0 0 0 0,0 0 0 0 0,-1 0 0 0 0,0 0 0 0 0,-2-6 0 0 0,3 10 0 0 0,0-1 0 0 0,0 1 0 0 0,0-1 0 0 0,0 1 0 0 0,0-1 0 0 0,1 0 0 0 0,-1 1 0 0 0,1-1 0 0 0,0 0 0 0 0,0 1 0 0 0,0-1 0 0 0,0 0 0 0 0,0 1 0 0 0,1-1 0 0 0,-1 1 0 0 0,2-5 0 0 0,-1 4 0 0 0,1 1 0 0 0,-1 0 0 0 0,0 0 0 0 0,1 0 0 0 0,0 1 0 0 0,-1-1 0 0 0,1 0 0 0 0,0 0 0 0 0,0 1 0 0 0,0-1 0 0 0,0 1 0 0 0,0 0 0 0 0,0 0 0 0 0,0 0 0 0 0,1 0 0 0 0,-1 0 0 0 0,0 0 0 0 0,5-1 0 0 0,61-23 0 0 0,-46 20 0 0 0,0 2 0 0 0,1 0 0 0 0,-1 2 0 0 0,1 0 0 0 0,37 5 0 0 0,-13 0 0 0 0,-26-1 0 0 0,0-1 0 0 0,0-1 0 0 0,25-2 0 0 0,14-2 0 0 0,73 5 0 0 0,-74 0 0 0 0,81-6 0 0 0,242-23 0 0 0,-63-2 0 0 0,-255 24 0 0 0,-1 2 0 0 0,126 12 0 0 0,-103-2 0 0 0,-22-7 0 0 0,0-2 0 0 0,105-18 0 0 0,-20 1 0 0 0,-104 17 0 0 0,0 1 0 0 0,0 2 0 0 0,66 12 0 0 0,-59-7 0 0 0,1-3 0 0 0,69-3 0 0 0,104-19 0 0 0,67-1 0 0 0,-135 21 0 0 0,189-4 0 0 0,57 9 0 0 0,-223 2 0 0 0,-27-9 0 0 0,39 2 0 0 0,531 25 0 0 0,-553-16 0 0 0,-1 1 0 0 0,-2-8 0 0 0,-153-3 0 0 0,0 2 0 0 0,0 0 0 0 0,0 0 0 0 0,0 2 0 0 0,21 7 0 0 0,-30-9 0 0 0,0 1 0 0 0,0 0 0 0 0,0 0 0 0 0,-1 0 0 0 0,1 1 0 0 0,-1 0 0 0 0,0 0 0 0 0,0 0 0 0 0,0 1 0 0 0,-1-1 0 0 0,1 1 0 0 0,-1 1 0 0 0,0-1 0 0 0,-1 0 0 0 0,4 7 0 0 0,53 125 0 0 0,-57-131 0 0 0,0-1 0 0 0,-1 1 0 0 0,0 0 0 0 0,0 0 0 0 0,0 0 0 0 0,-1 0 0 0 0,0 0 0 0 0,0 9 0 0 0,-1-12 0 0 0,0-1 0 0 0,-1 1 0 0 0,1 0 0 0 0,-1-1 0 0 0,0 1 0 0 0,0 0 0 0 0,0-1 0 0 0,0 1 0 0 0,0-1 0 0 0,-1 0 0 0 0,1 1 0 0 0,-1-1 0 0 0,1 0 0 0 0,-1 0 0 0 0,0 0 0 0 0,0 0 0 0 0,0 0 0 0 0,0 0 0 0 0,0 0 0 0 0,0-1 0 0 0,-3 2 0 0 0,-5 3 0 0 0,-1 0 0 0 0,1-1 0 0 0,-1 0 0 0 0,0-1 0 0 0,-1-1 0 0 0,1 1 0 0 0,-1-2 0 0 0,-14 2 0 0 0,-100 3 0 0 0,76-6 0 0 0,-72 3 32 0 0,-187 32 0 0 0,200-18-32 0 0,-153 6 0 0 0,229-23 0 0 0,-86 2 0 0 0,-162-2 0 0 0,104 2 0 0 0,175-3 0 0 0,-362-10 0 0 0,-265-7 0 0 0,415 24 0 0 0,-3-1 0 0 0,-339-28 0 0 0,499 20 0 0 0,0 3 0 0 0,0 3 0 0 0,-73 14 0 0 0,110-17-10 0 0,0 0-1 0 0,0-1 0 0 0,-33-5 1 0 0,-19 1-12 0 0,-70 9 22 0 0,80-1 0 0 0,1-3 0 0 0,-81-9 0 0 0,43-6 0 0 0,35 3 0 0 0,0 3 0 0 0,-107 1 0 0 0,126 9 0 0 0,-55 3 0 0 0,-152-12 0 0 0,178 1 0 0 0,0 3 0 0 0,0 3 0 0 0,-110 15 0 0 0,136-11 0 0 0,-82-3 0 0 0,62-2 0 0 0,48 2 0 0 0,1 1 0 0 0,-25 5 0 0 0,18-2 0 0 0,24-3-8 0 0,8 1-19 0 0,11 1-161 0 0,-15-3 122 0 0,25 6-1701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10:25.43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140 111 3223 0 0,'-1'-6'-10'0'0,"-1"1"129"0"0,1 1 0 0 0,0-1-1 0 0,1 0 1 0 0,-1 0-1 0 0,1 0 1 0 0,0-7 0 0 0,0 12-82 0 0,0-1 0 0 0,1 0 1 0 0,-1 0-1 0 0,0 0 0 0 0,0 1 0 0 0,1-1 1 0 0,-1 0-1 0 0,0 0 0 0 0,1 1 1 0 0,-1-1-1 0 0,1 0 0 0 0,-1 1 0 0 0,1-1 1 0 0,-1 0-1 0 0,1 1 0 0 0,-1-1 1 0 0,1 1-1 0 0,1-1 0 0 0,-1 0 8 0 0,0 1 0 0 0,0-1-1 0 0,1 1 1 0 0,-1-1 0 0 0,0 1 0 0 0,1 0-1 0 0,-1 0 1 0 0,0 0 0 0 0,1 0 0 0 0,-1 0-1 0 0,1 0 1 0 0,-1 0 0 0 0,0 0 0 0 0,3 1-1 0 0,1 1 41 0 0,0-1 0 0 0,0 1-1 0 0,1 0 1 0 0,-2 1 0 0 0,8 3-1 0 0,-7-3 99 0 0,0 0 1 0 0,0 0-1 0 0,0-1 0 0 0,1 0 0 0 0,6 2 0 0 0,-9-3-13 0 0,20 5 579 0 0,1-2-1 0 0,-1 0 1 0 0,0-2 0 0 0,37 0-1 0 0,27-8-156 0 0,-5-1 504 0 0,154 8 0 0 0,-116 9-719 0 0,136-5 0 0 0,-212-5 80 0 0,0 1 1 0 0,-1 3 0 0 0,63 12-1 0 0,-67-15-461 0 0,-35-2 26 0 0,1 1 0 0 0,-1-1 0 0 0,1 1-1 0 0,-1 1 1 0 0,1-1 0 0 0,-1 0 0 0 0,1 1 0 0 0,-1 0 0 0 0,0 0 0 0 0,1 1 0 0 0,-1-1-1 0 0,7 4 1 0 0,-10-4 67 0 0,-1 0 0 0 0,1 0-1 0 0,0 0 1 0 0,0 0 0 0 0,-1 1-1 0 0,1-1 1 0 0,-1 0 0 0 0,1 0 0 0 0,-1 1-1 0 0,0-1 1 0 0,1 0 0 0 0,-1 1-1 0 0,0-1 1 0 0,0 0 0 0 0,0 1-1 0 0,0-1 1 0 0,0 0 0 0 0,-1 2 0 0 0,-3 30-604 0 0,2-25-126 0 0,-20 151 559 0 0,17-129 97 0 0,2-18 5 0 0,1 1 0 0 0,0 19 0 0 0,2-31-17 0 0,0-1 0 0 0,-1 1 0 0 0,1-1 0 0 0,0 1 0 0 0,0-1 1 0 0,-1 1-1 0 0,1-1 0 0 0,0 1 0 0 0,-1-1 0 0 0,1 1 0 0 0,-1-1 0 0 0,1 1 0 0 0,-1-1 0 0 0,1 1 1 0 0,0-1-1 0 0,-1 0 0 0 0,1 1 0 0 0,-1-1 0 0 0,0 0 0 0 0,1 0 0 0 0,-1 1 0 0 0,1-1 1 0 0,-1 0-1 0 0,1 0 0 0 0,-1 0 0 0 0,0 0 0 0 0,1 1 0 0 0,-1-1 0 0 0,1 0 0 0 0,-1 0 0 0 0,0 0 1 0 0,1 0-1 0 0,-1-1 0 0 0,0 1 0 0 0,-29-2 614 0 0,22 1-114 0 0,-139 1 33 0 0,102 2-357 0 0,1-1 0 0 0,-59-8-1 0 0,29-4-178 0 0,-108-2 0 0 0,83 18-35 0 0,-106 17-1 0 0,181-18 35 0 0,14-4 1 0 0,-1 0 0 0 0,1 0 0 0 0,0-1 0 0 0,-1 0 0 0 0,1-1 0 0 0,-11-3 0 0 0,-31-4 0 0 0,-3 7 0 0 0,40 2 0 0 0,0 0 0 0 0,0 0 0 0 0,1-2 0 0 0,-1 0 0 0 0,0-1 0 0 0,1 0 0 0 0,-22-8 0 0 0,26 7 0 0 0,-1 0 0 0 0,1 1 0 0 0,-1 1 0 0 0,1 0 0 0 0,-15-1 0 0 0,13 2 0 0 0,0-1 0 0 0,0 0 0 0 0,-20-6 0 0 0,31 7 0 0 0,-1 1-1 0 0,0-1 0 0 0,0 0 0 0 0,1 0 1 0 0,-1 0-1 0 0,1 0 0 0 0,-1 0 1 0 0,1 0-1 0 0,-1 0 0 0 0,1 0 1 0 0,-1-1-1 0 0,1 1 0 0 0,0 0 1 0 0,0-1-1 0 0,0 1 0 0 0,0-1 1 0 0,0 1-1 0 0,0-1 0 0 0,0 0 1 0 0,0 1-1 0 0,1-1 0 0 0,-1 0 1 0 0,1 0-1 0 0,-1 0 0 0 0,1 1 1 0 0,0-1-1 0 0,0 0 0 0 0,0 0 0 0 0,0 0 1 0 0,0 0-1 0 0,0 0 0 0 0,1-3 1 0 0,1-5-7 0 0,1 0 0 0 0,0 0 0 0 0,1 0 0 0 0,9-17 0 0 0,0-1 0 0 0,45-98 7 0 0,-57 121 0 0 0,1 1 0 0 0,0-1 0 0 0,1 1 0 0 0,-1 0 0 0 0,1-1 0 0 0,-1 1 0 0 0,1 0 0 0 0,1 1 0 0 0,-1-1 0 0 0,0 1 0 0 0,1-1 0 0 0,0 1 0 0 0,0 0 0 0 0,0 0 0 0 0,0 1 0 0 0,0-1 0 0 0,0 1 0 0 0,1 0 0 0 0,-1 0 0 0 0,1 1 0 0 0,0-1 0 0 0,-1 1 0 0 0,1 0 0 0 0,0 0 0 0 0,8 0 0 0 0,1-1 0 0 0,1-1 0 0 0,-1 0 0 0 0,18-7 0 0 0,-20 5 0 0 0,0 2 0 0 0,1-1 0 0 0,-1 2 0 0 0,1 0 0 0 0,16-1 0 0 0,-15 4 0 0 0,1 0 0 0 0,0 1 0 0 0,15 5 0 0 0,-16-4 0 0 0,1 0 0 0 0,-1-1 0 0 0,17 1 0 0 0,1-1-10 0 0,0 1 0 0 0,38 8 0 0 0,-42-5 2 0 0,1-1-1 0 0,0-2 1 0 0,32 0-1 0 0,246-7 9 0 0,-160-12 0 0 0,-123 14 0 0 0,32-7 0 0 0,12-1 0 0 0,-60 9 0 0 0,-1 1 0 0 0,1 1 0 0 0,0-1 0 0 0,-1 1 0 0 0,1 0 0 0 0,-1 1 0 0 0,10 3 0 0 0,-13-4 0 0 0,0 1 0 0 0,0 0 0 0 0,0-1 0 0 0,0 2 0 0 0,-1-1 0 0 0,1 0 0 0 0,-1 1 0 0 0,1-1 0 0 0,-1 1 0 0 0,0 0 0 0 0,0 0 0 0 0,0 0 0 0 0,0 1 0 0 0,2 4 0 0 0,-4-6 0 0 0,0 0 0 0 0,0 0 0 0 0,-1 0 0 0 0,1 1 0 0 0,-1-1 0 0 0,0 0 0 0 0,1 0 0 0 0,-1 1 0 0 0,0-1 0 0 0,0 0 0 0 0,-1 0 0 0 0,1 1 0 0 0,0-1 0 0 0,-1 0 0 0 0,0 0 0 0 0,1 1 0 0 0,-2 1 0 0 0,-20 41 0 0 0,14-29 0 0 0,3-8 0 0 0,1 1 0 0 0,1 0 0 0 0,-1-1 0 0 0,1 2 0 0 0,1-1 0 0 0,0 0 0 0 0,0 0 0 0 0,1 1 0 0 0,0-1 0 0 0,0 19 0 0 0,2-18 0 0 0,0 1 0 0 0,-1-1 0 0 0,-1 0 0 0 0,-2 15 0 0 0,3-23 0 0 0,-1 1 0 0 0,0 0 0 0 0,0-1 0 0 0,0 1 0 0 0,0-1 0 0 0,0 1 0 0 0,0-1 0 0 0,-1 1 0 0 0,1-1 0 0 0,-1 0 0 0 0,1 1 0 0 0,-1-1 0 0 0,0 0 0 0 0,0 0 0 0 0,0-1 0 0 0,0 1 0 0 0,0 0 0 0 0,-1-1 0 0 0,1 1 0 0 0,-1-1 0 0 0,-3 2 0 0 0,-18 6 0 0 0,-33 8 0 0 0,21-7 16 0 0,-41 8 32 0 0,32-14-48 0 0,-1-2 0 0 0,1-3 0 0 0,-83-10 0 0 0,48 3 0 0 0,-39-4 9 0 0,-97-6 27 0 0,182 17-34 0 0,1 2-1 0 0,0 2 1 0 0,1 0 0 0 0,-49 13 0 0 0,53-6 42 0 0,26-9-121 0 0,1-1-1 0 0,0 1 0 0 0,0 0 0 0 0,-1 0 0 0 0,1 0 1 0 0,0 0-1 0 0,0 0 0 0 0,0 0 0 0 0,0 0 0 0 0,0 0 1 0 0,0 0-1 0 0,1 0 0 0 0,-1 1 0 0 0,0-1 0 0 0,1 0 1 0 0,-1 0-1 0 0,0 1 0 0 0,1 1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10:31.28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410 380 4607 0 0,'-1'-4'67'0'0,"0"1"1"0"0,0-1-1 0 0,1 1 0 0 0,0-1 0 0 0,0 1 0 0 0,0-1 0 0 0,0 0 0 0 0,0 1 0 0 0,1-1 0 0 0,0 1 0 0 0,-1-1 0 0 0,1 1 0 0 0,1 0 0 0 0,-1-1 0 0 0,0 1 0 0 0,1 0 0 0 0,0 0 0 0 0,-1-1 1 0 0,1 1-1 0 0,1 1 0 0 0,-1-1 0 0 0,0 0 0 0 0,4-3 0 0 0,6-5-6 0 0,0 0 1 0 0,0 1 0 0 0,25-15-1 0 0,-26 18 395 0 0,-1 1 0 0 0,15-6 0 0 0,-22 11-315 0 0,0-1 0 0 0,0 1 0 0 0,0 1 0 0 0,-1-1 0 0 0,1 0 0 0 0,0 1 1 0 0,0-1-1 0 0,0 1 0 0 0,1 0 0 0 0,-1 0 0 0 0,0 0 0 0 0,0 1 0 0 0,0-1 0 0 0,5 2 0 0 0,-8-2-139 0 0,1 0-1 0 0,-1 0 1 0 0,1 0 0 0 0,-1 1-1 0 0,0-1 1 0 0,1 0-1 0 0,-1 0 1 0 0,0 0-1 0 0,0 1 1 0 0,1-1-1 0 0,-1 0 1 0 0,0 0-1 0 0,1 1 1 0 0,-1-1 0 0 0,0 0-1 0 0,0 0 1 0 0,0 1-1 0 0,1-1 1 0 0,-1 0-1 0 0,0 1 1 0 0,0-1-1 0 0,0 0 1 0 0,0 1 0 0 0,1-1-1 0 0,-1 1 1 0 0,0-1-1 0 0,0 0 1 0 0,0 1-1 0 0,0-1 1 0 0,0 1-1 0 0,-6 12 8 0 0,-14 9-16 0 0,19-21 9 0 0,-50 41-2 0 0,34-30 0 0 0,1 1 0 0 0,0 1 0 0 0,-20 23 0 0 0,33-33 0 0 0,-1 1 0 0 0,1 0 0 0 0,0 0 0 0 0,0 0 0 0 0,0 0 0 0 0,1 0 0 0 0,0 1 0 0 0,0-1 0 0 0,0 1 0 0 0,1 0 0 0 0,-1-1 0 0 0,1 1 0 0 0,1 0 0 0 0,-1 0 0 0 0,1-1 0 0 0,1 12 0 0 0,6 11 0 0 0,18 34 11 0 0,2-11 42 0 0,-21-42 11 0 0,3-1 0 0 0,0 2-31 0 0,1-1 0 0 0,1-1 0 0 0,0 0 0 0 0,0 0 0 0 0,0-1 0 0 0,1-1 0 0 0,21 10 0 0 0,-22-13 51 0 0,0-1-1 0 0,0 0 1 0 0,1-1 0 0 0,-1 0-1 0 0,0-1 1 0 0,0 0-1 0 0,1 0 1 0 0,-1-2-1 0 0,0 1 1 0 0,0-1 0 0 0,0-1-1 0 0,0 0 1 0 0,0 0-1 0 0,-1-1 1 0 0,1-1-1 0 0,-1 0 1 0 0,0 0 0 0 0,18-13-1 0 0,-19 12 3 0 0,-1-1-1 0 0,1 0 0 0 0,-1-1 1 0 0,-1 1-1 0 0,1-1 1 0 0,-1-1-1 0 0,-1 1 0 0 0,1-1 1 0 0,-2 0-1 0 0,1-1 1 0 0,-1 1-1 0 0,-1-1 0 0 0,1 0 1 0 0,-2-1-1 0 0,1 1 1 0 0,-2-1-1 0 0,1 1 0 0 0,-1-1 1 0 0,0-19-1 0 0,-2 23-44 0 0,0 0 0 0 0,-1 1-1 0 0,0-1 1 0 0,0 0 0 0 0,0 1 0 0 0,-1-1-1 0 0,0 1 1 0 0,0 0 0 0 0,-1-1-1 0 0,0 1 1 0 0,0 0 0 0 0,0 0 0 0 0,-1 1-1 0 0,0-1 1 0 0,0 1 0 0 0,0 0-1 0 0,-1 0 1 0 0,0 0 0 0 0,0 1 0 0 0,0-1-1 0 0,0 1 1 0 0,-1 0 0 0 0,-7-4-1 0 0,5 5-14 0 0,1-1-1 0 0,-1 1 0 0 0,0 0 0 0 0,0 1 0 0 0,0 0 0 0 0,0 0 0 0 0,-1 1 0 0 0,1 0 0 0 0,0 0 0 0 0,-1 1 0 0 0,1 0 0 0 0,0 1 0 0 0,-1-1 0 0 0,1 2 0 0 0,0-1 0 0 0,0 1 0 0 0,0 0 1 0 0,-11 5-1 0 0,10-3-25 0 0,0 1 1 0 0,0 0-1 0 0,0 0 1 0 0,1 1-1 0 0,0 0 1 0 0,0 0 0 0 0,0 1-1 0 0,1 0 1 0 0,0 1-1 0 0,0 0 1 0 0,1 0-1 0 0,-9 14 1 0 0,12-16-2 0 0,-1 0 1 0 0,1 1-1 0 0,0 0 0 0 0,1 0 1 0 0,0-1-1 0 0,0 1 0 0 0,0 1 1 0 0,1-1-1 0 0,0 0 0 0 0,0 0 1 0 0,1 0-1 0 0,0 1 0 0 0,0-1 1 0 0,1 0-1 0 0,0 0 0 0 0,0 1 1 0 0,0-1-1 0 0,5 10 0 0 0,-2-6 1 0 0,0-2 0 0 0,1 1 0 0 0,1 0-1 0 0,-1-1 1 0 0,2 0 0 0 0,-1 0 0 0 0,1-1-1 0 0,0 0 1 0 0,1 0 0 0 0,9 7 0 0 0,-11-10 0 0 0,0-1 1 0 0,1 1 0 0 0,0-1 0 0 0,0 0 0 0 0,0-1 0 0 0,0 1 0 0 0,1-1 0 0 0,-1-1 0 0 0,1 0-1 0 0,-1 0 1 0 0,1 0 0 0 0,0-1 0 0 0,0 0 0 0 0,11 0 0 0 0,-7-3 59 0 0,1 1 1 0 0,0-2-1 0 0,-1 0 1 0 0,1 0-1 0 0,-1-1 0 0 0,0-1 1 0 0,0 0-1 0 0,0-1 1 0 0,-1 0-1 0 0,0 0 0 0 0,0-2 1 0 0,-1 1-1 0 0,0-1 1 0 0,0-1-1 0 0,0 1 0 0 0,-1-2 1 0 0,-1 1-1 0 0,13-20 1 0 0,-15 21-54 0 0,-1 0 1 0 0,-1 0 0 0 0,1-1 0 0 0,-1 0 0 0 0,-1 0 0 0 0,0 0 0 0 0,0 0-1 0 0,-1-1 1 0 0,0 1 0 0 0,0 0 0 0 0,-1-14 0 0 0,-1 15-4 0 0,0 0 1 0 0,-1 0-1 0 0,0 0 1 0 0,-1 1-1 0 0,0-1 1 0 0,0 0-1 0 0,-1 1 1 0 0,0-1-1 0 0,0 1 0 0 0,0 0 1 0 0,-1 0-1 0 0,0 0 1 0 0,-1 1-1 0 0,1-1 1 0 0,-7-6-1 0 0,6 8 39 0 0,-1 0 0 0 0,1 0 0 0 0,-1 0 0 0 0,0 0-1 0 0,0 1 1 0 0,0 0 0 0 0,0 0 0 0 0,-1 1 0 0 0,0 0 0 0 0,0 0 0 0 0,0 0-1 0 0,-11-2 1 0 0,6 3-7 0 0,1 0-1 0 0,0 1 1 0 0,-1 1-1 0 0,1 0 1 0 0,-1 0-1 0 0,1 1 1 0 0,-18 4-1 0 0,1 2-21 0 0,0 2 0 0 0,0 1 0 0 0,1 1 0 0 0,1 1-1 0 0,-40 24 1 0 0,44-23-22 0 0,1 0 0 0 0,1 2 0 0 0,0 0 0 0 0,1 2 0 0 0,0 0 0 0 0,2 0 0 0 0,0 2 0 0 0,-20 29 0 0 0,34-44 8 0 0,1 0 0 0 0,0 1 0 0 0,0-1 0 0 0,-3 11 0 0 0,-9 40-10 0 0,13-53 5 0 0,1 0 1 0 0,-1 0 0 0 0,1 1-1 0 0,0-1 1 0 0,-1 0 0 0 0,1 0 0 0 0,0 0-1 0 0,1 1 1 0 0,-1 2 0 0 0,10 59-7 0 0,-5-45 11 0 0,0-1 0 0 0,10 21 0 0 0,-7-20 0 0 0,15 22 0 0 0,-20-35 0 0 0,1 0 0 0 0,0-1 0 0 0,1 1 0 0 0,-1-1 0 0 0,1 0 0 0 0,0 0 0 0 0,0-1 0 0 0,0 1 0 0 0,1-1 0 0 0,0 0 0 0 0,0 0 0 0 0,0-1 0 0 0,0 0 0 0 0,0 0 0 0 0,1-1 0 0 0,-1 1 0 0 0,1-1 0 0 0,0-1 0 0 0,-1 1 0 0 0,1-1 0 0 0,0 0 0 0 0,0-1 0 0 0,0 0 0 0 0,11-1 0 0 0,-6 0 0 0 0,0-1 0 0 0,0-1 0 0 0,-1 0 0 0 0,1-1 0 0 0,-1 0 0 0 0,0-1 0 0 0,0 0 0 0 0,-1 0 0 0 0,1-2 0 0 0,-1 1 0 0 0,0-1 0 0 0,14-14 0 0 0,-13 10 68 0 0,-1 0 0 0 0,0-1 0 0 0,-1-1 0 0 0,0 0 0 0 0,-1 0 0 0 0,0 0 0 0 0,-2-1 0 0 0,1 0 0 0 0,-2 0 0 0 0,0-1 0 0 0,0 0 0 0 0,-1 0 0 0 0,-1 0 0 0 0,-1 0 0 0 0,1-29 0 0 0,-2 21 41 0 0,-2-1 0 0 0,0 1 0 0 0,-2 0-1 0 0,-1 0 1 0 0,0 0 0 0 0,-2 0 0 0 0,0 1 0 0 0,-2 0-1 0 0,-19-40 1 0 0,22 52-190 0 0,-1 0-1 0 0,0 1 1 0 0,-1-1 0 0 0,0 2-1 0 0,0-1 1 0 0,-1 1-1 0 0,0 0 1 0 0,-1 0-1 0 0,1 1 1 0 0,-1 0 0 0 0,-15-8-1 0 0,16 10 16 0 0,-1 2 0 0 0,1-1-1 0 0,-1 1 1 0 0,1 0 0 0 0,-1 1-1 0 0,0 0 1 0 0,0 1 0 0 0,0 0-1 0 0,0 0 1 0 0,-1 0 0 0 0,1 2-1 0 0,0-1 1 0 0,0 1 0 0 0,-15 3-1 0 0,0 2 53 0 0,1 1-1 0 0,-1 2 1 0 0,1 0 0 0 0,1 1-1 0 0,0 1 1 0 0,0 2-1 0 0,1 0 1 0 0,1 1 0 0 0,-22 19-1 0 0,36-27 9 0 0,0-1 0 0 0,0 1 0 0 0,1 1 0 0 0,0-1 0 0 0,0 1 0 0 0,0 0 0 0 0,1 0 0 0 0,0 0 0 0 0,-5 14 0 0 0,8-17 6 0 0,0 0 0 0 0,0-1 0 0 0,1 1 0 0 0,-1 0 0 0 0,1 0 0 0 0,0 6 0 0 0,4 57-10 0 0,-4-64 5 0 0,0-1 1 0 0,0 1 0 0 0,1-1 0 0 0,-1 1-1 0 0,0-1 1 0 0,1 0 0 0 0,0 1-1 0 0,0-1 1 0 0,1 4 0 0 0,25 50-7 0 0,-21-45 11 0 0,1-2 0 0 0,0 1 0 0 0,10 11 0 0 0,-6-10 0 0 0,0 0 0 0 0,0-1 0 0 0,1 0 0 0 0,0-1 0 0 0,1-1 0 0 0,0 0 0 0 0,0 0 0 0 0,1-1 0 0 0,0-1 0 0 0,25 8 0 0 0,-29-11 0 0 0,1-1 0 0 0,0 0 0 0 0,0 0 0 0 0,0-1 0 0 0,0-1 0 0 0,0 1 0 0 0,0-2 0 0 0,0 0 0 0 0,0 0 0 0 0,-1-1 0 0 0,1 0 0 0 0,0-1 0 0 0,-1 0 0 0 0,1-1 0 0 0,16-8 0 0 0,-17 7 6 0 0,-1-1-1 0 0,1 0 0 0 0,-1-1 1 0 0,0 0-1 0 0,-1 0 0 0 0,0-1 1 0 0,0 0-1 0 0,0 0 0 0 0,-1-1 1 0 0,-1 0-1 0 0,1 0 0 0 0,-1-1 1 0 0,-1 0-1 0 0,0 0 0 0 0,0 0 1 0 0,-1-1-1 0 0,-1 1 0 0 0,1-1 1 0 0,-2 0-1 0 0,1 0 0 0 0,-2 0 1 0 0,1 0-1 0 0,-1-19 0 0 0,-2 13-5 0 0,0 1 0 0 0,0 0 0 0 0,-2-1 0 0 0,0 1 0 0 0,-1 0 0 0 0,-1 0 0 0 0,0 1 0 0 0,-1-1 0 0 0,-15-26 0 0 0,11 23 0 0 0,-2 1 0 0 0,0 0 0 0 0,-1 1 0 0 0,-1 1 0 0 0,-1 0 0 0 0,0 0 0 0 0,-18-13 0 0 0,25 23 0 0 0,1 0 0 0 0,-1 1-1 0 0,0 0 1 0 0,0 0 0 0 0,-1 1-1 0 0,0 0 1 0 0,1 0-1 0 0,-1 1 1 0 0,0 0 0 0 0,-1 1-1 0 0,1 0 1 0 0,0 1 0 0 0,-1-1-1 0 0,1 2 1 0 0,-1-1 0 0 0,1 1-1 0 0,-1 1 1 0 0,1 0 0 0 0,0 0-1 0 0,-1 1 1 0 0,1 0 0 0 0,0 1-1 0 0,0 0 1 0 0,0 0 0 0 0,0 1-1 0 0,1 0 1 0 0,-1 0 0 0 0,1 1-1 0 0,0 0 1 0 0,-12 11 0 0 0,11-8-5 0 0,0 1 0 0 0,0 0 0 0 0,1 1 0 0 0,0 0 0 0 0,1 0 0 0 0,0 0 1 0 0,1 1-1 0 0,0 0 0 0 0,1 1 0 0 0,-5 11 0 0 0,0 11 5 0 0,-4 33 0 0 0,11-47 0 0 0,0 36 0 0 0,8 13-10 0 0,-4-62 5 0 0,0 0 1 0 0,0-1-1 0 0,1 1 1 0 0,0 0-1 0 0,0-1 1 0 0,1 1-1 0 0,0-1 1 0 0,0 0-1 0 0,1 0 1 0 0,-1 0-1 0 0,1 0 1 0 0,6 5 0 0 0,-8-8 4 0 0,1 0 0 0 0,0 0 0 0 0,0 0 1 0 0,0 0-1 0 0,1-1 0 0 0,-1 0 0 0 0,1 1 1 0 0,-1-1-1 0 0,1-1 0 0 0,0 1 0 0 0,0 0 1 0 0,0-1-1 0 0,-1 0 0 0 0,1 0 0 0 0,1 0 0 0 0,-1 0 1 0 0,0-1-1 0 0,7 0 0 0 0,-8 0 1 0 0,0 0 0 0 0,0 0 0 0 0,0-1 0 0 0,0 0 0 0 0,-1 1 0 0 0,1-1 0 0 0,0 0 0 0 0,0-1 0 0 0,-1 1 0 0 0,1 0 0 0 0,-1-1 0 0 0,1 1 0 0 0,-1-1 0 0 0,1 0 0 0 0,-1 0 0 0 0,0 0 0 0 0,0 0 0 0 0,0 0 0 0 0,0 0 0 0 0,0-1 0 0 0,-1 1 0 0 0,1-1 0 0 0,-1 1 0 0 0,1-1 0 0 0,-1 1 0 0 0,0-1 0 0 0,0 0 0 0 0,0 0 0 0 0,-1 0 0 0 0,1 1 0 0 0,0-6 0 0 0,0 2 1 0 0,-1 1 0 0 0,0 0 0 0 0,0 0-1 0 0,0 0 1 0 0,-1-1 0 0 0,0 1 0 0 0,0 0-1 0 0,0 0 1 0 0,-1 0 0 0 0,1 0 0 0 0,-1 0 0 0 0,0 0-1 0 0,-1 1 1 0 0,1-1 0 0 0,-1 1 0 0 0,0-1-1 0 0,-3-4 1 0 0,-52-45-2 0 0,38 36 0 0 0,-32-36 0 0 0,47 47 0 0 0,-1 0 0 0 0,1-1 0 0 0,0 0 0 0 0,1 0 0 0 0,0 0 0 0 0,0 0 0 0 0,1-1 0 0 0,0 0 0 0 0,-2-10 0 0 0,3 8 142 0 0,0 1-1 0 0,0-1 1 0 0,1-17-1 0 0,1 24-82 0 0,1 0-1 0 0,-1 0 1 0 0,1 0-1 0 0,0 0 0 0 0,0 0 1 0 0,1 0-1 0 0,-1 0 1 0 0,1 1-1 0 0,0-1 0 0 0,-1 1 1 0 0,2-1-1 0 0,-1 1 1 0 0,3-4-1 0 0,12-11-335 0 0,1 2 0 0 0,0-1 0 0 0,2 2 0 0 0,35-22 0 0 0,-37 25 206 0 0,-7 5 71 0 0,0 2 0 0 0,1-1 0 0 0,0 1 0 0 0,-1 1 0 0 0,1 0 0 0 0,1 1 0 0 0,-1 0 0 0 0,17-1 0 0 0,103-2 0 0 0,-99 5 0 0 0,-22 0 0 0 0,1 1 0 0 0,-1 0 0 0 0,0 0 0 0 0,0 2 0 0 0,0-1 0 0 0,20 6 0 0 0,-25-4 0 0 0,1 0 0 0 0,-1 0 0 0 0,0 1 0 0 0,0 0 0 0 0,11 9 0 0 0,-10-7 0 0 0,1 0 0 0 0,15 9 0 0 0,79 40 0 0 0,-98-53 0 0 0,-1 0 0 0 0,0 0 0 0 0,0 0 0 0 0,0 1 0 0 0,-1-1 0 0 0,1 1 0 0 0,0 0 0 0 0,2 4 0 0 0,-2-4 0 0 0,-1 1 0 0 0,1-1 0 0 0,0 0 0 0 0,1 0 0 0 0,3 3 0 0 0,-1-2 8 0 0,0 1-1 0 0,0 0 1 0 0,0 0-1 0 0,-1 1 1 0 0,1 0-1 0 0,-1 0 1 0 0,-1 0-1 0 0,1 0 1 0 0,-1 1 0 0 0,0 0-1 0 0,-1 0 1 0 0,0 0-1 0 0,0 0 1 0 0,0 0-1 0 0,-1 1 1 0 0,2 8-1 0 0,-3 24 60 0 0,-2-31-52 0 0,1 0 1 0 0,0 0-1 0 0,2 11 0 0 0,0-7 3 0 0,-1 1-1 0 0,0-1 0 0 0,-1 0 1 0 0,0 0-1 0 0,-1 1 0 0 0,-1-1 1 0 0,0 0-1 0 0,0 0 0 0 0,-2 0 1 0 0,1 0-1 0 0,-12 23 0 0 0,13-29 173 0 0,0 0-1 0 0,0 0 1 0 0,0 0 0 0 0,1 0-1 0 0,0 1 1 0 0,1-1 0 0 0,0 0-1 0 0,1 14 1 0 0,-1-11-131 0 0,1-1-1 0 0,-2 1 1 0 0,1 0 0 0 0,-3 11-1 0 0,0-9-58 0 0,0 0 0 0 0,0 0 0 0 0,-1-1 0 0 0,-1 1 0 0 0,0-1 0 0 0,-1 0 0 0 0,0-1 0 0 0,0 1 0 0 0,-1-1 0 0 0,0 0 0 0 0,-1-1 0 0 0,-16 16 0 0 0,6-10 0 0 0,-1 0 0 0 0,0-1 0 0 0,-24 13 0 0 0,29-20 0 0 0,-1-1 0 0 0,1 0 0 0 0,-24 5 0 0 0,8-2 0 0 0,-16 7 0 0 0,28-10 0 0 0,0 0 0 0 0,0 0 0 0 0,0-2 0 0 0,-25 3 0 0 0,18-5 0 0 0,1-2 0 0 0,0 0 0 0 0,-1-2 0 0 0,1-1 0 0 0,0-1 0 0 0,-26-7 0 0 0,41 7 0 0 0,-1-1 0 0 0,1 0 0 0 0,0 0 0 0 0,0-1 0 0 0,1 0 0 0 0,-1-1 0 0 0,-8-8 0 0 0,-13-10 0 0 0,-64-34 66 0 0,33 23-68 0 0,51 30 2 0 0,1-1 0 0 0,0-1 0 0 0,1 0 0 0 0,0 0 0 0 0,0 0 0 0 0,1-1 0 0 0,-7-10 0 0 0,10 12 0 0 0,0 1 0 0 0,1-1-1 0 0,0 0 1 0 0,1 0 0 0 0,0-1-1 0 0,0 1 1 0 0,0 0 0 0 0,0-14-1 0 0,1-5 8 0 0,2-32 0 0 0,1 10 84 0 0,-1 27 92 0 0,2-1 1 0 0,0 1-1 0 0,2 0 1 0 0,9-30-1 0 0,-7 29-130 0 0,-5 13-53 0 0,1 1 0 0 0,0 0 0 0 0,0 1 0 0 0,1-1 0 0 0,0 1 0 0 0,1-1 0 0 0,-1 1 0 0 0,1 0 0 0 0,1 1 0 0 0,-1-1 0 0 0,1 1 0 0 0,8-7 0 0 0,-8 8 1 0 0,-1-1-1 0 0,0 0 1 0 0,0 0-1 0 0,6-9 1 0 0,-8 9-3 0 0,2 0-1 0 0,-1 0 1 0 0,1 1 0 0 0,0 0 0 0 0,6-6 0 0 0,41-29-52 0 0,-52 40 54 0 0,1-1 0 0 0,-1 1 0 0 0,0-1 0 0 0,0 1 0 0 0,0-1 0 0 0,1 1 0 0 0,-1 0 0 0 0,0-1 0 0 0,0 0 0 0 0,0 1 0 0 0,0-1 0 0 0,0 1 0 0 0,0-1 0 0 0,0 1 0 0 0,0-1 0 0 0,0 1 0 0 0,0-1 0 0 0,0 1 0 0 0,0-1 0 0 0,-1 1 0 0 0,1-1 0 0 0,0 1 0 0 0,0-1 0 0 0,0 1 0 0 0,-1 0 0 0 0,1-1 0 0 0,0 1 0 0 0,-1-1 0 0 0,1 1 0 0 0,0-1 0 0 0,-1 1 0 0 0,1 0 0 0 0,0-1 0 0 0,-1 1 0 0 0,1 0 0 0 0,-1 0 0 0 0,1-1 0 0 0,-1 1 0 0 0,-17-14 0 0 0,17 13 0 0 0,1 1-1 0 0,-1-1 0 0 0,0 1 1 0 0,0-1-1 0 0,0 1 1 0 0,0 0-1 0 0,0 0 1 0 0,0-1-1 0 0,0 1 0 0 0,0 0 1 0 0,0 0-1 0 0,0 0 1 0 0,0 0-1 0 0,0 0 1 0 0,0 0-1 0 0,0 0 0 0 0,0 0 1 0 0,0 0-1 0 0,0 1 1 0 0,0-1-1 0 0,-1 1 1 0 0,0 0-3 0 0,1 0 0 0 0,-1 0 0 0 0,0 0 0 0 0,1 0 1 0 0,-1 1-1 0 0,1-1 0 0 0,0 0 0 0 0,-1 1 1 0 0,1-1-1 0 0,-2 4 0 0 0,-2 4-14 0 0,0 1-1 0 0,1 0 1 0 0,-5 14 0 0 0,5-11 4 0 0,-24 51-34 0 0,15-35 37 0 0,-14 44 1 0 0,24-62-47 0 0,1 0 0 0 0,0 0 0 0 0,0 0 0 0 0,1 0 0 0 0,1 1 0 0 0,0-1 0 0 0,2 21 1 0 0,3-1-272 0 0,0 9 67 0 0,2-1 1 0 0,23 74-1 0 0,-24-94 228 0 0,2-2 0 0 0,0 1 0 0 0,1-1 0 0 0,12 17 0 0 0,-14-25 14 0 0,0 0 1 0 0,1 0-1 0 0,-1-1 0 0 0,2 0 0 0 0,-1-1 1 0 0,1 0-1 0 0,1 0 0 0 0,12 7 0 0 0,26 15 6 0 0,-18-11-5 0 0,1-1-1 0 0,38 15 1 0 0,-56-27 17 0 0,1-2 0 0 0,-1 0 0 0 0,1 0 0 0 0,0-2 0 0 0,0 1 0 0 0,0-2 0 0 0,24-1 0 0 0,-9-2 0 0 0,0-1 0 0 0,48-14 0 0 0,-71 16 4 0 0,1 0 0 0 0,-1-1 0 0 0,0 0 0 0 0,0 0 0 0 0,0 0 0 0 0,0-1-1 0 0,10-8 1 0 0,-3 0 13 0 0,20-24-1 0 0,-31 34-16 0 0,9-9 0 0 0,-1 0 0 0 0,20-14 0 0 0,-22 20 0 0 0,-1 0 0 0 0,0 0 0 0 0,-1-1 0 0 0,1 0 0 0 0,-1-1 0 0 0,-1 1 0 0 0,1-1 0 0 0,-1 0 0 0 0,0-1 0 0 0,7-14 0 0 0,-7 9 0 0 0,51-120 0 0 0,-38 100 21 0 0,-12 23-6 0 0,0-1 1 0 0,-1 0-1 0 0,0 0 0 0 0,-1 0 1 0 0,0 0-1 0 0,4-22 0 0 0,-5 8-15 0 0,-2 13 0 0 0,1 0 0 0 0,5-19 0 0 0,-4 16 0 0 0,0 0 0 0 0,-1 0 0 0 0,-1-1 0 0 0,0 1 0 0 0,-1-1 0 0 0,-1 1 0 0 0,0 0 0 0 0,-1-1 0 0 0,-7-27 0 0 0,-3 14 80 0 0,9 23-68 0 0,0 0 0 0 0,1 0 0 0 0,-3-10 0 0 0,5 15-12 0 0,0 1 0 0 0,0-1 1 0 0,0 1-1 0 0,0-1 0 0 0,0 1 0 0 0,0 0 0 0 0,0-1 0 0 0,0 1 0 0 0,0-1 0 0 0,0 1 1 0 0,-1-1-1 0 0,1 1 0 0 0,0 0 0 0 0,0-1 0 0 0,0 1 0 0 0,-1-1 0 0 0,1 1 0 0 0,0 0 1 0 0,0-1-1 0 0,-1 1 0 0 0,1 0 0 0 0,0-1 0 0 0,-1 1 0 0 0,1 0 0 0 0,0 0 0 0 0,-1-1 1 0 0,1 1-1 0 0,0 0 0 0 0,-1 0 0 0 0,1-1 0 0 0,-1 1 0 0 0,1 0 0 0 0,0 0 0 0 0,-1 0 1 0 0,1 0-1 0 0,-1 0 0 0 0,1 0 0 0 0,-1 0 0 0 0,1 0 0 0 0,0 0 0 0 0,-1 0 0 0 0,0 0 0 0 0,0 0-2 0 0,1 1-1 0 0,-1-1 1 0 0,1 1-1 0 0,-1-1 1 0 0,1 1-1 0 0,-1 0 1 0 0,1-1-1 0 0,-1 1 1 0 0,1-1-1 0 0,-1 1 1 0 0,1 0-1 0 0,0 0 1 0 0,0-1-1 0 0,-1 1 1 0 0,1 0-1 0 0,0 0 1 0 0,0-1-1 0 0,0 1 1 0 0,0 0-1 0 0,0 0 1 0 0,0-1-1 0 0,0 1 1 0 0,0 0-1 0 0,0 0 1 0 0,0 0-1 0 0,1 5-46 0 0,1 0-1 0 0,0 0 1 0 0,0 0-1 0 0,0-1 0 0 0,4 8 1 0 0,1 1-999 0 0,-2-1-251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5:26.22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0,'188'0'0'0,"-188"0"0"0,-5 0 0 0,798 0 0 0,-790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1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155 136 3679 0 0,'-2'0'112'0'0,"1"0"-1"0"0,0 0 1 0 0,-1 0-1 0 0,1 1 1 0 0,0-1-1 0 0,0 0 1 0 0,0 1-1 0 0,-1-1 0 0 0,1 1 1 0 0,0-1-1 0 0,0 1 1 0 0,0 0-1 0 0,0 0 1 0 0,0-1-1 0 0,0 1 1 0 0,0 0-1 0 0,0 0 1 0 0,0 0-1 0 0,0 0 0 0 0,1 0 1 0 0,-1 0-1 0 0,0 0 1 0 0,1 0-1 0 0,-2 3 1 0 0,0 1 417 0 0,0 1 0 0 0,0 0 1 0 0,0 0-1 0 0,0 6 1 0 0,1-11-415 0 0,1 0 1 0 0,0 0 0 0 0,0 0 0 0 0,0 1 0 0 0,-1-1-1 0 0,1 0 1 0 0,1 0 0 0 0,-1 0 0 0 0,0 1 0 0 0,0-1-1 0 0,0 0 1 0 0,1 0 0 0 0,-1 0 0 0 0,0 0 0 0 0,1 1-1 0 0,-1-1 1 0 0,1 0 0 0 0,-1 0 0 0 0,1 0 0 0 0,0 0-1 0 0,-1 0 1 0 0,1 0 0 0 0,2 1 0 0 0,-1-1 155 0 0,0 1 0 0 0,0-1-1 0 0,0 0 1 0 0,0 0 0 0 0,0 0 0 0 0,1 0 0 0 0,-1 0 0 0 0,0-1 0 0 0,1 1 0 0 0,-1-1 0 0 0,4 1 0 0 0,1-1 237 0 0,0 0-1 0 0,1 0 1 0 0,-1 0 0 0 0,0-1 0 0 0,0 0 0 0 0,1-1 0 0 0,7-2 0 0 0,-8 1-441 0 0,-1 0 1 0 0,1 0-1 0 0,-1 0 1 0 0,0-1 0 0 0,0 0-1 0 0,0-1 1 0 0,-1 1-1 0 0,0-1 1 0 0,0 0-1 0 0,0 0 1 0 0,0-1-1 0 0,-1 0 1 0 0,7-9-1 0 0,-9 11-46 0 0,-1 1 0 0 0,1-1-1 0 0,0 1 1 0 0,-1-1-1 0 0,0 1 1 0 0,0-1-1 0 0,0 0 1 0 0,0 1 0 0 0,-1-1-1 0 0,0 0 1 0 0,1 0-1 0 0,-1 1 1 0 0,-1-1-1 0 0,1 0 1 0 0,0 0-1 0 0,-1 0 1 0 0,0 1 0 0 0,0-1-1 0 0,0 0 1 0 0,0 1-1 0 0,-1-1 1 0 0,1 1-1 0 0,-1-1 1 0 0,0 1 0 0 0,0 0-1 0 0,0 0 1 0 0,-3-4-1 0 0,0 3 33 0 0,0-1 0 0 0,1 1 0 0 0,-1 0-1 0 0,-1 0 1 0 0,1 1 0 0 0,-1 0 0 0 0,1 0 0 0 0,-1 0 0 0 0,0 1-1 0 0,0-1 1 0 0,0 1 0 0 0,0 1 0 0 0,0-1 0 0 0,-1 1-1 0 0,1 0 1 0 0,-1 1 0 0 0,-8-1 0 0 0,4 2 35 0 0,-1-1 1 0 0,1 1-1 0 0,-1 1 1 0 0,1 0-1 0 0,-1 0 1 0 0,1 1-1 0 0,0 1 0 0 0,-18 8 1 0 0,24-10-81 0 0,0 1 1 0 0,0 1-1 0 0,0-1 0 0 0,1 1 1 0 0,-1 0-1 0 0,1 0 1 0 0,0 0-1 0 0,0 0 0 0 0,1 1 1 0 0,-1 0-1 0 0,-4 7 0 0 0,7-10-6 0 0,0 1 0 0 0,0-1-1 0 0,0 0 1 0 0,0 0-1 0 0,0 0 1 0 0,1 1-1 0 0,-1-1 1 0 0,0 0 0 0 0,1 1-1 0 0,0-1 1 0 0,0 1-1 0 0,0-1 1 0 0,0 0-1 0 0,0 1 1 0 0,0-1 0 0 0,0 1-1 0 0,1-1 1 0 0,-1 0-1 0 0,1 1 1 0 0,0-1-1 0 0,0 0 1 0 0,0 0 0 0 0,0 1-1 0 0,0-1 1 0 0,0 0-1 0 0,1 0 1 0 0,-1 0-1 0 0,0 0 1 0 0,1-1 0 0 0,2 3-1 0 0,1 1-351 0 0,1-1 0 0 0,0 0 1 0 0,0 0-1 0 0,1-1 0 0 0,-1 1 0 0 0,1-1 0 0 0,11 3 1 0 0,3 0-6837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35.1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0,'0'2038'0'0,"0"-1995"0"0,0 21 0 0,0-12 0 0,0 998 0 0,0-1009 0 0,0 20 0 0,0-7 0 0,0 107 0 0,0 1097 0 0,0-914 0 0,0 87 0 0,0-423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5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181 301 4607 0 0,'0'-1'112'0'0,"-1"0"0"0"0,1 0-1 0 0,0 0 1 0 0,0 0-1 0 0,0 0 1 0 0,0 1 0 0 0,1-1-1 0 0,-1 0 1 0 0,0 0-1 0 0,0 0 1 0 0,0 0 0 0 0,1 1-1 0 0,-1-1 1 0 0,0 0-1 0 0,1 0 1 0 0,-1 0-1 0 0,1 1 1 0 0,-1-1 0 0 0,2-1-1 0 0,10-21 1088 0 0,4-2 1789 0 0,17-39 1 0 0,-25 45-2355 0 0,-1 0 0 0 0,-1 0 0 0 0,4-21 0 0 0,-8 33-108 0 0,0 0 0 0 0,1-1-1 0 0,5-11 1 0 0,-21 68 771 0 0,-48 115-155 0 0,54-147-1098 0 0,7-16-42 0 0,-3 7 20 0 0,-1 0 1 0 0,2-1-1 0 0,-1 1 0 0 0,1 0 1 0 0,1 1-1 0 0,-2 10 0 0 0,3-26-21 0 0,-1 1 0 0 0,0-1 0 0 0,0 1 0 0 0,0 0 0 0 0,-1-1 0 0 0,0 1 0 0 0,0 0 0 0 0,0 0 0 0 0,-1 0 0 0 0,-5-7 0 0 0,0 0 18 0 0,0 2 0 0 0,-2-1 0 0 0,-15-16 0 0 0,17 19 89 0 0,0 0 0 0 0,1 0 1 0 0,-7-14-1 0 0,9 15-34 0 0,0 0 1 0 0,0 0-1 0 0,-1 1 0 0 0,0-1 0 0 0,-1 1 1 0 0,-8-7-1 0 0,11 10-74 0 0,2 3 0 0 0,1-1 0 0 0,-1 1 0 0 0,0-1 0 0 0,0 1 0 0 0,0 0 0 0 0,0 0 0 0 0,0 0 0 0 0,0 0 0 0 0,0 0 0 0 0,0 0 0 0 0,0 1 0 0 0,-4-2 0 0 0,31 4 30 0 0,-15-1-5 0 0,0 0 1 0 0,0-1-1 0 0,1 0 0 0 0,12-2 0 0 0,131-40 363 0 0,-84 21-388 0 0,-70 21 0 0 0,0 0 0 0 0,0 0 0 0 0,0 0 0 0 0,0 0 0 0 0,0 0 0 0 0,0 1 0 0 0,0-1 0 0 0,0 0 0 0 0,-1 0 0 0 0,1 0 0 0 0,0 0 0 0 0,0 0 0 0 0,0 0 0 0 0,0 0 0 0 0,0 0 0 0 0,0 1 0 0 0,0-1 0 0 0,0 0 0 0 0,0 0 0 0 0,1 0 0 0 0,-1 0 0 0 0,0 0 0 0 0,0 0 0 0 0,0 0 0 0 0,0 0 0 0 0,0 1 0 0 0,0-1 0 0 0,0 0 0 0 0,0 0 0 0 0,0 0 0 0 0,0 0 0 0 0,0 0 0 0 0,0 0 0 0 0,0 0 0 0 0,0 0 0 0 0,0 0 0 0 0,1 0 0 0 0,-1 0 0 0 0,0 0 0 0 0,0 0 0 0 0,0 0 0 0 0,0 1 0 0 0,0-1 0 0 0,0 0 0 0 0,0 0 0 0 0,0 0 0 0 0,1 0 0 0 0,-1 0 0 0 0,0 0 0 0 0,0 0 0 0 0,0 0 0 0 0,0 0 0 0 0,0 0 0 0 0,0 0 0 0 0,0 0 0 0 0,0 0 0 0 0,1 0 0 0 0,-1 0 0 0 0,0-1 0 0 0,0 1 0 0 0,-11 13 0 0 0,-17 13 0 0 0,9-11 0 0 0,-1 2 0 0 0,2 0 0 0 0,0 1 0 0 0,1 1 0 0 0,-25 37 0 0 0,41-54 0 0 0,0-1 0 0 0,0 1 0 0 0,0 0 0 0 0,1 0 0 0 0,-1-1 0 0 0,1 1 0 0 0,-1 0 0 0 0,1 3 0 0 0,0-4 0 0 0,0-1 0 0 0,0 0 0 0 0,0 1 0 0 0,0-1 0 0 0,0 0 0 0 0,0 1 0 0 0,0-1 0 0 0,0 0 0 0 0,0 1 0 0 0,0-1 0 0 0,0 0 0 0 0,1 1 0 0 0,-1-1 0 0 0,0 0 0 0 0,0 0 0 0 0,0 1 0 0 0,1-1 0 0 0,-1 0 0 0 0,0 1 0 0 0,0-1 0 0 0,1 0 0 0 0,-1 0 0 0 0,0 0 0 0 0,0 1 0 0 0,1-1 0 0 0,-1 0 0 0 0,0 0 0 0 0,1 0 0 0 0,-1 0 0 0 0,0 0 0 0 0,1 0 0 0 0,-1 1 0 0 0,0-1 0 0 0,1 0 0 0 0,-1 0 0 0 0,0 0 0 0 0,1 0 0 0 0,-1 0 0 0 0,0 0 0 0 0,1 0 0 0 0,-1 0 0 0 0,0 0 0 0 0,1-1 0 0 0,-1 1 0 0 0,0 0 0 0 0,1 0 0 0 0,-1 0 0 0 0,0 0 0 0 0,1 0 0 0 0,-1-1 0 0 0,0 1 0 0 0,1 0 0 0 0,30-14 0 0 0,-30 14 0 0 0,0-1 0 0 0,1 0 0 0 0,-1 1 0 0 0,0-1 0 0 0,0 0 0 0 0,0 0 0 0 0,0 0 0 0 0,0 0 0 0 0,0 0 0 0 0,0 0 0 0 0,0 0 0 0 0,0-1 0 0 0,0 1 0 0 0,0 0 0 0 0,-1 0 0 0 0,1-1 0 0 0,0 1 0 0 0,-1 0 0 0 0,1-1 0 0 0,-1 1 0 0 0,1-2 0 0 0,-2 2 0 0 0,1 1 0 0 0,0 0 0 0 0,-1-1 0 0 0,1 1 0 0 0,-1-1 0 0 0,1 1 0 0 0,-1 0 0 0 0,1 0 0 0 0,-1-1 0 0 0,1 1 0 0 0,-1 0 0 0 0,0 0 0 0 0,1 0 0 0 0,-1-1 0 0 0,1 1 0 0 0,-1 0 0 0 0,1 0 0 0 0,-1 0 0 0 0,0 0 0 0 0,1 0 0 0 0,-1 0 0 0 0,1 0 0 0 0,-1 0 0 0 0,1 0 0 0 0,-2 1 0 0 0,-19 1 0 0 0,19-2 0 0 0,-9 1-8 0 0,6-1 1 0 0,0 1 1 0 0,0-1-1 0 0,1 1 0 0 0,-1 0 0 0 0,0 0 1 0 0,0 0-1 0 0,0 1 0 0 0,1 0 0 0 0,-1 0 0 0 0,1 0 1 0 0,-9 5-1 0 0,12-5-1578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6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1 520 5983 0 0,'4'-4'4173'0'0,"17"-14"-2076"0"0,87-114 5128 0 0,31-83-3907 0 0,-128 195-3176 0 0,14-32-1 0 0,-22 43-33 0 0,0 0 0 0 0,0 0 0 0 0,0 0 0 0 0,-2 0 0 0 0,1-1 0 0 0,0-12 0 0 0,-2 22-107 0 0,0 0 1 0 0,0 0-1 0 0,0 0 0 0 0,0 0 0 0 0,0 0 0 0 0,0 0 1 0 0,0 0-1 0 0,0 0 0 0 0,-1 0 0 0 0,1 0 0 0 0,0 0 1 0 0,0 0-1 0 0,0 0 0 0 0,0 0 0 0 0,0 0 0 0 0,0 0 1 0 0,0 0-1 0 0,0 0 0 0 0,0 0 0 0 0,0 0 0 0 0,0 0 0 0 0,0 0 1 0 0,0 0-1 0 0,0 0 0 0 0,0 0 0 0 0,0 0 0 0 0,-1 0 1 0 0,1 0-1 0 0,0 0 0 0 0,0 0 0 0 0,0 0 0 0 0,0 0 1 0 0,0 0-1 0 0,0 0 0 0 0,0 0 0 0 0,0 0 0 0 0,0 0 1 0 0,0 0-1 0 0,0 0 0 0 0,0 0 0 0 0,0 0 0 0 0,0 0 1 0 0,0-1-1 0 0,0 1 0 0 0,0 0 0 0 0,0 0 0 0 0,0 0 1 0 0,0 0-1 0 0,0 0 0 0 0,0 0 0 0 0,0 0 0 0 0,0 0 1 0 0,0 0-1 0 0,0 0 0 0 0,0 0 0 0 0,0 0 0 0 0,0 0 1 0 0,0 0-1 0 0,0 0 0 0 0,0 0 0 0 0,0-1 0 0 0,0 1 1 0 0,0 0-1 0 0,0 0 0 0 0,0 0 0 0 0,-4 7 12 0 0,-4 7-21 0 0,6-4 8 0 0,-1-1 0 0 0,1 1 0 0 0,0 0 0 0 0,1 0 0 0 0,0-1 0 0 0,1 14 0 0 0,7 62 0 0 0,-1-22 0 0 0,-5-18 0 0 0,-2 0 0 0 0,-3-1 0 0 0,-10 56 0 0 0,14-98 0 0 0,0 0 0 0 0,-1 0 0 0 0,1 0 0 0 0,-1 0 0 0 0,0 1 0 0 0,1-1 0 0 0,-1 0 0 0 0,0 0 0 0 0,0-1 0 0 0,0 1 0 0 0,0 0 0 0 0,-1 0 0 0 0,1 0 0 0 0,0-1 0 0 0,-1 1 0 0 0,1-1 0 0 0,-1 1 0 0 0,0-1 0 0 0,1 1 0 0 0,-1-1 0 0 0,0 0 0 0 0,0 0 0 0 0,0 0 0 0 0,0 0 0 0 0,0 0 0 0 0,0 0 0 0 0,0-1 0 0 0,0 1 0 0 0,0-1 0 0 0,0 1 0 0 0,0-1 0 0 0,-1 0 0 0 0,1 0 0 0 0,0 0 0 0 0,0 0 0 0 0,0 0 0 0 0,0-1 0 0 0,0 1 0 0 0,-3-1 0 0 0,-10 0 0 0 0,12 1 0 0 0,12-1 0 0 0,11-1 0 0 0,0 0 0 0 0,30 3 0 0 0,-33-1 0 0 0,0 1 0 0 0,0-2 0 0 0,0 0 0 0 0,21-5 0 0 0,-38 6-61 0 0,0 0 0 0 0,1 0-1 0 0,-1-1 1 0 0,0 1 0 0 0,0 0 0 0 0,1 0-1 0 0,-1 0 1 0 0,0 0 0 0 0,0 0 0 0 0,1 0 0 0 0,-1 0-1 0 0,0 0 1 0 0,0 0 0 0 0,1 0 0 0 0,-1 0-1 0 0,0 0 1 0 0,0 1 0 0 0,1-1 0 0 0,-1 0-1 0 0,0 0 1 0 0,0 0 0 0 0,0 0 0 0 0,1 0-1 0 0,-1 0 1 0 0,0 0 0 0 0,0 1 0 0 0,0-1-1 0 0,1 0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08:49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2 152 5063 0 0,'0'-2'163'0'0,"-1"0"1"0"0,1-1-1 0 0,0 1 0 0 0,-1 0 0 0 0,1-1 0 0 0,0 1 0 0 0,1-1 0 0 0,-1 1 0 0 0,0 0 0 0 0,1-1 0 0 0,-1 1 0 0 0,1 0 0 0 0,0 0 0 0 0,0-1 0 0 0,1-2 0 0 0,19-34 1534 0 0,-17 32-1366 0 0,0 1 1 0 0,1 0 0 0 0,-1 0 0 0 0,1 1-1 0 0,1-1 1 0 0,-1 1 0 0 0,1 0 0 0 0,0 1-1 0 0,10-7 1 0 0,-13 9-151 0 0,1 0-1 0 0,0 1 1 0 0,-1-1-1 0 0,1 1 0 0 0,0 0 1 0 0,0 0-1 0 0,0 0 1 0 0,0 1-1 0 0,0-1 1 0 0,0 1-1 0 0,0 0 1 0 0,0 0-1 0 0,0 1 1 0 0,0-1-1 0 0,0 1 0 0 0,0-1 1 0 0,0 1-1 0 0,0 1 1 0 0,5 1-1 0 0,7 5 242 0 0,0 0-1 0 0,-1 2 0 0 0,-1 0 0 0 0,1 0 1 0 0,-1 1-1 0 0,-1 1 0 0 0,0 0 0 0 0,12 16 1 0 0,-6-4-67 0 0,0 0 1 0 0,-1 1-1 0 0,23 47 1 0 0,-39-68-106 0 0,4 10 6 0 0,16 44-28 0 0,-12-27-111 0 0,9 51 5 0 0,-15-67 6 0 0,-1 2 5 0 0,10 50-5 0 0,-10-51-5 0 0,-1 2-25 0 0,8 54-15 0 0,-7-41-3 0 0,2 47 64 0 0,-1 9-16 0 0,-3-8-75 0 0,2 33 18 0 0,0-36-48 0 0,0 8 19 0 0,-1 4 129 0 0,0-14 149 0 0,0 2-107 0 0,1 4-149 0 0,1-15-53 0 0,-1-2 0 0 0,0-18 38 0 0,1-4-39 0 0,4 6 48 0 0,-6-27-35 0 0,-1-6 38 0 0,1 0-1 0 0,5 20 0 0 0,2 9 174 0 0,7 24-19 0 0,6 9-188 0 0,-13-50-27 0 0,15 30 0 0 0,14 14 0 0 0,-31-60 0 0 0,-1 0 0 0 0,2-1 0 0 0,-1 0 0 0 0,1 0 0 0 0,0-1 0 0 0,1 0 0 0 0,10 8 0 0 0,1-3 0 0 0,41 20 0 0 0,-61-33 0 0 0,32 15 59 0 0,0-2-1 0 0,1-1 1 0 0,0-2 0 0 0,0-1-1 0 0,1-1 1 0 0,1-2 0 0 0,-1-2-1 0 0,69 1 1 0 0,-85-5-59 0 0,-2 0 0 0 0,30-3 0 0 0,-42 3 0 0 0,1-1 0 0 0,-1 0 0 0 0,0 0 0 0 0,0 0 0 0 0,-1 0 0 0 0,1-1 0 0 0,0 0 0 0 0,0 1 0 0 0,-1-2 0 0 0,1 1 0 0 0,-1 0 0 0 0,6-5 0 0 0,-9 7 0 0 0,0-1 0 0 0,1 1 0 0 0,-1 0 0 0 0,0-1 0 0 0,1 1 0 0 0,-1-1 0 0 0,0 1 0 0 0,0-1 0 0 0,1 1 0 0 0,-1-1 0 0 0,0 1 0 0 0,0-1 0 0 0,0 1 0 0 0,0-1 0 0 0,0 1 0 0 0,0-1 0 0 0,1 0 0 0 0,-1 1 0 0 0,0-1 0 0 0,-1 1 0 0 0,1-1 0 0 0,0 1 0 0 0,0-1 0 0 0,0 1 0 0 0,0-1 0 0 0,0 1 0 0 0,0-1 0 0 0,-1 1 0 0 0,1-1 0 0 0,0 1 0 0 0,0-1 0 0 0,-1 1 0 0 0,1-1 0 0 0,0 1 0 0 0,-1-1 0 0 0,1 1 0 0 0,-1 0 0 0 0,1-1 0 0 0,0 1 0 0 0,-1 0 0 0 0,1-1 0 0 0,-1 1 0 0 0,1 0 0 0 0,-1 0 0 0 0,0-1 0 0 0,0 0 0 0 0,0 1 0 0 0,-1-1 0 0 0,1 0 0 0 0,0 1 0 0 0,-1-1 0 0 0,1 1 0 0 0,0-1 0 0 0,-1 1 0 0 0,1 0 0 0 0,-1 0 0 0 0,1-1 0 0 0,-1 1 0 0 0,1 0 0 0 0,0 0 0 0 0,-1 1 0 0 0,1-1 0 0 0,-3 1 0 0 0,-32 14 0 0 0,1 3 0 0 0,1 1 0 0 0,1 1 0 0 0,-53 44 0 0 0,58-39 0 0 0,2 1 0 0 0,2 1 0 0 0,0 1 0 0 0,1 1 0 0 0,2 1 0 0 0,1 1 0 0 0,2 1 0 0 0,1 0 0 0 0,1 2 0 0 0,2-1 0 0 0,-10 37 0 0 0,-39 159 0 0 0,56-188 0 0 0,-2 27 0 0 0,2 9 0 0 0,2 1 0 0 0,3-1 0 0 0,1 5 0 0 0,2 3 0 0 0,4 5 0 0 0,2 3 0 0 0,3-4 0 0 0,-2-9 0 0 0,0 6 195 0 0,-5-18 226 0 0,-1 0-81 0 0,-1 2-128 0 0,-3 2-29 0 0,0-2-38 0 0,-25 206 61 0 0,20-234-89 0 0,-2 0 1 0 0,-1-1 0 0 0,-2-1 0 0 0,-32 72 0 0 0,32-92 11 0 0,-1 0 1 0 0,0 0 0 0 0,-2-1 0 0 0,0-1-1 0 0,-1-1 1 0 0,-1 0 0 0 0,0-1 0 0 0,-1-1-1 0 0,-36 24 1 0 0,45-34-120 0 0,1 0 0 0 0,-1-1 0 0 0,0 0 0 0 0,0 0 0 0 0,-1-1 1 0 0,1 0-1 0 0,-1-1 0 0 0,1 0 0 0 0,-1 0 0 0 0,0-1 0 0 0,-11 0 0 0 0,13-1-4 0 0,1-1 0 0 0,-1 0 0 0 0,1 0 0 0 0,-1-1 0 0 0,0 0 0 0 0,1 0 1 0 0,0 0-1 0 0,0-1 0 0 0,0-1 0 0 0,0 1 0 0 0,0-1 0 0 0,1 0 0 0 0,-1 0 0 0 0,-9-10 0 0 0,-16-21 216 0 0,26 27-784 0 0,0 0 0 0 0,-1 1-1 0 0,0 0 1 0 0,-9-7 0 0 0,7 9-9145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5:30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77 2239 0 0,'-1'-1'240'0'0,"1"1"0"0"0,0-1 0 0 0,-1 0 0 0 0,1 0 0 0 0,0 1 0 0 0,-1-1-1 0 0,1 0 1 0 0,-1 1 0 0 0,1-1 0 0 0,-1 0 0 0 0,1 1 0 0 0,-1-1-1 0 0,0 1 1 0 0,1-1 0 0 0,-1 1 0 0 0,1-1 0 0 0,-1 1 0 0 0,0-1-1 0 0,0 1 1 0 0,1 0 0 0 0,-1-1 0 0 0,0 1 0 0 0,0 0 0 0 0,1 0 0 0 0,-1 0-1 0 0,-2-1 1 0 0,3 1-182 0 0,-1 0 0 0 0,1 0-1 0 0,-1 0 1 0 0,1 0 0 0 0,-1 0-1 0 0,0 0 1 0 0,1 0 0 0 0,-1 0 0 0 0,1 0-1 0 0,-1 0 1 0 0,1 0 0 0 0,-1 0-1 0 0,1 0 1 0 0,-1 0 0 0 0,1 0 0 0 0,-1 1-1 0 0,0-1 1 0 0,1 0 0 0 0,-1 0-1 0 0,1 1 1 0 0,0-1 0 0 0,-1 0-1 0 0,1 1 1 0 0,-1-1 0 0 0,1 0 0 0 0,-1 1-1 0 0,1-1 1 0 0,0 1 0 0 0,-1-1-1 0 0,1 1 1 0 0,0-1 0 0 0,0 1 0 0 0,-1-1-1 0 0,1 1 1 0 0,0-1 0 0 0,0 1-1 0 0,0-1 1 0 0,-1 1 0 0 0,1-1 0 0 0,0 1-1 0 0,0-1 1 0 0,0 2 0 0 0,0 6 285 0 0,0-2-1 0 0,0 0-1 0 0,0-1 0 0 0,0 1 0 0 0,1 0 0 0 0,0 0 0 0 0,3 10 1 0 0,-3-14-281 0 0,-1-1 1 0 0,1 0-1 0 0,0 1 1 0 0,0-1 0 0 0,0 0-1 0 0,0 1 1 0 0,0-1 0 0 0,0 0-1 0 0,1 0 1 0 0,-1 0 0 0 0,0 0-1 0 0,1 0 1 0 0,-1 0-1 0 0,0 0 1 0 0,1-1 0 0 0,-1 1-1 0 0,1 0 1 0 0,-1-1 0 0 0,1 0-1 0 0,0 1 1 0 0,-1-1 0 0 0,1 0-1 0 0,-1 1 1 0 0,1-1-1 0 0,0 0 1 0 0,-1 0 0 0 0,1 0-1 0 0,-1-1 1 0 0,1 1 0 0 0,2-1-1 0 0,-1 1 1 0 0,0 0 0 0 0,0-1 0 0 0,0 0 1 0 0,0 0-1 0 0,0 0 0 0 0,0 0 0 0 0,0 0 0 0 0,0 0 0 0 0,0-1 0 0 0,-1 1 0 0 0,1-1 0 0 0,0 0 0 0 0,-1 0 0 0 0,0 0 0 0 0,1 0 0 0 0,-1 0 0 0 0,0-1 0 0 0,0 1 0 0 0,0-1 1 0 0,0 1-1 0 0,-1-1 0 0 0,1 0 0 0 0,-1 1 0 0 0,0-1 0 0 0,1 0 0 0 0,-1 0 0 0 0,0-4 0 0 0,0 3-32 0 0,0 0 0 0 0,0 0 0 0 0,-1-1 0 0 0,0 1 0 0 0,0 0-1 0 0,0-1 1 0 0,-1 1 0 0 0,1 0 0 0 0,-1 0 0 0 0,0-1 0 0 0,0 1 0 0 0,0 0 0 0 0,-1 0 0 0 0,0 0 0 0 0,1 0 0 0 0,-2 0-1 0 0,1 1 1 0 0,0-1 0 0 0,-4-4 0 0 0,5 7 0 0 0,0 0 0 0 0,0 0 0 0 0,0 0-1 0 0,0 0 1 0 0,0 0 0 0 0,-1 0 0 0 0,1 0 0 0 0,0 1-1 0 0,0-1 1 0 0,0 0 0 0 0,-1 1 0 0 0,1-1 0 0 0,0 1-1 0 0,-1 0 1 0 0,1-1 0 0 0,0 1 0 0 0,-1 0 0 0 0,1 0-1 0 0,-1 0 1 0 0,1 0 0 0 0,0 0 0 0 0,-1 0 0 0 0,1 0 0 0 0,-1 0-1 0 0,1 1 1 0 0,0-1 0 0 0,-1 0 0 0 0,1 1 0 0 0,0-1-1 0 0,-1 1 1 0 0,1 0 0 0 0,0-1 0 0 0,0 1 0 0 0,0 0-1 0 0,0 0 1 0 0,-1 0 0 0 0,1-1 0 0 0,0 1 0 0 0,0 1-1 0 0,1-1 1 0 0,-1 0 0 0 0,0 0 0 0 0,0 0 0 0 0,0 0-1 0 0,1 0 1 0 0,-1 1 0 0 0,1-1 0 0 0,-1 0 0 0 0,1 1-1 0 0,-1 0 1 0 0,0 4 76 0 0,1 0 0 0 0,0 0 0 0 0,0-1 0 0 0,0 1-1 0 0,1 0 1 0 0,-1-1 0 0 0,1 1 0 0 0,1-1 0 0 0,2 10 0 0 0,-3-13-83 0 0,0 0 0 0 0,0 0 0 0 0,0 0 0 0 0,0 0 0 0 0,0 0 0 0 0,1 0 0 0 0,-1 0 0 0 0,1 0 0 0 0,-1 0 0 0 0,1-1 0 0 0,-1 1 0 0 0,1-1 0 0 0,0 1 0 0 0,0-1 0 0 0,0 0 0 0 0,0 0 0 0 0,0 1 0 0 0,0-1 0 0 0,0-1 0 0 0,0 1 0 0 0,1 0 0 0 0,-1 0 0 0 0,0-1 0 0 0,0 0 0 0 0,1 1 0 0 0,3-1 0 0 0,-5 0-23 0 0,1 0 0 0 0,-1 0 0 0 0,0 0 0 0 0,0 0 0 0 0,0 0 0 0 0,0 0 0 0 0,1 0 0 0 0,-1-1 0 0 0,0 1 0 0 0,0 0 0 0 0,0-1 0 0 0,0 1 0 0 0,0-1 0 0 0,0 1 0 0 0,0-1 0 0 0,0 0 0 0 0,0 1 0 0 0,0-1 0 0 0,0 0 0 0 0,0 0 0 0 0,-1 0 0 0 0,1 1 0 0 0,1-3 0 0 0,-1 2 0 0 0,-1-1 0 0 0,1 0 0 0 0,-1 1 0 0 0,1-1 0 0 0,-1 0 0 0 0,0 1 0 0 0,0-1 0 0 0,0 0 0 0 0,0 1 0 0 0,0-1 0 0 0,0 0 0 0 0,0 1 0 0 0,0-1 0 0 0,-1-2 0 0 0,-1 0 0 0 0,1 0 0 0 0,0 0 0 0 0,-1 0 0 0 0,0 0 0 0 0,0 0 0 0 0,0 1 0 0 0,0-1 0 0 0,0 0 0 0 0,-1 1 0 0 0,0 0 0 0 0,1 0 0 0 0,-6-5 0 0 0,5 7 3 0 0,-1-1 1 0 0,1 1-1 0 0,0 0 0 0 0,-1 0 0 0 0,1 0 1 0 0,0 0-1 0 0,-1 0 0 0 0,1 1 1 0 0,-1 0-1 0 0,1 0 0 0 0,-1 0 0 0 0,1 0 1 0 0,-1 0-1 0 0,1 1 0 0 0,-8 1 0 0 0,10-2 4 0 0,-1 1 0 0 0,0-1 0 0 0,0 1 0 0 0,0-1 0 0 0,0 1 0 0 0,0 0 0 0 0,0 0 0 0 0,1 0 0 0 0,-1 0 1 0 0,0 0-1 0 0,1 0 0 0 0,-1 0 0 0 0,1 1 0 0 0,-1-1 0 0 0,1 1 0 0 0,0-1 0 0 0,-1 1 0 0 0,1-1 0 0 0,0 1 0 0 0,0 0 0 0 0,0-1 0 0 0,0 1 0 0 0,1 0 0 0 0,-1 0 0 0 0,0 0 0 0 0,1 0 0 0 0,-1 0 0 0 0,1 0 0 0 0,-1 2 0 0 0,2-2 27 0 0,-1 1 0 0 0,1-1-1 0 0,0 0 1 0 0,0 1 0 0 0,0-1 0 0 0,0 0 0 0 0,0 0 0 0 0,0 1-1 0 0,1-1 1 0 0,-1 0 0 0 0,1 0 0 0 0,-1-1 0 0 0,1 1 0 0 0,0 0 0 0 0,-1 0-1 0 0,1-1 1 0 0,0 1 0 0 0,0-1 0 0 0,0 0 0 0 0,1 1 0 0 0,3 1-1 0 0,-4-2-34 0 0,-1 0-1 0 0,1 0 1 0 0,0 0-1 0 0,0-1 1 0 0,0 1-1 0 0,0 0 1 0 0,0-1-1 0 0,0 1 1 0 0,0-1-1 0 0,0 0 1 0 0,0 0-1 0 0,0 1 1 0 0,0-1-1 0 0,0-1 1 0 0,1 1-1 0 0,-1 0 1 0 0,0 0-1 0 0,0-1 1 0 0,0 1-1 0 0,0-1 1 0 0,0 0-1 0 0,0 0 1 0 0,0 1-1 0 0,-1-1 1 0 0,4-2-1 0 0,-4 2 2 0 0,0-1 0 0 0,0 1 0 0 0,0 0 0 0 0,0 0 0 0 0,-1-1 0 0 0,1 1 0 0 0,0 0 0 0 0,-1-1 0 0 0,1 1 0 0 0,-1-1 0 0 0,1 1 0 0 0,-1-1 0 0 0,1 1 0 0 0,-1-1 0 0 0,0 1 0 0 0,0-1 0 0 0,0 1 0 0 0,0-1 0 0 0,0 1 0 0 0,0-1 0 0 0,-1 1 0 0 0,1-1 0 0 0,0 1 0 0 0,-1-1 0 0 0,1 1 0 0 0,-1-1 0 0 0,1 1 0 0 0,-1 0 0 0 0,0-1 0 0 0,0 1 0 0 0,1 0 0 0 0,-1 0 0 0 0,0-1 0 0 0,0 1 0 0 0,-2-2 0 0 0,0 0 0 0 0,0 0 0 0 0,-1 0 0 0 0,1 0 0 0 0,-1 0 0 0 0,1 1 0 0 0,-1-1 0 0 0,0 1 0 0 0,0 0 0 0 0,0 0 0 0 0,0 0 0 0 0,-5-1 0 0 0,7 3 0 0 0,1-1-1 0 0,-1 1 1 0 0,0 0-1 0 0,1 0 1 0 0,-1 0-1 0 0,1 0 1 0 0,-1 0-1 0 0,1 0 1 0 0,-1 0-1 0 0,0 1 1 0 0,1-1-1 0 0,-1 0 1 0 0,1 1-1 0 0,-1-1 1 0 0,1 1-1 0 0,-1 0 1 0 0,1-1-1 0 0,0 1 1 0 0,-1 0 0 0 0,1 0-1 0 0,0 0 1 0 0,-1 0-1 0 0,1 0 1 0 0,0 0-1 0 0,0 0 1 0 0,0 1-1 0 0,0-1 1 0 0,0 0-1 0 0,0 1 1 0 0,0-1-1 0 0,1 0 1 0 0,-1 1-1 0 0,0-1 1 0 0,1 1-1 0 0,-1-1 1 0 0,1 1-1 0 0,0 0 1 0 0,-1-1-1 0 0,1 1 1 0 0,0 1-1 0 0,0 0 10 0 0,0-1-1 0 0,-1 0 1 0 0,1 1-1 0 0,1-1 1 0 0,-1 0-1 0 0,0 0 1 0 0,0 1-1 0 0,1-1 0 0 0,-1 0 1 0 0,1 0-1 0 0,0 0 1 0 0,0 1-1 0 0,0-1 1 0 0,0 0-1 0 0,0 0 1 0 0,0 0-1 0 0,0-1 1 0 0,1 1-1 0 0,-1 0 0 0 0,1 0 1 0 0,-1-1-1 0 0,1 1 1 0 0,0-1-1 0 0,0 1 1 0 0,-1-1-1 0 0,1 0 1 0 0,0 0-1 0 0,4 2 0 0 0,-3-2 9 0 0,-1 0 0 0 0,1-1 0 0 0,0 0 0 0 0,0 1 0 0 0,0-1 0 0 0,0 0 0 0 0,0 0 0 0 0,0-1 0 0 0,0 1-1 0 0,0-1 1 0 0,0 1 0 0 0,0-1 0 0 0,0 0 0 0 0,-1 0 0 0 0,1 0 0 0 0,0 0 0 0 0,-1-1 0 0 0,1 1 0 0 0,3-3-1 0 0,-4 3-16 0 0,-1 0-1 0 0,0 0 0 0 0,0 0 0 0 0,0-1 1 0 0,0 1-1 0 0,0 0 0 0 0,0 0 1 0 0,0-1-1 0 0,0 1 0 0 0,0 0 0 0 0,0-1 1 0 0,-1 1-1 0 0,1-1 0 0 0,-1 1 0 0 0,1-1 1 0 0,-1 1-1 0 0,1-1 0 0 0,-1 1 0 0 0,0-1 1 0 0,0 0-1 0 0,0 1 0 0 0,0-1 0 0 0,0 1 1 0 0,0-1-1 0 0,0 0 0 0 0,0 1 1 0 0,-1-1-1 0 0,1 1 0 0 0,-1-1 0 0 0,1 1 1 0 0,-1-1-1 0 0,0 1 0 0 0,1-1 0 0 0,-1 1 1 0 0,0 0-1 0 0,-1-2 0 0 0,0 1 5 0 0,1 1 0 0 0,0-1-1 0 0,-1 1 1 0 0,1 0 0 0 0,-1-1 0 0 0,0 1-1 0 0,1 0 1 0 0,-1 0 0 0 0,0 0 0 0 0,0 0-1 0 0,1 1 1 0 0,-1-1 0 0 0,0 0 0 0 0,0 1-1 0 0,0-1 1 0 0,0 1 0 0 0,0 0-1 0 0,0 0 1 0 0,0 0 0 0 0,0 0 0 0 0,0 0-1 0 0,0 0 1 0 0,-2 1 0 0 0,3-1-29 0 0,0 0 0 0 0,0 0 1 0 0,0 1-1 0 0,0-1 0 0 0,0 0 0 0 0,0 1 1 0 0,0-1-1 0 0,0 1 0 0 0,0-1 0 0 0,1 1 1 0 0,-1-1-1 0 0,0 1 0 0 0,0 0 0 0 0,0-1 1 0 0,1 1-1 0 0,-1 0 0 0 0,0 0 0 0 0,1-1 1 0 0,-1 1-1 0 0,1 0 0 0 0,-1 0 0 0 0,1 0 1 0 0,-1 0-1 0 0,1 0 0 0 0,0 0 0 0 0,-1 0 1 0 0,1 0-1 0 0,0 0 0 0 0,0 0 0 0 0,0 0 1 0 0,0 0-1 0 0,0 0 0 0 0,0 0 0 0 0,0 0 1 0 0,0 0-1 0 0,0 0 0 0 0,0 0 0 0 0,0 0 1 0 0,1 0-1 0 0,-1 0 0 0 0,0-1 0 0 0,1 1 1 0 0,-1 0-1 0 0,2 2 0 0 0,1 3-5289 0 0,2 2-1804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33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72 4143 0 0,'0'0'110'0'0,"0"-1"0"0"0,1 1-1 0 0,-1 0 1 0 0,0 0-1 0 0,0-1 1 0 0,1 1 0 0 0,-1 0-1 0 0,0-1 1 0 0,0 1-1 0 0,0 0 1 0 0,0-1 0 0 0,1 1-1 0 0,-1 0 1 0 0,0-1-1 0 0,0 1 1 0 0,0 0 0 0 0,0-1-1 0 0,0 1 1 0 0,0-1-1 0 0,0 1 1 0 0,0 0 0 0 0,0-1-1 0 0,0 1 1 0 0,0 0-1 0 0,0-1 1 0 0,0 1 0 0 0,0-1-1 0 0,0 1 1 0 0,0 0-1 0 0,-1-1 1 0 0,1 1 0 0 0,0 0-1 0 0,0-1 1 0 0,0 1-1 0 0,-1 0 1 0 0,1-1-1 0 0,0 1 1 0 0,0 0 0 0 0,-1 0-1 0 0,1-1 1 0 0,0 1-1 0 0,0 0 1 0 0,-1 0 0 0 0,1 0-1 0 0,0-1 1 0 0,-1 1-1 0 0,1 0 1 0 0,0 0 0 0 0,-1 0-1 0 0,1 0 1 0 0,0 0-1 0 0,-1-1 1 0 0,1 1 0 0 0,-1 0-1 0 0,1 0 1 0 0,0 0-1 0 0,-1 0 1 0 0,0 0 0 0 0,-1 1 228 0 0,0-1 0 0 0,0 0 0 0 0,0 0 1 0 0,0 1-1 0 0,0 0 0 0 0,0-1 0 0 0,0 1 1 0 0,-2 1-1 0 0,-2 2 109 0 0,1 0 0 0 0,-1 0 0 0 0,1 0 1 0 0,0 1-1 0 0,1 0 0 0 0,-1 0 0 0 0,1 0 0 0 0,0 1 0 0 0,0-1 0 0 0,-4 9 0 0 0,1 2 96 0 0,0 0-1 0 0,-8 27 0 0 0,14-40-147 0 0,-1 8-150 0 0,-6 33 13 0 0,6-33 264 0 0,3 1-279 0 0,0 37-10 0 0,-1-37 356 0 0,5 1-475 0 0,16 37-9 0 0,-16-38 63 0 0,5-7-99 0 0,30 15 6 0 0,-37-19-68 0 0,-1-1-1 0 0,1 1 1 0 0,-1-1-1 0 0,1 0 1 0 0,0 0-1 0 0,-1 0 1 0 0,1 0-1 0 0,-1 0 1 0 0,1 0-1 0 0,0-1 1 0 0,-1 1-1 0 0,1-1 1 0 0,-1 0-1 0 0,1 0 1 0 0,-1 0-1 0 0,1 0 1 0 0,-1 0-1 0 0,0 0 1 0 0,1-1-1 0 0,-1 1 1 0 0,0-1-1 0 0,0 1 1 0 0,0-1-1 0 0,3-3 1 0 0,-1 2 14 0 0,11-11 39 0 0,0 0 0 0 0,-1-1 0 0 0,0 0 0 0 0,-2-1 0 0 0,1 0 0 0 0,-2-1 0 0 0,16-32 0 0 0,-21 37-52 0 0,0-1 1 0 0,-1 0 0 0 0,0-1-1 0 0,-1 1 1 0 0,-1-1 0 0 0,0 0 0 0 0,-1 0-1 0 0,0 0 1 0 0,-2 0 0 0 0,1 0-1 0 0,-4-28 1 0 0,3 38 0 0 0,-1 1-1 0 0,0 0 1 0 0,1-1 0 0 0,-1 1-1 0 0,0 0 1 0 0,-1 0-1 0 0,1 0 1 0 0,-1 0 0 0 0,1 0-1 0 0,-1 0 1 0 0,0 0 0 0 0,0 0-1 0 0,0 1 1 0 0,0-1-1 0 0,-1 1 1 0 0,1-1 0 0 0,-1 1-1 0 0,1 0 1 0 0,-1 0 0 0 0,0 0-1 0 0,0 0 1 0 0,0 1-1 0 0,0-1 1 0 0,0 1 0 0 0,0 0-1 0 0,-1 0 1 0 0,1 0 0 0 0,0 0-1 0 0,0 0 1 0 0,-1 1-1 0 0,-4-1 1 0 0,1 1 8 0 0,0 0 0 0 0,1 1-1 0 0,-1 0 1 0 0,0 0 0 0 0,1 0 0 0 0,-1 1-1 0 0,1 0 1 0 0,0 0 0 0 0,0 1 0 0 0,0 0-1 0 0,0 0 1 0 0,0 0 0 0 0,0 1 0 0 0,1-1-1 0 0,-8 7 1 0 0,2 2-42 0 0,1-1-1 0 0,0 1 1 0 0,1 1-1 0 0,0 0 1 0 0,1 0-1 0 0,0 1 1 0 0,-6 17-1 0 0,10-18-267 0 0,-7 35-82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34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162 103 5063 0 0,'-1'-1'199'0'0,"0"0"0"0"0,-1 0 0 0 0,1 0 0 0 0,0 0 0 0 0,-1 0 0 0 0,1 0 0 0 0,-1 1-1 0 0,1-1 1 0 0,-1 1 0 0 0,1-1 0 0 0,-1 1 0 0 0,1-1 0 0 0,-1 1 0 0 0,1 0 0 0 0,-1-1-1 0 0,0 1 1 0 0,1 0 0 0 0,-1 0 0 0 0,0 0 0 0 0,1 1 0 0 0,-1-1 0 0 0,1 0 0 0 0,-1 1-1 0 0,1-1 1 0 0,-1 1 0 0 0,1-1 0 0 0,-1 1 0 0 0,1 0 0 0 0,-1-1 0 0 0,1 1 0 0 0,-1 0-1 0 0,1 0 1 0 0,0 0 0 0 0,-2 1 0 0 0,-2 3 281 0 0,1-1-1 0 0,-1 0 1 0 0,1 1 0 0 0,-1 0 0 0 0,1 0-1 0 0,-6 11 1 0 0,-4 14 357 0 0,2 1 1 0 0,0 1 0 0 0,2 0-1 0 0,2 0 1 0 0,-7 49-1 0 0,14-78-301 0 0,1 3-460 0 0,0 1 0 0 0,1-1 1 0 0,0 1-1 0 0,3 11 0 0 0,-1-5-2 0 0,-1-1 631 0 0,8-4-577 0 0,35 23-8 0 0,-43-30-110 0 0,0 0-1 0 0,1 0 1 0 0,-1 0-1 0 0,0 0 1 0 0,1-1-1 0 0,-1 1 1 0 0,1-1-1 0 0,0 1 1 0 0,-1-1-1 0 0,1 0 1 0 0,-1 0-1 0 0,1 0 1 0 0,0 0 0 0 0,-1-1-1 0 0,1 1 1 0 0,-1-1-1 0 0,1 1 1 0 0,-1-1-1 0 0,1 0 1 0 0,-1 0-1 0 0,0 0 1 0 0,1 0-1 0 0,-1 0 1 0 0,0-1-1 0 0,2-1 1 0 0,3-1 22 0 0,4-2-1 0 0,-1-1-1 0 0,0 0 0 0 0,0-1 1 0 0,-1-1-1 0 0,0 1 1 0 0,-1-1-1 0 0,0-1 1 0 0,0 1-1 0 0,-1-1 1 0 0,0-1-1 0 0,8-16 0 0 0,-4 4-2 0 0,-1 0-1 0 0,0 0 0 0 0,-2-1 0 0 0,8-43 0 0 0,-11 43-20 0 0,1-43 0 0 0,-5 59-7 0 0,-1 1-1 0 0,-1-1 1 0 0,1 0 0 0 0,-1 1-1 0 0,-1-1 1 0 0,1 0 0 0 0,-1 1 0 0 0,0 0-1 0 0,-7-13 1 0 0,8 18 0 0 0,0 0 0 0 0,0 0 0 0 0,0 1 0 0 0,0-1 0 0 0,-1 1 0 0 0,1-1 0 0 0,-1 1 0 0 0,1-1 0 0 0,-1 1 0 0 0,1 0 0 0 0,-1 0 0 0 0,0 0 0 0 0,0 0 0 0 0,1 0 0 0 0,-1 0 0 0 0,0 0 0 0 0,0 0 0 0 0,0 1 0 0 0,0-1 0 0 0,0 1 0 0 0,0 0 0 0 0,0-1 0 0 0,0 1 0 0 0,0 0 0 0 0,0 0 0 0 0,-1 0 0 0 0,1 1 0 0 0,0-1 0 0 0,0 0 0 0 0,0 1 0 0 0,0-1 0 0 0,0 1 0 0 0,-2 1 0 0 0,-4 1 0 0 0,0 1 0 0 0,0 0 0 0 0,1 0 0 0 0,-1 1 0 0 0,1 0 0 0 0,-11 9 0 0 0,2 1-373 0 0,0 1-1 0 0,2 1 0 0 0,0 0 1 0 0,0 0-1 0 0,-18 35 1 0 0,9-5-7146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47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4 382 7831 0 0,'-3'-4'2110'0'0,"3"5"-1870"0"0,1-1-1 0 0,0 1 1 0 0,1-1 0 0 0,-1 1-1 0 0,0-1 1 0 0,0 1 0 0 0,0-1-1 0 0,0 0 1 0 0,0 1 0 0 0,0-1 0 0 0,0 0-1 0 0,1 0 1 0 0,1 0 0 0 0,0-1 212 0 0,1-1 1 0 0,0 0 0 0 0,0 0 0 0 0,-1-1-1 0 0,1 1 1 0 0,-1-1 0 0 0,1 1-1 0 0,-1-1 1 0 0,0 0 0 0 0,0 0 0 0 0,-1-1-1 0 0,5-6 1 0 0,0 2 306 0 0,11-16-350 0 0,0-1 0 0 0,-2 0 0 0 0,-1-1 0 0 0,-1-1 0 0 0,-1-1 0 0 0,-2 0 1 0 0,11-37-1 0 0,-20 56-362 0 0,0 0 0 0 0,2-17 0 0 0,-3 24-34 0 0,-1 0-1 0 0,0 0 1 0 0,0-1 0 0 0,0 1 0 0 0,0 0 0 0 0,-1-1 0 0 0,1 1 0 0 0,0 0 0 0 0,-1 0 0 0 0,0-1 0 0 0,1 1 0 0 0,-1 0 0 0 0,0 0 0 0 0,0 0 0 0 0,0 0 0 0 0,-3-3 0 0 0,4 5-7 0 0,-1-1-1 0 0,1 1 1 0 0,-1 0 0 0 0,1 0-1 0 0,-1-1 1 0 0,0 1 0 0 0,1 0-1 0 0,-1 0 1 0 0,0 0 0 0 0,1 0-1 0 0,-1 0 1 0 0,1 0 0 0 0,-1 0-1 0 0,0 0 1 0 0,1 0 0 0 0,-1 0-1 0 0,0 0 1 0 0,1 0 0 0 0,-1 0-1 0 0,1 0 1 0 0,-1 1-1 0 0,0-1 1 0 0,1 0 0 0 0,-1 0-1 0 0,1 1 1 0 0,-1-1 0 0 0,1 0-1 0 0,-1 1 1 0 0,1-1 0 0 0,-1 1-1 0 0,1-1 1 0 0,-1 1 0 0 0,1-1-1 0 0,-1 1 1 0 0,1-1 0 0 0,0 1-1 0 0,-1-1 1 0 0,1 2 0 0 0,-14 21 13 0 0,9-8-19 0 0,2 0 0 0 0,0 1 0 0 0,1-1 0 0 0,-1 22 0 0 0,-1 13 11 0 0,0-21 32 0 0,0-7-40 0 0,1 1-1 0 0,1 1 1 0 0,2 27-1 0 0,1-46-2 0 0,0-1 0 0 0,0 1 0 0 0,0-1 0 0 0,1 0 0 0 0,2 5 0 0 0,-3-5 0 0 0,1-1 0 0 0,-1 1 0 0 0,0-1 0 0 0,1 1 0 0 0,-2-1 0 0 0,1 1 0 0 0,0 4 0 0 0,-1-8 0 0 0,0 1 0 0 0,0 0 0 0 0,0-1 0 0 0,0 1 0 0 0,0-1 0 0 0,0 1 0 0 0,-1 0 0 0 0,1-1 0 0 0,0 1 0 0 0,0-1 0 0 0,-1 1 0 0 0,1 0 0 0 0,0-1 0 0 0,-1 1 0 0 0,1-1 0 0 0,0 1 0 0 0,-1-1 0 0 0,1 1 0 0 0,-1-1 0 0 0,1 0 0 0 0,-1 1 0 0 0,1-1 0 0 0,-1 0 0 0 0,1 1 0 0 0,-1-1 0 0 0,1 0 0 0 0,-1 1 0 0 0,0-1 0 0 0,-21 4 0 0 0,20-4 0 0 0,0 0 0 0 0,0 0 0 0 0,1 0 0 0 0,-1 1 0 0 0,0-1 0 0 0,0 0 0 0 0,0 1 0 0 0,1 0 0 0 0,-1-1 0 0 0,0 1 0 0 0,-1 1 0 0 0,3-2 0 0 0,-1 0 0 0 0,1 0 0 0 0,0 0 0 0 0,0 1 0 0 0,0-1 0 0 0,-1 0 0 0 0,1 0 0 0 0,0 0 0 0 0,0 0 0 0 0,0 1 0 0 0,0-1 0 0 0,0 0 0 0 0,0 0 0 0 0,-1 0 0 0 0,1 0 0 0 0,0 1 0 0 0,0-1 0 0 0,0 0 0 0 0,0 0 0 0 0,0 1 0 0 0,0-1 0 0 0,0 0 0 0 0,0 0 0 0 0,0 0 0 0 0,0 1 0 0 0,0-1 0 0 0,0 0 0 0 0,0 0 0 0 0,0 0 0 0 0,0 1 0 0 0,0-1 0 0 0,0 0 0 0 0,0 0 0 0 0,0 1 0 0 0,1-1 0 0 0,-1 0 0 0 0,0 0 0 0 0,0 0 0 0 0,0 1 0 0 0,11 3 0 0 0,13-3 0 0 0,-24-1 0 0 0,17-1 238 0 0,-1-1-1 0 0,1-1 1 0 0,-1 0-1 0 0,30-11 1 0 0,-22 6-282 0 0,-2 6 147 0 0,-15 5-7280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48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97 4143 0 0,'-2'-15'440'0'0,"2"15"-164"0"0,0-1 0 0 0,0 0 0 0 0,-1 1 0 0 0,1-1 0 0 0,0 0 0 0 0,-1 1-1 0 0,1-1 1 0 0,-1 0 0 0 0,1 1 0 0 0,-1-1 0 0 0,1 1 0 0 0,-1-1 0 0 0,1 0 0 0 0,-1 1 0 0 0,1 0 0 0 0,-1-1 0 0 0,-1 0-1 0 0,1 1-3 0 0,0 0-1 0 0,0-1 1 0 0,0 1-1 0 0,-1 0 1 0 0,1 0-1 0 0,0 0 0 0 0,0 1 1 0 0,0-1-1 0 0,0 0 1 0 0,0 0-1 0 0,-1 0 0 0 0,1 1 1 0 0,0-1-1 0 0,0 1 1 0 0,0-1-1 0 0,0 1 0 0 0,0-1 1 0 0,0 1-1 0 0,0 0 1 0 0,0-1-1 0 0,0 1 0 0 0,1 0 1 0 0,-3 1-1 0 0,-7 8 760 0 0,1 0-1 0 0,-1 0 0 0 0,2 1 0 0 0,-1 0 1 0 0,-8 16-1 0 0,8-10-816 0 0,1 0 0 0 0,0 1-1 0 0,1 0 1 0 0,1 0 0 0 0,1 1 0 0 0,-3 20 0 0 0,7-33-169 0 0,1 0 0 0 0,-1 0-1 0 0,2-1 1 0 0,-1 1 0 0 0,1 0 0 0 0,0 0 0 0 0,0 0 0 0 0,0-1 0 0 0,1 1-1 0 0,0 0 1 0 0,0-1 0 0 0,0 1 0 0 0,1-1 0 0 0,0 0 0 0 0,0 0 0 0 0,0 0-1 0 0,1 0 1 0 0,-1-1 0 0 0,1 1 0 0 0,0-1 0 0 0,6 4 0 0 0,-7-5-38 0 0,0 0-1 0 0,0-1 1 0 0,1 1 0 0 0,0-1 0 0 0,-1 0 0 0 0,1 0 0 0 0,0 0 0 0 0,0-1 0 0 0,0 1 0 0 0,0-1-1 0 0,0 0 1 0 0,0 0 0 0 0,0-1 0 0 0,0 1 0 0 0,1-1 0 0 0,-1 0 0 0 0,0 0 0 0 0,0 0-1 0 0,1 0 1 0 0,-1-1 0 0 0,0 0 0 0 0,0 0 0 0 0,0 0 0 0 0,0 0 0 0 0,0-1 0 0 0,0 1 0 0 0,0-1-1 0 0,-1 0 1 0 0,8-5 0 0 0,-1-1 12 0 0,0-1 0 0 0,0-1 0 0 0,-1 0 0 0 0,0 0 0 0 0,0 0 0 0 0,-1-1 1 0 0,-1-1-1 0 0,0 1 0 0 0,0-1 0 0 0,-1 0 0 0 0,-1-1 0 0 0,0 1 0 0 0,4-16 0 0 0,-6 14-17 0 0,1 0-1 0 0,-2 0 1 0 0,0 0-1 0 0,-1 0 1 0 0,0-1 0 0 0,-1 1-1 0 0,0 0 1 0 0,-2 0 0 0 0,1 0-1 0 0,-2-1 1 0 0,0 1-1 0 0,-6-18 1 0 0,7 28-2 0 0,1 0 0 0 0,-1 0 0 0 0,0 1 0 0 0,0-1 0 0 0,0 1 0 0 0,0-1 0 0 0,-1 1 0 0 0,1 0 0 0 0,-1 0 0 0 0,0 0 0 0 0,0 0 0 0 0,0 0 0 0 0,0 1 0 0 0,-1-1 0 0 0,1 1 0 0 0,-1 0 0 0 0,1 0 0 0 0,-6-2 0 0 0,5 3 0 0 0,1 0 0 0 0,-1 1 0 0 0,0-1 0 0 0,0 1 0 0 0,1 0 0 0 0,-1 0 0 0 0,0 0 0 0 0,0 0 0 0 0,0 1 0 0 0,1-1 0 0 0,-1 1 0 0 0,0 0 0 0 0,1 0 0 0 0,-1 0 0 0 0,1 1 0 0 0,-1-1 0 0 0,1 1 0 0 0,-1 0 0 0 0,-5 4 0 0 0,0 2 1 0 0,0 0 0 0 0,0 0-1 0 0,0 1 1 0 0,1 0 0 0 0,0 1 0 0 0,1 0 0 0 0,0 0-1 0 0,0 0 1 0 0,-7 19 0 0 0,5-10-128 0 0,1 1 1 0 0,1 1-1 0 0,1-1 0 0 0,-5 29 1 0 0,10-31-1746 0 0,0 41-6311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5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65 455 0 0,'-1'0'122'0'0,"0"-1"0"0"0,1 1-1 0 0,-1-1 1 0 0,0 1 0 0 0,0 0-1 0 0,0 0 1 0 0,0-1-1 0 0,0 1 1 0 0,0 0 0 0 0,0 0-1 0 0,1 0 1 0 0,-1 0 0 0 0,0 0-1 0 0,0 0 1 0 0,0 0-1 0 0,0 0 1 0 0,0 1 0 0 0,0-1-1 0 0,0 0 1 0 0,1 1 0 0 0,-1-1-1 0 0,0 0 1 0 0,0 1-1 0 0,0-1 1 0 0,0 1 0 0 0,1-1-1 0 0,-1 1 1 0 0,-1 0 0 0 0,-21 23 5569 0 0,14-12-4296 0 0,0-3-816 0 0,0 1-1 0 0,2 0 1 0 0,-1 0 0 0 0,1 0 0 0 0,0 1 0 0 0,1 0 0 0 0,1 1 0 0 0,0-1 0 0 0,0 1-1 0 0,1 0 1 0 0,-3 16 0 0 0,6-26 989 0 0,2 9-1009 0 0,2 33-88 0 0,-2-33 634 0 0,6 0-936 0 0,22 32-10 0 0,-26-40-129 0 0,-1 0 1 0 0,0 0-1 0 0,1-1 1 0 0,0 1-1 0 0,-1-1 0 0 0,1 1 1 0 0,0-1-1 0 0,0 0 1 0 0,0 0-1 0 0,1-1 0 0 0,-1 1 1 0 0,0-1-1 0 0,1 1 1 0 0,-1-1-1 0 0,1 0 1 0 0,-1 0-1 0 0,1 0 0 0 0,4-1 1 0 0,-2 1-2 0 0,1-1 0 0 0,-1-1 0 0 0,1 1-1 0 0,-1-1 1 0 0,0 0 0 0 0,1-1 0 0 0,9-3 0 0 0,-9 2-21 0 0,-1 1-1 0 0,1-2 0 0 0,-1 1 1 0 0,1-1-1 0 0,-1 0 0 0 0,-1 0 1 0 0,1-1-1 0 0,0 1 1 0 0,-1-1-1 0 0,0 0 0 0 0,7-10 1 0 0,-6 7 12 0 0,0-1 1 0 0,-1-1-1 0 0,0 1 0 0 0,-1 0 1 0 0,0-1-1 0 0,0 0 1 0 0,3-16-1 0 0,-4 14-5 0 0,-1 0 1 0 0,-1 0-1 0 0,1 0 0 0 0,-2-1 0 0 0,0 1 0 0 0,0 0 1 0 0,-1 0-1 0 0,-1 0 0 0 0,0 0 0 0 0,-1 0 0 0 0,0 0 1 0 0,-1 0-1 0 0,0 1 0 0 0,-8-17 0 0 0,9 24-15 0 0,1 0 0 0 0,-1 1 0 0 0,0-1 0 0 0,0 1 0 0 0,0-1 0 0 0,-1 1 0 0 0,1 0 0 0 0,-1 0 0 0 0,0 0 0 0 0,0 1 0 0 0,0-1 0 0 0,0 1 0 0 0,0 0 0 0 0,0 0 0 0 0,-1 1 0 0 0,1-1 0 0 0,-1 1 0 0 0,1 0 0 0 0,-1 0 0 0 0,1 0 0 0 0,-1 1 0 0 0,0 0 0 0 0,1 0 0 0 0,-1 0 0 0 0,-5 1 0 0 0,4-1 0 0 0,-1 2 0 0 0,1-1 0 0 0,-1 0 0 0 0,1 1 0 0 0,0 1 0 0 0,0-1 0 0 0,0 1 0 0 0,0 0 0 0 0,0 0 0 0 0,0 0 0 0 0,1 1 0 0 0,0 0 0 0 0,0 0 0 0 0,0 1 0 0 0,0-1 0 0 0,0 1 0 0 0,-5 7 0 0 0,9-9-21 0 0,-1 1-1 0 0,1-1 1 0 0,-1 0-1 0 0,1 0 1 0 0,0 1 0 0 0,0-1-1 0 0,0 0 1 0 0,1 1-1 0 0,-1-1 1 0 0,1 1-1 0 0,0-1 1 0 0,0 1 0 0 0,0 4-1 0 0,1-6-295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6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57 181 1375 0 0,'-5'18'-55'0'0,"-2"5"1282"0"0,-1 14 3303 0 0,-4 28-2417 0 0,12-61-1955 0 0,-5 16 1180 0 0,0 1 0 0 0,-9 24 0 0 0,29-80 4534 0 0,4-4-5273 0 0,12-42 1 0 0,26-112 1187 0 0,-55 200-1542 0 0,0 19-255 0 0,0-1 10 0 0,1-2 0 0 0,3 25 11 0 0,-4-36 8 0 0,-1 1 0 0 0,7 18 1 0 0,-5-17-8 0 0,0-2 267 0 0,1-1-199 0 0,11 35-49 0 0,-13-41-11 0 0,0 0 0 0 0,0-1 0 0 0,0 1 0 0 0,1-1 1 0 0,2 5-1 0 0,-4-8-15 0 0,0 0 0 0 0,0 0 1 0 0,0 0-1 0 0,0 0 1 0 0,-1 0-1 0 0,1 0 0 0 0,1 0 1 0 0,-1-1-1 0 0,0 1 0 0 0,0 0 1 0 0,0-1-1 0 0,0 1 0 0 0,0-1 1 0 0,1 1-1 0 0,1 0 0 0 0,-2-2 3 0 0,0 1-1 0 0,0 0 1 0 0,0 0-1 0 0,0-1 1 0 0,0 1-1 0 0,0-1 1 0 0,0 1-1 0 0,0-1 0 0 0,0 1 1 0 0,0-1-1 0 0,0 1 1 0 0,0-1-1 0 0,0 0 1 0 0,0 1-1 0 0,-1-1 0 0 0,1 0 1 0 0,0 0-1 0 0,0 0 1 0 0,-1 0-1 0 0,1 0 1 0 0,-1 0-1 0 0,1 0 1 0 0,-1 0-1 0 0,1 0 0 0 0,-1 0 1 0 0,1-1-1 0 0,10-30 235 0 0,-6 1-133 0 0,-1 0 0 0 0,-1 0 0 0 0,-2-41 0 0 0,2-32 79 0 0,-3 81-217 0 0,0 18 14 0 0,0 0 0 0 0,0 0 0 0 0,0 0 0 0 0,1-7 0 0 0,-1 12 5 0 0,0 0 0 0 0,0 0 0 0 0,0 0 0 0 0,1 0 0 0 0,-1 0 0 0 0,0-1 0 0 0,0 1 0 0 0,0 0 0 0 0,0 0 0 0 0,0 0 0 0 0,0 0 0 0 0,0 0 0 0 0,0 0 0 0 0,0 0 0 0 0,0 0 0 0 0,0 0 0 0 0,0 0 0 0 0,0 0 0 0 0,0 0 0 0 0,0-1 0 0 0,0 1 0 0 0,0 0 0 0 0,0 0 0 0 0,0 0 0 0 0,0 0 0 0 0,0 0 0 0 0,1 0 0 0 0,-1 0 0 0 0,0 0 0 0 0,0 0 1 0 0,0 0-1 0 0,0 0 0 0 0,0 0 0 0 0,0 0 0 0 0,0 0 0 0 0,0 0 0 0 0,0 0 0 0 0,0 0 0 0 0,1 0 0 0 0,-1 0 0 0 0,0 0 0 0 0,0 0 0 0 0,0 0 0 0 0,0 0 0 0 0,0 0 0 0 0,0 0 0 0 0,0 0 0 0 0,0 0 0 0 0,0 0 0 0 0,0 0 0 0 0,0 0 0 0 0,1 0 0 0 0,-1 0 0 0 0,0 1 0 0 0,3 1-513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10 260 9671 0 0,'-1'1'111'0'0,"1"1"0"0"0,-1 0 0 0 0,1-1-1 0 0,-1 1 1 0 0,1 0 0 0 0,0 0 0 0 0,-1-1 0 0 0,1 1-1 0 0,0 0 1 0 0,1 3 0 0 0,-1 2 166 0 0,0-6 629 0 0,-1 10-500 0 0,-4 74 2096 0 0,5-85-2439 0 0,0 0 1 0 0,0 0 0 0 0,0 0-1 0 0,0 0 1 0 0,0 0 0 0 0,0 0-1 0 0,0 0 1 0 0,0 0-1 0 0,0 0 1 0 0,0 1 0 0 0,0-1-1 0 0,0 0 1 0 0,0 0 0 0 0,0 0-1 0 0,0 0 1 0 0,0 0 0 0 0,0 0-1 0 0,0 0 1 0 0,0 0 0 0 0,0 0-1 0 0,0 0 1 0 0,0 0 0 0 0,0 0-1 0 0,0 1 1 0 0,0-1 0 0 0,0 0-1 0 0,0 0 1 0 0,0 0 0 0 0,0 0-1 0 0,0 0 1 0 0,0 0 0 0 0,0 0-1 0 0,0 0 1 0 0,1 0 0 0 0,-1 0-1 0 0,0 0 1 0 0,0 0-1 0 0,0 0 1 0 0,0 0 0 0 0,0 0-1 0 0,0 0 1 0 0,0 0 0 0 0,0 0-1 0 0,0 0 1 0 0,0 0 0 0 0,0 0-1 0 0,1 0 1 0 0,-1 0 0 0 0,0 0-1 0 0,0 0 1 0 0,0 0 0 0 0,0 0-1 0 0,0 0 1 0 0,0 0 0 0 0,0 0-1 0 0,0 0 1 0 0,0 0 0 0 0,0 0-1 0 0,0 0 1 0 0,6-5 583 0 0,4-9-884 0 0,-5 1 331 0 0,-1-1 1 0 0,-1 1 0 0 0,0-1-1 0 0,0 1 1 0 0,0-26 0 0 0,-7-70 430 0 0,0 23 626 0 0,4 84-1100 0 0,0 1 0 0 0,1-1 0 0 0,-1 0 0 0 0,0 1 1 0 0,0-1-1 0 0,1 0 0 0 0,-1 0 0 0 0,1 1 0 0 0,-1-1 0 0 0,1 1 1 0 0,0-1-1 0 0,0 1 0 0 0,0-1 0 0 0,0 1 0 0 0,0-1 0 0 0,0 1 0 0 0,0 0 1 0 0,2-2-1 0 0,0 1 9 0 0,-1 0 1 0 0,1 0 0 0 0,0 1-1 0 0,-1-1 1 0 0,1 1 0 0 0,0 0-1 0 0,0 0 1 0 0,0 0 0 0 0,5-1-1 0 0,4 0 39 0 0,0 1-1 0 0,1 1 1 0 0,-1-1-1 0 0,15 3 0 0 0,-15-1-72 0 0,-8 0-16 0 0,0 0 0 0 0,0 0 1 0 0,0-1-1 0 0,1 0 0 0 0,-1 0 1 0 0,0 0-1 0 0,0 0 0 0 0,0-1 1 0 0,1 0-1 0 0,4-1 0 0 0,-9 2-47 0 0,1 0 0 0 0,-1 0 0 0 0,0 0 0 0 0,1-1 0 0 0,-1 1 0 0 0,0 0 0 0 0,0 0 0 0 0,1 0 0 0 0,-1 0 0 0 0,0-1 0 0 0,0 1 0 0 0,1 0 0 0 0,-1 0 0 0 0,0-1 0 0 0,0 1 0 0 0,1 0 0 0 0,-1 0 0 0 0,0-1 0 0 0,0 1 0 0 0,0 0-1 0 0,0 0 1 0 0,0-1 0 0 0,1 1 0 0 0,-1 0 0 0 0,0-1 0 0 0,0 1 0 0 0,0 0 0 0 0,0-1 0 0 0,0 1 0 0 0,0 0 0 0 0,0-1 0 0 0,0 1 0 0 0,0 0 0 0 0,0-1 0 0 0,0 1 0 0 0,0 0 0 0 0,0-1 0 0 0,-1 1 0 0 0,1 0 0 0 0,0 0 0 0 0,0-1 0 0 0,0 1 0 0 0,0 0 0 0 0,0-1 0 0 0,-1 1 0 0 0,1 0 0 0 0,0 0 0 0 0,0-1 0 0 0,-1 1 0 0 0,1 0 0 0 0,0 0-1 0 0,0 0 1 0 0,-1-1 0 0 0,1 1 0 0 0,0 0 0 0 0,0 0 0 0 0,-1 0 0 0 0,1 0 0 0 0,-1-1 0 0 0,0 1-265 0 0,-1-1 1 0 0,1 0-1 0 0,-1 1 0 0 0,0-1 0 0 0,0 1 0 0 0,1-1 1 0 0,-1 1-1 0 0,0 0 0 0 0,-2 0 0 0 0,-12 4-3786 0 0,6-1-1368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1663 0 0,'-5'3'-66'0'0,"-23"16"808"0"0,26-18-369 0 0,1 1-1 0 0,-1-1 0 0 0,1 0 1 0 0,0 1-1 0 0,-1-1 0 0 0,1 1 1 0 0,0 0-1 0 0,0-1 0 0 0,0 1 1 0 0,0 0-1 0 0,0-1 1 0 0,1 1-1 0 0,-1 0 0 0 0,0 2 1 0 0,2 6 1561 0 0,5-4-15 0 0,4 3 3718 0 0,-4-5-5602 0 0,25 20 994 0 0,-28-22-835 0 0,1 0-1 0 0,-1-1 0 0 0,1 1 1 0 0,-1 0-1 0 0,1-1 0 0 0,0 0 1 0 0,0 0-1 0 0,-1 0 0 0 0,1-1 1 0 0,4 1-1 0 0,-4-1-127 0 0,-1 0 1 0 0,1 0-1 0 0,-1-1 1 0 0,0 0-1 0 0,1 0 0 0 0,-1 0 1 0 0,0 0-1 0 0,4-1 1 0 0,13-10-3221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6:59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16 145 7831 0 0,'-2'5'201'0'0,"1"-3"-156"0"0,0 0 0 0 0,1-1 0 0 0,-1 1 0 0 0,1 0 0 0 0,-1 0 0 0 0,1 0 0 0 0,0 0 1 0 0,0 0-1 0 0,0 0 0 0 0,0 0 0 0 0,0 0 0 0 0,0 0 0 0 0,1 0 0 0 0,0 3 0 0 0,0 13-86 0 0,2 25 71 0 0,-3-23 368 0 0,-5 21 192 0 0,1-25 400 0 0,1-13 2206 0 0,2-4-2946 0 0,1 0 0 0 0,0 1-1 0 0,-1-1 1 0 0,1 0 0 0 0,0 1 0 0 0,-1-1 0 0 0,1 0 0 0 0,0 1 0 0 0,0-1 0 0 0,0 0 0 0 0,0 0 0 0 0,0 1 0 0 0,0-1-1 0 0,0 0 1 0 0,0 0 0 0 0,0 0 0 0 0,19-128 478 0 0,-14 95-730 0 0,-4 16 7 0 0,1 0-1 0 0,1 0 1 0 0,1 1 0 0 0,10-29 0 0 0,-13 44 112 0 0,0 1 0 0 0,0-1 1 0 0,0 0-1 0 0,0 1 0 0 0,0-1 1 0 0,0 1-1 0 0,1-1 0 0 0,-1 1 1 0 0,1-1-1 0 0,-1 1 0 0 0,1 0 1 0 0,-1 0-1 0 0,1 0 0 0 0,0 0 1 0 0,-1 0-1 0 0,1 0 0 0 0,0 0 1 0 0,0 1-1 0 0,0-1 0 0 0,0 1 1 0 0,-1-1-1 0 0,4 1 0 0 0,4-1 268 0 0,0 0 0 0 0,0 1 1 0 0,16 2-1 0 0,1 0-407 0 0,-5-1-318 0 0,16-1 942 0 0,-14-7-8217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7:00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11055 0 0,'5'-2'468'0'0,"1"1"-1"0"0,-1 0 1 0 0,0 1-1 0 0,1-1 1 0 0,-1 1-1 0 0,0 0 1 0 0,1 0-1 0 0,-1 1 1 0 0,7 1-1 0 0,9 0 410 0 0,15-2 251 0 0,58-7-1 0 0,-87 6-1470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5:31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29 3007 0 0,'0'0'53'0'0,"0"1"-1"0"0,0-1 0 0 0,0 1 0 0 0,1-1 0 0 0,-1 0 0 0 0,0 1 0 0 0,0-1 1 0 0,0 0-1 0 0,0 1 0 0 0,1-1 0 0 0,-1 0 0 0 0,0 1 0 0 0,0-1 0 0 0,1 0 1 0 0,-1 1-1 0 0,0-1 0 0 0,1 0 0 0 0,-1 0 0 0 0,0 1 0 0 0,0-1 1 0 0,1 0-1 0 0,-1 0 0 0 0,1 0 0 0 0,-1 1 0 0 0,0-1 0 0 0,1 0 0 0 0,-1 0 1 0 0,0 0-1 0 0,1 0 0 0 0,3-2 1066 0 0,-5-7 78 0 0,0 7-1068 0 0,0 1 0 0 0,0-1 0 0 0,0 0 0 0 0,0 1 0 0 0,-1-1 0 0 0,1 1 1 0 0,-1-1-1 0 0,1 1 0 0 0,-1 0 0 0 0,0-1 0 0 0,1 1 0 0 0,-1 0 0 0 0,0 0 0 0 0,0 0 0 0 0,1 0 0 0 0,-1 1 0 0 0,0-1 0 0 0,0 0 0 0 0,0 1 0 0 0,0 0 1 0 0,0-1-1 0 0,0 1 0 0 0,0 0 0 0 0,0 0 0 0 0,0 0 0 0 0,0 0 0 0 0,-1 0 0 0 0,1 1 0 0 0,0-1 0 0 0,0 0 0 0 0,1 1 0 0 0,-1 0 0 0 0,0-1 0 0 0,0 1 1 0 0,0 0-1 0 0,-2 1 0 0 0,1 1-82 0 0,3 1-46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0,'0'3647'0'0,"0"-3568"0"0,0-55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0,'1347'0'0'0,"-1346"0"0"0,-2 0 0 0,0 0 0 0,22 0 0 0,51 0 0 0,54 0 0 0,-124 0 0 0,-16 0 0 0,13 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8:52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1:58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0 336 10135 0 0,'11'-9'2982'0'0,"1"0"0"0"0,17-11 0 0 0,-13 10-1570 0 0,27-23 1 0 0,-23 13-1184 0 0,0-1 0 0 0,-2-1 1 0 0,0-1-1 0 0,-2-1 0 0 0,-1 0 1 0 0,22-47-1 0 0,-35 68-204 0 0,-1-1 0 0 0,0 0 0 0 0,0 0 0 0 0,-1 0 0 0 0,1 0-1 0 0,-1 0 1 0 0,1-4 0 0 0,-1 7-17 0 0,0 0 1 0 0,0 1-1 0 0,0-1 0 0 0,-1 0 0 0 0,1 1 1 0 0,0-1-1 0 0,0 0 0 0 0,0 0 0 0 0,0 1 1 0 0,-1-1-1 0 0,1 0 0 0 0,0 1 0 0 0,-1-1 0 0 0,1 1 1 0 0,-1-1-1 0 0,1 0 0 0 0,0 1 0 0 0,-2-1 1 0 0,2 0-3 0 0,-1 1 1 0 0,0 0 0 0 0,1 0 0 0 0,-1 0-1 0 0,1 0 1 0 0,-1 0 0 0 0,0 0 0 0 0,1 0-1 0 0,-1 0 1 0 0,0 0 0 0 0,1 0-1 0 0,-1 0 1 0 0,0 0 0 0 0,1 0 0 0 0,-1 0-1 0 0,0 1 1 0 0,1-1 0 0 0,-1 0 0 0 0,1 0-1 0 0,-1 1 1 0 0,1-1 0 0 0,-1 1 0 0 0,0-1-1 0 0,0 1 1 0 0,-1 1-3 0 0,0 0 0 0 0,-1 0 1 0 0,1 0-1 0 0,0 1 0 0 0,0-1 0 0 0,1 1 0 0 0,-1-1 1 0 0,0 1-1 0 0,1-1 0 0 0,0 1 0 0 0,-2 3 0 0 0,-10 34 33 0 0,10-27-48 0 0,-3 10 70 0 0,1 0 0 0 0,1 0 0 0 0,1 0 0 0 0,2 0 0 0 0,0 0 0 0 0,1 1 0 0 0,5 36 0 0 0,-5-59-59 0 0,2 15 0 0 0,1 33 0 0 0,-3-45 0 0 0,0-1 0 0 0,0 1 0 0 0,-1 0 0 0 0,1 0 0 0 0,-1-1 0 0 0,0 1 0 0 0,0 0 0 0 0,0-1 0 0 0,-1 1 0 0 0,1-1 0 0 0,-1 1 0 0 0,0-1 0 0 0,0 0 0 0 0,-4 6 0 0 0,5-8 0 0 0,-1 0 0 0 0,1 0 0 0 0,0-1 0 0 0,-1 1 0 0 0,1 0 0 0 0,-1 0 0 0 0,1-1 0 0 0,-1 1 0 0 0,0-1 0 0 0,1 1 0 0 0,-1-1 0 0 0,1 0 0 0 0,-1 1 0 0 0,0-1 0 0 0,1 0 0 0 0,-1 0 0 0 0,0 0 0 0 0,1 0 0 0 0,-1-1 0 0 0,0 1 0 0 0,-1-1 0 0 0,1 1 0 0 0,0-1 0 0 0,-1 1 0 0 0,1 0 0 0 0,0 0 0 0 0,0 0 0 0 0,0 0 0 0 0,0 0 0 0 0,0 0 0 0 0,0 1 0 0 0,0-1 0 0 0,0 1 0 0 0,-3 0 0 0 0,5-1 0 0 0,-1 0 0 0 0,1 0 0 0 0,-1 1 0 0 0,0-1 0 0 0,1 0 0 0 0,-1 0 0 0 0,1 0 0 0 0,-1 1 0 0 0,1-1 0 0 0,-1 0 0 0 0,1 0 0 0 0,-1 1 0 0 0,1-1 0 0 0,0 1 0 0 0,-1-1 0 0 0,1 0 0 0 0,-1 1 0 0 0,1-1 0 0 0,0 1 0 0 0,-1-1 0 0 0,1 1 0 0 0,0-1 0 0 0,0 1 0 0 0,-1 0 0 0 0,14 1 0 0 0,24-7 0 0 0,89-20 381 0 0,-114 26-1599 0 0,-9 2 295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2:01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1 386 4143 0 0,'1'1'2413'0'0,"7"-2"-614"0"0,7-4 547 0 0,89-52 5962 0 0,-90 48-7875 0 0,-1 0 0 0 0,0-1 1 0 0,0-1-1 0 0,-1 0 0 0 0,13-17 1 0 0,-7 6-100 0 0,-1-1 0 0 0,19-34 1 0 0,-30 46-318 0 0,-1-1 0 0 0,0 0 1 0 0,0 0-1 0 0,-1 0 1 0 0,-1 0-1 0 0,0-1 1 0 0,2-20-1 0 0,-5 31-9 0 0,0 1 1 0 0,0-1-1 0 0,0 1 0 0 0,0-1 1 0 0,0 1-1 0 0,0-1 0 0 0,-1 0 0 0 0,1 1 1 0 0,-1-1-1 0 0,1 1 0 0 0,-1 0 1 0 0,1-1-1 0 0,-1 1 0 0 0,-1-2 0 0 0,2 3-3 0 0,0-1-1 0 0,0 1 1 0 0,0 0-1 0 0,0 0 1 0 0,0 0-1 0 0,-1 0 0 0 0,1 0 1 0 0,0 0-1 0 0,0 0 1 0 0,0-1-1 0 0,0 1 1 0 0,-1 0-1 0 0,1 0 1 0 0,0 0-1 0 0,0 0 0 0 0,0 0 1 0 0,-1 0-1 0 0,1 0 1 0 0,0 0-1 0 0,0 0 1 0 0,0 0-1 0 0,-1 0 0 0 0,1 0 1 0 0,0 0-1 0 0,0 0 1 0 0,0 0-1 0 0,0 0 1 0 0,-1 0-1 0 0,1 0 1 0 0,0 0-1 0 0,0 0 0 0 0,0 1 1 0 0,-1-1-1 0 0,1 0 1 0 0,0 0-1 0 0,-7 13 93 0 0,-2 9-86 0 0,2 1 0 0 0,0 1-1 0 0,2-1 1 0 0,1 1 0 0 0,0 0-1 0 0,1 32 1 0 0,3-13-11 0 0,9 68 0 0 0,-9-107 0 0 0,1-1 0 0 0,-1 1 0 0 0,0 0 0 0 0,1 0 0 0 0,-2-1 0 0 0,1 1 0 0 0,-1 6 0 0 0,0-9 0 0 0,1 0 0 0 0,0 0 0 0 0,-1 0 0 0 0,1-1 0 0 0,-1 1 0 0 0,1 0 0 0 0,-1 0 0 0 0,1-1 0 0 0,-1 1 0 0 0,1 0 0 0 0,-1-1 0 0 0,0 1 0 0 0,1 0 0 0 0,-1-1 0 0 0,0 1 0 0 0,0-1 0 0 0,1 1 0 0 0,-1-1 0 0 0,0 0 0 0 0,0 1 0 0 0,0-1 0 0 0,0 0 0 0 0,1 1 0 0 0,-1-1 0 0 0,0 0 0 0 0,0 0 0 0 0,0 0 0 0 0,0 0 0 0 0,0 0 0 0 0,0 0 0 0 0,0 0 0 0 0,0 0 0 0 0,1 0 0 0 0,-1-1 0 0 0,-1 1 0 0 0,-24-8 0 0 0,23 6 0 0 0,-1 1 0 0 0,1-1 0 0 0,-1 1 0 0 0,1 0 0 0 0,-1 0 0 0 0,-6 0 0 0 0,10 1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0,0 0 0 0 0,1 0 0 0 0,-1 1 0 0 0,0-1 0 0 0,0 0 0 0 0,0 0 0 0 0,0 0 0 0 0,0 0 0 0 0,0 0 0 0 0,-1 0 0 0 0,1 0 0 0 0,0 0 0 0 0,0 0 0 0 0,0 0 0 0 0,0 0 0 0 0,0 0 0 0 0,0 1 0 0 0,0-1 0 0 0,0 0 0 0 0,0 0 0 0 0,0 0 0 0 0,0 0 0 0 0,0 0 0 0 0,0 0 0 0 0,0 0 0 0 0,0 0 0 0 0,6 3 0 0 0,29 5 0 0 0,-21-5 0 0 0,0 0 0 0 0,-1-1 0 0 0,18 0 0 0 0,18-8-108 0 0,-28 3-11 0 0,-15 2-118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46:56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65 455 0 0,'-1'0'122'0'0,"0"-1"0"0"0,1 1-1 0 0,-1-1 1 0 0,0 1 0 0 0,0 0-1 0 0,0 0 1 0 0,0-1-1 0 0,0 1 1 0 0,0 0 0 0 0,0 0-1 0 0,1 0 1 0 0,-1 0 0 0 0,0 0-1 0 0,0 0 1 0 0,0 0-1 0 0,0 0 1 0 0,0 1 0 0 0,0-1-1 0 0,0 0 1 0 0,1 1 0 0 0,-1-1-1 0 0,0 0 1 0 0,0 1-1 0 0,0-1 1 0 0,0 1 0 0 0,1-1-1 0 0,-1 1 1 0 0,-1 0 0 0 0,-21 23 5569 0 0,14-12-4296 0 0,0-3-816 0 0,0 1-1 0 0,2 0 1 0 0,-1 0 0 0 0,1 0 0 0 0,0 1 0 0 0,1 0 0 0 0,1 1 0 0 0,0-1 0 0 0,0 1-1 0 0,1 0 1 0 0,-3 16 0 0 0,6-26 989 0 0,2 9-1009 0 0,2 33-88 0 0,-2-33 634 0 0,6 0-936 0 0,22 32-10 0 0,-26-40-129 0 0,-1 0 1 0 0,0 0-1 0 0,1-1 1 0 0,0 1-1 0 0,-1-1 0 0 0,1 1 1 0 0,0-1-1 0 0,0 0 1 0 0,0 0-1 0 0,1-1 0 0 0,-1 1 1 0 0,0-1-1 0 0,1 1 1 0 0,-1-1-1 0 0,1 0 1 0 0,-1 0-1 0 0,1 0 0 0 0,4-1 1 0 0,-2 1-2 0 0,1-1 0 0 0,-1-1 0 0 0,1 1-1 0 0,-1-1 1 0 0,0 0 0 0 0,1-1 0 0 0,9-3 0 0 0,-9 2-21 0 0,-1 1-1 0 0,1-2 0 0 0,-1 1 1 0 0,1-1-1 0 0,-1 0 0 0 0,-1 0 1 0 0,1-1-1 0 0,0 1 1 0 0,-1-1-1 0 0,0 0 0 0 0,7-10 1 0 0,-6 7 12 0 0,0-1 1 0 0,-1-1-1 0 0,0 1 0 0 0,-1 0 1 0 0,0-1-1 0 0,0 0 1 0 0,3-16-1 0 0,-4 14-5 0 0,-1 0 1 0 0,-1 0-1 0 0,1 0 0 0 0,-2-1 0 0 0,0 1 0 0 0,0 0 1 0 0,-1 0-1 0 0,-1 0 0 0 0,0 0 0 0 0,-1 0 0 0 0,0 0 1 0 0,-1 0-1 0 0,0 1 0 0 0,-8-17 0 0 0,9 24-15 0 0,1 0 0 0 0,-1 1 0 0 0,0-1 0 0 0,0 1 0 0 0,0-1 0 0 0,-1 1 0 0 0,1 0 0 0 0,-1 0 0 0 0,0 0 0 0 0,0 1 0 0 0,0-1 0 0 0,0 1 0 0 0,0 0 0 0 0,0 0 0 0 0,-1 1 0 0 0,1-1 0 0 0,-1 1 0 0 0,1 0 0 0 0,-1 0 0 0 0,1 0 0 0 0,-1 1 0 0 0,0 0 0 0 0,1 0 0 0 0,-1 0 0 0 0,-5 1 0 0 0,4-1 0 0 0,-1 2 0 0 0,1-1 0 0 0,-1 0 0 0 0,1 1 0 0 0,0 1 0 0 0,0-1 0 0 0,0 1 0 0 0,0 0 0 0 0,0 0 0 0 0,0 0 0 0 0,1 1 0 0 0,0 0 0 0 0,0 0 0 0 0,0 1 0 0 0,0-1 0 0 0,0 1 0 0 0,-5 7 0 0 0,9-9-21 0 0,-1 1-1 0 0,1-1 1 0 0,-1 0-1 0 0,1 0 1 0 0,0 1 0 0 0,0-1-1 0 0,0 0 1 0 0,1 1-1 0 0,-1-1 1 0 0,1 1-1 0 0,0-1 1 0 0,0 1 0 0 0,0 4-1 0 0,1-6-295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46:56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57 181 1375 0 0,'-5'18'-55'0'0,"-2"5"1282"0"0,-1 14 3303 0 0,-4 28-2417 0 0,12-61-1955 0 0,-5 16 1180 0 0,0 1 0 0 0,-9 24 0 0 0,29-80 4534 0 0,4-4-5273 0 0,12-42 1 0 0,26-112 1187 0 0,-55 200-1542 0 0,0 19-255 0 0,0-1 10 0 0,1-2 0 0 0,3 25 11 0 0,-4-36 8 0 0,-1 1 0 0 0,7 18 1 0 0,-5-17-8 0 0,0-2 267 0 0,1-1-199 0 0,11 35-49 0 0,-13-41-11 0 0,0 0 0 0 0,0-1 0 0 0,0 1 0 0 0,1-1 1 0 0,2 5-1 0 0,-4-8-15 0 0,0 0 0 0 0,0 0 1 0 0,0 0-1 0 0,0 0 1 0 0,-1 0-1 0 0,1 0 0 0 0,1 0 1 0 0,-1-1-1 0 0,0 1 0 0 0,0 0 1 0 0,0-1-1 0 0,0 1 0 0 0,0-1 1 0 0,1 1-1 0 0,1 0 0 0 0,-2-2 3 0 0,0 1-1 0 0,0 0 1 0 0,0 0-1 0 0,0-1 1 0 0,0 1-1 0 0,0-1 1 0 0,0 1-1 0 0,0-1 0 0 0,0 1 1 0 0,0-1-1 0 0,0 1 1 0 0,0-1-1 0 0,0 0 1 0 0,0 1-1 0 0,-1-1 0 0 0,1 0 1 0 0,0 0-1 0 0,0 0 1 0 0,-1 0-1 0 0,1 0 1 0 0,-1 0-1 0 0,1 0 1 0 0,-1 0-1 0 0,1 0 0 0 0,-1 0 1 0 0,1-1-1 0 0,10-30 235 0 0,-6 1-133 0 0,-1 0 0 0 0,-1 0 0 0 0,-2-41 0 0 0,2-32 79 0 0,-3 81-217 0 0,0 18 14 0 0,0 0 0 0 0,0 0 0 0 0,0 0 0 0 0,1-7 0 0 0,-1 12 5 0 0,0 0 0 0 0,0 0 0 0 0,0 0 0 0 0,1 0 0 0 0,-1 0 0 0 0,0-1 0 0 0,0 1 0 0 0,0 0 0 0 0,0 0 0 0 0,0 0 0 0 0,0 0 0 0 0,0 0 0 0 0,0 0 0 0 0,0 0 0 0 0,0 0 0 0 0,0 0 0 0 0,0 0 0 0 0,0 0 0 0 0,0 0 0 0 0,0-1 0 0 0,0 1 0 0 0,0 0 0 0 0,0 0 0 0 0,0 0 0 0 0,0 0 0 0 0,0 0 0 0 0,1 0 0 0 0,-1 0 0 0 0,0 0 0 0 0,0 0 1 0 0,0 0-1 0 0,0 0 0 0 0,0 0 0 0 0,0 0 0 0 0,0 0 0 0 0,0 0 0 0 0,0 0 0 0 0,0 0 0 0 0,1 0 0 0 0,-1 0 0 0 0,0 0 0 0 0,0 0 0 0 0,0 0 0 0 0,0 0 0 0 0,0 0 0 0 0,0 0 0 0 0,0 0 0 0 0,0 0 0 0 0,0 0 0 0 0,0 0 0 0 0,0 0 0 0 0,1 0 0 0 0,-1 0 0 0 0,0 1 0 0 0,3 1-513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47:24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155 136 3679 0 0,'-2'0'112'0'0,"1"0"-1"0"0,0 0 1 0 0,-1 0-1 0 0,1 1 1 0 0,0-1-1 0 0,0 0 1 0 0,0 1-1 0 0,-1-1 0 0 0,1 1 1 0 0,0-1-1 0 0,0 1 1 0 0,0 0-1 0 0,0 0 1 0 0,0-1-1 0 0,0 1 1 0 0,0 0-1 0 0,0 0 1 0 0,0 0-1 0 0,0 0 0 0 0,1 0 1 0 0,-1 0-1 0 0,0 0 1 0 0,1 0-1 0 0,-2 3 1 0 0,0 1 417 0 0,0 1 0 0 0,0 0 1 0 0,0 0-1 0 0,0 6 1 0 0,1-11-415 0 0,1 0 1 0 0,0 0 0 0 0,0 0 0 0 0,0 1 0 0 0,-1-1-1 0 0,1 0 1 0 0,1 0 0 0 0,-1 0 0 0 0,0 1 0 0 0,0-1-1 0 0,0 0 1 0 0,1 0 0 0 0,-1 0 0 0 0,0 0 0 0 0,1 1-1 0 0,-1-1 1 0 0,1 0 0 0 0,-1 0 0 0 0,1 0 0 0 0,0 0-1 0 0,-1 0 1 0 0,1 0 0 0 0,2 1 0 0 0,-1-1 155 0 0,0 1 0 0 0,0-1-1 0 0,0 0 1 0 0,0 0 0 0 0,0 0 0 0 0,1 0 0 0 0,-1 0 0 0 0,0-1 0 0 0,1 1 0 0 0,-1-1 0 0 0,4 1 0 0 0,1-1 237 0 0,0 0-1 0 0,1 0 1 0 0,-1 0 0 0 0,0-1 0 0 0,0 0 0 0 0,1-1 0 0 0,7-2 0 0 0,-8 1-441 0 0,-1 0 1 0 0,1 0-1 0 0,-1 0 1 0 0,0-1 0 0 0,0 0-1 0 0,0-1 1 0 0,-1 1-1 0 0,0-1 1 0 0,0 0-1 0 0,0 0 1 0 0,0-1-1 0 0,-1 0 1 0 0,7-9-1 0 0,-9 11-46 0 0,-1 1 0 0 0,1-1-1 0 0,0 1 1 0 0,-1-1-1 0 0,0 1 1 0 0,0-1-1 0 0,0 0 1 0 0,0 1 0 0 0,-1-1-1 0 0,0 0 1 0 0,1 0-1 0 0,-1 1 1 0 0,-1-1-1 0 0,1 0 1 0 0,0 0-1 0 0,-1 0 1 0 0,0 1 0 0 0,0-1-1 0 0,0 0 1 0 0,0 1-1 0 0,-1-1 1 0 0,1 1-1 0 0,-1-1 1 0 0,0 1 0 0 0,0 0-1 0 0,0 0 1 0 0,-3-4-1 0 0,0 3 33 0 0,0-1 0 0 0,1 1 0 0 0,-1 0-1 0 0,-1 0 1 0 0,1 1 0 0 0,-1 0 0 0 0,1 0 0 0 0,-1 0 0 0 0,0 1-1 0 0,0-1 1 0 0,0 1 0 0 0,0 1 0 0 0,0-1 0 0 0,-1 1-1 0 0,1 0 1 0 0,-1 1 0 0 0,-8-1 0 0 0,4 2 35 0 0,-1-1 1 0 0,1 1-1 0 0,-1 1 1 0 0,1 0-1 0 0,-1 0 1 0 0,1 1-1 0 0,0 1 0 0 0,-18 8 1 0 0,24-10-81 0 0,0 1 1 0 0,0 1-1 0 0,0-1 0 0 0,1 1 1 0 0,-1 0-1 0 0,1 0 1 0 0,0 0-1 0 0,0 0 0 0 0,1 1 1 0 0,-1 0-1 0 0,-4 7 0 0 0,7-10-6 0 0,0 1 0 0 0,0-1-1 0 0,0 0 1 0 0,0 0-1 0 0,0 0 1 0 0,1 1-1 0 0,-1-1 1 0 0,0 0 0 0 0,1 1-1 0 0,0-1 1 0 0,0 1-1 0 0,0-1 1 0 0,0 0-1 0 0,0 1 1 0 0,0-1 0 0 0,0 1-1 0 0,1-1 1 0 0,-1 0-1 0 0,1 1 1 0 0,0-1-1 0 0,0 0 1 0 0,0 0 0 0 0,0 1-1 0 0,0-1 1 0 0,0 0-1 0 0,1 0 1 0 0,-1 0-1 0 0,0 0 1 0 0,1-1 0 0 0,2 3-1 0 0,1 1-351 0 0,1-1 0 0 0,0 0 1 0 0,0 0-1 0 0,1-1 0 0 0,-1 1 0 0 0,1-1 0 0 0,11 3 1 0 0,3 0-6837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5:54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177 162 1375 0 0,'9'-15'2085'0'0,"-9"15"-1933"0"0,0-1 0 0 0,1 1-1 0 0,-1 0 1 0 0,0-1 0 0 0,0 1 0 0 0,1-1 0 0 0,-1 1 0 0 0,0 0-1 0 0,0-1 1 0 0,0 1 0 0 0,1-1 0 0 0,-1 1 0 0 0,0 0-1 0 0,0-1 1 0 0,0 1 0 0 0,0-1 0 0 0,0 1 0 0 0,0-1-1 0 0,0 1 1 0 0,0-1 0 0 0,0 1 0 0 0,0 0 0 0 0,0-1-1 0 0,0 1 1 0 0,-1-1 0 0 0,1 1 0 0 0,0-1 0 0 0,0 1-1 0 0,0 0 1 0 0,-1-2 0 0 0,-4 4 530 0 0,-1 0 1 0 0,1 0-1 0 0,0 0 0 0 0,0 1 0 0 0,0-1 1 0 0,0 1-1 0 0,0 0 0 0 0,1 1 1 0 0,-7 5-1 0 0,9-7-496 0 0,-10 7 351 0 0,1 2-1 0 0,0-1 0 0 0,0 2 1 0 0,1-1-1 0 0,1 2 1 0 0,0-1-1 0 0,0 1 0 0 0,2 0 1 0 0,-1 1-1 0 0,-7 22 0 0 0,11-26-434 0 0,1 1 0 0 0,0 0 0 0 0,1 0 0 0 0,0-1 0 0 0,1 1 0 0 0,0 0 0 0 0,0 1 0 0 0,2-1-1 0 0,-1 0 1 0 0,1 0 0 0 0,1 0 0 0 0,0 0 0 0 0,0-1 0 0 0,1 1 0 0 0,7 14 0 0 0,-8-19-80 0 0,2 1 0 0 0,-1-1 0 0 0,1 0 0 0 0,0-1 0 0 0,0 1 0 0 0,1-1 0 0 0,0 1 0 0 0,-1-2 0 0 0,2 1 0 0 0,-1 0 0 0 0,1-1 0 0 0,-1 0 0 0 0,1 0 0 0 0,0-1 0 0 0,0 1 0 0 0,1-1 0 0 0,-1-1 0 0 0,1 1 0 0 0,0-1 0 0 0,-1 0 0 0 0,1-1 0 0 0,0 0 0 0 0,0 0 0 0 0,12 0 0 0 0,-7-1 17 0 0,0 0-1 0 0,1-1 0 0 0,-1 0 0 0 0,-1-1 0 0 0,1-1 1 0 0,0 0-1 0 0,0 0 0 0 0,-1-1 0 0 0,0-1 0 0 0,0 0 1 0 0,0 0-1 0 0,0-1 0 0 0,16-12 0 0 0,-7 2-27 0 0,-1-1-1 0 0,0 0 1 0 0,-1-2 0 0 0,-1 0-1 0 0,15-21 1 0 0,-25 28-5 0 0,0 0 0 0 0,0 0 0 0 0,-1-1-1 0 0,0 1 1 0 0,-1-1 0 0 0,-1 0 0 0 0,0-1 0 0 0,-1 1-1 0 0,0-1 1 0 0,1-25 0 0 0,-3 15-6 0 0,-1 1 0 0 0,-4-28 0 0 0,3 41 0 0 0,-1 0 0 0 0,0 0 0 0 0,-1 0 0 0 0,0 0 0 0 0,-1 1 0 0 0,0-1 0 0 0,-7-12 0 0 0,7 17 5 0 0,1 0 0 0 0,-1 0 1 0 0,0 1-1 0 0,-1-1 0 0 0,1 1 0 0 0,-1 0 0 0 0,0 1 0 0 0,0-1 1 0 0,0 1-1 0 0,0 0 0 0 0,-1 0 0 0 0,1 0 0 0 0,-1 1 0 0 0,1 0 1 0 0,-1 0-1 0 0,-10-1 0 0 0,7 1 22 0 0,0 1 0 0 0,0 0 0 0 0,0 0 1 0 0,0 1-1 0 0,-1 1 0 0 0,1 0 0 0 0,0 0 0 0 0,0 0 0 0 0,0 1 1 0 0,-12 4-1 0 0,-6 5-2 0 0,1 0 0 0 0,-30 18 0 0 0,42-21-62 0 0,1 1 1 0 0,-1 1-1 0 0,2 0 0 0 0,-1 1 0 0 0,-14 16 0 0 0,23-22-86 0 0,0 0 0 0 0,1 0 0 0 0,-1 1 0 0 0,-3 7-1 0 0,0 5-469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47:24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10 260 9671 0 0,'-1'1'111'0'0,"1"1"0"0"0,-1 0 0 0 0,1-1-1 0 0,-1 1 1 0 0,1 0 0 0 0,0 0 0 0 0,-1-1 0 0 0,1 1-1 0 0,0 0 1 0 0,1 3 0 0 0,-1 2 166 0 0,0-6 629 0 0,-1 10-500 0 0,-4 74 2096 0 0,5-85-2439 0 0,0 0 1 0 0,0 0 0 0 0,0 0-1 0 0,0 0 1 0 0,0 0 0 0 0,0 0-1 0 0,0 0 1 0 0,0 0-1 0 0,0 0 1 0 0,0 1 0 0 0,0-1-1 0 0,0 0 1 0 0,0 0 0 0 0,0 0-1 0 0,0 0 1 0 0,0 0 0 0 0,0 0-1 0 0,0 0 1 0 0,0 0 0 0 0,0 0-1 0 0,0 0 1 0 0,0 0 0 0 0,0 0-1 0 0,0 1 1 0 0,0-1 0 0 0,0 0-1 0 0,0 0 1 0 0,0 0 0 0 0,0 0-1 0 0,0 0 1 0 0,0 0 0 0 0,0 0-1 0 0,0 0 1 0 0,1 0 0 0 0,-1 0-1 0 0,0 0 1 0 0,0 0-1 0 0,0 0 1 0 0,0 0 0 0 0,0 0-1 0 0,0 0 1 0 0,0 0 0 0 0,0 0-1 0 0,0 0 1 0 0,0 0 0 0 0,0 0-1 0 0,1 0 1 0 0,-1 0 0 0 0,0 0-1 0 0,0 0 1 0 0,0 0 0 0 0,0 0-1 0 0,0 0 1 0 0,0 0 0 0 0,0 0-1 0 0,0 0 1 0 0,0 0 0 0 0,0 0-1 0 0,0 0 1 0 0,6-5 583 0 0,4-9-884 0 0,-5 1 331 0 0,-1-1 1 0 0,-1 1 0 0 0,0-1-1 0 0,0 1 1 0 0,0-26 0 0 0,-7-70 430 0 0,0 23 626 0 0,4 84-1100 0 0,0 1 0 0 0,1-1 0 0 0,-1 0 0 0 0,0 1 1 0 0,0-1-1 0 0,1 0 0 0 0,-1 0 0 0 0,1 1 0 0 0,-1-1 0 0 0,1 1 1 0 0,0-1-1 0 0,0 1 0 0 0,0-1 0 0 0,0 1 0 0 0,0-1 0 0 0,0 1 0 0 0,0 0 1 0 0,2-2-1 0 0,0 1 9 0 0,-1 0 1 0 0,1 0 0 0 0,0 1-1 0 0,-1-1 1 0 0,1 1 0 0 0,0 0-1 0 0,0 0 1 0 0,0 0 0 0 0,5-1-1 0 0,4 0 39 0 0,0 1-1 0 0,1 1 1 0 0,-1-1-1 0 0,15 3 0 0 0,-15-1-72 0 0,-8 0-16 0 0,0 0 0 0 0,0 0 1 0 0,0-1-1 0 0,1 0 0 0 0,-1 0 1 0 0,0 0-1 0 0,0 0 0 0 0,0-1 1 0 0,1 0-1 0 0,4-1 0 0 0,-9 2-47 0 0,1 0 0 0 0,-1 0 0 0 0,0 0 0 0 0,1-1 0 0 0,-1 1 0 0 0,0 0 0 0 0,0 0 0 0 0,1 0 0 0 0,-1 0 0 0 0,0-1 0 0 0,0 1 0 0 0,1 0 0 0 0,-1 0 0 0 0,0-1 0 0 0,0 1 0 0 0,1 0 0 0 0,-1 0 0 0 0,0-1 0 0 0,0 1 0 0 0,0 0-1 0 0,0 0 1 0 0,0-1 0 0 0,1 1 0 0 0,-1 0 0 0 0,0-1 0 0 0,0 1 0 0 0,0 0 0 0 0,0-1 0 0 0,0 1 0 0 0,0 0 0 0 0,0-1 0 0 0,0 1 0 0 0,0 0 0 0 0,0-1 0 0 0,0 1 0 0 0,0 0 0 0 0,0-1 0 0 0,-1 1 0 0 0,1 0 0 0 0,0 0 0 0 0,0-1 0 0 0,0 1 0 0 0,0 0 0 0 0,0-1 0 0 0,-1 1 0 0 0,1 0 0 0 0,0 0 0 0 0,0-1 0 0 0,-1 1 0 0 0,1 0 0 0 0,0 0-1 0 0,0 0 1 0 0,-1-1 0 0 0,1 1 0 0 0,0 0 0 0 0,0 0 0 0 0,-1 0 0 0 0,1 0 0 0 0,-1-1 0 0 0,0 1-265 0 0,-1-1 1 0 0,1 0-1 0 0,-1 1 0 0 0,0-1 0 0 0,0 1 0 0 0,1-1 1 0 0,-1 1-1 0 0,0 0 0 0 0,-2 0 0 0 0,-12 4-3786 0 0,6-1-1368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47:24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1663 0 0,'-5'3'-66'0'0,"-23"16"808"0"0,26-18-369 0 0,1 1-1 0 0,-1-1 0 0 0,1 0 1 0 0,0 1-1 0 0,-1-1 0 0 0,1 1 1 0 0,0 0-1 0 0,0-1 0 0 0,0 1 1 0 0,0 0-1 0 0,0-1 1 0 0,1 1-1 0 0,-1 0 0 0 0,0 2 1 0 0,2 6 1561 0 0,5-4-15 0 0,4 3 3718 0 0,-4-5-5602 0 0,25 20 994 0 0,-28-22-835 0 0,1 0-1 0 0,-1-1 0 0 0,1 1 1 0 0,-1 0-1 0 0,1-1 0 0 0,0 0 1 0 0,0 0-1 0 0,-1 0 0 0 0,1-1 1 0 0,4 1-1 0 0,-4-1-127 0 0,-1 0 1 0 0,1 0-1 0 0,-1-1 1 0 0,0 0-1 0 0,1 0 0 0 0,-1 0 1 0 0,0 0-1 0 0,4-1 1 0 0,13-10-3221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47:24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16 145 7831 0 0,'-2'5'201'0'0,"1"-3"-156"0"0,0 0 0 0 0,1-1 0 0 0,-1 1 0 0 0,1 0 0 0 0,-1 0 0 0 0,1 0 0 0 0,0 0 1 0 0,0 0-1 0 0,0 0 0 0 0,0 0 0 0 0,0 0 0 0 0,0 0 0 0 0,1 0 0 0 0,0 3 0 0 0,0 13-86 0 0,2 25 71 0 0,-3-23 368 0 0,-5 21 192 0 0,1-25 400 0 0,1-13 2206 0 0,2-4-2946 0 0,1 0 0 0 0,0 1-1 0 0,-1-1 1 0 0,1 0 0 0 0,0 1 0 0 0,-1-1 0 0 0,1 0 0 0 0,0 1 0 0 0,0-1 0 0 0,0 0 0 0 0,0 0 0 0 0,0 1 0 0 0,0-1-1 0 0,0 0 1 0 0,0 0 0 0 0,0 0 0 0 0,19-128 478 0 0,-14 95-730 0 0,-4 16 7 0 0,1 0-1 0 0,1 0 1 0 0,1 1 0 0 0,10-29 0 0 0,-13 44 112 0 0,0 1 0 0 0,0-1 1 0 0,0 0-1 0 0,0 1 0 0 0,0-1 1 0 0,0 1-1 0 0,1-1 0 0 0,-1 1 1 0 0,1-1-1 0 0,-1 1 0 0 0,1 0 1 0 0,-1 0-1 0 0,1 0 0 0 0,0 0 1 0 0,-1 0-1 0 0,1 0 0 0 0,0 0 1 0 0,0 1-1 0 0,0-1 0 0 0,0 1 1 0 0,-1-1-1 0 0,4 1 0 0 0,4-1 268 0 0,0 0 0 0 0,0 1 1 0 0,16 2-1 0 0,1 0-407 0 0,-5-1-318 0 0,16-1 942 0 0,-14-7-8217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47:24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11055 0 0,'5'-2'468'0'0,"1"1"-1"0"0,-1 0 1 0 0,0 1-1 0 0,1-1 1 0 0,-1 1-1 0 0,0 0 1 0 0,1 0-1 0 0,-1 1 1 0 0,7 1-1 0 0,9 0 410 0 0,15-2 251 0 0,58-7-1 0 0,-87 6-1470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1:43.44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0,'0'1452'0'0,"0"-1414"0"0,0 48 0 0,0 20 0 0,0 0 0 0,0-4 0 0,0-20 0 0,0-2 0 0,0 2 0 0,0 1 0 0,0-5 0 0,0-5 0 0,0 26 0 0,0-64 0 0,0 24 0 0,0 9 0 0,0 4 0 0,0 2 0 0,0 1 0 0,0-3 0 0,0 2 0 0,0-2 0 0,0 5 0 0,0 21 0 0,0 3 0 0,0 58 0 0,0-73 0 0,0-47 0 0,0 35 0 0,0-7 0 0,0-1 0 0,0 4 0 0,0 2 0 0,0 2 0 0,0 72 0 0,0 1231 0 0,0-1376 0 0,0-2 0 0,0-3 0 0,0 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1:43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84 274 3679 0 0,'-5'6'1828'0'0,"5"-4"-1146"0"0,5-7 30 0 0,16-21 3313 0 0,49-66 3102 0 0,-61 80-6829 0 0,-1-1-1 0 0,-1-1 1 0 0,0 0 0 0 0,-1 0 0 0 0,6-19-1 0 0,-7 17-246 0 0,-2 10-38 0 0,-2 0 0 0 0,1-1 1 0 0,0 1-1 0 0,0-9 1 0 0,-2 15-6 0 0,0 0 1 0 0,0 0 0 0 0,0 0-1 0 0,0 0 1 0 0,0 0-1 0 0,0 0 1 0 0,0 0 0 0 0,0-1-1 0 0,0 1 1 0 0,0 0 0 0 0,0 0-1 0 0,0 0 1 0 0,0 0 0 0 0,0 0-1 0 0,0 0 1 0 0,0 0 0 0 0,0 0-1 0 0,0 0 1 0 0,0 0 0 0 0,0-1-1 0 0,0 1 1 0 0,0 0 0 0 0,0 0-1 0 0,0 0 1 0 0,0 0 0 0 0,0 0-1 0 0,0 0 1 0 0,0 0 0 0 0,0 0-1 0 0,0 0 1 0 0,0 0 0 0 0,0 0-1 0 0,-1 0 1 0 0,1-1 0 0 0,0 1-1 0 0,0 0 1 0 0,0 0 0 0 0,0 0-1 0 0,0 0 1 0 0,0 0 0 0 0,0 0-1 0 0,0 0 1 0 0,0 0 0 0 0,0 0-1 0 0,0 0 1 0 0,0 0 0 0 0,-1 0-1 0 0,1 0 1 0 0,0 0 0 0 0,0 0-1 0 0,0 0 1 0 0,0 0 0 0 0,0 0-1 0 0,0 0 1 0 0,0 0-1 0 0,0 0 1 0 0,-5 5 325 0 0,-3 8-129 0 0,-44 119-78 0 0,20-47 388 0 0,22-55-309 0 0,8-23-145 0 0,0 0 1 0 0,0 0 0 0 0,-1 1 0 0 0,0-2-1 0 0,-7 13 1 0 0,10-19-62 0 0,-1 0 0 0 0,1 1 0 0 0,0-1 0 0 0,-1 0 0 0 0,1 0 0 0 0,0 0 0 0 0,-1 1 0 0 0,1-1 0 0 0,0 0 0 0 0,-1 0 0 0 0,1 0 0 0 0,-1 0 0 0 0,1 0 0 0 0,0 1 0 0 0,-1-1 0 0 0,1 0 0 0 0,-1 0 0 0 0,1 0 0 0 0,-1 0 0 0 0,1 0 0 0 0,0 0 0 0 0,-1-1 0 0 0,1 1 0 0 0,-1 0 0 0 0,1 0 0 0 0,0 0 0 0 0,-1 0 0 0 0,1 0 0 0 0,-1-1 0 0 0,1 1 0 0 0,0 0 0 0 0,-1 0 0 0 0,1 0 0 0 0,0-1 0 0 0,-1 1 0 0 0,1 0 0 0 0,0-1 0 0 0,-1 1 0 0 0,1 0 0 0 0,0-1 0 0 0,0 1 0 0 0,0 0 0 0 0,-1-1 0 0 0,1 0 0 0 0,-13-18 0 0 0,12 17 0 0 0,-6-9 9 0 0,1-1 1 0 0,0 0-1 0 0,1 0 0 0 0,0 0 0 0 0,0 0 0 0 0,2-1 0 0 0,-1 0 1 0 0,-1-21-1 0 0,4 24 66 0 0,-1-1 0 0 0,1 0 0 0 0,-1 1 0 0 0,-1 0 0 0 0,0-1 0 0 0,-6-11 0 0 0,38 22-75 0 0,-4 0 69 0 0,1 0-1 0 0,-1-2 1 0 0,1 0-1 0 0,-1-2 1 0 0,0-1 0 0 0,32-10-1 0 0,-50 13-68 0 0,-6 4 0 0 0,-12 10 0 0 0,-20 15 0 0 0,-86 67 0 0 0,117-94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0,0 0 0 0 0,0 1 0 0 0,0-1 0 0 0,0 0 0 0 0,0 0 0 0 0,0 0 0 0 0,0 0 0 0 0,0 0 0 0 0,0 0 0 0 0,0 0 0 0 0,-1 0 0 0 0,1 0 0 0 0,0 0 0 0 0,0 0 0 0 0,0 0 0 0 0,0 0 0 0 0,12-3 0 0 0,16-8 0 0 0,-26 9 0 0 0,0 1 0 0 0,0 0 0 0 0,0 0 0 0 0,-1-1 0 0 0,1 1 0 0 0,-1-1 0 0 0,1 0 0 0 0,-1 1 0 0 0,2-3 0 0 0,-3 4 0 0 0,0-1 0 0 0,0 1 0 0 0,1 0 0 0 0,-1 0 0 0 0,0 0 0 0 0,0-1 0 0 0,0 1 0 0 0,0 0 0 0 0,0 0 0 0 0,0-1 0 0 0,0 1 0 0 0,0 0 0 0 0,0 0 0 0 0,0-1 0 0 0,0 1 0 0 0,0 0 0 0 0,0 0 0 0 0,0 0 0 0 0,0-1 0 0 0,0 1 0 0 0,0 0 0 0 0,0 0 0 0 0,-1-1 0 0 0,1 1 0 0 0,0 0 0 0 0,0 0 0 0 0,0 0 0 0 0,0-1 0 0 0,0 1 0 0 0,-1 0 0 0 0,1 0 0 0 0,-14-3 0 0 0,-42-2 4 0 0,43 3-9 0 0,0 0-1 0 0,0 1 1 0 0,-25 2 0 0 0,31 2-817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1:43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3 465 1839 0 0,'-3'-7'1227'0'0,"3"7"-762"0"0,0-1 0 0 0,0 1 1 0 0,1-1-1 0 0,3-5 7441 0 0,-4 6-7441 0 0,1-1 0 0 0,-1 1 1 0 0,1 0-1 0 0,7-7-982 0 0,6-6 1619 0 0,-1-1 1 0 0,-1 0-1 0 0,19-29 1 0 0,26-53 1488 0 0,8-11-1143 0 0,-57 94-1418 0 0,3 0 50 0 0,-2-1 0 0 0,11-22 1 0 0,-18 33-65 0 0,0 0 0 0 0,-1-1 0 0 0,0 1 0 0 0,0 0 0 0 0,0 0 0 0 0,0 0 0 0 0,0-1 1 0 0,-1 1-1 0 0,0-1 0 0 0,1 1 0 0 0,-1 0 0 0 0,0-1 0 0 0,-1 1 0 0 0,1 0 1 0 0,0-1-1 0 0,-1 1 0 0 0,0 0 0 0 0,-2-6 0 0 0,3 9-13 0 0,0-1 0 0 0,0 1 0 0 0,-1-1 0 0 0,1 0 0 0 0,0 1 0 0 0,0-1 0 0 0,-1 1-1 0 0,1-1 1 0 0,-1 1 0 0 0,1-1 0 0 0,0 1 0 0 0,-1-1 0 0 0,1 1 0 0 0,-1-1 0 0 0,1 1 0 0 0,-1 0 0 0 0,1-1 0 0 0,-1 1 0 0 0,0 0-1 0 0,1-1 1 0 0,-1 1 0 0 0,1 0 0 0 0,-1 0 0 0 0,0 0 0 0 0,0-1 0 0 0,0 2 5 0 0,1-1 0 0 0,-1 0 0 0 0,0 0 0 0 0,1 1 0 0 0,-1-1 0 0 0,0 0 0 0 0,1 1 0 0 0,-1-1 0 0 0,0 1-1 0 0,1-1 1 0 0,-1 1 0 0 0,1-1 0 0 0,-1 1 0 0 0,1-1 0 0 0,-1 1 0 0 0,1 0 0 0 0,-1 0 0 0 0,-1 3 26 0 0,0 0-1 0 0,0 0 1 0 0,0 0-1 0 0,1 0 1 0 0,-2 8-1 0 0,0 20-33 0 0,2-1 0 0 0,2 1 0 0 0,1-1 0 0 0,10 57 0 0 0,-5-41 0 0 0,-1-8 0 0 0,5 50 0 0 0,-11-78 0 0 0,1-1 0 0 0,-2 0 0 0 0,0 1 0 0 0,0-1 0 0 0,-1 0 0 0 0,-4 15 0 0 0,6-24 0 0 0,0-1 0 0 0,0 1 0 0 0,0-1 0 0 0,-1 1 0 0 0,1 0 0 0 0,0-1 0 0 0,0 1 0 0 0,-1-1 0 0 0,1 1 0 0 0,0-1 0 0 0,-1 1 0 0 0,1-1 0 0 0,-1 1 0 0 0,1-1 0 0 0,-1 1 0 0 0,1-1 0 0 0,0 0 0 0 0,-1 1 0 0 0,1-1 0 0 0,-1 0 0 0 0,0 1 0 0 0,1-1 0 0 0,-1 0 0 0 0,1 0 0 0 0,-1 0 0 0 0,1 1 0 0 0,-1-1 0 0 0,0 0 0 0 0,0 0 0 0 0,-19-6 0 0 0,6 1 0 0 0,10 3 0 0 0,-1 2 0 0 0,0-1 0 0 0,0 0 0 0 0,0 1 0 0 0,-6 0 0 0 0,2 1 0 0 0,42-2 0 0 0,-2 0 0 0 0,32 4 0 0 0,-37-1-43 0 0,-1-1 0 0 0,33-4 0 0 0,-49 3-92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2:23.09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0,'0'3647'0'0,"0"-3568"0"0,0-55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2:23.09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0,'1347'0'0'0,"-1346"0"0"0,-2 0 0 0,0 0 0 0,22 0 0 0,51 0 0 0,54 0 0 0,-124 0 0 0,-16 0 0 0,13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2:23.09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6:01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141 125 4143 0 0,'0'-1'156'0'0,"0"0"0"0"0,1 0-1 0 0,-1 0 1 0 0,0 0-1 0 0,0 0 1 0 0,-1 1 0 0 0,1-1-1 0 0,0 0 1 0 0,0 0-1 0 0,0 0 1 0 0,0 0-1 0 0,-1 0 1 0 0,1 1 0 0 0,0-1-1 0 0,-1 0 1 0 0,1 0-1 0 0,-1 1 1 0 0,1-1 0 0 0,-1 0-1 0 0,1 1 1 0 0,-1-1-1 0 0,0 0 1 0 0,1 1 0 0 0,-1-1-1 0 0,0 1 1 0 0,-1-2-1 0 0,1 2 26 0 0,0 0 1 0 0,-1 0-1 0 0,1 0 0 0 0,0-1 0 0 0,-1 1 0 0 0,1 1 1 0 0,0-1-1 0 0,-1 0 0 0 0,1 0 0 0 0,0 0 0 0 0,-1 1 1 0 0,1-1-1 0 0,0 1 0 0 0,-1-1 0 0 0,0 2 0 0 0,-6 1 486 0 0,1 1-1 0 0,0 1 1 0 0,1 0-1 0 0,-11 8 0 0 0,12-7-159 0 0,0 0-1 0 0,0 1 1 0 0,0-1-1 0 0,1 1 1 0 0,0 0-1 0 0,-5 12 1 0 0,8-16 579 0 0,-2 8-575 0 0,-9 36-31 0 0,9-35 224 0 0,2 0-383 0 0,-4 37-17 0 0,4-37 320 0 0,5-1-441 0 0,12 38-39 0 0,-15-45-113 0 0,1 0 0 0 0,0-1 0 0 0,1 1 0 0 0,-1 0-1 0 0,1-1 1 0 0,-1 0 0 0 0,1 1 0 0 0,0-1 0 0 0,0 0 0 0 0,1 0 0 0 0,-1-1 0 0 0,0 1 0 0 0,1-1 0 0 0,0 0 0 0 0,0 0 0 0 0,-1 0 0 0 0,1 0 0 0 0,6 1 0 0 0,-1 1 22 0 0,1 0-6 0 0,1 0 0 0 0,0-1 0 0 0,0 0 0 0 0,0-1-1 0 0,0 0 1 0 0,0-1 0 0 0,0 0 0 0 0,0-1 0 0 0,0 0 0 0 0,0-1-1 0 0,1 0 1 0 0,-1-1 0 0 0,13-4 0 0 0,-12 3-23 0 0,-1 0 0 0 0,1-1-1 0 0,-1-1 1 0 0,0 0 0 0 0,0-1 0 0 0,0 0 0 0 0,-1 0-1 0 0,0-1 1 0 0,0-1 0 0 0,0 1 0 0 0,15-18-1 0 0,-19 16-22 0 0,1 1 0 0 0,-2-1-1 0 0,1 0 1 0 0,-2 0-1 0 0,1-1 1 0 0,-1 1 0 0 0,0-1-1 0 0,-1 0 1 0 0,0 0-1 0 0,-1 0 1 0 0,0-1-1 0 0,-1 1 1 0 0,0-1 0 0 0,0 1-1 0 0,-1-1 1 0 0,0 1-1 0 0,-1 0 1 0 0,0-1-1 0 0,-5-15 1 0 0,4 17-1 0 0,-1 0 0 0 0,0 0 0 0 0,0 0 0 0 0,-1 1 0 0 0,0-1 0 0 0,-1 1 0 0 0,1 0 0 0 0,-2 0 0 0 0,1 1 0 0 0,-1-1 0 0 0,0 1 0 0 0,-1 1 0 0 0,0-1-1 0 0,0 1 1 0 0,0 0 0 0 0,0 1 0 0 0,-1 0 0 0 0,0 0 0 0 0,0 0 0 0 0,-1 1 0 0 0,1 0 0 0 0,-10-2 0 0 0,3 2 0 0 0,1 1 0 0 0,-1 0 0 0 0,0 1 0 0 0,0 1 0 0 0,0 0 0 0 0,0 1 0 0 0,0 0 0 0 0,-17 4 0 0 0,24-3 0 0 0,0 1 0 0 0,0-1 0 0 0,1 2 0 0 0,-1-1 0 0 0,0 1 0 0 0,1 0 0 0 0,0 1 0 0 0,0-1 0 0 0,0 1 0 0 0,0 1 0 0 0,1-1 0 0 0,-1 1 0 0 0,1 1 0 0 0,0-1 0 0 0,1 1 0 0 0,-10 11 0 0 0,7-3-25 0 0,4 0-101 0 0,-6 30-19 0 0,7-33-1554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2:23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2:23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4:5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1648 1 2303 0 0,'0'2'323'0'0,"-2"1"-235"0"0,1 0-1 0 0,0 0 0 0 0,0 1 0 0 0,0-1 0 0 0,0 0 1 0 0,0 7-1 0 0,3 63 2808 0 0,-8 90 0 0 0,-1-47-2451 0 0,-5 13-24 0 0,-1 19 1291 0 0,13-135-1683 0 0,0 20 54 0 0,7 44 0 0 0,7 26-29 0 0,-9-49 360 0 0,-2 1-1 0 0,-5 55 0 0 0,1 50 359 0 0,4-102-546 0 0,-3 1 0 0 0,-10 75 0 0 0,-4 35 1238 0 0,8-91-1073 0 0,1 62-390 0 0,2-38 0 0 0,-14 224 0 0 0,14-151 503 0 0,-7 152 810 0 0,5-38-833 0 0,-8 97 340 0 0,5-196-140 0 0,7-116-270 0 0,-11 84 0 0 0,7-116-177 0 0,1 1 0 0 0,3 0 0 0 0,1 0-1 0 0,8 53 1 0 0,-3-30-191 0 0,-7 117 1 0 0,0-150-4 0 0,11 224 368 0 0,-3-145-414 0 0,-5-25 3 0 0,1 23 72 0 0,18 7-68 0 0,1-2 0 0 0,-21-100 43 0 0,2 0 0 0 0,0 0 0 0 0,0 0 0 0 0,2 0 0 0 0,0-1 0 0 0,0 0 0 0 0,9 17 0 0 0,-6-14-43 0 0,-1 0 0 0 0,8 28 0 0 0,-8-22 0 0 0,-6-19 0 0 0,0-4 0 0 0,0 1 0 0 0,0-1 0 0 0,0 1 0 0 0,0 0 0 0 0,0-1 0 0 0,0 1 0 0 0,0-1 0 0 0,1 1 0 0 0,-1-1 0 0 0,0 1 0 0 0,0-1 0 0 0,0 1 0 0 0,0-1 0 0 0,1 1 0 0 0,-1-1 0 0 0,0 1 0 0 0,0-1 0 0 0,1 0 0 0 0,-1 1 0 0 0,0-1 0 0 0,1 1 0 0 0,-1-1 0 0 0,1 0 0 0 0,-1 1 0 0 0,0-1 0 0 0,1 0 0 0 0,-1 1 0 0 0,1-1 0 0 0,-1 0 0 0 0,1 0 0 0 0,-1 1 0 0 0,1-1 0 0 0,0 0 0 0 0,2-7 0 0 0,0-1 0 0 0,0 1 0 0 0,6-8 0 0 0,16-12 0 0 0,-16 17 0 0 0,-1 1 0 0 0,0-1 0 0 0,14-21 0 0 0,-14 16 0 0 0,-3 5 0 0 0,0 0 0 0 0,1 0 0 0 0,0 0 0 0 0,14-14 0 0 0,-3 17 0 0 0,-17 6 0 0 0,1 0 0 0 0,0 0 0 0 0,0 0 0 0 0,0 0 0 0 0,0 1 0 0 0,0-1 0 0 0,0 0 0 0 0,0 1 0 0 0,0-1 0 0 0,0 0 0 0 0,0 1 0 0 0,0 0 0 0 0,0-1 0 0 0,0 1 0 0 0,0 0 0 0 0,0-1 0 0 0,1 1 0 0 0,-1 0 0 0 0,0 0 0 0 0,0 0 0 0 0,0 0 0 0 0,0 0 0 0 0,1 0 0 0 0,0 0 0 0 0,0 1 0 0 0,-1 0 0 0 0,1 0 0 0 0,-1 0 0 0 0,1 0 0 0 0,-1 0 0 0 0,0 0 0 0 0,1 0 0 0 0,-1 0 0 0 0,0 0 0 0 0,0 1 0 0 0,0-1 0 0 0,0 1 0 0 0,0-1 0 0 0,1 3 0 0 0,2 3 0 0 0,-1 1 0 0 0,0 0 0 0 0,0 0 0 0 0,-1-1 0 0 0,2 17 0 0 0,4 169 0 0 0,-8-169 0 0 0,-1-24 0 0 0,1 1 0 0 0,0-1 0 0 0,0 1 0 0 0,0 0-1 0 0,0-1 1 0 0,0 1 0 0 0,0-1 0 0 0,0 1 0 0 0,0 0 0 0 0,0-1 0 0 0,0 1-1 0 0,0-1 1 0 0,0 1 0 0 0,1 0 0 0 0,-1-1 0 0 0,0 1 0 0 0,0-1 0 0 0,1 1-1 0 0,-1-1 1 0 0,0 1 0 0 0,1-1 0 0 0,-1 1 0 0 0,0-1 0 0 0,1 1-1 0 0,0 0 1 0 0,0-1 1 0 0,-1-1-1 0 0,1 1 1 0 0,0 0-1 0 0,-1-1 1 0 0,1 1-1 0 0,-1 0 1 0 0,1-1-1 0 0,0 1 1 0 0,-1-1-1 0 0,1 1 1 0 0,-1-1-1 0 0,1 1 1 0 0,-1-1-1 0 0,1 1 1 0 0,-1-1-1 0 0,0 0 1 0 0,1 0-1 0 0,18-34-54 0 0,-19 34 43 0 0,26-68-156 0 0,0-1 126 0 0,-22 62 42 0 0,0 0-1 0 0,0 0 1 0 0,1 0 0 0 0,0 1-1 0 0,0 0 1 0 0,8-8-1 0 0,-12 14 0 0 0,-4 24 0 0 0,-3-9 0 0 0,-1 0 0 0 0,0 0 0 0 0,-1-1 0 0 0,0 0 0 0 0,-18 22 0 0 0,12-18 0 0 0,11-13 0 0 0,0-1 0 0 0,-1 1 0 0 0,1-1 0 0 0,-1 0 0 0 0,0 0 0 0 0,0-1 0 0 0,0 1 0 0 0,0-1 0 0 0,0 0 0 0 0,-1 0 0 0 0,-8 3 0 0 0,0-2 0 0 0,-1 0 0 0 0,-24 3 0 0 0,36-6 0 0 0,-9 1 0 0 0,0 0 0 0 0,1 0 0 0 0,0 1 0 0 0,-1 0 0 0 0,1 1 0 0 0,0 0 0 0 0,0 1 0 0 0,-14 7 0 0 0,10-3-11 0 0,9-5 2 0 0,0 1 1 0 0,0-1-1 0 0,0 0 1 0 0,0-1-1 0 0,-1 1 1 0 0,0-1-1 0 0,1 0 1 0 0,-1-1-1 0 0,0 1 1 0 0,0-1-1 0 0,1 0 0 0 0,-1-1 1 0 0,-8 1-1 0 0,10-1-42 0 0,0 0-1 0 0,0 0 0 0 0,0 1 0 0 0,0-1 0 0 0,0 1 0 0 0,0 0 0 0 0,0 0 1 0 0,0 0-1 0 0,0 1 0 0 0,1-1 0 0 0,-1 1 0 0 0,-5 4 0 0 0,-6 4-27 0 0,-22 19 1 0 0,7-4 80 0 0,15-14-6 0 0,-15 9-43 0 0,0 2 0 0 0,2 2 0 0 0,-28 29 0 0 0,32-28 27 0 0,-15 18-24 0 0,16-10 44 0 0,-18 36 0 0 0,27-44 0 0 0,8-16 0 0 0,0 0 0 0 0,-1-1 0 0 0,0 0 0 0 0,-10 9 0 0 0,-16 19 0 0 0,-12 19 0 0 0,-56 52 0 0 0,12-14 0 0 0,60-57 12 0 0,-27 43 1 0 0,38-51-3 0 0,-2-1-1 0 0,0-1 1 0 0,-45 44 0 0 0,20-31-10 0 0,-34 31 0 0 0,68-59 0 0 0,1 1 0 0 0,0 0 0 0 0,1 0 0 0 0,-15 25 0 0 0,-38 91 0 0 0,-48 82 0 0 0,62-120 52 0 0,32-58-14 0 0,-32 48 0 0 0,-40 52-38 0 0,75-116 0 0 0,1 2 0 0 0,1-1 0 0 0,1 1 0 0 0,0 1 0 0 0,-13 36 0 0 0,20-43 0 0 0,0 0 0 0 0,1 0 0 0 0,0 0 0 0 0,1 1 0 0 0,0-1 0 0 0,1 0 0 0 0,1 0 0 0 0,2 21 0 0 0,2 24 0 0 0,-3-35 0 0 0,0 1 0 0 0,6 25 0 0 0,-6-38 27 0 0,0 0-1 0 0,-1 0 1 0 0,-1 0 0 0 0,0 0-1 0 0,0 0 1 0 0,-1 0 0 0 0,0-1-1 0 0,-3 15 1 0 0,2-13-11 0 0,-1 3 98 0 0,-1 9-36 0 0,0 0 1 0 0,1 0-1 0 0,2 1 0 0 0,0-1 1 0 0,4 42-1 0 0,6 37 18 0 0,-7-51-780 0 0,0-34-2016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4:57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26 336 2303 0 0,'-3'0'800'0'0,"1"0"-1"0"0,0 1 0 0 0,-1-1 0 0 0,1 1 0 0 0,0 0 1 0 0,0-1-1 0 0,0 1 0 0 0,-5 4 5225 0 0,21-12-3280 0 0,-2 0-2090 0 0,-1-1 1 0 0,0-1-1 0 0,0 1 1 0 0,0-2 0 0 0,-1 0-1 0 0,14-17 1 0 0,-10 9-581 0 0,0-2 0 0 0,-1 0 0 0 0,10-22 0 0 0,-12 20-108 0 0,17-36 225 0 0,-25 51-159 0 0,-1 0 1 0 0,0 1-1 0 0,0-1 1 0 0,0-1-1 0 0,-1 1 1 0 0,1-11-1 0 0,-2 17-32 0 0,0 1 0 0 0,0-1 0 0 0,0 1 0 0 0,0-1 0 0 0,0 0 0 0 0,0 1 0 0 0,0-1 0 0 0,0 0 0 0 0,0 1 0 0 0,0-1 0 0 0,0 1 0 0 0,0-1 0 0 0,0 0 0 0 0,0 1 0 0 0,0-1 0 0 0,-1 1 0 0 0,1-1 0 0 0,0 1 0 0 0,-1-1 0 0 0,1 0 0 0 0,0 1 0 0 0,-1-1 0 0 0,1 1 0 0 0,-1 0 0 0 0,1-1 0 0 0,0 1 0 0 0,-1-1 0 0 0,1 1 0 0 0,-1 0 0 0 0,1-1 0 0 0,-1 1 0 0 0,0 0 0 0 0,1-1 0 0 0,-1 1 0 0 0,1 0 0 0 0,-1 0 0 0 0,1 0 0 0 0,-1-1 0 0 0,0 1 0 0 0,1 0 0 0 0,-1 0 0 0 0,0 0 0 0 0,0 0 0 0 0,0 1 0 0 0,-1-1 0 0 0,1 1 0 0 0,-1-1 0 0 0,1 1 0 0 0,0 0 0 0 0,-1-1 0 0 0,1 1 0 0 0,0 0 0 0 0,0 0 0 0 0,-1 0 0 0 0,1 0 0 0 0,0 0 0 0 0,0 0 0 0 0,0 0 0 0 0,0 0 0 0 0,1 1 0 0 0,-2 1 0 0 0,-2 7 0 0 0,0-1 0 0 0,1 1 0 0 0,0 0 0 0 0,1 1 0 0 0,0-1 0 0 0,0 0 0 0 0,1 20 0 0 0,-5 24 0 0 0,1-28 0 0 0,-5 27 0 0 0,2 1 0 0 0,-2 67 0 0 0,10-109 0 0 0,-1 29 0 0 0,1-38 0 0 0,0-1 0 0 0,-1 1 0 0 0,1-1 0 0 0,-1 1 0 0 0,1-1 0 0 0,-1 1 0 0 0,0-1 0 0 0,0 0 0 0 0,0 1 0 0 0,0-1 0 0 0,-1 0 0 0 0,-1 4 0 0 0,2-6 0 0 0,0 0 0 0 0,0 1 0 0 0,0-1 0 0 0,0 0 0 0 0,0 0 0 0 0,0 0 0 0 0,0 1 0 0 0,0-1 0 0 0,0 0 0 0 0,0 0 0 0 0,0-1 0 0 0,0 1 0 0 0,0 0 0 0 0,0 0 0 0 0,0 0 0 0 0,0-1 0 0 0,0 1 0 0 0,0 0 0 0 0,0-1 0 0 0,0 1 0 0 0,1-1 0 0 0,-1 1 0 0 0,0-1 0 0 0,0 1 0 0 0,0-2 0 0 0,-22-15 0 0 0,22 13 0 0 0,7 2 0 0 0,13 3 0 0 0,-14 0 0 0 0,50-7 497 0 0,-43 4-415 0 0,1 1 0 0 0,-1 0-1 0 0,25 1 1 0 0,-33 0-229 0 0,-3 0 102 0 0,-1 0-1 0 0,1 0 1 0 0,0 0-1 0 0,0 0 0 0 0,-1 0 1 0 0,1 0-1 0 0,0 0 1 0 0,-1 0-1 0 0,1 0 1 0 0,0 0-1 0 0,-1 0 1 0 0,1 0-1 0 0,0 0 0 0 0,-1 1 1 0 0,1-1-1 0 0,0 0 1 0 0,-1 1-1 0 0,1-1 1 0 0,-1 0-1 0 0,1 1 0 0 0,0-1 1 0 0,-1 1-1 0 0,1-1 1 0 0,-1 1-1 0 0,1-1 1 0 0,-1 1-1 0 0,0-1 1 0 0,1 1-1 0 0,-1-1 0 0 0,1 1 1 0 0,-1 0-1 0 0,0-1 1 0 0,1 2-1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4:59.73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460 193 4143 0 0,'-2'-8'392'0'0,"-2"0"-1"0"0,1 1 0 0 0,-1 0 0 0 0,0 0 0 0 0,0 0 0 0 0,-1 0 0 0 0,0 0 1 0 0,0 1-1 0 0,-8-7 0 0 0,10 11-272 0 0,0-1 1 0 0,0 1-1 0 0,0 0 0 0 0,0 0 1 0 0,0 1-1 0 0,0-1 1 0 0,-1 0-1 0 0,1 1 0 0 0,-1 0 1 0 0,1 0-1 0 0,-1 0 1 0 0,1 0-1 0 0,-1 1 1 0 0,0 0-1 0 0,1-1 0 0 0,-1 1 1 0 0,0 0-1 0 0,1 1 1 0 0,-1-1-1 0 0,0 1 0 0 0,1-1 1 0 0,-1 1-1 0 0,-3 2 1 0 0,-3 1 243 0 0,0 0 0 0 0,1 1 0 0 0,0 1 0 0 0,0-1 0 0 0,0 1 0 0 0,0 1 0 0 0,1 0 1 0 0,0 0-1 0 0,-12 14 0 0 0,8-6 71 0 0,1 0-1 0 0,0 0 1 0 0,1 1 0 0 0,-14 28 0 0 0,22-38-309 0 0,-1 0 0 0 0,2 0 0 0 0,-1 0 0 0 0,1 0 1 0 0,-1 0-1 0 0,2 0 0 0 0,-1 0 0 0 0,1 0 0 0 0,0 1 1 0 0,0-1-1 0 0,1 0 0 0 0,-1 0 0 0 0,1 0 0 0 0,1 0 1 0 0,-1 0-1 0 0,4 6 0 0 0,-4-8-103 0 0,0-1 0 0 0,1 0 0 0 0,-1 0 0 0 0,1 0 0 0 0,0 0 0 0 0,0-1 0 0 0,0 1 0 0 0,0 0 0 0 0,1-1 0 0 0,-1 0 0 0 0,1 1 0 0 0,0-1 0 0 0,-1 0 0 0 0,1 0 0 0 0,0 0 0 0 0,0-1 0 0 0,0 1 0 0 0,0-1 0 0 0,1 0 0 0 0,-1 1 0 0 0,0-2 0 0 0,1 1 0 0 0,-1 0 0 0 0,0 0 0 0 0,1-1 0 0 0,-1 0 0 0 0,1 0 0 0 0,-1 0 0 0 0,7-1 0 0 0,0-1 75 0 0,0 0 1 0 0,0-1 0 0 0,0 0-1 0 0,-1-1 1 0 0,1 0-1 0 0,-1 0 1 0 0,0-1 0 0 0,0 0-1 0 0,0-1 1 0 0,-1 0 0 0 0,13-12-1 0 0,-7 6 5 0 0,-1-2-1 0 0,-1 0 0 0 0,0 0 0 0 0,-1-1 0 0 0,15-25 0 0 0,-22 31-66 0 0,0 1 1 0 0,0-1-1 0 0,-1 0 0 0 0,0 0 1 0 0,0 0-1 0 0,-1 0 0 0 0,0 0 1 0 0,-1-1-1 0 0,0 1 0 0 0,-1 0 0 0 0,0-18 1 0 0,-1 23-31 0 0,1 0 0 0 0,-1 0 0 0 0,0 0 0 0 0,0 0 0 0 0,0 0 0 0 0,-1 0 0 0 0,1 0 0 0 0,-1 0 1 0 0,0 1-1 0 0,0-1 0 0 0,0 1 0 0 0,0-1 0 0 0,-1 1 0 0 0,0 0 0 0 0,1 0 0 0 0,-1 0 0 0 0,0 0 0 0 0,0 1 0 0 0,-1-1 0 0 0,1 1 0 0 0,0 0 1 0 0,-1 0-1 0 0,0 0 0 0 0,1 0 0 0 0,-1 0 0 0 0,0 1 0 0 0,0 0 0 0 0,0 0 0 0 0,-5-1 0 0 0,-1 1-5 0 0,0 0 0 0 0,0 1 0 0 0,0 0 0 0 0,0 0 0 0 0,0 1 0 0 0,0 1 0 0 0,0 0 0 0 0,0 0 0 0 0,1 1 0 0 0,-1 0 0 0 0,1 1 0 0 0,-1 0 0 0 0,-13 8 0 0 0,10-4 0 0 0,1 0 0 0 0,0 0 0 0 0,0 1 0 0 0,1 1 0 0 0,0 0 0 0 0,0 0 0 0 0,1 1 0 0 0,-14 21 0 0 0,18-23 0 0 0,1 1 0 0 0,0 0 0 0 0,1 0 0 0 0,0 0 0 0 0,0 0 0 0 0,-2 15 0 0 0,4-20 0 0 0,1 0 0 0 0,1 1 0 0 0,-1-1 0 0 0,1 0 0 0 0,0 1 0 0 0,0-1 0 0 0,0 1 0 0 0,1-1 0 0 0,0 0 0 0 0,0 1 0 0 0,0-1 0 0 0,1 0 0 0 0,-1 0 0 0 0,5 8 0 0 0,-5-11 0 0 0,1 0 0 0 0,-1 0 0 0 0,1 0 0 0 0,0 0 0 0 0,0 0 0 0 0,-1 0 0 0 0,1 0 0 0 0,1 0 0 0 0,-1-1 0 0 0,0 1 0 0 0,0-1 0 0 0,0 0 0 0 0,1 1 0 0 0,-1-1 0 0 0,4 1 0 0 0,-1-1 0 0 0,-1 0 0 0 0,1 0 0 0 0,-1-1 0 0 0,1 1 0 0 0,-1-1 0 0 0,1 0 0 0 0,0-1 0 0 0,5 0 0 0 0,3-2 0 0 0,-1 0 0 0 0,-1 0 0 0 0,1-2 0 0 0,0 1 0 0 0,18-12 0 0 0,-19 9 0 0 0,0 0 0 0 0,-1-1 0 0 0,1 0 0 0 0,-2-1 0 0 0,1 0 0 0 0,-1-1 0 0 0,-1 0 0 0 0,1 0 0 0 0,-2-1 0 0 0,0 0 0 0 0,0 0 0 0 0,6-15 0 0 0,-10 19 0 0 0,0 0 0 0 0,-1 0 0 0 0,0-1 0 0 0,0 1 0 0 0,-1-1 0 0 0,0 0 0 0 0,0 1 0 0 0,0-1 0 0 0,-2-13 0 0 0,0 15 0 0 0,0 0 0 0 0,0 0 0 0 0,-1 1 0 0 0,0-1 0 0 0,0 1 0 0 0,0-1 0 0 0,-1 1 0 0 0,1-1 0 0 0,-1 1 0 0 0,-1 0 0 0 0,1 0 0 0 0,-1 1 0 0 0,-7-8 0 0 0,6 7 0 0 0,0 0-1 0 0,-1 0 0 0 0,1 1 1 0 0,-1 0-1 0 0,0 0 0 0 0,0 1 1 0 0,-1-1-1 0 0,1 2 0 0 0,-1-1 1 0 0,1 0-1 0 0,-1 1 0 0 0,0 1 1 0 0,0-1-1 0 0,-8 0 0 0 0,6 1-1 0 0,-1 1 0 0 0,1 1 0 0 0,0-1 0 0 0,0 2 0 0 0,-1-1 0 0 0,1 1 0 0 0,0 0 0 0 0,0 1 0 0 0,1 0 0 0 0,-9 5 0 0 0,5-3 0 0 0,0 2 0 0 0,1-1 0 0 0,0 2 0 0 0,1-1 0 0 0,0 1 0 0 0,0 1 0 0 0,0 0 0 0 0,1 0 0 0 0,1 1 0 0 0,-1 0 0 0 0,2 1 0 0 0,-1-1 0 0 0,2 2 0 0 0,-1-1 0 0 0,-7 19 0 0 0,12-21 2 0 0,-1-1 0 0 0,1 1 0 0 0,0-1 0 0 0,1 1 0 0 0,0 0 0 0 0,0 0 0 0 0,1-1 0 0 0,0 1 0 0 0,3 14 0 0 0,-3-19 0 0 0,1 0 0 0 0,0 0 0 0 0,1 0 0 0 0,-1 0 0 0 0,0-1 0 0 0,1 1 0 0 0,0-1 0 0 0,0 1 0 0 0,0-1 0 0 0,1 1 0 0 0,-1-1 0 0 0,1 0 0 0 0,-1 0 0 0 0,1 0 0 0 0,0-1 0 0 0,0 1 0 0 0,0-1 0 0 0,1 1 0 0 0,-1-1 0 0 0,0 0 0 0 0,1 0 0 0 0,0-1 0 0 0,4 3 0 0 0,1-2 33 0 0,0 0 0 0 0,0 0 1 0 0,0-1-1 0 0,0 0 0 0 0,0 0 0 0 0,0-1 0 0 0,0-1 0 0 0,0 1 0 0 0,18-5 1 0 0,4-2-826 0 0,43-17 0 0 0,-68 22 528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5:10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30 4607 0 0,'-9'-9'1156'0'0,"7"6"-855"0"0,0 1-1 0 0,0 0 0 0 0,0 0 0 0 0,0 0 0 0 0,-1 0 0 0 0,1 0 0 0 0,-4-1 0 0 0,4 2-154 0 0,1 1 0 0 0,-1-1 0 0 0,0 1 0 0 0,1 0 0 0 0,-1 0 1 0 0,0 0-1 0 0,1 0 0 0 0,-1 0 0 0 0,1 0 0 0 0,-1 0 0 0 0,0 0 0 0 0,1 1 0 0 0,-1-1 0 0 0,1 1 0 0 0,-1-1 0 0 0,-2 2 0 0 0,1-1 146 0 0,0 1 0 0 0,0 0 0 0 0,0-1 0 0 0,0 1 0 0 0,1 0 0 0 0,-1 1 0 0 0,1-1 0 0 0,-1 0 0 0 0,1 1 0 0 0,0-1 0 0 0,0 1 0 0 0,0 0 0 0 0,0 0 0 0 0,-2 4-1 0 0,-2 5 585 0 0,1 0 0 0 0,-5 20 0 0 0,0 1 19 0 0,-1-6-382 0 0,-17 47 706 0 0,25-64-1002 0 0,1 0 0 0 0,0 0 0 0 0,0 0 0 0 0,1 0 0 0 0,0 16 0 0 0,1-23-181 0 0,0 0-1 0 0,0 0 1 0 0,0 0-1 0 0,1-1 1 0 0,-1 1-1 0 0,1 0 1 0 0,0 0-1 0 0,0-1 1 0 0,0 1-1 0 0,0 0 1 0 0,0-1-1 0 0,1 1 1 0 0,-1-1-1 0 0,1 0 1 0 0,-1 1-1 0 0,1-1 1 0 0,0 0-1 0 0,0 0 1 0 0,0 0-1 0 0,0 0 1 0 0,0 0-1 0 0,1-1 1 0 0,-1 1-1 0 0,0-1 1 0 0,1 1-1 0 0,4 1 1 0 0,-2-2-22 0 0,-1 0 0 0 0,0 0 0 0 0,1-1 0 0 0,-1 1 0 0 0,1-1 0 0 0,-1 0 0 0 0,1 0 0 0 0,-1 0 0 0 0,0-1 0 0 0,1 0 0 0 0,-1 1 0 0 0,1-2 0 0 0,-1 1 0 0 0,0 0 0 0 0,0-1 0 0 0,6-3 0 0 0,2-2-2 0 0,0 0 0 0 0,0-2 0 0 0,-1 1 0 0 0,0-1-1 0 0,-1-1 1 0 0,0 0 0 0 0,0-1 0 0 0,-1 1-1 0 0,-1-2 1 0 0,1 1 0 0 0,6-16 0 0 0,-10 20-6 0 0,-1-1 1 0 0,0 0 0 0 0,-1-1-1 0 0,0 1 1 0 0,0 0-1 0 0,-1-1 1 0 0,0 0 0 0 0,0 1-1 0 0,-1-1 1 0 0,0 0-1 0 0,-1 0 1 0 0,0 0 0 0 0,0 0-1 0 0,-1 0 1 0 0,0 1-1 0 0,0-1 1 0 0,-1 0 0 0 0,-6-15-1 0 0,7 21-6 0 0,0 0 0 0 0,-1-1 1 0 0,0 1-1 0 0,0 0 0 0 0,0 0 0 0 0,0 1 0 0 0,0-1 0 0 0,0 0 0 0 0,-1 1 0 0 0,1-1 1 0 0,-1 1-1 0 0,0 0 0 0 0,0 0 0 0 0,0 0 0 0 0,0 0 0 0 0,0 1 0 0 0,0-1 0 0 0,0 1 1 0 0,-1-1-1 0 0,1 1 0 0 0,0 0 0 0 0,-1 1 0 0 0,1-1 0 0 0,-1 0 0 0 0,1 1 0 0 0,-1 0 1 0 0,1 0-1 0 0,-1 0 0 0 0,1 0 0 0 0,-1 1 0 0 0,1-1 0 0 0,-1 1 0 0 0,-4 1 0 0 0,1 0-1 0 0,0 1 0 0 0,1-1-1 0 0,-1 1 1 0 0,0 1 0 0 0,1-1-1 0 0,0 1 1 0 0,0 0 0 0 0,0 1-1 0 0,0-1 1 0 0,0 1 0 0 0,1 0-1 0 0,0 0 1 0 0,0 1 0 0 0,1 0-1 0 0,-6 8 1 0 0,7-9-221 0 0,0 1 0 0 0,1 0 0 0 0,-1 0 0 0 0,1 0 0 0 0,0 0 0 0 0,1 0 0 0 0,-2 13 0 0 0,2 4-7393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4:55:14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205 115 9215 0 0,'-2'-5'560'0'0,"-1"1"0"0"0,1 0 0 0 0,-1-1 0 0 0,0 1 0 0 0,0 0 0 0 0,0 0 0 0 0,0 0 0 0 0,-1 1 0 0 0,0-1 0 0 0,-5-3 0 0 0,7 6-406 0 0,0 0 1 0 0,0 0 0 0 0,0 0-1 0 0,0 0 1 0 0,-1 0 0 0 0,1 1 0 0 0,0-1-1 0 0,-1 1 1 0 0,1 0 0 0 0,0-1-1 0 0,-1 1 1 0 0,1 0 0 0 0,-1 0-1 0 0,1 1 1 0 0,0-1 0 0 0,-1 0-1 0 0,1 1 1 0 0,0 0 0 0 0,-1-1-1 0 0,1 1 1 0 0,0 0 0 0 0,0 0 0 0 0,-4 3-1 0 0,-1 0 97 0 0,0 0 0 0 0,1 1 0 0 0,-1 0 1 0 0,1 1-1 0 0,1-1 0 0 0,-1 1 0 0 0,1 0 0 0 0,0 0 0 0 0,0 1 0 0 0,0 0 0 0 0,1 0 0 0 0,-6 14 0 0 0,4-6-117 0 0,0 1-1 0 0,1 0 0 0 0,1 0 1 0 0,-4 29-1 0 0,7-37-41 0 0,1 0-11 0 0,0 24 2 0 0,0-24 202 0 0,5 2-193 0 0,13 29-16 0 0,-13-30-4 0 0,1-6 0 0 0,3 0-44 0 0,-1-1-1 0 0,1 0 0 0 0,0 0 1 0 0,0-1-1 0 0,0 0 0 0 0,0-1 1 0 0,0 1-1 0 0,0-2 1 0 0,-1 1-1 0 0,12-3 0 0 0,-7-1-4 0 0,-1 0-1 0 0,1-1 0 0 0,-1 0 0 0 0,0-1 1 0 0,0 0-1 0 0,-1-1 0 0 0,0-1 1 0 0,0 1-1 0 0,0-2 0 0 0,-1 1 0 0 0,-1-2 1 0 0,16-17-1 0 0,-12 11 9 0 0,-1-1 0 0 0,0-1 0 0 0,-1 0 0 0 0,-1 0 1 0 0,-1-1-1 0 0,-1 0 0 0 0,9-29 0 0 0,-15 41-31 0 0,0 0 0 0 0,-1 0 0 0 0,0 0 0 0 0,0 0 0 0 0,-1 0 0 0 0,0-1 0 0 0,0 1 0 0 0,-1-7 0 0 0,0 12 0 0 0,1 0 0 0 0,0 0 0 0 0,-1 0 0 0 0,1 0 0 0 0,-1 1 0 0 0,1-1 0 0 0,-1 0 0 0 0,0 0 0 0 0,0 1 0 0 0,0-1 0 0 0,0 0 0 0 0,0 1 0 0 0,0-1 0 0 0,0 1 0 0 0,-1 0 0 0 0,1-1 0 0 0,0 1 0 0 0,-1 0 0 0 0,1 0 0 0 0,-1 0 0 0 0,0 0 0 0 0,1 0 0 0 0,-1 0 0 0 0,0 0 0 0 0,0 0 0 0 0,1 1 0 0 0,-1-1 0 0 0,0 1 0 0 0,0-1 0 0 0,0 1 0 0 0,0 0 0 0 0,0 0 0 0 0,1 0 0 0 0,-4 0 0 0 0,-3 1-17 0 0,0 0-1 0 0,1 1 0 0 0,-1-1 1 0 0,1 2-1 0 0,0-1 1 0 0,-1 1-1 0 0,1 0 0 0 0,0 1 1 0 0,-10 6-1 0 0,1 1-78 0 0,1 0 0 0 0,-25 24 0 0 0,19-13-1696 0 0,1 2-6272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6:03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167 101 455 0 0,'-1'-1'136'0'0,"1"0"0"0"0,-1 0-1 0 0,1 0 1 0 0,-1 1-1 0 0,0-1 1 0 0,1 0-1 0 0,-1 1 1 0 0,0-1 0 0 0,0 1-1 0 0,1-1 1 0 0,-1 1-1 0 0,0-1 1 0 0,0 1-1 0 0,0-1 1 0 0,0 1 0 0 0,0 0-1 0 0,0-1 1 0 0,0 1-1 0 0,0 0 1 0 0,1 0-1 0 0,-1 0 1 0 0,0 0-1 0 0,-2 0 1 0 0,0 0 461 0 0,1 1 0 0 0,0 0 0 0 0,-1 0 0 0 0,1 0-1 0 0,0 1 1 0 0,-1-1 0 0 0,-2 3 0 0 0,-4 1 53 0 0,0 1-128 0 0,-1 1 1 0 0,1-1-1 0 0,0 1 1 0 0,0 1-1 0 0,1 0 1 0 0,0 0-1 0 0,0 0 1 0 0,1 1-1 0 0,-10 17 0 0 0,14-20-184 0 0,0 0-1 0 0,0 0 0 0 0,1 0 1 0 0,-1 1-1 0 0,2-1 0 0 0,-1 1 1 0 0,1-1-1 0 0,0 1 0 0 0,0 0 0 0 0,1 0 1 0 0,0-1-1 0 0,0 1 0 0 0,0 0 1 0 0,1 0-1 0 0,0-1 0 0 0,1 1 1 0 0,3 11-1 0 0,-4-13-174 0 0,10 18 858 0 0,-6-13-971 0 0,1 1 1 0 0,1 1 1 0 0,-1-1-1 0 0,2-1 1 0 0,-1 1-1 0 0,15 14 0 0 0,-15-19-15 0 0,-1 0 0 0 0,1-1-1 0 0,0 1 1 0 0,1-1 0 0 0,-1-1-1 0 0,1 1 1 0 0,0-1 0 0 0,0-1-1 0 0,1 1 1 0 0,-1-2 0 0 0,1 1-1 0 0,-1-1 1 0 0,1 0 0 0 0,0-1-1 0 0,0 0 1 0 0,0 0 0 0 0,0-1-1 0 0,0 0 1 0 0,0-1 0 0 0,0 0-1 0 0,-1 0 1 0 0,1-1 0 0 0,0 0-1 0 0,-1 0 1 0 0,1-1-1 0 0,14-7 1 0 0,-9 3-16 0 0,1-1 1 0 0,-2 0-1 0 0,0-1 0 0 0,0-1 0 0 0,0 0 0 0 0,-1-1 1 0 0,-1 0-1 0 0,0-1 0 0 0,17-23 0 0 0,-22 28-11 0 0,-1-1 0 0 0,-1 0-1 0 0,0-1 1 0 0,0 1 0 0 0,0-1 0 0 0,-1 0-1 0 0,0 0 1 0 0,-1 0 0 0 0,0 0 0 0 0,-1 0-1 0 0,1 0 1 0 0,-2 0 0 0 0,1-1-1 0 0,-1 1 1 0 0,-1 0 0 0 0,0-1 0 0 0,0 1-1 0 0,-3-10 1 0 0,1 7-9 0 0,-1 1 0 0 0,0 0 0 0 0,-1 0 0 0 0,0 0 0 0 0,-1 0 0 0 0,0 1 0 0 0,-1 0 0 0 0,0 0 0 0 0,0 1 0 0 0,-1-1 0 0 0,0 2 0 0 0,-13-12 0 0 0,15 15 0 0 0,-1 1 0 0 0,1 0 0 0 0,-1 0 0 0 0,0 0 0 0 0,0 1 0 0 0,0 0 0 0 0,0 0 0 0 0,-1 1 0 0 0,1-1 0 0 0,-1 2 0 0 0,1-1 0 0 0,-1 1 0 0 0,0 0 0 0 0,1 1 0 0 0,-1 0 0 0 0,0 0 0 0 0,0 1 0 0 0,1 0 0 0 0,-1 0 0 0 0,-8 2 0 0 0,6 1-251 0 0,-1-1 0 0 0,0 1 0 0 0,1 1-1 0 0,0 0 1 0 0,-16 11 0 0 0,18-11-365 0 0,1 1 0 0 0,0 0 0 0 0,0 0 0 0 0,0 1 0 0 0,1 0-1 0 0,0 0 1 0 0,-6 10 0 0 0,-4 10-6636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6:07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127 261 2759 0 0,'-3'-22'23'0'0,"2"16"994"0"0,0 1 0 0 0,0 0 1 0 0,-1 0-1 0 0,-4-10 0 0 0,6 14-741 0 0,-1 0 0 0 0,1 0 0 0 0,-1 0 1 0 0,0 0-1 0 0,1 0 0 0 0,-1 0 0 0 0,0 0 0 0 0,0 0 0 0 0,1 0 0 0 0,-1 1 0 0 0,0-1 0 0 0,0 0 0 0 0,0 1 1 0 0,0-1-1 0 0,0 0 0 0 0,0 1 0 0 0,-1-1 0 0 0,0 0 0 0 0,0 1-137 0 0,1 0 1 0 0,-1 0-1 0 0,1 0 1 0 0,-1 1-1 0 0,1-1 0 0 0,-1 0 1 0 0,1 0-1 0 0,-1 1 0 0 0,1-1 1 0 0,0 1-1 0 0,-1-1 0 0 0,1 1 1 0 0,0 0-1 0 0,-1 0 0 0 0,1-1 1 0 0,0 1-1 0 0,0 0 1 0 0,-2 2-1 0 0,-1 1 184 0 0,0 0 0 0 0,0 0 1 0 0,1 0-1 0 0,0 1 0 0 0,0-1 0 0 0,0 1 1 0 0,1 0-1 0 0,-1 0 0 0 0,1 0 0 0 0,-2 9 1 0 0,-3 9 545 0 0,-2 27 1 0 0,3-20-225 0 0,2-13-438 0 0,2 1 0 0 0,-1 0 0 0 0,2 0 0 0 0,1 0 0 0 0,0 0 0 0 0,3 20 0 0 0,-3-36 1 0 0,4 9-112 0 0,12 33 0 0 0,-12-33 71 0 0,3-1-102 0 0,26 28-1 0 0,-30-35-55 0 0,1 1 0 0 0,-1-1 0 0 0,1 0 0 0 0,0 0 0 0 0,0-1 0 0 0,0 1 0 0 0,0-1 0 0 0,0 0 0 0 0,1 0 0 0 0,-1 0 0 0 0,1 0 0 0 0,-1-1 0 0 0,1 0 0 0 0,0 0 0 0 0,-1 0 0 0 0,1-1 0 0 0,0 1 0 0 0,0-1 0 0 0,0 0-1 0 0,-1-1 1 0 0,1 1 0 0 0,0-1 0 0 0,0 0 0 0 0,-1 0 0 0 0,1 0 0 0 0,4-2 0 0 0,3-2 10 0 0,-1 0 0 0 0,0-1 0 0 0,0 0 0 0 0,0-1 0 0 0,-1 0 0 0 0,0 0 0 0 0,0-1 0 0 0,9-10 0 0 0,-7 5-15 0 0,-1 0 0 0 0,0-1 0 0 0,-1-1 0 0 0,-1 0-1 0 0,0 0 1 0 0,-1-1 0 0 0,-1 0 0 0 0,0 0-1 0 0,-1 0 1 0 0,-1-1 0 0 0,6-28 0 0 0,-8 25-2 0 0,-1 0 1 0 0,0 1 0 0 0,-1-1-1 0 0,-1 0 1 0 0,-1 0 0 0 0,-1 0-1 0 0,-1 0 1 0 0,0 1 0 0 0,-2-1-1 0 0,-6-19 1 0 0,7 31-3 0 0,1 0 0 0 0,-1 0 0 0 0,0 0 0 0 0,-1 1 0 0 0,0 0 0 0 0,0 0 0 0 0,-1 0 0 0 0,1 0 0 0 0,-1 1 0 0 0,-1 0 0 0 0,1 0 0 0 0,-1 1 0 0 0,0 0 0 0 0,-1 0 0 0 0,1 0 0 0 0,-1 1 0 0 0,0 0 0 0 0,0 1 0 0 0,0 0 0 0 0,0 0 0 0 0,-1 0 0 0 0,1 1 0 0 0,-1 1 0 0 0,0-1 0 0 0,1 1 0 0 0,-1 1 0 0 0,0 0 0 0 0,0 0 0 0 0,1 1 0 0 0,-1 0 0 0 0,0 0 0 0 0,1 1 0 0 0,-1 0 0 0 0,1 0 0 0 0,-12 6 0 0 0,13-5-120 0 0,0-1 1 0 0,0 2-1 0 0,1-1 1 0 0,-1 1-1 0 0,1 0 0 0 0,0 0 1 0 0,0 1-1 0 0,0 0 0 0 0,1 0 1 0 0,-1 0-1 0 0,1 1 0 0 0,1-1 1 0 0,-1 1-1 0 0,1 0 0 0 0,0 1 1 0 0,0-1-1 0 0,1 1 0 0 0,-4 8 1 0 0,1 8-7816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6:10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60 1375 0 0,'-64'0'4496'0'0,"108"-10"-3288"0"0,118 6-418 0 0,-118 4-84 0 0,-39 0-667 0 0,0 0-1 0 0,0 0 1 0 0,-1 1-1 0 0,9 1 0 0 0,-49 2-27 0 0,-18 1 869 0 0,-3 0 102 0 0,-1-2-1 0 0,-69-5 1 0 0,127 2-959 0 0,-21-3 91 0 0,20 3-58 0 0,0 0 1 0 0,0 0 0 0 0,0 0-1 0 0,0-1 1 0 0,0 1 0 0 0,0 0-1 0 0,0 0 1 0 0,0-1 0 0 0,0 1 0 0 0,0 0-1 0 0,0-1 1 0 0,0 1 0 0 0,0-1-1 0 0,1 1 1 0 0,-1-1 0 0 0,-1-1-1 0 0,2 2-4 0 0,1 0 0 0 0,-1-1 1 0 0,0 1-1 0 0,0-1 0 0 0,1 1 0 0 0,-1 0 0 0 0,0-1 0 0 0,1 1 0 0 0,-1 0 0 0 0,0 0 0 0 0,1-1 0 0 0,-1 1 0 0 0,0 0 0 0 0,1 0 0 0 0,-1-1 0 0 0,1 1 1 0 0,-1 0-1 0 0,1 0 0 0 0,-1 0 0 0 0,0 0 0 0 0,1 0 0 0 0,-1 0 0 0 0,1 0 0 0 0,0 0 0 0 0,15-2 364 0 0,-12 1-408 0 0,121-11 94 0 0,-43 5-106 0 0,-7 1 58 0 0,-102 8-51 0 0,1 1 1 0 0,-37 8 0 0 0,-26 4-5 0 0,23-10 119 0 0,117-19 2268 0 0,-18 6-2227 0 0,7-2-95 0 0,0 2-1 0 0,61-6 1 0 0,-88 13-57 0 0,-7 1-8 0 0,0-1 0 0 0,0 1 0 0 0,0 0-1 0 0,-1 0 1 0 0,1 1 0 0 0,0-1 0 0 0,0 2 0 0 0,6 0 0 0 0,-8 1-939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6:11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79 1375 0 0,'0'-1'62'0'0,"-1"1"0"0"0,0 0 0 0 0,0 0 0 0 0,0 0 0 0 0,0 0-1 0 0,0 0 1 0 0,0 0 0 0 0,0 0 0 0 0,1 0 0 0 0,-1 0-1 0 0,0 0 1 0 0,0 1 0 0 0,0-1 0 0 0,0 0 0 0 0,0 1-1 0 0,1-1 1 0 0,-1 0 0 0 0,0 1 0 0 0,0-1 0 0 0,0 1-1 0 0,1-1 1 0 0,-2 2 0 0 0,-1 3 398 0 0,17-7-130 0 0,32-10 923 0 0,1 2 0 0 0,1 2 0 0 0,-1 2 0 0 0,88 1-1 0 0,-63 6-244 0 0,-33 1-839 0 0,67-6 0 0 0,-99 2-159 0 0,-16 1-7 0 0,-18 0-6 0 0,-41 5 3 0 0,-113 2-2 0 0,149-6 5 0 0,0-3 0 0 0,0 0 1 0 0,-51-14-1 0 0,57 12 1512 0 0,26 5-1475 0 0,-1 0 1 0 0,1 0-1 0 0,-1 0 1 0 0,0-1-1 0 0,1 1 1 0 0,-1 0-1 0 0,1 0 1 0 0,-1 0-1 0 0,0 0 1 0 0,1 0-1 0 0,-1 0 1 0 0,1 0-1 0 0,-1 1 1 0 0,0-1-1 0 0,1 0 1 0 0,-1 0-1 0 0,1 0 1 0 0,-1 1-1 0 0,1-1 1 0 0,-1 0-1 0 0,1 0 1 0 0,-1 1-1 0 0,1-1 1 0 0,-1 1-1 0 0,1-1 1 0 0,-1 0-1 0 0,1 1 1 0 0,-1-1-1 0 0,1 1 1 0 0,0-1-1 0 0,-1 1 1 0 0,1-1-1 0 0,0 1 1 0 0,-1-1-1 0 0,1 1 1 0 0,0 0-1 0 0,0 0-40 0 0,1-1 0 0 0,-1 1 0 0 0,1-1 0 0 0,-1 1 0 0 0,1-1 0 0 0,-1 1 0 0 0,1-1 0 0 0,0 1 0 0 0,-1-1 0 0 0,1 0 0 0 0,0 1 0 0 0,-1-1 0 0 0,1 0 0 0 0,0 0 0 0 0,-1 1 0 0 0,1-1 0 0 0,0 0 0 0 0,0 0 0 0 0,-1 0 0 0 0,1 0 0 0 0,0 0 0 0 0,1 0 0 0 0,19 1 0 0 0,72-2 12 0 0,158 5 40 0 0,-249-4-49 0 0,0 0 1 0 0,0 0-1 0 0,0 1 0 0 0,-1-1 0 0 0,1 0 0 0 0,0 1 1 0 0,0-1-1 0 0,0 1 0 0 0,2 1 0 0 0,-5 1 19 0 0,-12 1-12 0 0,-19 2-10 0 0,-1-2 0 0 0,-47 0 0 0 0,6 0 0 0 0,-156 4 520 0 0,307-33 2096 0 0,-42 15-2551 0 0,106-25 905 0 0,-120 31-821 0 0,0 1 1 0 0,0 0-1 0 0,1 2 0 0 0,35 3 1 0 0,-50-1-263 0 0,0 0 1 0 0,-1 0 0 0 0,1 1 0 0 0,-1 0-1 0 0,0 0 1 0 0,0 0 0 0 0,1 1 0 0 0,-1 0 0 0 0,-1 0-1 0 0,1 1 1 0 0,6 5 0 0 0,-5-3-6315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5:33:45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5983 0 0,'33'-16'5812'0'0,"-16"2"-3309"0"0,0 0 0 0 0,15-20-1 0 0,-16 16-1169 0 0,21-33 0 0 0,-18 20-1133 0 0,-3-1 1 0 0,26-66-1 0 0,-36 82-189 0 0,0 3 135 0 0,-2 0 1 0 0,1 1-1 0 0,-2-2 0 0 0,0 1 0 0 0,3-27 0 0 0,-3 95 286 0 0,-1 0-375 0 0,0-41-45 0 0,-1-3 159 0 0,1 1-113 0 0,5 37-31 0 0,-5-37 48 0 0,-1 1-17 0 0,1 2-48 0 0,2 43 108 0 0,-3 8-40 0 0,-1-64 79 0 0,0 8-77 0 0,-1 42-13 0 0,4 54-54 0 0,-3-102-13 0 0,0-1 0 0 0,0 1 0 0 0,0-1 0 0 0,0 1 0 0 0,0 0 0 0 0,-1-1 0 0 0,0 1 0 0 0,0-1 0 0 0,0 1 0 0 0,0-1 0 0 0,0 0 0 0 0,0 1 0 0 0,-1-1 0 0 0,0 0 0 0 0,-3 5 0 0 0,3-6 0 0 0,0 0 0 0 0,0 0 0 0 0,0 0 0 0 0,-1 0 0 0 0,1-1 0 0 0,-1 1 0 0 0,0-1 0 0 0,1 1 0 0 0,-1-1 0 0 0,0 0 0 0 0,0 0 0 0 0,0 0 0 0 0,0 0 0 0 0,1-1 0 0 0,-1 1 0 0 0,0-1 0 0 0,0 1 0 0 0,-6-2 0 0 0,-82-1 0 0 0,97 2 32 0 0,17 0 250 0 0,0-1-1 0 0,33-5 1 0 0,-33 1-120 0 0,32-2 0 0 0,-46 7-112 0 0,0 0 0 0 0,0 0 0 0 0,1 1 1 0 0,-2 0-1 0 0,1 1 0 0 0,15 4 0 0 0,-15-3 1 0 0,-5-1-15 0 0,-1 0 1 0 0,0-1-1 0 0,1 0 0 0 0,-1 0 1 0 0,0 0-1 0 0,1 0 1 0 0,-1-1-1 0 0,1 1 0 0 0,-1-1 1 0 0,1 0-1 0 0,-1 0 0 0 0,1 0 1 0 0,6-2-1 0 0,-10 1-52 0 0,1 1 0 0 0,0-1 0 0 0,-1 0 0 0 0,0 0 0 0 0,1 0 0 0 0,-1 0 0 0 0,1 0 0 0 0,-1 0 0 0 0,0 0 0 0 0,0 0 0 0 0,0 0 0 0 0,0 0 0 0 0,0 0 0 0 0,0-1 0 0 0,1 1-4 0 0,-1 1 0 0 0,0-1-1 0 0,0 0 1 0 0,0 1 0 0 0,0-1-1 0 0,0 1 1 0 0,0-1 0 0 0,0 1 0 0 0,0-1-1 0 0,0 1 1 0 0,0-1 0 0 0,0 1-1 0 0,0-1 1 0 0,-1 1 0 0 0,1-1 0 0 0,0 1-1 0 0,0-1 1 0 0,-1 1 0 0 0,1-1-1 0 0,0 1 1 0 0,0-1 0 0 0,-1 1 0 0 0,1 0-1 0 0,0-1 1 0 0,-1 1 0 0 0,1-1-1 0 0,-1 1 1 0 0,-2 1-668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5983 0 0,'33'-16'5812'0'0,"-16"2"-3309"0"0,0 0 0 0 0,15-20-1 0 0,-16 16-1169 0 0,21-33 0 0 0,-18 20-1133 0 0,-3-1 1 0 0,26-66-1 0 0,-36 82-189 0 0,0 3 135 0 0,-2 0 1 0 0,1 1-1 0 0,-2-2 0 0 0,0 1 0 0 0,3-27 0 0 0,-3 95 286 0 0,-1 0-375 0 0,0-41-45 0 0,-1-3 159 0 0,1 1-113 0 0,5 37-31 0 0,-5-37 48 0 0,-1 1-17 0 0,1 2-48 0 0,2 43 108 0 0,-3 8-40 0 0,-1-64 79 0 0,0 8-77 0 0,-1 42-13 0 0,4 54-54 0 0,-3-102-13 0 0,0-1 0 0 0,0 1 0 0 0,0-1 0 0 0,0 1 0 0 0,0 0 0 0 0,-1-1 0 0 0,0 1 0 0 0,0-1 0 0 0,0 1 0 0 0,0-1 0 0 0,0 0 0 0 0,0 1 0 0 0,-1-1 0 0 0,0 0 0 0 0,-3 5 0 0 0,3-6 0 0 0,0 0 0 0 0,0 0 0 0 0,0 0 0 0 0,-1 0 0 0 0,1-1 0 0 0,-1 1 0 0 0,0-1 0 0 0,1 1 0 0 0,-1-1 0 0 0,0 0 0 0 0,0 0 0 0 0,0 0 0 0 0,0 0 0 0 0,1-1 0 0 0,-1 1 0 0 0,0-1 0 0 0,0 1 0 0 0,-6-2 0 0 0,-82-1 0 0 0,97 2 32 0 0,17 0 250 0 0,0-1-1 0 0,33-5 1 0 0,-33 1-120 0 0,32-2 0 0 0,-46 7-112 0 0,0 0 0 0 0,0 0 0 0 0,1 1 1 0 0,-2 0-1 0 0,1 1 0 0 0,15 4 0 0 0,-15-3 1 0 0,-5-1-15 0 0,-1 0 1 0 0,0-1-1 0 0,1 0 0 0 0,-1 0 1 0 0,0 0-1 0 0,1 0 1 0 0,-1-1-1 0 0,1 1 0 0 0,-1-1 1 0 0,1 0-1 0 0,-1 0 0 0 0,1 0 1 0 0,6-2-1 0 0,-10 1-52 0 0,1 1 0 0 0,0-1 0 0 0,-1 0 0 0 0,0 0 0 0 0,1 0 0 0 0,-1 0 0 0 0,1 0 0 0 0,-1 0 0 0 0,0 0 0 0 0,0 0 0 0 0,0 0 0 0 0,0 0 0 0 0,0 0 0 0 0,0-1 0 0 0,1 1-4 0 0,-1 1 0 0 0,0-1-1 0 0,0 0 1 0 0,0 1 0 0 0,0-1-1 0 0,0 1 1 0 0,0-1 0 0 0,0 1 0 0 0,0-1-1 0 0,0 1 1 0 0,0-1 0 0 0,0 1-1 0 0,0-1 1 0 0,-1 1 0 0 0,1-1 0 0 0,0 1-1 0 0,0-1 1 0 0,-1 1 0 0 0,1-1-1 0 0,0 1 1 0 0,0-1 0 0 0,-1 1 0 0 0,1 0-1 0 0,0-1 1 0 0,-1 1 0 0 0,1-1-1 0 0,-1 1 1 0 0,-2 1-668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12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5983 0 0,'33'-16'5812'0'0,"-16"2"-3309"0"0,0 0 0 0 0,15-20-1 0 0,-16 16-1169 0 0,21-33 0 0 0,-18 20-1133 0 0,-3-1 1 0 0,26-66-1 0 0,-36 82-189 0 0,0 3 135 0 0,-2 0 1 0 0,1 1-1 0 0,-2-2 0 0 0,0 1 0 0 0,3-27 0 0 0,-3 95 286 0 0,-1 0-375 0 0,0-41-45 0 0,-1-3 159 0 0,1 1-113 0 0,5 37-31 0 0,-5-37 48 0 0,-1 1-17 0 0,1 2-48 0 0,2 43 108 0 0,-3 8-40 0 0,-1-64 79 0 0,0 8-77 0 0,-1 42-13 0 0,4 54-54 0 0,-3-102-13 0 0,0-1 0 0 0,0 1 0 0 0,0-1 0 0 0,0 1 0 0 0,0 0 0 0 0,-1-1 0 0 0,0 1 0 0 0,0-1 0 0 0,0 1 0 0 0,0-1 0 0 0,0 0 0 0 0,0 1 0 0 0,-1-1 0 0 0,0 0 0 0 0,-3 5 0 0 0,3-6 0 0 0,0 0 0 0 0,0 0 0 0 0,0 0 0 0 0,-1 0 0 0 0,1-1 0 0 0,-1 1 0 0 0,0-1 0 0 0,1 1 0 0 0,-1-1 0 0 0,0 0 0 0 0,0 0 0 0 0,0 0 0 0 0,0 0 0 0 0,1-1 0 0 0,-1 1 0 0 0,0-1 0 0 0,0 1 0 0 0,-6-2 0 0 0,-82-1 0 0 0,97 2 32 0 0,17 0 250 0 0,0-1-1 0 0,33-5 1 0 0,-33 1-120 0 0,32-2 0 0 0,-46 7-112 0 0,0 0 0 0 0,0 0 0 0 0,1 1 1 0 0,-2 0-1 0 0,1 1 0 0 0,15 4 0 0 0,-15-3 1 0 0,-5-1-15 0 0,-1 0 1 0 0,0-1-1 0 0,1 0 0 0 0,-1 0 1 0 0,0 0-1 0 0,1 0 1 0 0,-1-1-1 0 0,1 1 0 0 0,-1-1 1 0 0,1 0-1 0 0,-1 0 0 0 0,1 0 1 0 0,6-2-1 0 0,-10 1-52 0 0,1 1 0 0 0,0-1 0 0 0,-1 0 0 0 0,0 0 0 0 0,1 0 0 0 0,-1 0 0 0 0,1 0 0 0 0,-1 0 0 0 0,0 0 0 0 0,0 0 0 0 0,0 0 0 0 0,0 0 0 0 0,0 0 0 0 0,0-1 0 0 0,1 1-4 0 0,-1 1 0 0 0,0-1-1 0 0,0 0 1 0 0,0 1 0 0 0,0-1-1 0 0,0 1 1 0 0,0-1 0 0 0,0 1 0 0 0,0-1-1 0 0,0 1 1 0 0,0-1 0 0 0,0 1-1 0 0,0-1 1 0 0,-1 1 0 0 0,1-1 0 0 0,0 1-1 0 0,0-1 1 0 0,-1 1 0 0 0,1-1-1 0 0,0 1 1 0 0,0-1 0 0 0,-1 1 0 0 0,1 0-1 0 0,0-1 1 0 0,-1 1 0 0 0,1-1-1 0 0,-1 1 1 0 0,-2 1-668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6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0,'787'0'0'0,"-786"0"0"0,-12 0 0 0,-369 0 0 0,573 0 0 0,-188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3 435 3223 0 0,'0'0'24'0'0,"0"0"0"0"0,0 0 0 0 0,0 0-1 0 0,0 0 1 0 0,0 0 0 0 0,0 0 0 0 0,0 0-1 0 0,0 0 1 0 0,0 0 0 0 0,0 0 0 0 0,0 1 0 0 0,0-1-1 0 0,0 0 1 0 0,0 0 0 0 0,0 0 0 0 0,0 0-1 0 0,0 0 1 0 0,0 0 0 0 0,0 0 0 0 0,0 0-1 0 0,0 0 1 0 0,0 0 0 0 0,0 0 0 0 0,0 0-1 0 0,0 0 1 0 0,0 1 0 0 0,0-1 0 0 0,-1 0-1 0 0,1 0 1 0 0,0 0 0 0 0,0 0 0 0 0,0 0-1 0 0,0 0 1 0 0,0 0 0 0 0,0 0 0 0 0,0 0-1 0 0,0 0 1 0 0,0 0 0 0 0,0 0 0 0 0,0 0-1 0 0,0 0 1 0 0,0 0 0 0 0,0 0 0 0 0,-1 0-1 0 0,1 0 1 0 0,0 0 0 0 0,0 0 0 0 0,0 0-1 0 0,0 0 1 0 0,0 0 0 0 0,0 0 0 0 0,0 0-1 0 0,0 0 1 0 0,0 0 0 0 0,0 0 0 0 0,0 0-1 0 0,0 0 1 0 0,-1 0 0 0 0,1 0 0 0 0,0 0 0 0 0,2 12 1022 0 0,-2-11-976 0 0,0 0-1 0 0,0 0 1 0 0,1 0-1 0 0,-1-1 1 0 0,0 1-1 0 0,1 0 1 0 0,-1 0-1 0 0,0 0 1 0 0,1 0-1 0 0,-1-1 0 0 0,1 1 1 0 0,-1 0-1 0 0,1-1 1 0 0,-1 1-1 0 0,1 0 1 0 0,0-1-1 0 0,-1 1 1 0 0,1-1-1 0 0,0 1 1 0 0,0-1-1 0 0,-1 1 0 0 0,1-1 1 0 0,0 1-1 0 0,0-1 1 0 0,0 0-1 0 0,-1 1 1 0 0,1-1-1 0 0,0 0 1 0 0,0 0-1 0 0,0 0 1 0 0,1 1-1 0 0,3-3 345 0 0,0 1 1 0 0,0-1-1 0 0,-1 0 0 0 0,1 0 1 0 0,-1 0-1 0 0,0 0 0 0 0,1-1 0 0 0,-1 0 1 0 0,6-5-1 0 0,33-33 2276 0 0,-31 27-2423 0 0,-1 0 0 0 0,-1-1 0 0 0,0 0 0 0 0,-1-1 0 0 0,0 0 0 0 0,6-18 0 0 0,2-10 63 0 0,12-53-1 0 0,-24 73-170 0 0,3-36 0 0 0,-5 31 930 0 0,-2 27-1052 0 0,-1 0 1 0 0,0 0-1 0 0,0 0 1 0 0,-1-1-1 0 0,1 1 1 0 0,0 0-1 0 0,-1 0 1 0 0,0-3-1 0 0,0 7-37 0 0,0-1 0 0 0,0 1 0 0 0,0 0 0 0 0,0-1 0 0 0,0 1 0 0 0,0 0 0 0 0,1 0 0 0 0,-1-1 0 0 0,1 1 0 0 0,-1 0 0 0 0,1 4 0 0 0,-1-3 0 0 0,-7 33 142 0 0,2 1 0 0 0,1 1 0 0 0,1 43 0 0 0,15 104 1137 0 0,-4-111-982 0 0,-7-72-294 0 0,0 1 1 0 0,0 0-1 0 0,1 0 0 0 0,-1 0 0 0 0,-1 0 0 0 0,1-1 1 0 0,0 1-1 0 0,-1 0 0 0 0,-1 4 0 0 0,1-6-1 0 0,1 0-1 0 0,-1 0 1 0 0,0 0-1 0 0,0 0 0 0 0,0 0 1 0 0,0 0-1 0 0,0-1 1 0 0,0 1-1 0 0,0 0 1 0 0,0 0-1 0 0,0-1 1 0 0,-1 1-1 0 0,1-1 1 0 0,0 1-1 0 0,0-1 0 0 0,-1 1 1 0 0,1-1-1 0 0,0 0 1 0 0,0 0-1 0 0,-1 0 1 0 0,-1 0-1 0 0,-114 10-1 0 0,117-10 0 0 0,-1 0 0 0 0,1 0 0 0 0,-1 0 0 0 0,0 0 0 0 0,1 0 0 0 0,-1 0 0 0 0,1 0 0 0 0,-1 0 0 0 0,1 0 0 0 0,-1 1 0 0 0,1-1 0 0 0,-1 0 0 0 0,1 0 0 0 0,-1 1 0 0 0,1-1 0 0 0,-1 0 0 0 0,1 0 0 0 0,-1 1 0 0 0,1-1 0 0 0,0 0 0 0 0,-1 1 0 0 0,1-1 0 0 0,0 1 0 0 0,-1-1 0 0 0,0 1 0 0 0,2 0 0 0 0,-1-1 0 0 0,0 1 0 0 0,1-1 0 0 0,-1 1 0 0 0,1-1 0 0 0,-1 0 0 0 0,0 1 0 0 0,1-1 0 0 0,-1 0 0 0 0,1 1 0 0 0,-1-1 0 0 0,1 0 0 0 0,-1 0 0 0 0,1 1 0 0 0,-1-1 0 0 0,1 0 0 0 0,-1 0 0 0 0,1 0 0 0 0,-1 0 0 0 0,1 0 0 0 0,0 0 0 0 0,-1 1 0 0 0,1-1 0 0 0,0-1 0 0 0,29 3 441 0 0,0-2 0 0 0,52-7 0 0 0,-51 4-304 0 0,19-7-124 0 0,-39 7-13 0 0,0 0 0 0 0,0 1-1 0 0,17-1 1 0 0,-27 3 0 0 0,-1 0 0 0 0,0 1 0 0 0,0-1 0 0 0,0 0-1 0 0,0 0 1 0 0,0 0 0 0 0,1 0 0 0 0,-1 0 0 0 0,0 0 0 0 0,0 1 0 0 0,0-1-1 0 0,0 0 1 0 0,0 0 0 0 0,0 0 0 0 0,0 0 0 0 0,0 0 0 0 0,0 1 0 0 0,0-1-1 0 0,0 0 1 0 0,0 0 0 0 0,0 0 0 0 0,0 0 0 0 0,0 1 0 0 0,0-1 0 0 0,0 0-1 0 0,0 0 1 0 0,0 0 0 0 0,0 1 0 0 0,0-1 0 0 0,0 0 0 0 0,0 0 0 0 0,0 0-1 0 0,0 0 1 0 0,0 0 0 0 0,0 1 0 0 0,0-1 0 0 0,0 0 0 0 0,0 0 0 0 0,0 0-1 0 0,-1 0 1 0 0,1 0 0 0 0,0 1 0 0 0,0-1 0 0 0,0 0 0 0 0,0 0 0 0 0,0 0-1 0 0,-1 0 1 0 0,1 0 0 0 0,0 0 0 0 0,0 0 0 0 0,-7 10-54 0 0,6-10 42 0 0,-24 29-1285 0 0,15-17-29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0 462 1375 0 0,'2'-2'481'0'0,"-1"0"0"0"0,1 0-1 0 0,-1 0 1 0 0,1 0-1 0 0,-1 0 1 0 0,1 1-1 0 0,0-1 1 0 0,0 1-1 0 0,3-3 1 0 0,0 0 508 0 0,12-10 1315 0 0,82-80 5368 0 0,-88 82-7344 0 0,-1-1 1 0 0,0 0-1 0 0,-1 0 0 0 0,-1-1 1 0 0,0 0-1 0 0,9-23 1 0 0,-10 16-146 0 0,0-1 0 0 0,-2-1 1 0 0,0 1-1 0 0,-1-1 1 0 0,-2 0-1 0 0,1-27 1 0 0,-8 24 514 0 0,6 26-692 0 0,-1 0 0 0 0,0-1-1 0 0,0 1 1 0 0,0 0 0 0 0,0 0 0 0 0,0 0 0 0 0,0 0 0 0 0,0 0 0 0 0,0 0-1 0 0,0 0 1 0 0,0 0 0 0 0,0 0 0 0 0,0 0 0 0 0,0 0 0 0 0,0-1-1 0 0,0 1 1 0 0,0 0 0 0 0,0 0 0 0 0,0 0 0 0 0,0 0 0 0 0,0 0 0 0 0,0 0-1 0 0,0 0 1 0 0,0 0 0 0 0,-1 0 0 0 0,1 0 0 0 0,0 0 0 0 0,0 0 0 0 0,0 0-1 0 0,0-1 1 0 0,0 1 0 0 0,0 0 0 0 0,0 0 0 0 0,0 0 0 0 0,0 0 0 0 0,0 0-1 0 0,0 0 1 0 0,0 0 0 0 0,0 0 0 0 0,0 0 0 0 0,0 0 0 0 0,-1 0 0 0 0,1 0-1 0 0,0 0 1 0 0,0 0 0 0 0,0 0 0 0 0,0 0 0 0 0,0 0 0 0 0,0 0 0 0 0,0 0-1 0 0,0 0 1 0 0,0 0 0 0 0,0 0 0 0 0,0 0 0 0 0,-1 0 0 0 0,1 0-1 0 0,0 0 1 0 0,0 0 0 0 0,0 0 0 0 0,0 0 0 0 0,0 0 0 0 0,0 0 0 0 0,0 0-1 0 0,0 0 1 0 0,0 0 0 0 0,0 1 0 0 0,-2 13 166 0 0,1 22-172 0 0,-9 45 0 0 0,0 16 0 0 0,10-65 0 0 0,1 0 0 0 0,12 61 0 0 0,-12-84 0 0 0,1-1 0 0 0,-2 1 0 0 0,0 15 0 0 0,0-22 0 0 0,0-1 0 0 0,0 1 0 0 0,0-1 0 0 0,0 1 0 0 0,-1 0 0 0 0,1-1 0 0 0,0 1 0 0 0,-1-1 0 0 0,1 1 0 0 0,-1-1 0 0 0,0 1 0 0 0,0-1 0 0 0,1 1 0 0 0,-1-1 0 0 0,0 0 0 0 0,0 0 0 0 0,0 1 0 0 0,0-1 0 0 0,-1 0 0 0 0,1 0 0 0 0,0 0 0 0 0,0 0 0 0 0,-1 0 0 0 0,1 0 0 0 0,0 0 0 0 0,-1-1 0 0 0,-2 2 0 0 0,3-2 2 0 0,0 0-1 0 0,0 0 1 0 0,0-1-1 0 0,-1 1 1 0 0,1 0-1 0 0,0 0 1 0 0,0-1-1 0 0,0 1 1 0 0,0-1-1 0 0,-1 1 1 0 0,1-1-1 0 0,0 1 1 0 0,0-1-1 0 0,0 0 1 0 0,0 1 0 0 0,0-1-1 0 0,0 0 1 0 0,1 0-1 0 0,-1 0 1 0 0,-1-2-1 0 0,1 2 1 0 0,0 0 0 0 0,0 0-1 0 0,0 0 1 0 0,0 0 0 0 0,0-1 0 0 0,0 1 0 0 0,1 0-1 0 0,-1-1 1 0 0,1 1 0 0 0,-1 0 0 0 0,1-1-1 0 0,-1 1 1 0 0,1-1 0 0 0,0 1 0 0 0,-1-1 0 0 0,1 1-1 0 0,0-3 1 0 0,1 4 0 0 0,-1-1 1 0 0,1 0-1 0 0,-1 0 0 0 0,1 0 0 0 0,-1 0 1 0 0,1 1-1 0 0,0-1 0 0 0,0 0 1 0 0,-1 0-1 0 0,1 1 0 0 0,0-1 0 0 0,0 1 1 0 0,0-1-1 0 0,-1 1 0 0 0,1-1 0 0 0,0 1 1 0 0,0-1-1 0 0,0 1 0 0 0,0 0 0 0 0,0-1 1 0 0,0 1-1 0 0,0 0 0 0 0,0 0 0 0 0,0 0 1 0 0,1 0-1 0 0,32-1 381 0 0,-25 2-193 0 0,10 0-113 0 0,1 1 0 0 0,0 1 0 0 0,-1 1-1 0 0,35 12 1 0 0,-54-16-69 0 0,1 0-1 0 0,-1 0 1 0 0,0 1 0 0 0,1-1 0 0 0,-1 0-1 0 0,1 0 1 0 0,-1 1 0 0 0,0-1-1 0 0,1 0 1 0 0,-1 0 0 0 0,0 1-1 0 0,1-1 1 0 0,-1 0 0 0 0,0 1-1 0 0,0-1 1 0 0,1 1 0 0 0,-1-1-1 0 0,0 0 1 0 0,0 1 0 0 0,0-1-1 0 0,1 1 1 0 0,-1-1 0 0 0,0 1-1 0 0,0-1 1 0 0,0 0 0 0 0,0 1-1 0 0,0-1 1 0 0,0 1 0 0 0,0-1-1 0 0,0 1 1 0 0,0-1 0 0 0,0 1-1 0 0,0-1 1 0 0,0 0 0 0 0,0 1-1 0 0,-1-1 1 0 0,1 1 0 0 0,0 0-1 0 0,-3 6-5297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1 517 919 0 0,'-1'-3'341'0'0,"1"1"0"0"0,0 0 0 0 0,0 0-1 0 0,0-1 1 0 0,1 1 0 0 0,-1 0 0 0 0,0 0-1 0 0,1-1 1 0 0,0 1 0 0 0,-1 0 0 0 0,1 0-1 0 0,0 0 1 0 0,0 0 0 0 0,0 0 0 0 0,0 0-1 0 0,0 0 1 0 0,1 0 0 0 0,-1 1-1 0 0,1-1 1 0 0,1-1 0 0 0,7-8 1923 0 0,0 2 0 0 0,14-11 0 0 0,-3 3-213 0 0,-8 5-1663 0 0,0-1-1 0 0,-2 0 1 0 0,1-1 0 0 0,-1 0 0 0 0,-1-1-1 0 0,-1 0 1 0 0,0 0 0 0 0,-1-1 0 0 0,-1 0-1 0 0,7-20 1 0 0,-6 14-291 0 0,-1-1 0 0 0,-1 0 0 0 0,-2 0 0 0 0,0-1 0 0 0,-1 1 0 0 0,-1-1 0 0 0,-2-37 0 0 0,-3 50-48 0 0,-2 10 26 0 0,4 1-69 0 0,1 1-1 0 0,-1-1 1 0 0,0 1-1 0 0,1 0 1 0 0,-1 0-1 0 0,0-1 1 0 0,1 1 0 0 0,-1 0-1 0 0,1 0 1 0 0,0 0-1 0 0,-1 0 1 0 0,1-1-1 0 0,0 1 1 0 0,-1 0-1 0 0,1 0 1 0 0,0 0 0 0 0,0 1-1 0 0,-4 29 65 0 0,1-1 1 0 0,2 1-1 0 0,1-1 1 0 0,5 33-1 0 0,-1 60 138 0 0,-6-74-193 0 0,2-16-15 0 0,-2 0 1 0 0,-9 55-1 0 0,9-82 0 0 0,1 1 0 0 0,-1-1 0 0 0,0 0 0 0 0,0 0 0 0 0,-1 1 0 0 0,1-1 0 0 0,-2-1 0 0 0,-5 11 0 0 0,8-16 0 0 0,0 1 0 0 0,1-1 0 0 0,-1 0 0 0 0,1 1 0 0 0,-1-1 0 0 0,0 0 0 0 0,1 0 0 0 0,-1 1 0 0 0,0-1 0 0 0,1 0 0 0 0,-1 0 0 0 0,0 0 0 0 0,1 0 0 0 0,-1 0 0 0 0,0 0 0 0 0,1 0 0 0 0,-1 0 0 0 0,0 0 0 0 0,1-1 0 0 0,-2 1 0 0 0,-17-7 0 0 0,7 3 0 0 0,-12 3 0 0 0,24 1 0 0 0,0 0 0 0 0,0 0 0 0 0,0 0 0 0 0,0 0 0 0 0,0 0 0 0 0,0 0 0 0 0,0 0 0 0 0,0 0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0 0 0 0,0 0 0 0 0,15 1 0 0 0,38 3 39 0 0,-40-2 137 0 0,1-1 0 0 0,-1 0 1 0 0,26-2-1 0 0,-11-6-144 0 0,-23 6-28 0 0,0-1 0 0 0,1 1 0 0 0,-1 0 0 0 0,0 0 0 0 0,0 1 0 0 0,1-1 0 0 0,8 1 0 0 0,-14 0-11 0 0,0 0 1 0 0,1 0-1 0 0,-1 0 0 0 0,0 0 1 0 0,0 0-1 0 0,0 0 0 0 0,1 0 1 0 0,-1 0-1 0 0,0 0 0 0 0,0 1 1 0 0,0-1-1 0 0,0 0 0 0 0,1 0 1 0 0,-1 0-1 0 0,0 0 0 0 0,0 0 1 0 0,0 0-1 0 0,0 0 0 0 0,0 0 1 0 0,1 0-1 0 0,-1 1 0 0 0,0-1 1 0 0,0 0-1 0 0,0 0 0 0 0,0 0 1 0 0,0 0-1 0 0,0 0 0 0 0,1 1 1 0 0,-1-1-1 0 0,0 0 0 0 0,0 0 1 0 0,0 0-1 0 0,0 0 0 0 0,0 1 1 0 0,0-1-1 0 0,0 0 0 0 0,0 0 1 0 0,0 0-1 0 0,0 0 0 0 0,0 1 1 0 0,0-1-1 0 0,-2 5-3498 0 0,-2 3-6598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6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13 0 0,'0'-12'0'0,"0"606"0"0,0-559 0 0,0 96 0 0,0 230 0 0,0-328 0 0,0 38 0 0,0 15 0 0,0 5 0 0,0 2 0 0,0 1 0 0,0-6 0 0,0 2 0 0,0 6 0 0,0 2 0 0,0-14 0 0,0 0 0 0,0 1 0 0,0-2 0 0,0 0 0 0,0 0 0 0,0 3 0 0,0 0 0 0,0-3 0 0,0-6 0 0,0-1 0 0,0 15 0 0,0 1 0 0,0-1 0 0,0-20 0 0,0-5 0 0,0 0 0 0,0 3 0 0,0 3 0 0,0 4 0 0,0 6 0 0,0 2 0 0,0-4 0 0,0-4 0 0,0-2 0 0,0-1 0 0,0 1 0 0,0 1 0 0,0-3 0 0,0-1 0 0,0 11 0 0,0 0 0 0,0-13 0 0,0 2 0 0,0 10 0 0,0 11 0 0,0 0 0 0,0-5 0 0,0-4 0 0,0-4 0 0,0-1 0 0,0 1 0 0,0-3 0 0,0-6 0 0,0-6 0 0,0 0 0 0,0 1 0 0,0 5 0 0,0 3 0 0,0 4 0 0,0 1 0 0,0-1 0 0,0-2 0 0,0 2 0 0,0 2 0 0,0 4 0 0,0-2 0 0,0-7 0 0,0-8 0 0,0-9 0 0,0-6 0 0,0-2 0 0,0-1 0 0,0 4 0 0,0 4 0 0,0 4 0 0,0 2 0 0,0 1 0 0,0 10 0 0,0-5 0 0,0-7 0 0,0-4 0 0,0-1 0 0,0-10 0 0,0-3 0 0,0 0 0 0,0 2 0 0,0-1 0 0,0-1 0 0,0 2 0 0,0 10 0 0,0 1 0 0,0 2 0 0,0-4 0 0,0 30 0 0,0 191 0 0,0 145 0 0,0 3 0 0,0-438 0 0,0 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7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2 1 0 0,'-1'0'0'0,"19"0"0"0,1921 0 0 0,-644 0 0 0,-1291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11 999 0 0,'0'-1'89'0'0,"-1"1"0"0"0,0-1-1 0 0,1 1 1 0 0,-1 0-1 0 0,0-1 1 0 0,0 1 0 0 0,1 0-1 0 0,-1 0 1 0 0,0-1-1 0 0,0 1 1 0 0,0 0 0 0 0,1 0-1 0 0,-1 0 1 0 0,0 0-1 0 0,0 0 1 0 0,0 0 0 0 0,1 0-1 0 0,-1 1 1 0 0,0-1-1 0 0,0 0 1 0 0,1 0-1 0 0,-1 1 1 0 0,0-1 0 0 0,0 0-1 0 0,1 1 1 0 0,-2 0-1 0 0,-16 12 2496 0 0,16-9-2146 0 0,0 0 0 0 0,-1 0 0 0 0,1 0-1 0 0,1 0 1 0 0,-1 0 0 0 0,0 1-1 0 0,1-1 1 0 0,-1 8 0 0 0,1-10-386 0 0,1-1 0 0 0,0 0 1 0 0,0 1-1 0 0,-1-1 0 0 0,1 1 0 0 0,0-1 1 0 0,0 0-1 0 0,1 1 0 0 0,-1-1 1 0 0,0 1-1 0 0,0-1 0 0 0,1 0 0 0 0,-1 1 1 0 0,1-1-1 0 0,-1 0 0 0 0,1 0 0 0 0,-1 1 1 0 0,1-1-1 0 0,0 0 0 0 0,0 0 0 0 0,0 0 1 0 0,-1 0-1 0 0,1 0 0 0 0,0 0 0 0 0,0 0 1 0 0,0 0-1 0 0,1 0 0 0 0,-1 0 1 0 0,0 0-1 0 0,0-1 0 0 0,3 2 0 0 0,-3-2 18 0 0,1 1-1 0 0,-1-1 0 0 0,1 0 0 0 0,-1 0 0 0 0,1 0 1 0 0,0 0-1 0 0,-1 0 0 0 0,1 0 0 0 0,-1-1 1 0 0,1 1-1 0 0,-1 0 0 0 0,1-1 0 0 0,-1 1 0 0 0,0-1 1 0 0,1 0-1 0 0,-1 1 0 0 0,1-1 0 0 0,-1 0 1 0 0,0 0-1 0 0,0 0 0 0 0,1 0 0 0 0,-1 0 0 0 0,0 0 1 0 0,0 0-1 0 0,0 0 0 0 0,1-3 0 0 0,-1 3-77 0 0,0 0 0 0 0,0-1 0 0 0,0 1-1 0 0,0-1 1 0 0,0 1 0 0 0,0-1 0 0 0,0 0 0 0 0,-1 1-1 0 0,1-1 1 0 0,-1 0 0 0 0,0 0 0 0 0,1 1-1 0 0,-1-1 1 0 0,0 0 0 0 0,0 0 0 0 0,0 1 0 0 0,0-1-1 0 0,0 0 1 0 0,0 0 0 0 0,-1 1 0 0 0,1-1 0 0 0,-1-2-1 0 0,0 2 38 0 0,0 0 0 0 0,0 0 0 0 0,0 0 1 0 0,-1 0-1 0 0,1 0 0 0 0,0 0 0 0 0,-1 1 0 0 0,1-1 0 0 0,-1 0 0 0 0,0 1 0 0 0,1 0 0 0 0,-1-1 0 0 0,0 1 0 0 0,0 0 0 0 0,0 0 0 0 0,0 0 0 0 0,0 0 0 0 0,0 0 1 0 0,-3 0-1 0 0,5 3 135 0 0,-1 1 1 0 0,1 0 0 0 0,0 0 0 0 0,0 0 0 0 0,0 0 0 0 0,0 0-1 0 0,1 5 1 0 0,0-4-94 0 0,1 0 0 0 0,-1-1 0 0 0,1 1 0 0 0,0-1 1 0 0,0 0-1 0 0,0 1 0 0 0,0-1 0 0 0,1 0 0 0 0,-1 0 0 0 0,1-1 0 0 0,0 1 0 0 0,0 0 0 0 0,0-1 0 0 0,0 0 0 0 0,0 0 0 0 0,0 0 0 0 0,1 0 0 0 0,4 2 0 0 0,-5-3-20 0 0,0 1-1 0 0,-1-2 1 0 0,1 1-1 0 0,0 0 1 0 0,0 0-1 0 0,0-1 1 0 0,-1 1 0 0 0,1-1-1 0 0,0 0 1 0 0,0 0-1 0 0,0 0 1 0 0,0 0-1 0 0,0-1 1 0 0,-1 1-1 0 0,1-1 1 0 0,0 0-1 0 0,0 1 1 0 0,-1-1-1 0 0,1 0 1 0 0,0-1 0 0 0,-1 1-1 0 0,1 0 1 0 0,-1-1-1 0 0,1 0 1 0 0,3-3-1 0 0,-5 5-50 0 0,-1-1 0 0 0,1 0 0 0 0,0 0 0 0 0,0 0 0 0 0,-1 0 0 0 0,1 0 0 0 0,0 0 0 0 0,-1 0 0 0 0,1 0 0 0 0,-1 0 0 0 0,1 0 0 0 0,-1 0 0 0 0,0-1 0 0 0,1 1 0 0 0,-1 0 0 0 0,0 0 0 0 0,0 0 0 0 0,0-1 0 0 0,0 1 0 0 0,0 0 0 0 0,0 0 0 0 0,0 0 0 0 0,-1-3 0 0 0,1 2 0 0 0,-1 0 0 0 0,0 0 0 0 0,-1-1 0 0 0,1 1 0 0 0,0 0 0 0 0,-1 0 0 0 0,1 0 0 0 0,-1 1 0 0 0,1-1 0 0 0,-1 0 0 0 0,-3-2 0 0 0,1 1 0 0 0,-1 0 0 0 0,1 0 0 0 0,-1 0 0 0 0,0 0 0 0 0,0 0 0 0 0,0 1 0 0 0,-1 0 0 0 0,1 0 0 0 0,-10-2 0 0 0,11 4-2 0 0,0 0 0 0 0,1 0 0 0 0,-1 1 0 0 0,1-1 0 0 0,-1 1-1 0 0,1 0 1 0 0,-1-1 0 0 0,1 2 0 0 0,-1-1 0 0 0,1 0 0 0 0,0 1 0 0 0,0-1 0 0 0,0 1-1 0 0,-3 2 1 0 0,4-3 1 0 0,1 0 0 0 0,-1 0 0 0 0,1 0 0 0 0,0 1 0 0 0,0-1 0 0 0,0 0 0 0 0,0 1 0 0 0,0-1 0 0 0,0 1 0 0 0,0-1 0 0 0,0 1 0 0 0,0-1 0 0 0,1 1 0 0 0,-1-1 0 0 0,1 1 0 0 0,-1 0 0 0 0,1-1 0 0 0,0 1 0 0 0,-1 0 0 0 0,1 0 0 0 0,0-1-1 0 0,0 1 1 0 0,0 0 0 0 0,0 0 0 0 0,1-1 0 0 0,-1 1 0 0 0,0 0 0 0 0,1-1 0 0 0,-1 1 0 0 0,2 3 0 0 0,0-2 47 0 0,0 0 0 0 0,0 0 1 0 0,0 0-1 0 0,1 0 0 0 0,-1 0 0 0 0,1-1 0 0 0,0 1 0 0 0,-1-1 0 0 0,1 1 1 0 0,0-1-1 0 0,1 0 0 0 0,-1 0 0 0 0,0 0 0 0 0,4 1 0 0 0,-5-2-27 0 0,-1 0 1 0 0,1-1-1 0 0,-1 1 0 0 0,0-1 0 0 0,1 1 1 0 0,0-1-1 0 0,-1 0 0 0 0,1 1 0 0 0,-1-1 0 0 0,1 0 1 0 0,-1 0-1 0 0,1 0 0 0 0,-1 0 0 0 0,1 0 1 0 0,0-1-1 0 0,-1 1 0 0 0,1 0 0 0 0,-1-1 0 0 0,1 1 1 0 0,-1-1-1 0 0,1 1 0 0 0,-1-1 0 0 0,0 0 1 0 0,1 0-1 0 0,-1 1 0 0 0,0-1 0 0 0,1 0 0 0 0,-1 0 1 0 0,0 0-1 0 0,0-1 0 0 0,0 1 0 0 0,0 0 1 0 0,0 0-1 0 0,0-1 0 0 0,1-1 0 0 0,-2 1-19 0 0,1 1 0 0 0,-1-1 0 0 0,1 0 0 0 0,-1 1 0 0 0,0-1 0 0 0,0 0 0 0 0,0 1 0 0 0,0-1 0 0 0,0 0 0 0 0,0 1 0 0 0,0-1 0 0 0,-1 0 0 0 0,1 0 0 0 0,-1 1 0 0 0,1-1 0 0 0,-1 1 0 0 0,1-1 0 0 0,-1 1 0 0 0,0-1 0 0 0,0 1 0 0 0,0-1 0 0 0,0 1 0 0 0,0-1 0 0 0,0 1 0 0 0,0 0 0 0 0,0 0 0 0 0,-1 0 0 0 0,1-1 0 0 0,-3 0 0 0 0,-2-3 0 0 0,0 1 0 0 0,0-1 0 0 0,-1 2 0 0 0,0-1 0 0 0,-9-3 0 0 0,11 5-5 0 0,-1 0 0 0 0,0 1-1 0 0,0 0 1 0 0,1 0 0 0 0,-12 0-1 0 0,16 1 5 0 0,0 0-1 0 0,-1 0 0 0 0,1 0 1 0 0,0 0-1 0 0,-1 0 1 0 0,1 1-1 0 0,0-1 1 0 0,0 1-1 0 0,-1-1 0 0 0,1 1 1 0 0,0-1-1 0 0,0 1 1 0 0,-2 1-1 0 0,2-1 2 0 0,1-1-1 0 0,-1 1 1 0 0,1 0 0 0 0,-1-1-1 0 0,1 1 1 0 0,-1 0 0 0 0,1-1-1 0 0,0 1 1 0 0,0 0-1 0 0,-1 0 1 0 0,1 0 0 0 0,0-1-1 0 0,0 1 1 0 0,0 0-1 0 0,0 0 1 0 0,0 0 0 0 0,0-1-1 0 0,0 1 1 0 0,0 0 0 0 0,0 0-1 0 0,0-1 1 0 0,1 1-1 0 0,-1 0 1 0 0,0 0 0 0 0,1 1-1 0 0,3 5 1 0 0,0 0 0 0 0,0-1 0 0 0,1 1 0 0 0,0-1 0 0 0,0 0 0 0 0,9 8 0 0 0,-13-13 1 0 0,0 0-1 0 0,-1-1 1 0 0,1 1 0 0 0,0 0-1 0 0,-1 0 1 0 0,1-1 0 0 0,0 1-1 0 0,0-1 1 0 0,-1 1 0 0 0,1-1-1 0 0,0 1 1 0 0,0-1 0 0 0,0 1-1 0 0,0-1 1 0 0,0 0-1 0 0,0 1 1 0 0,0-1 0 0 0,0 0-1 0 0,0 0 1 0 0,0 0 0 0 0,0 0-1 0 0,0 0 1 0 0,0 0 0 0 0,0 0-1 0 0,0 0 1 0 0,0 0 0 0 0,0 0-1 0 0,0 0 1 0 0,0-1-1 0 0,0 1 1 0 0,-1 0 0 0 0,1-1-1 0 0,0 1 1 0 0,0-1 0 0 0,0 1-1 0 0,0-1 1 0 0,0 1 0 0 0,-1-1-1 0 0,1 0 1 0 0,0 1-1 0 0,-1-1 1 0 0,1 0 0 0 0,0 0-1 0 0,-1 1 1 0 0,1-1 0 0 0,-1 0-1 0 0,1 0 1 0 0,-1 0 0 0 0,1-1-1 0 0,0 0 1 0 0,0 0 1 0 0,0 0-1 0 0,-1 0 0 0 0,1 0 1 0 0,-1 0-1 0 0,1 1 0 0 0,-1-1 0 0 0,0-1 1 0 0,0 1-1 0 0,0 0 0 0 0,0 0 1 0 0,0 0-1 0 0,0 0 0 0 0,0 0 0 0 0,-1 0 1 0 0,1 0-1 0 0,-1 0 0 0 0,1 1 1 0 0,-1-1-1 0 0,0 0 0 0 0,0 0 0 0 0,0 0 1 0 0,0 0-1 0 0,-2-2 0 0 0,-1 1-1 0 0,1 0 0 0 0,-1 0 0 0 0,0 0 0 0 0,0 1 0 0 0,0 0 0 0 0,0-1 0 0 0,0 2 0 0 0,0-1 0 0 0,-9-2 0 0 0,12 4 0 0 0,0-1 0 0 0,0 1 0 0 0,0 0 0 0 0,0 0 0 0 0,0 0 0 0 0,0-1 0 0 0,0 1 0 0 0,0 0 0 0 0,0 1 0 0 0,0-1 0 0 0,-1 0 0 0 0,1 0 0 0 0,0 0 0 0 0,0 1 0 0 0,0-1 0 0 0,0 0 0 0 0,0 1 0 0 0,0-1 0 0 0,0 1 0 0 0,0-1 0 0 0,0 1 0 0 0,1-1 0 0 0,-1 1 0 0 0,0 0 0 0 0,0 0 0 0 0,0-1 0 0 0,1 1 0 0 0,-1 0 0 0 0,0 0 0 0 0,1 0 0 0 0,-1 0 0 0 0,1 0 0 0 0,-1 0 0 0 0,1 0 0 0 0,-1 0 0 0 0,1 0 0 0 0,0 0 0 0 0,-1 0 0 0 0,1 0 0 0 0,0 0 0 0 0,0 0 0 0 0,0 0 0 0 0,0 0 0 0 0,0 0 0 0 0,0 0 0 0 0,0 0 0 0 0,0 2 0 0 0,1-1-1 0 0,-1 0-1 0 0,1 0 0 0 0,-1-1 1 0 0,1 1-1 0 0,0 0 1 0 0,0 0-1 0 0,0 0 0 0 0,0-1 1 0 0,0 1-1 0 0,0 0 1 0 0,0-1-1 0 0,1 1 0 0 0,-1-1 1 0 0,1 1-1 0 0,-1-1 1 0 0,1 0-1 0 0,-1 0 0 0 0,1 1 1 0 0,3 0-1 0 0,-2 0-1 0 0,0 0 0 0 0,1 0 0 0 0,-1 0-1 0 0,1-1 1 0 0,0 0 0 0 0,-1 1 0 0 0,1-1 0 0 0,0-1-1 0 0,5 2 1 0 0,-8-2 3 0 0,0 0 0 0 0,0 0 0 0 0,1 0 0 0 0,-1 0 0 0 0,0 0 0 0 0,0 0 0 0 0,0-1 0 0 0,0 1 0 0 0,0 0 0 0 0,0-1 0 0 0,0 1 0 0 0,0-1 0 0 0,0 1 0 0 0,0-1 0 0 0,0 1 0 0 0,0-1 0 0 0,0 1 0 0 0,-1-1 0 0 0,1 0 0 0 0,0 0 0 0 0,0 1 0 0 0,-1-1 0 0 0,1 0 0 0 0,0 0 0 0 0,-1 0 0 0 0,1 0 0 0 0,-1 0 0 0 0,1 0 0 0 0,-1 0 0 0 0,1 0 0 0 0,-1 0 0 0 0,0 0 0 0 0,0 0 0 0 0,1 0 0 0 0,-1 0 0 0 0,0 0 0 0 0,0 0 0 0 0,0 0 0 0 0,0 0 0 0 0,0-1 0 0 0,0 1 0 0 0,-1 0 0 0 0,1 0 0 0 0,0 0 0 0 0,-1-1 0 0 0,1-2 0 0 0,-1 1 0 0 0,0-1 0 0 0,-1 1 0 0 0,1 0 0 0 0,0-1 0 0 0,-1 1 0 0 0,0 0 0 0 0,0 0 0 0 0,0 0 0 0 0,0 0 0 0 0,0 0 0 0 0,-5-4 0 0 0,4 5 0 0 0,0 0 0 0 0,0 0 0 0 0,0 0 0 0 0,-1 1 0 0 0,1-1 0 0 0,-8-1 0 0 0,10 3 0 0 0,0-1 0 0 0,1 1 0 0 0,-1 0 0 0 0,0 0 0 0 0,0-1 0 0 0,0 1 0 0 0,0 0 0 0 0,0 0 0 0 0,0 0 0 0 0,0 0 0 0 0,0 0 0 0 0,0 0 0 0 0,1 1 0 0 0,-1-1 0 0 0,0 0 0 0 0,0 0 0 0 0,0 1 0 0 0,0-1 0 0 0,0 0 0 0 0,1 1 0 0 0,-1-1 0 0 0,0 1 0 0 0,0-1 0 0 0,0 1 0 0 0,1-1 0 0 0,-1 1 0 0 0,0 0 0 0 0,1-1 0 0 0,-1 1 0 0 0,1 0 0 0 0,-1 0 0 0 0,0 1 0 0 0,1 0 55 0 0,-1-1 1 0 0,1 1-1 0 0,0 0 0 0 0,0 0 0 0 0,0 0 1 0 0,0 0-1 0 0,1 0 0 0 0,-1 0 0 0 0,0 0 0 0 0,1-1 1 0 0,0 1-1 0 0,-1 0 0 0 0,1 0 0 0 0,2 3 1 0 0,14 23 834 0 0,-10-20-880 0 0,0-1 1 0 0,0 0-1 0 0,15 10 1 0 0,-3-2-1658 0 0,-11-7-5243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39 1839 0 0,'-7'-9'1286'0'0,"7"9"-1247"0"0,-1 0-1 0 0,1-1 1 0 0,0 1 0 0 0,-1 0 0 0 0,1-1 0 0 0,-1 1 0 0 0,1 0 0 0 0,0-1 0 0 0,-1 1 0 0 0,1 0-1 0 0,0-1 1 0 0,0 1 0 0 0,-1-1 0 0 0,1 1 0 0 0,0 0 0 0 0,0-1 0 0 0,0 1 0 0 0,-1-1-1 0 0,1 1 1 0 0,0-1 0 0 0,0 1 0 0 0,0-1 0 0 0,0 1 0 0 0,0-1 0 0 0,0 1 0 0 0,0-1-1 0 0,0 1 1 0 0,0-1 0 0 0,0 1 0 0 0,0-1 0 0 0,0 1 0 0 0,0-1 0 0 0,1 1 0 0 0,-1 0-1 0 0,0-1 1 0 0,0 1 0 0 0,0-1 0 0 0,1 1 0 0 0,-1-1 0 0 0,0 1 0 0 0,1 0 0 0 0,-1-1-1 0 0,0 1 1 0 0,1 0 0 0 0,-1-1 0 0 0,0 1 0 0 0,1 0 0 0 0,-1-1 0 0 0,1 1 0 0 0,-1 0-1 0 0,0 0 1 0 0,1 0 0 0 0,-1-1 0 0 0,1 1 0 0 0,-1 0 0 0 0,1 0 0 0 0,2-1 159 0 0,0-1 1 0 0,-1 1 0 0 0,1 0 0 0 0,0 0-1 0 0,0 0 1 0 0,0 1 0 0 0,0-1-1 0 0,0 1 1 0 0,0-1 0 0 0,0 1-1 0 0,0 0 1 0 0,5 1 0 0 0,39 9 777 0 0,-38-7-933 0 0,0-1 1 0 0,0 0-1 0 0,16 1 1 0 0,34-7 20 0 0,-36 3 32 0 0,39 0 0 0 0,-53 2-87 0 0,1-1 0 0 0,-1 0 0 0 0,0 0 1 0 0,0-1-1 0 0,0 0 0 0 0,14-4 0 0 0,-41 10 58 0 0,-33 4 0 0 0,12-3-20 0 0,29-4-23 0 0,-104 18 2236 0 0,92-17-1733 0 0,-1-1 0 0 0,1-1 0 0 0,-26-3 0 0 0,47 2-497 0 0,0 0 1 0 0,0 0-1 0 0,0 0 0 0 0,0 0 0 0 0,0 0 0 0 0,1 0 0 0 0,-1 0 0 0 0,0 0 0 0 0,0-1 0 0 0,0 1 1 0 0,1 0-1 0 0,-1-1 0 0 0,0 1 0 0 0,0 0 0 0 0,1-1 0 0 0,-1 1 0 0 0,0-1 0 0 0,1 1 0 0 0,-1-1 1 0 0,0 0-1 0 0,1 1 0 0 0,-1-1 0 0 0,1 0 0 0 0,-1 1 0 0 0,1-1 0 0 0,-1 0 0 0 0,1 0 0 0 0,0 0 14 0 0,0 0-1 0 0,0 0 0 0 0,1 1 0 0 0,-1-1 0 0 0,0 0 0 0 0,0 1 0 0 0,1-1 1 0 0,-1 0-1 0 0,1 1 0 0 0,-1-1 0 0 0,1 0 0 0 0,-1 1 0 0 0,1-1 0 0 0,-1 1 1 0 0,1-1-1 0 0,-1 1 0 0 0,1-1 0 0 0,0 1 0 0 0,-1 0 0 0 0,1-1 0 0 0,0 1 0 0 0,-1 0 1 0 0,1-1-1 0 0,0 1 0 0 0,0 0 0 0 0,-1 0 0 0 0,1 0 0 0 0,0-1 0 0 0,1 1 1 0 0,33-6 171 0 0,0 1-1 0 0,1 2 1 0 0,50 2 0 0 0,-7 0-180 0 0,-58 0-36 0 0,2 0-2 0 0,0 0 0 0 0,39-8 0 0 0,-121 15-38 0 0,16-3 28 0 0,23-1 12 0 0,-254 19-70 0 0,317-32 71 0 0,13 4 1052 0 0,82 0 0 0 0,-44 4-348 0 0,-88 2-704 0 0,25 2 0 0 0,-30 1 3 0 0,-5 1-10 0 0,-5 1-117 0 0,-1-1-238 0 0,0 1-100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18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14 1375 0 0,'-8'-1'1094'0'0,"-1"1"-322"0"0,17 3 12 0 0,16 2 389 0 0,1-1 0 0 0,-1-1 0 0 0,44-1 1 0 0,-35-1-614 0 0,39 2 6 0 0,1-4 1 0 0,-1-3-1 0 0,113-20 0 0 0,-168 20-566 0 0,-28 6 0 0 0,-214 40 0 0 0,161-31 0 0 0,33-7 33 0 0,-1-2-1 0 0,0-1 1 0 0,1-2-1 0 0,-58-8 1 0 0,37 3 428 0 0,47 5-10 0 0,3 1-124 0 0,0-1-1 0 0,-1 1 1 0 0,1 0 0 0 0,0 0-1 0 0,-1 0 1 0 0,1 0 0 0 0,-4 0-1 0 0,43 3-262 0 0,184-14 2184 0 0,-143 5-1784 0 0,-46 4-460 0 0,-1-2-1 0 0,56-14 1 0 0,-132 20 49 0 0,-60 10-63 0 0,-202 19-44 0 0,292-31 54 0 0,70-10 0 0 0,-9 5-422 0 0,0 2 1 0 0,70 5-1 0 0,-84 2-5585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31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201 102 6447 0 0,'-2'0'201'0'0,"0"-1"0"0"0,0 0 0 0 0,0 1 0 0 0,0-1 0 0 0,0 1 0 0 0,0 0 0 0 0,0-1 0 0 0,0 1 0 0 0,0 0 0 0 0,0 0 0 0 0,0 1 0 0 0,0-1 0 0 0,0 0-1 0 0,0 1 1 0 0,0-1 0 0 0,0 1 0 0 0,0 0 0 0 0,-3 1 0 0 0,-33 17 1648 0 0,30-14-1408 0 0,1 1-1 0 0,-1 0 1 0 0,2 0 0 0 0,-1 0 0 0 0,1 1-1 0 0,0 0 1 0 0,0 0 0 0 0,1 1-1 0 0,-8 12 1 0 0,4-2 513 0 0,1 0-1 0 0,0 0 1 0 0,-7 27-1 0 0,13-38-696 0 0,0-1-52 0 0,0 0-1 0 0,1 0 1 0 0,0 1 0 0 0,0-1 0 0 0,1 0 0 0 0,0 1 0 0 0,0-1-1 0 0,1 8 1 0 0,3 43 287 0 0,1-44-357 0 0,15 35-7 0 0,-15-36 113 0 0,4-4-122 0 0,33 24-6 0 0,-37-28-81 0 0,0-1-1 0 0,0 0 0 0 0,1-1 1 0 0,-1 1-1 0 0,1-1 1 0 0,0 0-1 0 0,-1-1 0 0 0,1 1 1 0 0,0-1-1 0 0,0 0 1 0 0,0-1-1 0 0,9 1 0 0 0,-3-2 26 0 0,0 0 0 0 0,0-1 0 0 0,0 0-1 0 0,16-6 1 0 0,-15 4-31 0 0,0-2 1 0 0,0 0-1 0 0,0 0 0 0 0,-1-1 0 0 0,0-1 1 0 0,0 0-1 0 0,0 0 0 0 0,-1-1 0 0 0,-1-1 1 0 0,1 0-1 0 0,-2 0 0 0 0,1-1 0 0 0,-2 0 1 0 0,1-1-1 0 0,-1 0 0 0 0,-1 0 0 0 0,0 0 1 0 0,-1-1-1 0 0,5-17 0 0 0,-7 19-21 0 0,0-1-1 0 0,-1 0 1 0 0,-1 1-1 0 0,0-1 1 0 0,-1 0-1 0 0,0 0 1 0 0,-1 0-1 0 0,0 0 1 0 0,-1 0-1 0 0,-3-14 1 0 0,2 16-5 0 0,0 0 0 0 0,-1 1 1 0 0,-1-1-1 0 0,0 1 1 0 0,0 0-1 0 0,-1 0 0 0 0,0 0 1 0 0,0 0-1 0 0,-1 1 1 0 0,0 0-1 0 0,-1 0 0 0 0,0 1 1 0 0,-8-8-1 0 0,5 7 0 0 0,-1 0 0 0 0,0 0 1 0 0,0 1-1 0 0,-1 1 0 0 0,0 0 0 0 0,0 0 0 0 0,-1 1 0 0 0,1 1 1 0 0,-25-6-1 0 0,29 9-1 0 0,0-1 0 0 0,-1 1-1 0 0,1 0 1 0 0,0 1 0 0 0,0 0 0 0 0,-1 0 0 0 0,1 1 0 0 0,0 0 0 0 0,0 1-1 0 0,0-1 1 0 0,0 2 0 0 0,0-1 0 0 0,0 1 0 0 0,0 0 0 0 0,1 1 0 0 0,0-1 0 0 0,-8 6-1 0 0,12-6-43 0 0,0 0-1 0 0,0-1 0 0 0,0 1 0 0 0,1 0 0 0 0,-1 0 1 0 0,1 1-1 0 0,0-1 0 0 0,-1 0 0 0 0,2 1 0 0 0,-1-1 1 0 0,0 1-1 0 0,1 0 0 0 0,0 0 0 0 0,-1-1 0 0 0,2 1 1 0 0,-1 0-1 0 0,0 0 0 0 0,1 0 0 0 0,0 5 0 0 0,1 9-547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17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291 153 2303 0 0,'11'-30'2439'0'0,"-11"28"-2287"0"0,0 1-1 0 0,1 0 1 0 0,-1 0 0 0 0,0 0 0 0 0,1 0-1 0 0,-1 0 1 0 0,0 0 0 0 0,0-1 0 0 0,0 1-1 0 0,0 0 1 0 0,0 0 0 0 0,0 0 0 0 0,0 0-1 0 0,-1-1 1 0 0,1 1 0 0 0,0 0-1 0 0,-1 0 1 0 0,1 0 0 0 0,0 0 0 0 0,-1 0-1 0 0,0 0 1 0 0,1 0 0 0 0,-1 0 0 0 0,-1-1-1 0 0,1 1 117 0 0,-1 1 0 0 0,0-1 0 0 0,0 1 0 0 0,1 0 0 0 0,-1 0 0 0 0,0-1 0 0 0,0 1 0 0 0,0 0 1 0 0,1 1-1 0 0,-1-1 0 0 0,0 0 0 0 0,0 0 0 0 0,1 1 0 0 0,-1-1 0 0 0,0 1 0 0 0,1 0 0 0 0,-1-1 0 0 0,-3 3 0 0 0,-27 17 2227 0 0,7 1-1635 0 0,1 1-1 0 0,1 1 0 0 0,1 1 1 0 0,2 1-1 0 0,-20 29 0 0 0,10-1-38 0 0,27-46-635 0 0,-1 3-9 0 0,-12 32-12 0 0,12-31-45 0 0,2 0-21 0 0,-6 34-3 0 0,6-34-1 0 0,1 0-7 0 0,-3 30-7 0 0,3-31-1 0 0,3 2 0 0 0,6 34 0 0 0,-7-35-3 0 0,6 0-21 0 0,19 35-34 0 0,-22-41-16 0 0,-1 1 1 0 0,1-1-1 0 0,0-1 1 0 0,0 1-1 0 0,1 0 1 0 0,-1-1-1 0 0,1 0 1 0 0,0 0-1 0 0,0 0 1 0 0,1-1-1 0 0,-1 0 1 0 0,1 0-1 0 0,0 0 1 0 0,-1 0-1 0 0,1-1 1 0 0,0 0-1 0 0,1 0 1 0 0,10 1-1 0 0,-6-2 46 0 0,1-1 0 0 0,-1 0 0 0 0,1 0-1 0 0,0-1 1 0 0,-1-1 0 0 0,1 0 0 0 0,-1 0-1 0 0,16-6 1 0 0,-5 0 38 0 0,-1-1-1 0 0,0-1 1 0 0,-1 0-1 0 0,0-2 1 0 0,0 0 0 0 0,-1-2-1 0 0,-1 0 1 0 0,0 0-1 0 0,-1-2 1 0 0,-1 0 0 0 0,-1-1-1 0 0,0-1 1 0 0,23-36-1 0 0,-28 38-115 0 0,-1 0 0 0 0,-1-1 0 0 0,0 0 0 0 0,-2 0 0 0 0,0-1 0 0 0,0 0-1 0 0,-2 0 1 0 0,0 0 0 0 0,-1-1 0 0 0,-1 1 0 0 0,-1-1 0 0 0,-1 1 0 0 0,0-1 0 0 0,-1 0-1 0 0,-1 1 1 0 0,-1-1 0 0 0,-7-25 0 0 0,7 35 26 0 0,-1 0-1 0 0,1 1 1 0 0,-1-1 0 0 0,-1 1-1 0 0,0 0 1 0 0,0 0 0 0 0,0 0-1 0 0,-1 1 1 0 0,0 0-1 0 0,0 0 1 0 0,-1 1 0 0 0,0-1-1 0 0,0 1 1 0 0,-12-7 0 0 0,12 9 3 0 0,0 0 1 0 0,0 1 0 0 0,0 0 0 0 0,0 0 0 0 0,-1 0 0 0 0,1 1 0 0 0,-1 0-1 0 0,1 1 1 0 0,-1-1 0 0 0,0 2 0 0 0,0-1 0 0 0,0 1 0 0 0,0 0 0 0 0,1 1 0 0 0,-1-1-1 0 0,0 2 1 0 0,-12 2 0 0 0,4 2-3 0 0,0 1 0 0 0,0 0 0 0 0,1 1 0 0 0,0 0 0 0 0,1 2-1 0 0,0-1 1 0 0,0 2 0 0 0,1 0 0 0 0,-13 14 0 0 0,5-3-76 0 0,1 1 1 0 0,1 1-1 0 0,1 1 1 0 0,-18 33-1 0 0,25-37-655 0 0,1 0 0 0 0,-9 27-1 0 0,3 4-7362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31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7 772 8751 0 0,'-7'2'1448'0'0,"22"-10"936"0"0,11-16 127 0 0,-2 0-1 0 0,32-41 0 0 0,-24 26-1603 0 0,119-161 1239 0 0,-53 66-1533 0 0,-12 27-303 0 0,26-32-306 0 0,-98 113-1735 0 0,-10 19-3775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32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6 494 5527 0 0,'0'0'114'0'0,"-1"1"0"0"0,1-1 0 0 0,-1 0 0 0 0,1 1 0 0 0,0-1 0 0 0,-1 0 0 0 0,1 1 0 0 0,0-1 0 0 0,-1 1 0 0 0,1-1 0 0 0,0 1 0 0 0,-1-1 0 0 0,1 1 0 0 0,0-1 0 0 0,0 1 0 0 0,0-1 0 0 0,0 1-1 0 0,-1-1 1 0 0,1 1 0 0 0,0-1 0 0 0,0 1 0 0 0,0-1 0 0 0,0 1 0 0 0,0-1 0 0 0,0 1 0 0 0,0-1 0 0 0,1 1 0 0 0,-1 0 0 0 0,0-1 0 0 0,0 1 0 0 0,0-1 0 0 0,0 1 0 0 0,1-1 0 0 0,-1 0 0 0 0,0 1 0 0 0,0-1 0 0 0,1 1-1 0 0,-1-1 1 0 0,0 1 0 0 0,1-1 0 0 0,-1 0 0 0 0,1 1 0 0 0,-1-1 0 0 0,0 0 0 0 0,1 1 0 0 0,-1-1 0 0 0,1 0 0 0 0,-1 1 0 0 0,1-1 0 0 0,-1 0 0 0 0,1 0 0 0 0,-1 0 0 0 0,1 0 0 0 0,-1 1 0 0 0,1-1 0 0 0,-1 0-1 0 0,1 0 1 0 0,0 0 0 0 0,-1 0 0 0 0,1 0 0 0 0,-1 0 0 0 0,1 0 0 0 0,-1-1 0 0 0,1 1 0 0 0,-1 0 0 0 0,2 0 0 0 0,4-3 858 0 0,1 1-1 0 0,-1-1 1 0 0,0 0-1 0 0,10-7 1 0 0,3-4 532 0 0,20-18 0 0 0,-25 19-951 0 0,18-15-256 0 0,-1-2 1 0 0,-1 0-1 0 0,-2-2 1 0 0,-1-1-1 0 0,25-42 1 0 0,-27 35-171 0 0,-10 19-63 0 0,-2-1 1 0 0,0 0-1 0 0,-1-1 1 0 0,9-27-1 0 0,-21 48-58 0 0,1 1 0 0 0,-1-1 0 0 0,1 0 0 0 0,-1 0 0 0 0,0 0 0 0 0,0 0 0 0 0,0 0 0 0 0,0 0 0 0 0,0 0 0 0 0,0 0 0 0 0,-1-3 0 0 0,1 5-4 0 0,0-1-1 0 0,0 1 1 0 0,0 0-1 0 0,0 0 1 0 0,0 0-1 0 0,-1-1 1 0 0,1 1-1 0 0,0 0 1 0 0,0 0-1 0 0,0 0 1 0 0,0 0-1 0 0,0-1 1 0 0,-1 1-1 0 0,1 0 1 0 0,0 0-1 0 0,0 0 1 0 0,0 0-1 0 0,-1 0 0 0 0,1 0 1 0 0,0-1-1 0 0,0 1 1 0 0,-1 0-1 0 0,1 0 1 0 0,0 0-1 0 0,0 0 1 0 0,0 0-1 0 0,-1 0 1 0 0,1 0-1 0 0,0 0 1 0 0,0 0-1 0 0,-1 0 1 0 0,1 0-1 0 0,0 0 1 0 0,-13 10 3 0 0,7-3 12 0 0,0 1 0 0 0,1-1 0 0 0,0 1 0 0 0,0 1 0 0 0,-5 14 0 0 0,-15 48 16 0 0,13-32-40 0 0,1-2 7 0 0,1 0 0 0 0,-8 67 0 0 0,15-74 0 0 0,-2 30 0 0 0,0 50 0 0 0,4-105-3 0 0,1 1 0 0 0,-1 0 0 0 0,1 0 0 0 0,-2 0 1 0 0,1-1-1 0 0,-1 1 0 0 0,0 0 0 0 0,0-1 0 0 0,-3 6 0 0 0,4-9-8 0 0,0 0 1 0 0,-1 0-1 0 0,1-1 1 0 0,-1 1-1 0 0,1 0 1 0 0,-1-1-1 0 0,0 1 1 0 0,0-1-1 0 0,0 0 1 0 0,0 0-1 0 0,0 0 1 0 0,0 0-1 0 0,0 0 1 0 0,0 0-1 0 0,0 0 1 0 0,0 0-1 0 0,0-1 1 0 0,0 1-1 0 0,-1-1 1 0 0,1 0-1 0 0,0 1 1 0 0,0-1-1 0 0,-1 0 1 0 0,1-1-1 0 0,-5 1 0 0 0,-19-7-240 0 0,21 6 247 0 0,0-1-1 0 0,0 1 1 0 0,0 0 0 0 0,-8 0-1 0 0,11 1 5 0 0,31 2 0 0 0,-6-1 0 0 0,20 5 212 0 0,1-2 0 0 0,-1-2 0 0 0,57-3 0 0 0,-62-5-483 0 0,-26 2-58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54.9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1015 401 1375 0 0,'-14'-26'7854'0'0,"31"28"-7204"0"0,-9-1 14 0 0,81 8 2306 0 0,161-3-1 0 0,-211-8-2598 0 0,51-10 0 0 0,-70 8-299 0 0,-1 0 1 0 0,1-2-1 0 0,-1-1 0 0 0,25-11 1 0 0,-43 18-60 0 0,1-1 0 0 0,-1 0 0 0 0,0 1 0 0 0,1-1-1 0 0,-1 0 1 0 0,0 0 0 0 0,0 0 0 0 0,1 0 0 0 0,-1 0 0 0 0,0 0 0 0 0,0 0 0 0 0,1-2 0 0 0,-2 2-10 0 0,0 1 0 0 0,0 0 0 0 0,0 0 0 0 0,0 0 0 0 0,0 0 0 0 0,0-1 0 0 0,0 1 1 0 0,0 0-1 0 0,0 0 0 0 0,0 0 0 0 0,0-1 0 0 0,0 1 0 0 0,0 0 0 0 0,0 0 0 0 0,0 0 0 0 0,0 0 0 0 0,0 0 1 0 0,0-1-1 0 0,0 1 0 0 0,0 0 0 0 0,-1 0 0 0 0,1 0 0 0 0,0 0 0 0 0,0 0 0 0 0,0 0 0 0 0,0-1 0 0 0,0 1 0 0 0,0 0 1 0 0,-1 0-1 0 0,1 0 0 0 0,0 0 0 0 0,0 0 0 0 0,0 0 0 0 0,0 0 0 0 0,-1 0 0 0 0,-13-2 43 0 0,-27 4-47 0 0,-56 10 0 0 0,16-2 35 0 0,21-5 258 0 0,-72 9 416 0 0,110-10-303 0 0,0 1 1 0 0,0 0-1 0 0,-36 15 1 0 0,57-20-375 0 0,0 0 1 0 0,0 0 0 0 0,1 1 0 0 0,-1-1 0 0 0,0 0 0 0 0,0 1 0 0 0,1-1-1 0 0,-1 0 1 0 0,0 1 0 0 0,1-1 0 0 0,-1 1 0 0 0,1-1 0 0 0,-1 1 0 0 0,0-1-1 0 0,1 1 1 0 0,-1-1 0 0 0,1 1 0 0 0,-1-1 0 0 0,1 1 0 0 0,0 0 0 0 0,-1-1 0 0 0,1 1-1 0 0,-1 1 1 0 0,2-1-8 0 0,-1-1 0 0 0,0 1 0 0 0,1-1-1 0 0,-1 1 1 0 0,0-1 0 0 0,1 1 0 0 0,-1-1 0 0 0,1 1-1 0 0,-1-1 1 0 0,1 1 0 0 0,-1-1 0 0 0,1 0 0 0 0,-1 1-1 0 0,1-1 1 0 0,-1 0 0 0 0,1 1 0 0 0,0-1 0 0 0,-1 0-1 0 0,1 0 1 0 0,1 1 0 0 0,4 0 28 0 0,1 1 0 0 0,-1-1 0 0 0,1 0 1 0 0,6 0-1 0 0,21-2-43 0 0,0-2 0 0 0,-1-2-1 0 0,1-1 1 0 0,-1-1 0 0 0,54-20 0 0 0,-81 25-9 0 0,37-17 0 0 0,-41 18 0 0 0,0 0 0 0 0,1 0 0 0 0,-1 0 0 0 0,0-1 0 0 0,0 1 0 0 0,0-1 0 0 0,-1 0 0 0 0,1 0 0 0 0,0 1 0 0 0,0-1 0 0 0,-1 0 0 0 0,0 0 0 0 0,1 0 0 0 0,-1-1 0 0 0,2-2 0 0 0,-3 3 0 0 0,0 0 0 0 0,0 0 0 0 0,0 0 0 0 0,0 0 0 0 0,0 0 0 0 0,0 1 0 0 0,-1-1 0 0 0,1 0 0 0 0,-1 0 0 0 0,1 0 0 0 0,-1 0 0 0 0,0 0 0 0 0,0 1 0 0 0,0-1 0 0 0,0 0 0 0 0,0 1 0 0 0,0-1 0 0 0,0 1 0 0 0,0-1 0 0 0,-1 1 0 0 0,1-1 0 0 0,0 1 0 0 0,-1 0 0 0 0,1 0 0 0 0,-4-2 0 0 0,-4-3 0 0 0,0 0 0 0 0,0 1 0 0 0,-13-6 0 0 0,6 5 0 0 0,0 1 0 0 0,0 0 0 0 0,-1 1 0 0 0,1 1 0 0 0,-1 0 0 0 0,0 1 0 0 0,0 1 0 0 0,-19 1 0 0 0,-1 2 0 0 0,1 2 0 0 0,-62 14 0 0 0,72-12 0 0 0,-41 16 0 0 0,56-17 0 0 0,0 0 0 0 0,1 0 0 0 0,-1 1 0 0 0,1 1 0 0 0,0-1 0 0 0,-9 10 0 0 0,18-16 0 0 0,0 1 0 0 0,1 0 0 0 0,-1-1 0 0 0,0 1 0 0 0,1 0 0 0 0,-1-1 0 0 0,0 1 0 0 0,1 0 0 0 0,-1 0 0 0 0,1 0 0 0 0,-1-1 0 0 0,1 1 0 0 0,0 0 0 0 0,-1 0 0 0 0,1 0 0 0 0,0 0 0 0 0,-1 0 0 0 0,1 0 0 0 0,0 0 0 0 0,0 2 0 0 0,0-3 0 0 0,1 1 0 0 0,-1 0 0 0 0,0 0 0 0 0,1-1 0 0 0,-1 1 0 0 0,0 0 0 0 0,1-1 0 0 0,-1 1 0 0 0,1 0 0 0 0,0-1 0 0 0,-1 1 0 0 0,1-1 0 0 0,-1 1 0 0 0,1-1 0 0 0,0 1 0 0 0,-1-1 0 0 0,1 1 0 0 0,0-1 0 0 0,0 1 0 0 0,4 1 0 0 0,0-1 0 0 0,0 1 0 0 0,-1-1 0 0 0,1 0 0 0 0,0 0 0 0 0,7 0 0 0 0,6-2 0 0 0,1 0 0 0 0,-1-1 0 0 0,1-1 0 0 0,-1 0 0 0 0,0-2 0 0 0,0 0 0 0 0,-1-1 0 0 0,18-8 0 0 0,-34 14 0 0 0,0-1 0 0 0,0 1 0 0 0,0 0 0 0 0,0-1 0 0 0,0 1 0 0 0,0-1 0 0 0,0 0 0 0 0,0 1 0 0 0,0-1 0 0 0,0 0 0 0 0,0 0 0 0 0,0 0 0 0 0,0 1 0 0 0,-1-1 0 0 0,1 0 0 0 0,0 0 0 0 0,0 0 0 0 0,-1 0 0 0 0,1 0 0 0 0,-1 0 0 0 0,1-1 0 0 0,-1 1 0 0 0,0 0 0 0 0,1 0 0 0 0,-1 0 0 0 0,1-3 0 0 0,-2 3 0 0 0,1 0 0 0 0,-1-1 0 0 0,1 1 0 0 0,-1 0 0 0 0,0-1 0 0 0,0 1 0 0 0,1 0 0 0 0,-1 0 0 0 0,0 0 0 0 0,0 0 0 0 0,0 0 0 0 0,0 0 0 0 0,0 0 0 0 0,0 0 0 0 0,-1 0 0 0 0,1 0 0 0 0,0 0 0 0 0,0 1 0 0 0,-1-1 0 0 0,1 0 0 0 0,0 1 0 0 0,-3-1 0 0 0,-13-5-5 0 0,-1 1-1 0 0,0 0 1 0 0,-1 2 0 0 0,1 0-1 0 0,-34-1 1 0 0,-95 9-27 0 0,20 11 32 0 0,111-13 0 0 0,1 1 0 0 0,-1 0 0 0 0,1 1 0 0 0,-1 1 0 0 0,-25 14 0 0 0,41-20 0 0 0,-1 0 0 0 0,1 0 0 0 0,0 0 0 0 0,-1 1 0 0 0,1-1 0 0 0,0 0 0 0 0,-1 0 0 0 0,1 0 0 0 0,0 1 0 0 0,-1-1 0 0 0,1 0 0 0 0,0 0 0 0 0,-1 1 0 0 0,1-1 0 0 0,0 0 0 0 0,0 1 0 0 0,-1-1 0 0 0,1 0 0 0 0,0 0 0 0 0,0 1 0 0 0,0-1 0 0 0,0 1 0 0 0,-1-1 0 0 0,1 0 0 0 0,0 1 0 0 0,0-1 0 0 0,0 0 0 0 0,0 1 0 0 0,0-1 0 0 0,0 1 0 0 0,0 0 0 0 0,11 4 0 0 0,18-3 0 0 0,-18-3 0 0 0,1-2 0 0 0,-1 1 0 0 0,0-2 0 0 0,0 1 0 0 0,-1-2 0 0 0,1 1 0 0 0,-1-1 0 0 0,0-1 0 0 0,0 0 0 0 0,0 0 0 0 0,-1-1 0 0 0,0 0 0 0 0,9-10 0 0 0,-13 12 0 0 0,0-1 0 0 0,0 0 0 0 0,-1 0 0 0 0,0 0 0 0 0,0 0 0 0 0,0-1 0 0 0,-1 1 0 0 0,0-1 0 0 0,3-10 0 0 0,-4 12 0 0 0,-1-1 0 0 0,0 1 0 0 0,-1-1 0 0 0,1 1 0 0 0,-1-1 0 0 0,0 1 0 0 0,0-1 0 0 0,-1 0 0 0 0,0 1 0 0 0,0-1 0 0 0,0 1 0 0 0,-1 0 0 0 0,-3-9 0 0 0,4 10 0 0 0,-1-1 0 0 0,-1 1 0 0 0,1 0 0 0 0,-1 0 0 0 0,1 0 0 0 0,-1 1 0 0 0,0-1 0 0 0,-1 1 0 0 0,1-1 0 0 0,-1 1 0 0 0,1 0 0 0 0,-1 1 0 0 0,0-1 0 0 0,-6-3 0 0 0,3 3 0 0 0,0 0 0 0 0,0 1 0 0 0,0 0 0 0 0,0 0 0 0 0,0 0 0 0 0,-1 1 0 0 0,1 0 0 0 0,-13 1 0 0 0,6 0 0 0 0,1 1 0 0 0,-1 1 0 0 0,1 0 0 0 0,-1 1 0 0 0,1 0 0 0 0,0 1 0 0 0,0 1 0 0 0,1 0 0 0 0,-21 12 0 0 0,30-16 16 0 0,0 1-1 0 0,1-1 0 0 0,-1 1 1 0 0,1 0-1 0 0,0 0 0 0 0,-1 0 1 0 0,1 0-1 0 0,0 0 0 0 0,0 1 1 0 0,1-1-1 0 0,-1 0 1 0 0,0 1-1 0 0,1 0 0 0 0,-1-1 1 0 0,1 1-1 0 0,0 0 0 0 0,0 0 1 0 0,0-1-1 0 0,0 1 0 0 0,1 0 1 0 0,-1 0-1 0 0,1 6 0 0 0,0-6 4 0 0,0 0-1 0 0,1 1 1 0 0,0-1-1 0 0,0 0 1 0 0,0 1-1 0 0,0-1 1 0 0,1 0-1 0 0,-1 0 1 0 0,1 0-1 0 0,0 0 1 0 0,0 0-1 0 0,0 0 1 0 0,0 0-1 0 0,0-1 0 0 0,0 1 1 0 0,1-1-1 0 0,0 0 1 0 0,-1 1-1 0 0,5 1 1 0 0,0 1-16 0 0,1-2 0 0 0,-1 1 0 0 0,1-1 1 0 0,-1 0-1 0 0,1-1 0 0 0,0 1 0 0 0,0-2 1 0 0,0 1-1 0 0,0-1 0 0 0,1 0 0 0 0,-1-1 0 0 0,0 0 1 0 0,0 0-1 0 0,0-1 0 0 0,1 0 0 0 0,-1 0 1 0 0,9-3-1 0 0,-10 2-4 0 0,0-1 0 0 0,0 1 0 0 0,-1-1 1 0 0,0 0-1 0 0,1 0 0 0 0,-1-1 0 0 0,0 0 1 0 0,-1 0-1 0 0,7-5 0 0 0,-8 5 1 0 0,-1 0 0 0 0,0 1 1 0 0,0-1-1 0 0,0 0 0 0 0,0 0 0 0 0,0-1 1 0 0,-1 1-1 0 0,0 0 0 0 0,0-1 0 0 0,0 0 0 0 0,-1 1 1 0 0,1-1-1 0 0,0-8 0 0 0,-1 10 0 0 0,-1-1 0 0 0,1 1 0 0 0,-1 0 0 0 0,0-1 0 0 0,0 1 0 0 0,-1 0 0 0 0,1-1 0 0 0,-1 1 0 0 0,1 0 0 0 0,-1 0 0 0 0,0-1 0 0 0,0 1 0 0 0,-1 0 0 0 0,1 0 0 0 0,0 0 0 0 0,-1 0 0 0 0,0 1 0 0 0,-2-4 0 0 0,1 3 0 0 0,0 0 0 0 0,-1 0 0 0 0,0 0 0 0 0,1 0 0 0 0,-1 0 0 0 0,0 1 0 0 0,0 0 0 0 0,-1 0 0 0 0,1 0 0 0 0,0 0 0 0 0,-8-1 0 0 0,0 0 0 0 0,0 1 0 0 0,-1 0 0 0 0,1 1 0 0 0,0 0 0 0 0,-1 1 0 0 0,1 1 0 0 0,-1 0 0 0 0,-20 5 0 0 0,25-5 0 0 0,-23 8 0 0 0,29-9 0 0 0,1 1 0 0 0,-1-1 0 0 0,0 1 0 0 0,1 0 0 0 0,-1 0 0 0 0,1 0 0 0 0,-1 0 0 0 0,1 0 0 0 0,0 0 0 0 0,-1 0 0 0 0,1 0 0 0 0,0 0 0 0 0,0 1 0 0 0,-2 1 0 0 0,3-3 0 0 0,0 1 0 0 0,0 0 0 0 0,0-1 0 0 0,0 1 0 0 0,0 0 0 0 0,0-1 0 0 0,0 1 0 0 0,0-1 0 0 0,0 1 0 0 0,0 0 0 0 0,1-1 0 0 0,-1 1 0 0 0,0 0 0 0 0,0-1 0 0 0,1 1 0 0 0,-1-1 0 0 0,0 1 0 0 0,1-1 0 0 0,-1 1 0 0 0,0-1 0 0 0,1 1 0 0 0,-1-1 0 0 0,1 1 0 0 0,-1-1 0 0 0,1 1 0 0 0,17 13 0 0 0,-13-10 0 0 0,30 21 0 0 0,2-1 0 0 0,71 34 0 0 0,-65-36 0 0 0,-27-13 0 0 0,0 0 0 0 0,0 0 0 0 0,-1 1 0 0 0,0 1 0 0 0,18 18 0 0 0,-28-24 0 0 0,-1 0 0 0 0,0 0 0 0 0,0 0 0 0 0,0 0 0 0 0,-1 1 0 0 0,1-1 0 0 0,-1 1 0 0 0,-1 0 0 0 0,1 0 0 0 0,-1 0 0 0 0,0 0 0 0 0,0 1 0 0 0,-1-1 0 0 0,0 0 0 0 0,0 1 0 0 0,0-1 0 0 0,-1 1 0 0 0,-1 10 0 0 0,-3 10 0 0 0,-1-1 0 0 0,-17 48 0 0 0,11-42 0 0 0,-7 42 0 0 0,8-1 0 0 0,10-36 0 0 0,3 38 0 0 0,-2-61 0 0 0,0-1 0 0 0,2 1 0 0 0,-1-1 0 0 0,1 0 0 0 0,1 0 0 0 0,7 18 0 0 0,-6-18 0 0 0,7 17 0 0 0,34 77 0 0 0,-42-97 0 0 0,-1 0 0 0 0,0 0 0 0 0,0 0 0 0 0,-1 1 0 0 0,-1-1 0 0 0,1 1 0 0 0,-2-1 0 0 0,1 1 0 0 0,-2-1 0 0 0,1 1 0 0 0,-2-1 0 0 0,1 1 0 0 0,-1-1 0 0 0,-1 1 0 0 0,0-1 0 0 0,-7 16 0 0 0,-6 8 0 0 0,-2-1 0 0 0,-1-1 0 0 0,-32 42 0 0 0,6-10 0 0 0,13-13 0 0 0,-43 59 0 0 0,63-94 0 0 0,-1 0 0 0 0,-1-1 0 0 0,-1 0 0 0 0,-21 16 0 0 0,36-34 0 0 0,-1-1 0 0 0,1 1 0 0 0,1-1 0 0 0,-1 0 0 0 0,0 1 0 0 0,1-1 0 0 0,1-4 0 0 0,-1 5 0 0 0,1-9 0 0 0,6-36 0 0 0,-8 44 0 0 0,0 0 0 0 0,1 0 0 0 0,-2 0 0 0 0,1 0 0 0 0,0 0 0 0 0,-1 0 0 0 0,0 0 0 0 0,0 1 0 0 0,-2-8 0 0 0,3 11 0 0 0,0 0 0 0 0,0-1 0 0 0,-1 1 0 0 0,1 0 0 0 0,0 0 0 0 0,0-1 0 0 0,0 1 0 0 0,0 0 0 0 0,0 0 0 0 0,-1 0 0 0 0,1-1 0 0 0,0 1 0 0 0,0 0 0 0 0,0 0 0 0 0,-1 0 0 0 0,1 0 0 0 0,0-1 0 0 0,0 1 0 0 0,-1 0 0 0 0,1 0 0 0 0,0 0 0 0 0,0 0 0 0 0,-1 0 0 0 0,1 0 0 0 0,0 0 0 0 0,0 0 0 0 0,-1 0 0 0 0,1 0 0 0 0,0 0 0 0 0,0 0 0 0 0,-1 0 0 0 0,1 0 0 0 0,0 0 0 0 0,-1 0 0 0 0,1 0 0 0 0,-10 8 0 0 0,-5 12 0 0 0,15-19 0 0 0,-5 9 0 0 0,-1 2 0 0 0,2-1 0 0 0,-1 0 0 0 0,2 1 0 0 0,0 0 0 0 0,0 0 0 0 0,1 0 0 0 0,0 0 0 0 0,1 0 0 0 0,0 1 0 0 0,1-1 0 0 0,1 0 0 0 0,0 1 0 0 0,1-1 0 0 0,0 0 0 0 0,0 0 0 0 0,1 0 0 0 0,1-1 0 0 0,7 16 0 0 0,-10-24 0 0 0,1 0 0 0 0,1 0 0 0 0,-1 0 0 0 0,0 0 0 0 0,1-1 0 0 0,-1 1 0 0 0,1-1 0 0 0,0 1 0 0 0,0-1 0 0 0,0 0 0 0 0,0 0 0 0 0,0 0 0 0 0,0-1 0 0 0,0 1 0 0 0,1-1 0 0 0,-1 1 0 0 0,1-1 0 0 0,-1 0 0 0 0,1-1 0 0 0,-1 1 0 0 0,1-1 0 0 0,0 1 0 0 0,-1-1 0 0 0,1 0 0 0 0,-1 0 0 0 0,1-1 0 0 0,0 1 0 0 0,-1-1 0 0 0,1 0 0 0 0,-1 0 0 0 0,1 0 0 0 0,-1 0 0 0 0,0 0 0 0 0,1-1 0 0 0,-1 0 0 0 0,0 0 0 0 0,0 0 0 0 0,0 0 0 0 0,0 0 0 0 0,0 0 0 0 0,-1-1 0 0 0,1 1 0 0 0,4-6 0 0 0,-7 6 0 0 0,1 1 0 0 0,0-1 0 0 0,0 0 0 0 0,0 1 0 0 0,-1-1 0 0 0,1 0 0 0 0,-1 0 0 0 0,1 0 0 0 0,-1 0 0 0 0,0 1 0 0 0,0-1 0 0 0,0 0 0 0 0,0 0 0 0 0,0 0 0 0 0,0 0 0 0 0,0 0 0 0 0,-1-2 0 0 0,-1 0 0 0 0,1 0 0 0 0,-1 0 0 0 0,1 1 0 0 0,-1-1 0 0 0,0 0 0 0 0,-1 1 0 0 0,-3-6 0 0 0,-1 1 0 0 0,-1-1 0 0 0,-1 2 0 0 0,1-1 0 0 0,-18-11 0 0 0,7 7 0 0 0,-1 0 0 0 0,-28-10 0 0 0,38 17 0 0 0,-1 2 0 0 0,0-1 0 0 0,0 1 0 0 0,0 1 0 0 0,0 0 0 0 0,-19-1 0 0 0,28 5 0 0 0,7 1 0 0 0,7 3 0 0 0,3-3 37 0 0,-1-1-1 0 0,1-1 1 0 0,0 0-1 0 0,0 0 1 0 0,0-2-1 0 0,29-4 1 0 0,89-26 356 0 0,-121 28-386 0 0,50-14-7 0 0,-1-3 0 0 0,80-38 0 0 0,-109 42 0 0 0,-1-1 0 0 0,-1-2 0 0 0,0 0 0 0 0,-2-2 0 0 0,51-49 0 0 0,-71 62 0 0 0,0-2 0 0 0,0 1 0 0 0,-1-1 0 0 0,-1 0 0 0 0,1 0 0 0 0,-2-1 0 0 0,1 0 0 0 0,-1 0 0 0 0,6-23 0 0 0,-10 30 0 0 0,0 0 0 0 0,0 0 0 0 0,-1 0 0 0 0,1 0 0 0 0,-1 0 0 0 0,0 0 0 0 0,0 0 0 0 0,-1 0 0 0 0,1 1 0 0 0,-1-1 0 0 0,0 0 0 0 0,0 0 0 0 0,0 0 0 0 0,0 0 0 0 0,-1 0 0 0 0,1 1 0 0 0,-1-1 0 0 0,0 1 0 0 0,0-1 0 0 0,0 1 0 0 0,-1 0 0 0 0,1 0 0 0 0,-1 0 0 0 0,0 0 0 0 0,0 0 0 0 0,0 1 0 0 0,0-1 0 0 0,0 1 0 0 0,0 0 0 0 0,-1 0 0 0 0,1 0 0 0 0,-1 0 0 0 0,-5-1 0 0 0,-1-1 0 0 0,0 1 0 0 0,-1 0 0 0 0,0 1 0 0 0,0 0 0 0 0,1 1 0 0 0,-1 0 0 0 0,0 1 0 0 0,0 0 0 0 0,-22 3 0 0 0,10 1 0 0 0,0 1 0 0 0,1 0 0 0 0,-36 15 0 0 0,56-19 0 0 0,0 0 0 0 0,0 0 0 0 0,0 0 0 0 0,0 0 0 0 0,0 0 0 0 0,0 0 0 0 0,0 1 0 0 0,1-1 0 0 0,-2 2 0 0 0,2-3 0 0 0,1 0 0 0 0,0 0 0 0 0,0 1 0 0 0,0-1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0,1 0 0 0 0,-1 0 0 0 0,0 0 0 0 0,0 0 0 0 0,0 0 0 0 0,0 0 0 0 0,0 0 0 0 0,0 0 0 0 0,0 0 0 0 0,0 0 0 0 0,0 0 0 0 0,1 0 0 0 0,-1 0 0 0 0,14 0 0 0 0,5-5 0 0 0,0-1 0 0 0,0 0 0 0 0,0-1 0 0 0,-1-1 0 0 0,0-1 0 0 0,-1-1 0 0 0,17-12 0 0 0,13-11 0 0 0,47-45 0 0 0,-80 66 0 0 0,0-1 0 0 0,-2 0 0 0 0,17-21 0 0 0,-26 29 0 0 0,0 0 0 0 0,0 1 0 0 0,-1-1 0 0 0,1-1 0 0 0,-1 1 0 0 0,3-10 0 0 0,-5 12 0 0 0,1 0 0 0 0,-1 1 0 0 0,0-1 0 0 0,0 0 0 0 0,0 0 0 0 0,0 0 0 0 0,0 0 0 0 0,0 0 0 0 0,-1 0 0 0 0,0 0 0 0 0,1 1 0 0 0,-1-1 0 0 0,0 0 0 0 0,-2-2 0 0 0,2 1 0 0 0,-1 1 0 0 0,-1 0 0 0 0,1 0 0 0 0,0 0 0 0 0,-1 0 0 0 0,0 0 0 0 0,1 0 0 0 0,-1 1 0 0 0,0-1 0 0 0,0 1 0 0 0,-1 0 0 0 0,1 0 0 0 0,0 0 0 0 0,-1 1 0 0 0,1-1 0 0 0,-1 1 0 0 0,-5-2 0 0 0,-6 0 0 0 0,0 0 0 0 0,0 1 0 0 0,-18 0 0 0 0,-15-3 0 0 0,48 5 0 0 0,0 0 0 0 0,-1 0 0 0 0,1 0 0 0 0,0 0 0 0 0,-1 0 0 0 0,1 0 0 0 0,0 0 0 0 0,-1 0 0 0 0,1 0 0 0 0,0 0 0 0 0,-1 0 0 0 0,1 0 0 0 0,0 0 0 0 0,-1 0 0 0 0,1-1 0 0 0,0 1 0 0 0,0 0 0 0 0,-1 0 0 0 0,1 0 0 0 0,0 0 0 0 0,-1-1 0 0 0,1 1 0 0 0,0 0 0 0 0,0 0 0 0 0,0 0 0 0 0,-1-1 0 0 0,1 1 0 0 0,0 0 0 0 0,0-1 0 0 0,0 1 0 0 0,-1 0 0 0 0,10-5 0 0 0,19-1 0 0 0,-28 6 0 0 0,89-2 0 0 0,-80 2 0 0 0,0 1 0 0 0,0 0 0 0 0,0 1 0 0 0,0 0 0 0 0,0 0 0 0 0,-1 1 0 0 0,16 6 0 0 0,-22-8 0 0 0,0 0 0 0 0,0 0 0 0 0,0 1 0 0 0,-1-1 0 0 0,1 1 0 0 0,0-1 0 0 0,-1 1 0 0 0,1-1 0 0 0,-1 1 0 0 0,0 0 0 0 0,1 0 0 0 0,-1 0 0 0 0,0 0 0 0 0,0 0 0 0 0,0 0 0 0 0,0 0 0 0 0,0 0 0 0 0,-1 0 0 0 0,1 0 0 0 0,-1 0 0 0 0,1 0 0 0 0,-1 1 0 0 0,0-1 0 0 0,0 0 0 0 0,0 0 0 0 0,0 3 0 0 0,-2 6 0 0 0,0-1 0 0 0,0 1 0 0 0,-1-1 0 0 0,-6 15 0 0 0,-2 9 0 0 0,9-27 0 0 0,1 0 0 0 0,0-1 0 0 0,0 1 0 0 0,1 0 0 0 0,-1 0 0 0 0,1 0 0 0 0,2 10 0 0 0,-1-14 0 0 0,-1 0 0 0 0,1-1 0 0 0,0 1 0 0 0,0 0 0 0 0,1 0 0 0 0,-1-1 0 0 0,0 1 0 0 0,1-1 0 0 0,0 1 0 0 0,-1-1 0 0 0,1 0 0 0 0,0 0 0 0 0,0 1 0 0 0,1-1 0 0 0,-1-1 0 0 0,0 1 0 0 0,0 0 0 0 0,1 0 0 0 0,5 2 0 0 0,38 18 0 0 0,-18-9 0 0 0,0 1 0 0 0,34 24 0 0 0,-49-29 0 0 0,-1 1 0 0 0,0 0 0 0 0,0 1 0 0 0,-2 1 0 0 0,1 0 0 0 0,14 21 0 0 0,-9 0 0 0 0,-11-22 0 0 0,-1 1 0 0 0,0 0 0 0 0,3 21 0 0 0,-5-16 0 0 0,-1-1 0 0 0,-2 29 0 0 0,0-31 0 0 0,-2-1 0 0 0,1 0 0 0 0,-2 0 0 0 0,0 0 0 0 0,0 0 0 0 0,-1-1 0 0 0,-1 0 0 0 0,0 0 0 0 0,0 0 0 0 0,-16 19 0 0 0,12-14 0 0 0,3-7 0 0 0,-4 6 0 0 0,11-16 0 0 0,0 0 0 0 0,0 0 0 0 0,0 0 0 0 0,0-1 0 0 0,0 1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0,10-7 0 0 0,30-27 0 0 0,-1-3 0 0 0,-2 0 0 0 0,40-55 0 0 0,84-135 0 0 0,-141 197 0 0 0,-11 17 0 0 0,-5 8 0 0 0,0 0 0 0 0,0 0 0 0 0,-1-1 0 0 0,0 1 0 0 0,0-1 0 0 0,0 0 0 0 0,-1 0 0 0 0,0 0 0 0 0,2-7 0 0 0,-4 12 0 0 0,0 1 0 0 0,-1-1 0 0 0,1 0 0 0 0,0 1 0 0 0,0-1 0 0 0,0 1 0 0 0,-1-1 0 0 0,1 0 0 0 0,0 1 0 0 0,-1-1 0 0 0,1 1 0 0 0,0-1 0 0 0,-1 1 0 0 0,1-1 0 0 0,-1 1 0 0 0,1 0 0 0 0,-1-1 0 0 0,1 1 0 0 0,-1-1 0 0 0,1 1 0 0 0,-1 0 0 0 0,1 0 0 0 0,-1-1 0 0 0,1 1 0 0 0,-1 0 0 0 0,0 0 0 0 0,1-1 0 0 0,-1 1 0 0 0,0 0 0 0 0,1 0 0 0 0,-1 0 0 0 0,1 0 0 0 0,-1 0 0 0 0,0 0 0 0 0,1 0 0 0 0,-1 0 0 0 0,0 0 0 0 0,1 1 0 0 0,-2-1 0 0 0,-29 4 0 0 0,28-3 0 0 0,-183 45 0 0 0,57-13 0 0 0,101-27 0 0 0,20-5 0 0 0,-1 0 0 0 0,1 1 0 0 0,0 0 0 0 0,-1 0 0 0 0,1 1 0 0 0,-15 8 0 0 0,23-11 0 0 0,-1 0 0 0 0,1 0 0 0 0,0 0 0 0 0,0 1 0 0 0,0-1 0 0 0,-1 0 0 0 0,1 0 0 0 0,0 0 0 0 0,0 1 0 0 0,0-1 0 0 0,-1 0 0 0 0,1 0 0 0 0,0 0 0 0 0,0 1 0 0 0,0-1 0 0 0,0 0 0 0 0,0 0 0 0 0,0 1 0 0 0,-1-1 0 0 0,1 0 0 0 0,0 1 0 0 0,0-1 0 0 0,0 0 0 0 0,0 0 0 0 0,0 1 0 0 0,0-1 0 0 0,0 0 0 0 0,0 1 0 0 0,0-1 0 0 0,0 0 0 0 0,0 0 0 0 0,0 1 0 0 0,1-1 0 0 0,-1 1 0 0 0,9 8 0 0 0,14 4 0 0 0,-3-5 0 0 0,0-1 0 0 0,0 0 0 0 0,1-2 0 0 0,0 0 0 0 0,0-2 0 0 0,0 0 0 0 0,0-1 0 0 0,0-1 0 0 0,1-1 0 0 0,-1-1 0 0 0,0-1 0 0 0,1 0 0 0 0,23-8 0 0 0,82-24 0 0 0,-107 27 0 0 0,-1-1 0 0 0,0 0 0 0 0,0-2 0 0 0,21-14 0 0 0,-38 23 0 0 0,0 0 0 0 0,0-1 0 0 0,0 1 0 0 0,0-1 0 0 0,0 1 0 0 0,-1-1 0 0 0,1 0 0 0 0,-1 1 0 0 0,1-1 0 0 0,-1 0 0 0 0,0 0 0 0 0,0 0 0 0 0,0 0 0 0 0,0 0 0 0 0,0 0 0 0 0,0 0 0 0 0,0-1 0 0 0,-1 1 0 0 0,1 0 0 0 0,-1 0 0 0 0,1-4 0 0 0,-1 4 0 0 0,-1-1 0 0 0,0 0 0 0 0,1 1 0 0 0,-1-1 0 0 0,0 0 0 0 0,0 1 0 0 0,-1-1 0 0 0,1 1 0 0 0,0 0 0 0 0,-1-1 0 0 0,1 1 0 0 0,-1 0 0 0 0,0 0 0 0 0,0 0 0 0 0,0 0 0 0 0,0 0 0 0 0,-4-2 0 0 0,-28-21 0 0 0,-1 3 0 0 0,-2 1 0 0 0,-67-29 0 0 0,54 27 0 0 0,32 15 0 0 0,-11-6 0 0 0,-46-15 0 0 0,67 26 0 0 0,-1 1 0 0 0,1 0 0 0 0,-1 0 0 0 0,1 1 0 0 0,-1 0 0 0 0,1 1 0 0 0,-1 0 0 0 0,0 0 0 0 0,1 1 0 0 0,-15 2 0 0 0,22-2 0 0 0,-1-1 0 0 0,1 0 0 0 0,-1 1 0 0 0,1-1 0 0 0,0 1 0 0 0,-1 0 0 0 0,1-1 0 0 0,0 1 0 0 0,0 0 0 0 0,-1 0 0 0 0,1 0 0 0 0,0 0 0 0 0,-1 1 0 0 0,2-1 0 0 0,-1-1 0 0 0,1 1 0 0 0,0-1 0 0 0,-1 1 0 0 0,1-1 0 0 0,0 1 0 0 0,0 0 0 0 0,0-1 0 0 0,-1 1 0 0 0,1 0 0 0 0,0-1 0 0 0,0 1 0 0 0,0 0 0 0 0,0-1 0 0 0,0 1 0 0 0,0 0 0 0 0,0-1 0 0 0,0 1 0 0 0,1-1 0 0 0,-1 1 0 0 0,0 0 0 0 0,1 2 0 0 0,0-1 0 0 0,1 0 0 0 0,-1 0 0 0 0,1 0 0 0 0,-1 0 0 0 0,1-1 0 0 0,-1 1 0 0 0,1 0 0 0 0,0 0 0 0 0,0-1 0 0 0,0 0 0 0 0,0 1 0 0 0,0-1 0 0 0,3 2 0 0 0,20 8 0 0 0,1-1 0 0 0,-1-1 0 0 0,2-1 0 0 0,33 5 0 0 0,110 8 0 0 0,-117-18 0 0 0,-36-4 0 0 0,1 2 0 0 0,-1 0 0 0 0,0 2 0 0 0,28 6 0 0 0,-44-9 0 0 0,0 0 0 0 0,0 0 0 0 0,0 1 0 0 0,0-1 0 0 0,0 1 0 0 0,0-1 0 0 0,0 1 0 0 0,0-1 0 0 0,0 1 0 0 0,0 0 0 0 0,-1 0 0 0 0,1-1 0 0 0,0 1 0 0 0,1 1 0 0 0,-2-1 0 0 0,0-1 0 0 0,1 1 0 0 0,-1-1 0 0 0,0 0 0 0 0,0 1 0 0 0,0-1 0 0 0,0 1 0 0 0,0-1 0 0 0,0 0 0 0 0,0 1 0 0 0,0-1 0 0 0,0 1 0 0 0,0-1 0 0 0,0 0 0 0 0,0 1 0 0 0,-1-1 0 0 0,1 1 0 0 0,0-1 0 0 0,0 0 0 0 0,0 1 0 0 0,0-1 0 0 0,-1 0 0 0 0,1 1 0 0 0,0-1 0 0 0,0 0 0 0 0,-1 1 0 0 0,-1 1 0 0 0,0 0 0 0 0,0-1 0 0 0,0 1 0 0 0,0-1 0 0 0,0 0 0 0 0,-1 1 0 0 0,1-1 0 0 0,0 0 0 0 0,-1 0 0 0 0,-3 0 0 0 0,-13 3 0 0 0,1-1 0 0 0,-1 0 0 0 0,0-2 0 0 0,-21-1 0 0 0,-78-9 0 0 0,38 2 0 0 0,-36 6 0 0 0,98 2 0 0 0,1 1 0 0 0,0 1 0 0 0,-1 0 0 0 0,-26 10 0 0 0,43-13 0 0 0,0 0 0 0 0,-1 1 0 0 0,1-1 0 0 0,0 1 0 0 0,0-1 0 0 0,-1 1 0 0 0,1 0 0 0 0,0 0 0 0 0,0-1 0 0 0,0 1 0 0 0,0 0 0 0 0,0 0 0 0 0,0 0 0 0 0,0 0 0 0 0,0 0 0 0 0,0 0 0 0 0,0 0 0 0 0,1 0 0 0 0,-2 3 0 0 0,2-3 0 0 0,0 0 0 0 0,0 0 0 0 0,0 0 0 0 0,0 0 0 0 0,0 0 0 0 0,0 0 0 0 0,0 0 0 0 0,0 0 0 0 0,1 0 0 0 0,-1 1 0 0 0,0-1 0 0 0,1 0 0 0 0,-1 0 0 0 0,1-1 0 0 0,-1 1 0 0 0,1 0 0 0 0,0 0 0 0 0,-1 0 0 0 0,2 1 0 0 0,4 4 0 0 0,0 0 0 0 0,1 0 0 0 0,0-1 0 0 0,13 8 0 0 0,-20-12 0 0 0,80 46 0 0 0,2-4 0 0 0,171 64 0 0 0,-155-74 0 0 0,69 27 0 0 0,-150-52 0 0 0,-1 0 0 0 0,0 1 0 0 0,-1 1 0 0 0,0 0 0 0 0,0 1 0 0 0,-1 1 0 0 0,19 20 0 0 0,-29-27 0 0 0,0 0 0 0 0,0 0 0 0 0,-1 0 0 0 0,4 8 0 0 0,-2-4 0 0 0,-2-1 0 0 0,1 1 0 0 0,-1 0 0 0 0,0 0 0 0 0,2 18 0 0 0,-4-15 0 0 0,-1 1 0 0 0,0-1 0 0 0,-1 1 0 0 0,-3 16 0 0 0,3-21 0 0 0,-1 0 0 0 0,-1-1 0 0 0,1 1 0 0 0,-1 0 0 0 0,-1-1 0 0 0,1 0 0 0 0,-1 0 0 0 0,0 0 0 0 0,-1 0 0 0 0,0-1 0 0 0,0 1 0 0 0,0-1 0 0 0,-7 5 0 0 0,4-3 0 0 0,-4 6 0 0 0,-1 0 0 0 0,-1-2 0 0 0,0 1 0 0 0,-1-2 0 0 0,0 0 0 0 0,-22 12 0 0 0,36-23 0 0 0,1 1 0 0 0,0-1 0 0 0,0 0 0 0 0,-1 0 0 0 0,1 0 0 0 0,0 0 0 0 0,0 0 0 0 0,-1 0 0 0 0,1 1 0 0 0,0-1 0 0 0,0 0 0 0 0,-1 0 0 0 0,1 0 0 0 0,0 0 0 0 0,-1 0 0 0 0,1 0 0 0 0,0 0 0 0 0,0 0 0 0 0,-1 0 0 0 0,1 0 0 0 0,0 0 0 0 0,0 0 0 0 0,-1 0 0 0 0,1 0 0 0 0,0-1 0 0 0,-1 1 0 0 0,1 0 0 0 0,0 0 0 0 0,0 0 0 0 0,-1 0 0 0 0,1 0 0 0 0,0-1 0 0 0,0-8 0 0 0,10-14 0 0 0,-9 22 0 0 0,68-135 0 0 0,70-128 0 0 0,-95 190 0 0 0,76-100 0 0 0,-115 167 0 0 0,1-1 0 0 0,1-1 0 0 0,0 1 0 0 0,0 1 0 0 0,0-1 0 0 0,1 1 0 0 0,11-7 0 0 0,-19 14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1 0 0 0,0-1 0 0 0,0 0 0 0 0,0 0 0 0 0,0 0 0 0 0,0 0 0 0 0,0 0 0 0 0,0 0 0 0 0,0 0 0 0 0,0 0 0 0 0,0 0 0 0 0,-1 1 0 0 0,-1 9 0 0 0,-5 10 0 0 0,-24 46 0 0 0,12-31 0 0 0,-12 23 0 0 0,1-7 0 0 0,25-43 0 0 0,-63 97 0 0 0,47-74 0 0 0,-3-1 0 0 0,0-1 0 0 0,-2 0 0 0 0,-1-3 0 0 0,-36 29 0 0 0,-48 27 0 0 0,131-121 0 0 0,20-20 0 0 0,16-25 0 0 0,99-114 0 0 0,-131 174 0 0 0,-17 19 0 0 0,0-1 0 0 0,-1-1 0 0 0,0 1 0 0 0,0-1 0 0 0,-1 0 0 0 0,1-1 0 0 0,-2 1 0 0 0,6-10 0 0 0,-10 16 0 0 0,0 1 0 0 0,0 0 0 0 0,0 0 0 0 0,0 0 0 0 0,0 0 0 0 0,0-1 0 0 0,0 1 0 0 0,1 0 0 0 0,-1 0 0 0 0,0 0 0 0 0,0-1 0 0 0,0 1 0 0 0,0 0 0 0 0,0 0 0 0 0,0 0 0 0 0,-1 0 0 0 0,1-1 0 0 0,0 1 0 0 0,0 0 0 0 0,0 0 0 0 0,0 0 0 0 0,0 0 0 0 0,0-1 0 0 0,0 1 0 0 0,0 0 0 0 0,0 0 0 0 0,0 0 0 0 0,0 0 0 0 0,-1-1 0 0 0,1 1 0 0 0,0 0 0 0 0,0 0 0 0 0,0 0 0 0 0,0 0 0 0 0,0 0 0 0 0,-1 0 0 0 0,1 0 0 0 0,0 0 0 0 0,0-1 0 0 0,-1 1 0 0 0,-9 1 0 0 0,-14 6 0 0 0,23-7 0 0 0,-26 10 0 0 0,-59 20 0 0 0,2 4 0 0 0,-83 46 0 0 0,29 4 0 0 0,112-65 0 0 0,0 0 0 0 0,2 2 0 0 0,-23 24 0 0 0,41-38 0 0 0,1-1 0 0 0,0 1 0 0 0,0-1 0 0 0,1 2 0 0 0,0-1 0 0 0,0 0 0 0 0,1 1 0 0 0,-1-1 0 0 0,-2 12 0 0 0,6-16 0 0 0,-1-1 0 0 0,1 1 0 0 0,-1-1 0 0 0,1 0 0 0 0,0 1 0 0 0,0-1 0 0 0,0 1 0 0 0,0-1 0 0 0,0 1 0 0 0,1-1 0 0 0,-1 0 0 0 0,1 1 0 0 0,-1-1 0 0 0,1 1 0 0 0,0-1 0 0 0,0 0 0 0 0,0 0 0 0 0,0 0 0 0 0,1 1 0 0 0,-1-1 0 0 0,0 0 0 0 0,1-1 0 0 0,-1 1 0 0 0,1 0 0 0 0,0 0 0 0 0,0-1 0 0 0,0 1 0 0 0,0-1 0 0 0,0 1 0 0 0,0-1 0 0 0,0 0 0 0 0,0 0 0 0 0,0 0 0 0 0,1 0 0 0 0,2 1 0 0 0,6 1 0 0 0,0-1 0 0 0,0 0 0 0 0,1 0 0 0 0,-1-1 0 0 0,0-1 0 0 0,1 0 0 0 0,-1 0 0 0 0,0-1 0 0 0,23-5 0 0 0,-2-2 0 0 0,1-2 0 0 0,32-13 0 0 0,-8 0 0 0 0,-2-3 0 0 0,-1-1 0 0 0,-2-3 0 0 0,56-42 0 0 0,-107 71 0 0 0,0 1 0 0 0,0-1 0 0 0,0 0 0 0 0,0 0 0 0 0,0 1 0 0 0,0-1 0 0 0,0 0 0 0 0,-1 0 0 0 0,1 0 0 0 0,0 0 0 0 0,-1 1 0 0 0,1-1 0 0 0,-1 0 0 0 0,1 0 0 0 0,-1 0 0 0 0,1-1 0 0 0,-1 0 0 0 0,0 1 0 0 0,0 0 0 0 0,0 1 0 0 0,0-1 0 0 0,0 1 0 0 0,-1-1 0 0 0,1 1 0 0 0,0 0 0 0 0,0-1 0 0 0,-1 1 0 0 0,1-1 0 0 0,0 1 0 0 0,-1-1 0 0 0,1 1 0 0 0,0 0 0 0 0,-1-1 0 0 0,1 1 0 0 0,-1 0 0 0 0,1-1 0 0 0,-1 1 0 0 0,1 0 0 0 0,-1 0 0 0 0,1-1 0 0 0,-1 1 0 0 0,1 0 0 0 0,-1 0 0 0 0,-6-2 0 0 0,0 0 0 0 0,1 1 0 0 0,-1 0 0 0 0,-8 0 0 0 0,11 1 0 0 0,-25-1 0 0 0,0 2 0 0 0,-1 1 0 0 0,1 1 0 0 0,0 1 0 0 0,-44 13 0 0 0,-136 56 0 0 0,189-65 0 0 0,1 1 0 0 0,-1 0 0 0 0,2 2 0 0 0,-24 16 0 0 0,36-22 0 0 0,0 0 0 0 0,0 0 0 0 0,1 0 0 0 0,0 1 0 0 0,0 0 0 0 0,-7 12 0 0 0,10-14 0 0 0,0 0 0 0 0,0 0 0 0 0,0 0 0 0 0,1 1 0 0 0,0-1 0 0 0,0 0 0 0 0,0 1 0 0 0,0-1 0 0 0,1 1 0 0 0,-1-1 0 0 0,1 1 0 0 0,1 6 0 0 0,0-6 0 0 0,-1 0 0 0 0,1-1 0 0 0,1 1 0 0 0,-1 0 0 0 0,1-1 0 0 0,0 0 0 0 0,0 1 0 0 0,0-1 0 0 0,0 0 0 0 0,1 0 0 0 0,0 0 0 0 0,4 5 0 0 0,-1-3 0 0 0,1 0 0 0 0,-1 0 0 0 0,1-1 0 0 0,0 0 0 0 0,0-1 0 0 0,12 6 0 0 0,2 0 0 0 0,2-2 0 0 0,-1 0 0 0 0,1-2 0 0 0,25 4 0 0 0,29 1 0 0 0,0-3 0 0 0,0-3 0 0 0,1-4 0 0 0,150-17 0 0 0,-215 14 0 0 0,39-3 0 0 0,-47 5 0 0 0,0 0 0 0 0,0 0 0 0 0,0 1 0 0 0,0-1 0 0 0,0 1 0 0 0,0 0 0 0 0,7 3 0 0 0,-11-4 0 0 0,0 1 0 0 0,0-1 0 0 0,-1 0 0 0 0,1 1 0 0 0,0-1 0 0 0,-1 0 0 0 0,1 1 0 0 0,-1-1 0 0 0,1 1 0 0 0,0-1 0 0 0,-1 1 0 0 0,1 0 0 0 0,-1-1 0 0 0,1 1 0 0 0,-1-1 0 0 0,0 1 0 0 0,1 0 0 0 0,-1 0 0 0 0,0-1 0 0 0,1 1 0 0 0,-1 0 0 0 0,0-1 0 0 0,0 1 0 0 0,1 0 0 0 0,-1 0 0 0 0,0 0 0 0 0,0-1 0 0 0,0 1 0 0 0,0 0 0 0 0,0 0 0 0 0,0-1 0 0 0,0 1 0 0 0,-1 0 0 0 0,1 0 0 0 0,0-1 0 0 0,0 1 0 0 0,-1 0 0 0 0,1 0 0 0 0,0-1 0 0 0,-1 1 0 0 0,1 0 0 0 0,0-1 0 0 0,-1 1 0 0 0,0 1 0 0 0,-3 3 0 0 0,0 0 0 0 0,-1 1 0 0 0,1-1 0 0 0,-6 4 0 0 0,6-6 0 0 0,-81 75 0 0 0,-76 79 0 0 0,142-135 0 0 0,9-9 0 0 0,-1-1 0 0 0,0 0 0 0 0,0-1 0 0 0,-1 0 0 0 0,-19 12 0 0 0,31-22 0 0 0,0-1 0 0 0,0 0 0 0 0,0 0 0 0 0,0 0 0 0 0,0 0 0 0 0,0 0 0 0 0,-1 0 0 0 0,1 0 0 0 0,0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0,0 0 0 0 0,0 0 0 0 0,0 0 0 0 0,0-1 0 0 0,0 1 0 0 0,-1 0 0 0 0,1 0 0 0 0,0 0 0 0 0,0 0 0 0 0,0 0 0 0 0,0 0 0 0 0,2-7 0 0 0,4-8 0 0 0,29-58 0 0 0,9-17 0 0 0,-44 91 0 0 0,0-1 0 0 0,0 0 0 0 0,0 1 0 0 0,0-1 0 0 0,0 1 0 0 0,0-1 0 0 0,0 1 0 0 0,1-1 0 0 0,-1 0 0 0 0,0 1 0 0 0,0-1 0 0 0,0 1 0 0 0,0-1 0 0 0,0 0 0 0 0,1 1 0 0 0,-1-1 0 0 0,0 1 0 0 0,0-1 0 0 0,1 0 0 0 0,-1 1 0 0 0,0-1 0 0 0,1 0 0 0 0,-1 0 0 0 0,1 1 0 0 0,16 13 0 0 0,22 9 0 0 0,-22-16 0 0 0,0 1 0 0 0,0 1 0 0 0,-1 1 0 0 0,-1 0 0 0 0,0 1 0 0 0,0 0 0 0 0,-1 1 0 0 0,14 16 0 0 0,-13-12 0 0 0,36 48 0 0 0,-46-57 0 0 0,0 0 0 0 0,-1 0 0 0 0,0 1 0 0 0,-1 0 0 0 0,0-1 0 0 0,0 1 0 0 0,3 14 0 0 0,-7 8 0 0 0,-9 32 0 0 0,7-53 0 0 0,0 0 0 0 0,0 0 0 0 0,0-1 0 0 0,-1 1 0 0 0,0-1 0 0 0,-1 0 0 0 0,0 0 0 0 0,0-1 0 0 0,-1 1 0 0 0,0-1 0 0 0,-9 8 0 0 0,11-10 0 0 0,-13 11 0 0 0,-1 1 0 0 0,-1-2 0 0 0,-38 24 0 0 0,-3 2 0 0 0,60-42 0 0 0,-1 1 0 0 0,1 0 0 0 0,0 0 0 0 0,0 1 0 0 0,0-1 0 0 0,0 0 0 0 0,0 0 0 0 0,0 0 0 0 0,-1 0 0 0 0,1 0 0 0 0,0 0 0 0 0,0 0 0 0 0,0 0 0 0 0,0 0 0 0 0,0 0 0 0 0,0 0 0 0 0,-1 0 0 0 0,1 0 0 0 0,0 0 0 0 0,0 0 0 0 0,0 0 0 0 0,0 1 0 0 0,0-1 0 0 0,0 0 0 0 0,0 0 0 0 0,0 0 0 0 0,0 0 0 0 0,0 0 0 0 0,0 0 0 0 0,-1 1 0 0 0,1-1 0 0 0,0 0 0 0 0,0 0 0 0 0,0 0 0 0 0,0 0 0 0 0,0 0 0 0 0,0 0 0 0 0,0 1 0 0 0,0-1 0 0 0,0 0 0 0 0,0 0 0 0 0,0 0 0 0 0,0 0 0 0 0,0 0 0 0 0,0 0 0 0 0,1 1 0 0 0,-1-1 0 0 0,0 0 0 0 0,0 0 0 0 0,0 0 0 0 0,0 0 0 0 0,0 0 0 0 0,0 0 0 0 0,0 0 0 0 0,0 1 0 0 0,0-1 0 0 0,11 0 0 0 0,17-5 0 0 0,-27 5 0 0 0,49-14 0 0 0,-1-3 0 0 0,74-33 0 0 0,-47 17 0 0 0,-59 26 0 0 0,132-50 0 0 0,-121 48 0 0 0,0 1 0 0 0,1 2 0 0 0,40-5 0 0 0,-61 11 0 0 0,-1-1 0 0 0,1 1 0 0 0,-1 0 0 0 0,1 1 0 0 0,-1 0 0 0 0,11 3 0 0 0,-17-4 0 0 0,1 0 0 0 0,0 1 0 0 0,-1 0 0 0 0,1-1 0 0 0,-1 1 0 0 0,1 0 0 0 0,-1 0 0 0 0,1 0 0 0 0,-1 0 0 0 0,0 0 0 0 0,1 0 0 0 0,-1 0 0 0 0,0 0 0 0 0,0 0 0 0 0,0 1 0 0 0,0-1 0 0 0,0 0 0 0 0,0 1 0 0 0,0-1 0 0 0,0 1 0 0 0,-1-1 0 0 0,1 1 0 0 0,0 0 0 0 0,-1-1 0 0 0,1 1 0 0 0,-1 0 0 0 0,0-1 0 0 0,0 1 0 0 0,0 0 0 0 0,0-1 0 0 0,0 1 0 0 0,0 0 0 0 0,0-1 0 0 0,-1 3 0 0 0,0 3 0 0 0,-1-1 0 0 0,0 1 0 0 0,0-1 0 0 0,-1 0 0 0 0,0 0 0 0 0,0 0 0 0 0,-1-1 0 0 0,1 1 0 0 0,-1-1 0 0 0,0 1 0 0 0,-1-1 0 0 0,1-1 0 0 0,-8 7 0 0 0,-9 7 0 0 0,-43 26 0 0 0,60-41 0 0 0,-23 13 0 0 0,0-1 0 0 0,-1-2 0 0 0,-52 18 0 0 0,-92 16 0 0 0,163-45 0 0 0,-69 19 0 0 0,78-21 0 0 0,0 0 0 0 0,0 0 0 0 0,0 0 0 0 0,0 0 0 0 0,1 0 0 0 0,-1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0,-1 0 0 0 0,1 0 0 0 0,0 0 0 0 0,0 0 0 0 0,0 0 0 0 0,0 0 0 0 0,0 0 0 0 0,0 0 0 0 0,0 0 0 0 0,0 0 0 0 0,0 0 0 0 0,0 0 0 0 0,0 0 0 0 0,0 0 0 0 0,0 0 0 0 0,0 0 0 0 0,-1 0 0 0 0,1 0 0 0 0,0 0 0 0 0,0 0 0 0 0,7-9 0 0 0,11-10 0 0 0,340-280 0 0 0,-354 297 0 0 0,4-5 0 0 0,28-24 0 0 0,-35 30 0 0 0,1 0 0 0 0,-1-1 0 0 0,1 1 0 0 0,-1-1 0 0 0,0 0 0 0 0,0 1 0 0 0,0-1 0 0 0,0 0 0 0 0,0 0 0 0 0,0 1 0 0 0,-1-1 0 0 0,1 0 0 0 0,0 0 0 0 0,-1 0 0 0 0,1 0 0 0 0,-1 0 0 0 0,0 0 0 0 0,0-3 0 0 0,0 4 0 0 0,-1 0 0 0 0,1 0 0 0 0,-1 0 0 0 0,1 0 0 0 0,-1 0 0 0 0,0 0 0 0 0,0 0 0 0 0,1 0 0 0 0,-1 0 0 0 0,0 0 0 0 0,0 1 0 0 0,0-1 0 0 0,0 0 0 0 0,0 1 0 0 0,0-1 0 0 0,0 0 0 0 0,0 1 0 0 0,0-1 0 0 0,0 1 0 0 0,0 0 0 0 0,-2-1 0 0 0,-27-6 0 0 0,27 6 0 0 0,-29-3 0 0 0,0 2 0 0 0,0 0 0 0 0,0 2 0 0 0,0 2 0 0 0,-36 5 0 0 0,-157 41 0 0 0,202-43 0 0 0,-49 12 0 0 0,-145 42 0 0 0,217-59 0 0 0,-14 5 0 0 0,-25 13 0 0 0,36-17 0 0 0,1 0 0 0 0,-1 0 0 0 0,1 1 0 0 0,0-1 0 0 0,-1 1 0 0 0,1 0 0 0 0,0 0 0 0 0,0 0 0 0 0,0 0 0 0 0,0 0 0 0 0,1 0 0 0 0,-1 0 0 0 0,0 1 0 0 0,1-1 0 0 0,0 1 0 0 0,-1-1 0 0 0,0 6 0 0 0,1-8 0 0 0,1 1 0 0 0,0 0 0 0 0,0 0 0 0 0,0-1 0 0 0,0 1 0 0 0,1 0 0 0 0,-1 0 0 0 0,0-1 0 0 0,0 1 0 0 0,0 0 0 0 0,0 0 0 0 0,1-1 0 0 0,-1 1 0 0 0,0 0 0 0 0,1-1 0 0 0,-1 1 0 0 0,1 0 0 0 0,-1-1 0 0 0,1 1 0 0 0,-1-1 0 0 0,1 1 0 0 0,0 0 0 0 0,1 1 0 0 0,0-1 0 0 0,0 0 0 0 0,0 0 0 0 0,0 0 0 0 0,0 0 0 0 0,1 0 0 0 0,2 1 0 0 0,4 0 0 0 0,-1-1 0 0 0,1 0 0 0 0,8 0 0 0 0,16-1 0 0 0,0-2 0 0 0,-1-1 0 0 0,38-8 0 0 0,94-31 0 0 0,-83 18 0 0 0,-1-3 0 0 0,140-70 0 0 0,-217 95 0 0 0,8-2 0 0 0,-1-2 0 0 0,-1 0 0 0 0,1 0 0 0 0,-1 0 0 0 0,0-1 0 0 0,0-1 0 0 0,9-10 0 0 0,-17 17 0 0 0,-1 1 0 0 0,1-1 0 0 0,-1 1 0 0 0,1-1 0 0 0,-1 0 0 0 0,1 1 0 0 0,-1-1 0 0 0,1 0 0 0 0,-1 1 0 0 0,0-1 0 0 0,0 0 0 0 0,1 0 0 0 0,-1 1 0 0 0,0-1 0 0 0,0 0 0 0 0,0 0 0 0 0,0 0 0 0 0,0 1 0 0 0,0-1 0 0 0,0 0 0 0 0,0 0 0 0 0,0 0 0 0 0,0 1 0 0 0,0-1 0 0 0,-1 0 0 0 0,1 0 0 0 0,0 1 0 0 0,0-1 0 0 0,-1 0 0 0 0,1 1 0 0 0,0-1 0 0 0,-1 0 0 0 0,1 1 0 0 0,-1-1 0 0 0,1 0 0 0 0,-1 1 0 0 0,1-1 0 0 0,-1 1 0 0 0,0-1 0 0 0,1 1 0 0 0,-1-1 0 0 0,0 1 0 0 0,1-1 0 0 0,-1 1 0 0 0,0 0 0 0 0,0-1 0 0 0,1 1 0 0 0,-1 0 0 0 0,0 0 0 0 0,-1-1 0 0 0,-4-1 0 0 0,0 1 0 0 0,0-1 0 0 0,-1 1 0 0 0,-11-1 0 0 0,-35 2-7 0 0,1 1-1 0 0,-1 3 0 0 0,-97 19 1 0 0,-149 58-27 0 0,281-76 34 0 0,-40 13 0 0 0,-94 43 0 0 0,126-48 0 0 0,0 1 0 0 0,1 2 0 0 0,0 0 0 0 0,1 1 0 0 0,-33 33 0 0 0,32-22 0 0 0,21-24 0 0 0,1 1 0 0 0,0 0 0 0 0,0 0 0 0 0,0 0 0 0 0,-2 7 0 0 0,-15 48 0 0 0,20-57 0 0 0,-1 0 0 0 0,0 0 0 0 0,1 1 0 0 0,-1-1 0 0 0,1 0 0 0 0,0 0 0 0 0,0 1 0 0 0,1-1 0 0 0,-1 0 0 0 0,1 0 0 0 0,-1 1 0 0 0,1-1 0 0 0,0 0 0 0 0,0 0 0 0 0,1 0 0 0 0,-1 0 0 0 0,0 0 0 0 0,1 0 0 0 0,0-1 0 0 0,0 1 0 0 0,0 0 0 0 0,0-1 0 0 0,0 1 0 0 0,0-1 0 0 0,1 0 0 0 0,-1 0 0 0 0,1 0 0 0 0,-1 0 0 0 0,4 2 0 0 0,2 0 0 0 0,0 0 0 0 0,0-1 0 0 0,1 1 0 0 0,-1-2 0 0 0,1 1 0 0 0,-1-1 0 0 0,1 0 0 0 0,13 0 0 0 0,12 0 0 0 0,0-2 0 0 0,0-2 0 0 0,45-7 0 0 0,99-31 0 0 0,-146 31 0 0 0,-1-2 0 0 0,43-21 0 0 0,-62 27 0 0 0,-2-1 0 0 0,1-1 0 0 0,-1 0 0 0 0,1 0 0 0 0,-2-1 0 0 0,1 0 0 0 0,-1-1 0 0 0,-1 0 0 0 0,13-17 0 0 0,-19 24 0 0 0,-1 0 0 0 0,1 0 0 0 0,-1 0 0 0 0,0 0 0 0 0,0 0 0 0 0,0 0 0 0 0,0 0 0 0 0,0 0 0 0 0,-1-1 0 0 0,1 1 0 0 0,0 0 0 0 0,-1 0 0 0 0,0-1 0 0 0,0 1 0 0 0,1-1 0 0 0,-2 1 0 0 0,1 0 0 0 0,0-1 0 0 0,0 1 0 0 0,-1 0 0 0 0,1-1 0 0 0,-1 1 0 0 0,1 0 0 0 0,-1 0 0 0 0,0 0 0 0 0,0-1 0 0 0,0 1 0 0 0,-1 0 0 0 0,1 0 0 0 0,0 0 0 0 0,-1 1 0 0 0,1-1 0 0 0,-1 0 0 0 0,1 0 0 0 0,-3-1 0 0 0,-2-1 0 0 0,0 0 0 0 0,0 0 0 0 0,-1 1 0 0 0,1-1 0 0 0,-1 2 0 0 0,0-1 0 0 0,0 1 0 0 0,0 0 0 0 0,0 0 0 0 0,-10-1 0 0 0,-22 0 0 0 0,0 1 0 0 0,0 2 0 0 0,0 1 0 0 0,-62 12 0 0 0,36-1 0 0 0,-120 41 0 0 0,151-41 0 0 0,-43 22 0 0 0,66-29 0 0 0,1 1 0 0 0,0 0 0 0 0,0 1 0 0 0,0 0 0 0 0,1 1 0 0 0,0 0 0 0 0,1 0 0 0 0,-8 10 0 0 0,14-16 0 0 0,1 0 0 0 0,0 0 0 0 0,-1 0 0 0 0,1 0 0 0 0,0 0 0 0 0,0 0 0 0 0,0 0 0 0 0,0 0 0 0 0,0 0 0 0 0,1 0 0 0 0,-1 1 0 0 0,1-1 0 0 0,-1 0 0 0 0,1 0 0 0 0,0 1 0 0 0,0-1 0 0 0,0 0 0 0 0,0 1 0 0 0,1 3 0 0 0,0-4 0 0 0,0 0 0 0 0,0 0 0 0 0,0 0 0 0 0,0-1 0 0 0,0 1 0 0 0,1 0 0 0 0,-1 0 0 0 0,0-1 0 0 0,1 1 0 0 0,0-1 0 0 0,-1 1 0 0 0,1-1 0 0 0,0 0 0 0 0,0 0 0 0 0,0 1 0 0 0,-1-1 0 0 0,1 0 0 0 0,0-1 0 0 0,0 1 0 0 0,4 1 0 0 0,7 1 0 0 0,1 0 0 0 0,-1-1 0 0 0,1 0 0 0 0,-1-1 0 0 0,1-1 0 0 0,0 0 0 0 0,16-2 0 0 0,95-21 0 0 0,-89 14 0 0 0,-1-1 0 0 0,0-2 0 0 0,65-32 0 0 0,-83 35 0 0 0,0-1 0 0 0,-1-1 0 0 0,0 0 0 0 0,-1-1 0 0 0,0 0 0 0 0,-1-1 0 0 0,-1-1 0 0 0,0 0 0 0 0,15-23 0 0 0,-25 32 0 0 0,0 0 0 0 0,0 0 0 0 0,0 0 0 0 0,-1-1 0 0 0,1 1 0 0 0,-2-1 0 0 0,1 0 0 0 0,-1 1 0 0 0,1-1 0 0 0,-1 0 0 0 0,-1 0 0 0 0,1 0 0 0 0,-1 0 0 0 0,0 0 0 0 0,-1 0 0 0 0,1 0 0 0 0,-1 1 0 0 0,-1-1 0 0 0,-1-6 0 0 0,0 2 0 0 0,-1 1 0 0 0,-1 0 0 0 0,0 0 0 0 0,0 0 0 0 0,0 1 0 0 0,-1 0 0 0 0,0 0 0 0 0,-1 0 0 0 0,0 1 0 0 0,-11-10 0 0 0,2 4 0 0 0,-1 0 0 0 0,0 1 0 0 0,-1 0 0 0 0,-1 2 0 0 0,0 0 0 0 0,0 1 0 0 0,-1 1 0 0 0,0 1 0 0 0,-34-8 0 0 0,20 9 0 0 0,0 1 0 0 0,0 2 0 0 0,-1 2 0 0 0,1 0 0 0 0,-43 7 0 0 0,-105 20 0 0 0,149-19 0 0 0,1 1 0 0 0,0 1 0 0 0,-46 22 0 0 0,71-28 0 0 0,1 1 0 0 0,0-1 0 0 0,0 2 0 0 0,0-1 0 0 0,0 1 0 0 0,0-1 0 0 0,-5 8 0 0 0,10-11 0 0 0,0 0 0 0 0,0 0 0 0 0,0 0 0 0 0,0 0 0 0 0,1 0 0 0 0,-1 0 0 0 0,0 0 0 0 0,1 1 0 0 0,-1-1 0 0 0,1 0 0 0 0,-1 0 0 0 0,1 1 0 0 0,-1-1 0 0 0,1 0 0 0 0,0 1 0 0 0,0-1 0 0 0,-1 0 0 0 0,1 1 0 0 0,0-1 0 0 0,0 0 0 0 0,0 1 0 0 0,1-1 0 0 0,-1 0 0 0 0,0 1 0 0 0,1-1 0 0 0,-1 0 0 0 0,0 1 0 0 0,1-1 0 0 0,-1 0 0 0 0,1 0 0 0 0,0 1 0 0 0,-1-1 0 0 0,1 0 0 0 0,0 0 0 0 0,0 0 0 0 0,0 0 0 0 0,0 0 0 0 0,0 0 0 0 0,0 0 0 0 0,0 0 0 0 0,0-1 0 0 0,0 1 0 0 0,0 0 0 0 0,1-1 0 0 0,1 2 0 0 0,5 2 0 0 0,0-1 0 0 0,1 1 0 0 0,-1-2 0 0 0,1 1 0 0 0,-1-1 0 0 0,1 0 0 0 0,0-1 0 0 0,0 0 0 0 0,13 0 0 0 0,11-2 0 0 0,37-5 0 0 0,-65 5 0 0 0,123-19 0 0 0,-113 16 0 0 0,-1 0 0 0 0,0 0 0 0 0,-1-1 0 0 0,1-1 0 0 0,-1 0 0 0 0,22-15 0 0 0,-32 20 0 0 0,-1-1 0 0 0,0 0 0 0 0,0 1 0 0 0,0-1 0 0 0,0 0 0 0 0,0 0 0 0 0,0 0 0 0 0,-1 0 0 0 0,1 0 0 0 0,0-1 0 0 0,-1 1 0 0 0,0 0 0 0 0,0-1 0 0 0,0 1 0 0 0,0-1 0 0 0,0 1 0 0 0,1-6 0 0 0,-2 6 0 0 0,0-1 0 0 0,0 1 0 0 0,-1-1 0 0 0,1 1 0 0 0,-1 0 0 0 0,1-1 0 0 0,-1 1 0 0 0,0 0 0 0 0,0 0 0 0 0,0-1 0 0 0,0 1 0 0 0,-1 0 0 0 0,1 0 0 0 0,0 0 0 0 0,-1 0 0 0 0,0 1 0 0 0,1-1 0 0 0,-1 0 0 0 0,-3-2 0 0 0,-8-6 0 0 0,0 1 0 0 0,-1 0 0 0 0,0 1 0 0 0,0 1 0 0 0,0 0 0 0 0,-1 1 0 0 0,-23-6 0 0 0,-10-1 0 0 0,-53-6 0 0 0,41 11 0 0 0,-1 3 0 0 0,0 3 0 0 0,-92 7 0 0 0,66 5 0 0 0,-157 38 0 0 0,221-43 0 0 0,0 1 0 0 0,0 2 0 0 0,0 0 0 0 0,1 2 0 0 0,-26 15 0 0 0,47-25 0 0 0,0 0 0 0 0,0 1 0 0 0,1-1 0 0 0,-1 1 0 0 0,0-1 0 0 0,1 1 0 0 0,-1-1 0 0 0,0 1 0 0 0,1-1 0 0 0,-1 1 0 0 0,1 0 0 0 0,-1-1 0 0 0,1 1 0 0 0,-1 0 0 0 0,1-1 0 0 0,0 1 0 0 0,-1 0 0 0 0,1 0 0 0 0,-1 1 0 0 0,2-2 0 0 0,-1 0 0 0 0,0 1 0 0 0,0-1 0 0 0,0 1 0 0 0,1-1 0 0 0,-1 0 0 0 0,0 1 0 0 0,0-1 0 0 0,1 0 0 0 0,-1 1 0 0 0,0-1 0 0 0,1 0 0 0 0,-1 0 0 0 0,0 1 0 0 0,1-1 0 0 0,-1 0 0 0 0,1 0 0 0 0,-1 1 0 0 0,0-1 0 0 0,1 0 0 0 0,-1 0 0 0 0,1 0 0 0 0,-1 0 0 0 0,0 0 0 0 0,1 0 0 0 0,3 1 0 0 0,0 0 0 0 0,0-1 0 0 0,0 0 0 0 0,0 0 0 0 0,0 0 0 0 0,6-1 0 0 0,15-6 0 0 0,-1-1 0 0 0,1-1 0 0 0,-1-1 0 0 0,-1-1 0 0 0,0-2 0 0 0,-1 0 0 0 0,28-22 0 0 0,-45 32 0 0 0,-1 0 0 0 0,0-1 0 0 0,0 1 0 0 0,0-1 0 0 0,-1 0 0 0 0,1 0 0 0 0,-1-1 0 0 0,0 1 0 0 0,0-1 0 0 0,-1 1 0 0 0,3-7 0 0 0,-4 9 0 0 0,-1 0 0 0 0,1 0 0 0 0,-1 0 0 0 0,1 0 0 0 0,-1 0 0 0 0,0 0 0 0 0,0 0 0 0 0,0 1 0 0 0,0-1 0 0 0,-1 0 0 0 0,1 0 0 0 0,0 0 0 0 0,-1 0 0 0 0,1 0 0 0 0,-1 0 0 0 0,0 0 0 0 0,0 1 0 0 0,0-1 0 0 0,1 0 0 0 0,-2 0 0 0 0,1 1 0 0 0,0-1 0 0 0,0 1 0 0 0,0-1 0 0 0,-1 1 0 0 0,1-1 0 0 0,-1 1 0 0 0,1 0 0 0 0,-1 0 0 0 0,0 0 0 0 0,1 0 0 0 0,-1 0 0 0 0,-2-1 0 0 0,-6-3 0 0 0,0 1 0 0 0,-1 0 0 0 0,0 0 0 0 0,1 1 0 0 0,-1 1 0 0 0,-1 0 0 0 0,1 0 0 0 0,0 1 0 0 0,0 1 0 0 0,0 0 0 0 0,-12 1 0 0 0,-10 2 0 0 0,1 2 0 0 0,-49 13 0 0 0,32-4 0 0 0,1 3 0 0 0,1 1 0 0 0,-69 38 0 0 0,85-39 0 0 0,1 2 0 0 0,1 1 0 0 0,1 2 0 0 0,1 0 0 0 0,-47 51 0 0 0,64-62 0 0 0,1 0 0 0 0,-11 20 0 0 0,18-29 0 0 0,0 1 0 0 0,1 0 0 0 0,-1 0 0 0 0,1-1 0 0 0,0 1 0 0 0,0 0 0 0 0,0 0 0 0 0,0 1 0 0 0,0-1 0 0 0,1 0 0 0 0,0 0 0 0 0,-1 0 0 0 0,1 0 0 0 0,0 0 0 0 0,0 1 0 0 0,1-1 0 0 0,-1 0 0 0 0,2 3 0 0 0,-1-4 0 0 0,-1-1 0 0 0,1 0 0 0 0,1 1 0 0 0,-1-1 0 0 0,0 0 0 0 0,0 0 0 0 0,0 1 0 0 0,1-1 0 0 0,-1 0 0 0 0,0 0 0 0 0,1-1 0 0 0,-1 1 0 0 0,1 0 0 0 0,-1 0 0 0 0,1-1 0 0 0,-1 1 0 0 0,1-1 0 0 0,0 1 0 0 0,-1-1 0 0 0,1 0 0 0 0,0 0 0 0 0,-1 1 0 0 0,1-1 0 0 0,0 0 0 0 0,2-1 0 0 0,4 1 0 0 0,-1-1 0 0 0,1 0 0 0 0,0 0 0 0 0,8-4 0 0 0,16-6 0 0 0,0-2 0 0 0,-1-1 0 0 0,-1-2 0 0 0,0 0 0 0 0,-1-3 0 0 0,-1 0 0 0 0,29-26 0 0 0,-47 36 0 0 0,-1 0 0 0 0,0 0 0 0 0,0-1 0 0 0,-1 0 0 0 0,-1-1 0 0 0,0 0 0 0 0,8-16 0 0 0,-12 22 0 0 0,-1 0 0 0 0,0-1 0 0 0,0 1 0 0 0,0 0 0 0 0,-1-1 0 0 0,0 1 0 0 0,0-1 0 0 0,0 0 0 0 0,-1 1 0 0 0,1-1 0 0 0,-1 1 0 0 0,-1-1 0 0 0,1 0 0 0 0,-1 1 0 0 0,0-1 0 0 0,-1 1 0 0 0,1-1 0 0 0,-1 1 0 0 0,-3-8 0 0 0,3 10 0 0 0,1 1 0 0 0,-1-1 0 0 0,0 0 0 0 0,0 1 0 0 0,0-1 0 0 0,0 1 0 0 0,0 0 0 0 0,0 0 0 0 0,-1 0 0 0 0,1 0 0 0 0,-1 0 0 0 0,0 0 0 0 0,0 1 0 0 0,1-1 0 0 0,-5-1 0 0 0,2 2 0 0 0,0-1 0 0 0,0 1 0 0 0,0 0 0 0 0,-1 1 0 0 0,1-1 0 0 0,0 1 0 0 0,0 0 0 0 0,-9 1 0 0 0,-3 2 0 0 0,-1 1 0 0 0,1 1 0 0 0,0 0 0 0 0,-22 11 0 0 0,3 0 0 0 0,1 2 0 0 0,1 1 0 0 0,0 2 0 0 0,2 1 0 0 0,0 2 0 0 0,2 1 0 0 0,-40 42 0 0 0,65-62 0 0 0,1 1 0 0 0,0-1 0 0 0,0 1 0 0 0,0-1 0 0 0,1 1 0 0 0,0 0 0 0 0,-3 7 0 0 0,6-11 0 0 0,-1-1 0 0 0,1 0 0 0 0,-1 0 0 0 0,1 1 0 0 0,0-1 0 0 0,-1 0 0 0 0,1 1 0 0 0,0-1 0 0 0,0 0 0 0 0,0 1 0 0 0,0-1 0 0 0,0 0 0 0 0,0 1 0 0 0,0-1 0 0 0,0 0 0 0 0,1 0 0 0 0,-1 1 0 0 0,1-1 0 0 0,-1 0 0 0 0,1 0 0 0 0,-1 1 0 0 0,1-1 0 0 0,-1 0 0 0 0,1 0 0 0 0,0 0 0 0 0,0 0 0 0 0,0 0 0 0 0,0 0 0 0 0,0 0 0 0 0,0 0 0 0 0,0 0 0 0 0,0 0 0 0 0,0-1 0 0 0,0 1 0 0 0,0 0 0 0 0,0-1 0 0 0,1 1 0 0 0,-1-1 0 0 0,0 1 0 0 0,0-1 0 0 0,3 1 0 0 0,1 0 0 0 0,1-1 0 0 0,-1 1 0 0 0,1-1 0 0 0,-1 0 0 0 0,1-1 0 0 0,0 1 0 0 0,-1-1 0 0 0,1 0 0 0 0,-1 0 0 0 0,0-1 0 0 0,1 0 0 0 0,-1 0 0 0 0,9-4 0 0 0,3-4 0 0 0,0 0 0 0 0,24-18 0 0 0,-27 18 0 0 0,-1-1 0 0 0,-1 0 0 0 0,0-1 0 0 0,-1 0 0 0 0,0-1 0 0 0,0 0 0 0 0,-2-1 0 0 0,0 0 0 0 0,14-28 0 0 0,-19 32 0 0 0,0 1 0 0 0,-1-1 0 0 0,-1 0 0 0 0,1 1 0 0 0,-2-1 0 0 0,1 0 0 0 0,-1 0 0 0 0,-1-1 0 0 0,0 1 0 0 0,0 0 0 0 0,-1 0 0 0 0,0 0 0 0 0,-1 0 0 0 0,0 0 0 0 0,-1 0 0 0 0,0 1 0 0 0,-6-16 0 0 0,6 19 0 0 0,0 1 0 0 0,0-1 0 0 0,0 0 0 0 0,-1 1 0 0 0,0 0 0 0 0,0 0 0 0 0,0 0 0 0 0,-1 0 0 0 0,0 1 0 0 0,0 0 0 0 0,0 0 0 0 0,0 0 0 0 0,0 0 0 0 0,-1 1 0 0 0,0 0 0 0 0,-10-4 0 0 0,9 4 0 0 0,-1 1 0 0 0,0 1 0 0 0,1 0 0 0 0,-1 0 0 0 0,0 0 0 0 0,1 1 0 0 0,-1 0 0 0 0,0 0 0 0 0,0 1 0 0 0,1 0 0 0 0,-1 1 0 0 0,0-1 0 0 0,-11 6 0 0 0,-4 1 0 0 0,0 2 0 0 0,1 1 0 0 0,-25 15 0 0 0,34-17 0 0 0,0 0 0 0 0,1 0 0 0 0,0 1 0 0 0,1 0 0 0 0,0 1 0 0 0,-12 17 0 0 0,22-27 0 0 0,0 0 0 0 0,0 0 0 0 0,0 0 0 0 0,1 0 0 0 0,-1 0 0 0 0,0 0 0 0 0,1 0 0 0 0,-1 0 0 0 0,0 0 0 0 0,1 0 0 0 0,0 1 0 0 0,-1-1 0 0 0,1 0 0 0 0,0 0 0 0 0,-1 1 0 0 0,1-1 0 0 0,0 0 0 0 0,0 0 0 0 0,0 1 0 0 0,0-1 0 0 0,0 0 0 0 0,0 1 0 0 0,1-1 0 0 0,-1 0 0 0 0,0 0 0 0 0,1 1 0 0 0,0 1 0 0 0,0-2 0 0 0,1 0 0 0 0,-1 0 0 0 0,0 0 0 0 0,1-1 0 0 0,-1 1 0 0 0,0 0 0 0 0,1-1 0 0 0,-1 1 0 0 0,1 0 0 0 0,-1-1 0 0 0,1 0 0 0 0,0 1 0 0 0,-1-1 0 0 0,1 0 0 0 0,-1 0 0 0 0,1 0 0 0 0,0 0 0 0 0,-1 0 0 0 0,1 0 0 0 0,-1 0 0 0 0,4-2 0 0 0,2 1 0 0 0,-1-1 0 0 0,1-1 0 0 0,-1 1 0 0 0,0-1 0 0 0,0 0 0 0 0,0 0 0 0 0,0-1 0 0 0,0 0 0 0 0,-1 0 0 0 0,1 0 0 0 0,-1-1 0 0 0,0 0 0 0 0,-1 0 0 0 0,1 0 0 0 0,-1 0 0 0 0,0-1 0 0 0,5-9 0 0 0,-5 8 0 0 0,0 0 0 0 0,0 0 0 0 0,-1-1 0 0 0,0 0 0 0 0,0 1 0 0 0,-1-1 0 0 0,0 0 0 0 0,-1 0 0 0 0,0 0 0 0 0,0-1 0 0 0,0 1 0 0 0,-1 0 0 0 0,0 0 0 0 0,-2-12 0 0 0,1 17 0 0 0,1 1 0 0 0,-1 0 0 0 0,1-1 0 0 0,-1 1 0 0 0,0 0 0 0 0,0 0 0 0 0,0 0 0 0 0,0 0 0 0 0,0 0 0 0 0,-1 0 0 0 0,1 0 0 0 0,-1 0 0 0 0,1 0 0 0 0,-1 0 0 0 0,0 1 0 0 0,1-1 0 0 0,-1 1 0 0 0,0-1 0 0 0,0 1 0 0 0,0 0 0 0 0,0-1 0 0 0,0 1 0 0 0,-1 0 0 0 0,1 1 0 0 0,0-1 0 0 0,0 0 0 0 0,-1 1 0 0 0,1-1 0 0 0,0 1 0 0 0,-1 0 0 0 0,-3-1 0 0 0,-6 2 0 0 0,-1 0 0 0 0,1 0 0 0 0,0 1 0 0 0,0 1 0 0 0,-12 4 0 0 0,0-1 0 0 0,13-3 0 0 0,7-1 0 0 0,1-1 0 0 0,-1 0 0 0 0,0 0 0 0 0,0-1 0 0 0,1 1 0 0 0,-1-1 0 0 0,0 1 0 0 0,0-1 0 0 0,0 0 0 0 0,0-1 0 0 0,0 1 0 0 0,1-1 0 0 0,-7-1 0 0 0,9 1 0 0 0,1 1 0 0 0,-1-1 0 0 0,0 0 0 0 0,1 0 0 0 0,-1 1 0 0 0,1-1 0 0 0,-1 0 0 0 0,1 0 0 0 0,-1 0 0 0 0,1 0 0 0 0,-1 0 0 0 0,1 0 0 0 0,0 0 0 0 0,0 1 0 0 0,-1-1 0 0 0,1 0 0 0 0,0 0 0 0 0,0 0 0 0 0,0-2 0 0 0,0-24 0 0 0,1 15 0 0 0,-14-137 0 0 0,-1-55 0 0 0,12 187 0 0 0,-1 25 0 0 0,-2 27 0 0 0,1 24-53 0 0,1 19 42 0 0,1 19 11 0 0,0-4 0 0 0,-1 57 0 0 0,3-143 0 0 0,0-6 0 0 0,-1 1 0 0 0,1 0 0 0 0,0 0 0 0 0,0 0 0 0 0,0 0 0 0 0,0 0 0 0 0,1 0 0 0 0,-1-1 0 0 0,0 1 0 0 0,1 0 0 0 0,-1 0 0 0 0,1 0 0 0 0,1 2 0 0 0,0-5 0 0 0,-1 0 0 0 0,0 0 0 0 0,1-1 0 0 0,-1 1 0 0 0,0-1 0 0 0,0 1 0 0 0,0-1 0 0 0,1-2 0 0 0,4-8 0 0 0,-1 0 0 0 0,0-1 0 0 0,-1 0 0 0 0,-1 1 0 0 0,4-26 0 0 0,2-69 0 0 0,-9 96 0 0 0,2-23 0 0 0,1-7 0 0 0,-2 0 0 0 0,-1-1 0 0 0,-11-70 0 0 0,10 109 0 0 0,1 1 0 0 0,-1 0 0 0 0,1 0 0 0 0,-1 0 0 0 0,0 0 0 0 0,0 0 0 0 0,0 0 0 0 0,0 0 0 0 0,0 1 0 0 0,0-1 0 0 0,0 0 0 0 0,0 0 0 0 0,-1 1 0 0 0,1-1 0 0 0,-3-1 0 0 0,4 3 0 0 0,-1 0 0 0 0,1-1 0 0 0,0 1 0 0 0,-1 0 0 0 0,1 0 0 0 0,-1 0 0 0 0,1 0 0 0 0,-1 0 0 0 0,1-1 0 0 0,-1 1 0 0 0,1 0 0 0 0,-1 0 0 0 0,1 0 0 0 0,-1 0 0 0 0,1 0 0 0 0,-1 1 0 0 0,1-1 0 0 0,-1 0 0 0 0,1 0 0 0 0,-1 0 0 0 0,1 0 0 0 0,-1 0 0 0 0,1 1 0 0 0,-1-1 0 0 0,0 1 0 0 0,-1 0 0 0 0,1 0 0 0 0,0 1 0 0 0,0-1 0 0 0,0 0 0 0 0,0 0 0 0 0,0 1 0 0 0,0-1 0 0 0,0 1 0 0 0,1-1 0 0 0,-2 3 0 0 0,-2 6 0 0 0,0 2 0 0 0,1-1 0 0 0,0 0 0 0 0,1 1 0 0 0,0-1 0 0 0,0 23 0 0 0,8 73 0 0 0,0-18 0 0 0,-9-42 0 0 0,1-29 0 0 0,2-16 0 0 0,-1-7 0 0 0,-12-283 0 0 0,12 287 0 0 0,1-1 0 0 0,0 1 0 0 0,0-1 0 0 0,0 0 0 0 0,-1 1 0 0 0,1-1 0 0 0,-1 1 0 0 0,1-1 0 0 0,-1 1 0 0 0,0-1 0 0 0,0 1 0 0 0,1-1 0 0 0,-1 1 0 0 0,0 0 0 0 0,0 0 0 0 0,-2-3 0 0 0,2 4 0 0 0,1 0 0 0 0,-1 0 0 0 0,1-1 0 0 0,0 1 0 0 0,-1 0 0 0 0,1 0 0 0 0,0 0 0 0 0,-1 0 0 0 0,1 0 0 0 0,-1 0 0 0 0,1 0 0 0 0,0 0 0 0 0,-1 0 0 0 0,1 0 0 0 0,-1 0 0 0 0,1 0 0 0 0,0 0 0 0 0,-1 0 0 0 0,1 0 0 0 0,-1 1 0 0 0,1-1 0 0 0,0 0 0 0 0,-1 0 0 0 0,1 1 0 0 0,-12 13 0 0 0,6-1 0 0 0,0 0 0 0 0,1 0 0 0 0,1 1 0 0 0,-5 22 0 0 0,-5 59 0 0 0,14-91-177 0 0,-1 1 1 0 0,1-1-1 0 0,0 1 0 0 0,0-1 1 0 0,1 1-1 0 0,-1-1 0 0 0,1 1 1 0 0,0-1-1 0 0,2 7 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8:57.2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8 685 1375 0 0,'7'-21'509'0'0,"-2"0"-1"0"0,-1 0 0 0 0,3-35 0 0 0,-4-65-379 0 0,-2 42 1267 0 0,1 35-268 0 0,2 1 1 0 0,16-67-1 0 0,-3 55-723 0 0,-12 42-281 0 0,0-1-1 0 0,-1 1 0 0 0,-1-1 1 0 0,0 0-1 0 0,1-23 0 0 0,-4 37-110 0 0,0 0 0 0 0,0-1 0 0 0,0 1 0 0 0,0-1 0 0 0,0 1 0 0 0,0 0 0 0 0,0-1 0 0 0,0 1 0 0 0,0-1 0 0 0,0 1 0 0 0,0 0 0 0 0,0-1 0 0 0,0 1 0 0 0,0 0 0 0 0,0-1 0 0 0,-1 1 0 0 0,1 0 0 0 0,0-1 0 0 0,0 1 0 0 0,0 0 0 0 0,-1-1 0 0 0,1 1 0 0 0,0 0 0 0 0,-1-1 0 0 0,-5 5 521 0 0,-5 15 127 0 0,8-8-452 0 0,-2 4-71 0 0,1 0 1 0 0,-3 25-1 0 0,-2 17-42 0 0,5-4-16 0 0,-5 30-10 0 0,3-7-60 0 0,-3 13-10 0 0,1-6 0 0 0,3-3 0 0 0,2 13 0 0 0,4-22 11 0 0,1-42 32 0 0,6 35-33 0 0,-7-55-10 0 0,1 0 0 0 0,0 1 0 0 0,0-1 0 0 0,1 0 0 0 0,0-1 0 0 0,1 1 0 0 0,0 0 0 0 0,0-1 0 0 0,1 0 0 0 0,0 0 0 0 0,10 12 0 0 0,-15-19-4 0 0,1-1 0 0 0,-1 1 0 0 0,0-1-1 0 0,0 1 1 0 0,1-1 0 0 0,-1 0 0 0 0,0 1 0 0 0,1-1-1 0 0,-1 1 1 0 0,0-1 0 0 0,1 1 0 0 0,-1-1-1 0 0,0 0 1 0 0,1 1 0 0 0,-1-1 0 0 0,1 0 0 0 0,-1 0-1 0 0,1 1 1 0 0,-1-1 0 0 0,1 0 0 0 0,-1 0-1 0 0,1 0 1 0 0,-1 1 0 0 0,1-1 0 0 0,-1 0 0 0 0,1 0-1 0 0,-1 0 1 0 0,1 0 0 0 0,0 0 0 0 0,-1 0-1 0 0,1 0 1 0 0,-1 0 0 0 0,1 0 0 0 0,0-1 0 0 0,0 0 2 0 0,0 0-1 0 0,0 0 1 0 0,0 0 0 0 0,0 0 0 0 0,-1-1 0 0 0,1 1 0 0 0,-1 0 0 0 0,1 0 0 0 0,0-1 0 0 0,-1 1 0 0 0,0 0 0 0 0,1-1 0 0 0,-1-1 0 0 0,2-8 19 0 0,-1 0 0 0 0,1-15 0 0 0,-18-296 238 0 0,5 3-322 0 0,11 263 51 0 0,-4-4 1 0 0,-3 169 15 0 0,6-94 0 0 0,-2 18-13 0 0,-4 38-40 0 0,-2 8 39 0 0,-4 18 26 0 0,12-93 47 0 0,-2 61 13 0 0,-1-8 13 0 0,3-49-65 0 0,0 1 0 0 0,0-1-1 0 0,-1 0 1 0 0,0 0 0 0 0,0 0 0 0 0,-1 0-1 0 0,0 0 1 0 0,-4 7 0 0 0,16-24 62 0 0,7-12-102 0 0,2-15-213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9:02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92 455 0 0,'-55'-58'8162'0'0,"49"52"-6730"0"0,5 4-859 0 0,-1 0 0 0 0,1 0 1 0 0,-1 1-1 0 0,0-1 0 0 0,1 0 1 0 0,-1 1-1 0 0,-3-2 0 0 0,-3 3 1496 0 0,1 12-768 0 0,6-9-1121 0 0,0 1 0 0 0,1 0-1 0 0,-1-1 1 0 0,1 1 0 0 0,0 0 0 0 0,0 0 0 0 0,0 0 0 0 0,0-1 0 0 0,1 1 0 0 0,-1 0 0 0 0,1 0 0 0 0,2 4 0 0 0,2 6 372 0 0,13 25 0 0 0,-4-10-273 0 0,13 38-152 0 0,-23-56 194 0 0,0 2-153 0 0,21 64 67 0 0,-11-35-161 0 0,-11-32-58 0 0,0-1-1 0 0,1 0 1 0 0,7 12-1 0 0,-5-8-10 0 0,2 0 5 0 0,-1 0 1 0 0,2 0-1 0 0,-1 0 0 0 0,2-1 1 0 0,0-1-1 0 0,15 16 0 0 0,-25-26-10 0 0,-6-4 0 0 0,-8-7 0 0 0,-8-17 0 0 0,1-1 0 0 0,1-1 0 0 0,2-1 0 0 0,-24-52 0 0 0,-13-64 82 0 0,26 65 241 0 0,25 69-303 0 0,-2 0 0 0 0,0 0 0 0 0,0 1 0 0 0,-1 0 0 0 0,0 0 0 0 0,-16-16 0 0 0,23 27-18 0 0,0 0-1 0 0,0 0 0 0 0,0 0 0 0 0,0-1 0 0 0,0 1 0 0 0,0 0 0 0 0,0 0 0 0 0,0 0 0 0 0,0 0 0 0 0,0 0 0 0 0,0 0 0 0 0,0 0 0 0 0,-1 0 0 0 0,1 0 1 0 0,0-1-1 0 0,0 1 0 0 0,0 0 0 0 0,0 0 0 0 0,0 0 0 0 0,0 0 0 0 0,0 0 0 0 0,0 0 0 0 0,-1 0 0 0 0,1 0 0 0 0,0 0 0 0 0,0 0 0 0 0,0 0 0 0 0,0 0 1 0 0,0 0-1 0 0,0 0 0 0 0,0 0 0 0 0,-1 0 0 0 0,1 0 0 0 0,0 0 0 0 0,0 0 0 0 0,0 0 0 0 0,0 0 0 0 0,0 0 0 0 0,0 0 0 0 0,0 0 0 0 0,-1 0 0 0 0,1 0 0 0 0,0 0 1 0 0,0 0-1 0 0,0 0 0 0 0,0 1 0 0 0,0-1 0 0 0,0 0 0 0 0,0 0 0 0 0,0 0 0 0 0,0 0 0 0 0,-1 0 0 0 0,1 0 0 0 0,0 0 0 0 0,0 0 0 0 0,0 0 0 0 0,0 1 1 0 0,0-1-1 0 0,0 0 0 0 0,0 0 0 0 0,0 0 0 0 0,0 0 0 0 0,0 0 0 0 0,0 0 0 0 0,0 0 0 0 0,0 1 0 0 0,0-1 0 0 0,0 0 0 0 0,1 15 118 0 0,6 18 39 0 0,-6-28-158 0 0,13 28 0 0 0,11 21 0 0 0,11 14 0 0 0,3-3 0 0 0,-7-18 0 0 0,-7-13 24 0 0,33 44 416 0 0,-39-53-371 0 0,13 18-1 0 0,-30-40-65 0 0,0 1-1 0 0,0-1 0 0 0,-1 1 0 0 0,1-1 0 0 0,-1 1 0 0 0,0 0 0 0 0,0 0 0 0 0,0 0 0 0 0,0 0 0 0 0,0 5 0 0 0,-1-8-106 0 0,0-1 0 0 0,0 1 0 0 0,-1 0 0 0 0,1 0 0 0 0,0 0-1 0 0,0 0 1 0 0,0 0 0 0 0,-1 0 0 0 0,1-1 0 0 0,-1 1 0 0 0,1 0 0 0 0,-1 0 0 0 0,1 0-1 0 0,-1-1 1 0 0,1 1 0 0 0,-1 0 0 0 0,1-1 0 0 0,-1 1 0 0 0,0 0 0 0 0,1-1 0 0 0,-1 1 0 0 0,-1 0-1 0 0,2-1-49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9:03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152 319 2135 0 0,'-3'4'727'0'0,"1"0"-1"0"0,-1 0 0 0 0,1 0 1 0 0,0 1-1 0 0,0-1 0 0 0,0 0 1 0 0,-1 7-1 0 0,25-30 3129 0 0,23-27-1125 0 0,-12 11-367 0 0,71-57 0 0 0,91-46 243 0 0,-186 133-2606 0 0,-6 3 0 0 0,0 0 0 0 0,0 0 0 0 0,0-1 0 0 0,0 1 0 0 0,0-1 0 0 0,0 1 0 0 0,3-6 0 0 0,-37 28-80 0 0,-321 276 91 0 0,318-264 30 0 0,-45 47-26 0 0,68-66-16 0 0,-1 1 1 0 0,2 0-1 0 0,0 1 1 0 0,-10 18-1 0 0,14-18-213 0 0,4-5-5674 0 0,2-3-882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53:5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13 251 1839 0 0,'-1'1'234'0'0,"1"-1"-1"0"0,-1 1 0 0 0,0 0 0 0 0,0-1 0 0 0,1 1 0 0 0,-1 0 0 0 0,0 0 0 0 0,1-1 1 0 0,-1 1-1 0 0,0 0 0 0 0,1 0 0 0 0,-1 0 0 0 0,1 0 0 0 0,0 0 0 0 0,-1 0 0 0 0,1 0-112 0 0,0-1 1 0 0,-1 0-1 0 0,1 0 0 0 0,0 1 0 0 0,0-1 0 0 0,0 0 0 0 0,-1 1 0 0 0,1-1 0 0 0,0 0 0 0 0,0 1 0 0 0,0-1 0 0 0,0 0 0 0 0,0 1 0 0 0,0-1 0 0 0,0 0 0 0 0,0 1 0 0 0,0-1 0 0 0,0 0 0 0 0,0 1 1 0 0,0-1-1 0 0,0 0 0 0 0,0 1 0 0 0,0-1 0 0 0,0 0 0 0 0,0 0 0 0 0,0 1 0 0 0,0-1 0 0 0,1 0 0 0 0,-1 1 0 0 0,0-1 0 0 0,0 0 0 0 0,0 1 0 0 0,0-1 0 0 0,1 0 0 0 0,-1 0 0 0 0,0 1 1 0 0,0-1-1 0 0,1 0 0 0 0,-1 0 0 0 0,0 0 0 0 0,0 1 0 0 0,1-1 0 0 0,-1 0 0 0 0,0 0 0 0 0,1 0 0 0 0,-1 0 0 0 0,0 0 0 0 0,1 0 0 0 0,-1 0 0 0 0,1 1 0 0 0,4-2 616 0 0,-1 1-1 0 0,1-1 0 0 0,0 1 1 0 0,0-1-1 0 0,-1-1 1 0 0,1 1-1 0 0,-1-1 0 0 0,1 0 1 0 0,4-2-1 0 0,-1-1-243 0 0,0 0 1 0 0,0 0-1 0 0,-1-1 1 0 0,9-7-1 0 0,3-8-389 0 0,0 0 1 0 0,16-26-1 0 0,-33 44-24 0 0,5-4-75 0 0,-1-1 0 0 0,-1-1 0 0 0,0 1 0 0 0,0-1 0 0 0,0 0 0 0 0,-1 0 0 0 0,-1 0 0 0 0,0-1-1 0 0,0 1 1 0 0,0-1 0 0 0,-1 1 0 0 0,1-19 0 0 0,-5 25 47 0 0,-2 8 64 0 0,-3 8 76 0 0,3 6-147 0 0,1 0 1 0 0,1 0-1 0 0,0 1 0 0 0,2 21 0 0 0,9 78 189 0 0,-1-42-254 0 0,-7-66 26 0 0,-1 1-1 0 0,-2 19 0 0 0,2-29-2 0 0,0 1-1 0 0,0-1 1 0 0,-1 0-1 0 0,1 1 0 0 0,-1-1 1 0 0,0 0-1 0 0,1 1 1 0 0,-1-1-1 0 0,0 0 0 0 0,-1 0 1 0 0,1 0-1 0 0,0 1 0 0 0,0-1 1 0 0,-1-1-1 0 0,1 1 1 0 0,-1 0-1 0 0,0 0 0 0 0,0 0 1 0 0,-3 2-1 0 0,0-3-14 0 0,4-4-322 0 0,7-6-2538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54:00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17 340 4607 0 0,'-1'1'167'0'0,"0"-1"-1"0"0,1 0 1 0 0,-1 0-1 0 0,0 1 0 0 0,0-1 1 0 0,0 0-1 0 0,0 1 1 0 0,0-1-1 0 0,1 1 1 0 0,-1-1-1 0 0,0 1 0 0 0,1-1 1 0 0,-1 1-1 0 0,0 0 1 0 0,1-1-1 0 0,-1 1 0 0 0,0 0 1 0 0,1-1-1 0 0,-1 1 1 0 0,1 0-1 0 0,-1 1 1 0 0,1-2-104 0 0,0 0 0 0 0,0 0 0 0 0,0 0 0 0 0,-1 1 1 0 0,1-1-1 0 0,0 0 0 0 0,0 0 0 0 0,0 0 1 0 0,0 0-1 0 0,0 0 0 0 0,0 0 0 0 0,0 0 1 0 0,0 1-1 0 0,0-1 0 0 0,0 0 0 0 0,0 0 0 0 0,0 0 1 0 0,0 0-1 0 0,0 0 0 0 0,0 0 0 0 0,0 1 1 0 0,0-1-1 0 0,0 0 0 0 0,0 0 0 0 0,0 0 1 0 0,0 0-1 0 0,0 0 0 0 0,0 0 0 0 0,0 0 0 0 0,0 1 1 0 0,0-1-1 0 0,1 0 0 0 0,-1 0 0 0 0,0 0 1 0 0,0 0-1 0 0,0 0 0 0 0,0 0 0 0 0,0 0 1 0 0,0 0-1 0 0,0 0 0 0 0,0 0 0 0 0,0 0 0 0 0,1 1 1 0 0,-1-1-1 0 0,0 0 0 0 0,0 0 0 0 0,12-7 1416 0 0,55-52 4662 0 0,-39 30-4483 0 0,33-44-1 0 0,-50 58-1508 0 0,0-1 0 0 0,-2 0 1 0 0,9-19-1 0 0,-15 30-122 0 0,0-1 1 0 0,-1 0 0 0 0,0 0 0 0 0,0 0-1 0 0,-1 0 1 0 0,0-1 0 0 0,0 1 0 0 0,0 0-1 0 0,-1 0 1 0 0,0-1 0 0 0,0 1 0 0 0,-2-13-1 0 0,2 19-25 0 0,0-1-1 0 0,0 0 1 0 0,0 1-1 0 0,0-1 1 0 0,0 0-1 0 0,0 1 1 0 0,-1-1-1 0 0,1 0 1 0 0,0 1-1 0 0,0-1 1 0 0,-1 0-1 0 0,1 1 1 0 0,0-1-1 0 0,-1 1 1 0 0,1-1-1 0 0,-1 1 1 0 0,1-1-1 0 0,-1 1 1 0 0,1-1-1 0 0,-1 1 1 0 0,1-1-1 0 0,-1 1 1 0 0,1 0-1 0 0,-1-1 1 0 0,1 1-1 0 0,-1 0 1 0 0,-1-1-1 0 0,1 1 3 0 0,0 0 0 0 0,0 1 0 0 0,1-1 0 0 0,-1 0 0 0 0,0 1 0 0 0,0-1 0 0 0,0 1 0 0 0,1-1 0 0 0,-1 1 0 0 0,0-1 0 0 0,0 1 0 0 0,1 0 0 0 0,-1-1 0 0 0,0 1 0 0 0,1 0 0 0 0,-1-1 0 0 0,0 2 0 0 0,-3 4 15 0 0,1 0 1 0 0,-1 0-1 0 0,1 0 1 0 0,-3 8-1 0 0,1 6-9 0 0,1 1-1 0 0,1 0 0 0 0,1 0 1 0 0,1 0-1 0 0,3 35 1 0 0,-2-14-3 0 0,2 3 213 0 0,13 82 0 0 0,-13-115-220 0 0,-1-8 0 0 0,0 0 0 0 0,0 1 0 0 0,0-1 0 0 0,-1 0 0 0 0,1 1 0 0 0,-1-1 0 0 0,0 1 0 0 0,-1-1 0 0 0,0 5 0 0 0,1-8 0 0 0,-1-1 0 0 0,1 1 0 0 0,0 0 0 0 0,-1-1 0 0 0,1 1 0 0 0,-1-1 0 0 0,1 0 0 0 0,-1 1 0 0 0,1-1 0 0 0,-1 1 0 0 0,1-1 0 0 0,-1 0 0 0 0,1 1 0 0 0,-1-1 0 0 0,0 0 0 0 0,1 1 0 0 0,-1-1 0 0 0,1 0 0 0 0,-1 0 0 0 0,0 0 0 0 0,1 0 0 0 0,-1 0 0 0 0,0 0 0 0 0,1 0 0 0 0,-1 0 0 0 0,0 0 0 0 0,1 0 0 0 0,-2 0 0 0 0,-24-6 0 0 0,8 2 0 0 0,-21 1 0 0 0,71 15 0 0 0,-22-10 28 0 0,0-1-1 0 0,0 0 1 0 0,-1-1-1 0 0,1 0 1 0 0,0 0-1 0 0,0-1 1 0 0,0-1-1 0 0,0 0 1 0 0,0 0-1 0 0,-1-1 1 0 0,1 0-1 0 0,-1 0 1 0 0,0-1 0 0 0,0 0-1 0 0,0-1 1 0 0,11-8-1 0 0,-6 5-1919 0 0,-7 4-6148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0:46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62 1839 0 0,'-1'0'185'0'0,"0"-1"0"0"0,-1 0-1 0 0,1 1 1 0 0,0 0-1 0 0,-1-1 1 0 0,1 1-1 0 0,-1 0 1 0 0,1 0-1 0 0,0-1 1 0 0,-1 1 0 0 0,1 0-1 0 0,-1 1 1 0 0,1-1-1 0 0,-1 0 1 0 0,1 0-1 0 0,0 1 1 0 0,-1-1-1 0 0,1 0 1 0 0,-1 1 0 0 0,1 0-1 0 0,0-1 1 0 0,0 1-1 0 0,-1 0 1 0 0,1-1-1 0 0,-2 3 1 0 0,-3 0 537 0 0,0 1 0 0 0,1 0 0 0 0,-1 1-1 0 0,-5 5 1 0 0,4-1 115 0 0,0-1 0 0 0,1 1 0 0 0,0 1-1 0 0,0-1 1 0 0,1 1 0 0 0,0 0 0 0 0,1 0-1 0 0,0 1 1 0 0,-2 11 0 0 0,4-15-586 0 0,0 1 0 0 0,1 0 0 0 0,0 0-1 0 0,0 0 1 0 0,1 0 0 0 0,0-1 0 0 0,1 1 0 0 0,-1 0 0 0 0,1 0 0 0 0,1 0 0 0 0,0 0-1 0 0,0-1 1 0 0,4 11 0 0 0,-5-15-211 0 0,0-1-1 0 0,1 0 1 0 0,-1 1 0 0 0,0-1-1 0 0,1 0 1 0 0,0 0-1 0 0,-1 0 1 0 0,1 0 0 0 0,0 0-1 0 0,0 0 1 0 0,0-1 0 0 0,0 1-1 0 0,1-1 1 0 0,-1 1-1 0 0,0-1 1 0 0,1 0 0 0 0,3 2-1 0 0,-2-2-2 0 0,0 0 1 0 0,0-1-1 0 0,0 1 0 0 0,0-1 1 0 0,0 0-1 0 0,0 0 0 0 0,0 0 1 0 0,0-1-1 0 0,0 1 0 0 0,6-3 1 0 0,3-1 31 0 0,-1 0 0 0 0,-1-1 0 0 0,1 0 0 0 0,-1-1 1 0 0,0-1-1 0 0,13-9 0 0 0,-14 9-38 0 0,-1 0-1 0 0,-1-1 1 0 0,1 0 0 0 0,-1 0-1 0 0,-1-1 1 0 0,1 0-1 0 0,-1 0 1 0 0,-1-1 0 0 0,11-20-1 0 0,-15 24-30 0 0,0 1 0 0 0,0-1 0 0 0,0 0 0 0 0,-1 1 0 0 0,0-1 0 0 0,0 0 0 0 0,0 0 0 0 0,-1 0-1 0 0,0 0 1 0 0,0 0 0 0 0,0 0 0 0 0,-1 0 0 0 0,0 0 0 0 0,0 0 0 0 0,0 1 0 0 0,-1-1 0 0 0,0 0 0 0 0,0 1-1 0 0,-1-1 1 0 0,1 1 0 0 0,-5-7 0 0 0,3 7 14 0 0,0 0 0 0 0,0-1 0 0 0,0 2 0 0 0,0-1 0 0 0,-1 0 0 0 0,0 1 0 0 0,0 0 0 0 0,0 0 0 0 0,0 0 0 0 0,-1 1 0 0 0,0 0 0 0 0,0 0 0 0 0,1 0 0 0 0,-2 1 0 0 0,-6-3 0 0 0,8 4-3 0 0,0 0 1 0 0,0 0-1 0 0,0 1 0 0 0,0-1 0 0 0,0 1 0 0 0,0 1 1 0 0,-1-1-1 0 0,1 0 0 0 0,0 1 0 0 0,0 0 0 0 0,0 1 1 0 0,0-1-1 0 0,1 1 0 0 0,-1 0 0 0 0,0 0 0 0 0,1 0 1 0 0,-1 0-1 0 0,1 1 0 0 0,-8 6 0 0 0,10-8-24 0 0,0 1 0 0 0,0-1 0 0 0,0 1 0 0 0,1 0 0 0 0,-1 0 0 0 0,0 0 0 0 0,1 0 0 0 0,0 0 0 0 0,-1 0 0 0 0,1 0 0 0 0,0 1 0 0 0,0-1 0 0 0,0 0 0 0 0,0 4 0 0 0,0-4-8 0 0,1 0 1 0 0,0 0-1 0 0,0 0 1 0 0,0-1-1 0 0,1 1 1 0 0,-1 0-1 0 0,0 0 0 0 0,1 0 1 0 0,-1-1-1 0 0,1 1 1 0 0,-1 0-1 0 0,1-1 1 0 0,0 1-1 0 0,0 0 1 0 0,0-1-1 0 0,0 1 1 0 0,0-1-1 0 0,0 0 1 0 0,0 1-1 0 0,3 1 0 0 0,5 5-472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0:46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5 425 3679 0 0,'-5'-2'2826'0'0,"14"0"1848"0"0,3-5-3432 0 0,0 0-1 0 0,-1-1 0 0 0,0 0 0 0 0,-1-1 1 0 0,1 0-1 0 0,13-18 0 0 0,49-69 1225 0 0,-70 93-2372 0 0,13-21 161 0 0,0 0-1 0 0,13-30 0 0 0,-24 45-186 0 0,-1-1-1 0 0,-1 0 0 0 0,1 1 0 0 0,-2-1 0 0 0,1 0 0 0 0,-2 0 1 0 0,1 0-1 0 0,-1-1 0 0 0,-1-15 0 0 0,0 25-57 0 0,0 0 0 0 0,0-1 0 0 0,0 1 0 0 0,0 0 0 0 0,0 0 0 0 0,0-1 0 0 0,-1 1 0 0 0,1 0 0 0 0,0 0 0 0 0,-1-1 0 0 0,1 1 0 0 0,-1 0 0 0 0,0 0 0 0 0,1 0 0 0 0,-1 0 0 0 0,0 0 0 0 0,0 0 0 0 0,1 0 0 0 0,-1 0 0 0 0,0 0 0 0 0,0 0 0 0 0,0 0 0 0 0,0 1 0 0 0,0-1 0 0 0,0 0 0 0 0,-2 0 0 0 0,2 1-1 0 0,0 0-1 0 0,-1 0 0 0 0,1 0 1 0 0,0 0-1 0 0,0 0 0 0 0,-1 1 1 0 0,1-1-1 0 0,0 0 0 0 0,0 1 1 0 0,0-1-1 0 0,-1 1 1 0 0,1-1-1 0 0,0 1 0 0 0,0-1 1 0 0,0 1-1 0 0,0 0 0 0 0,0 0 1 0 0,0 0-1 0 0,0-1 1 0 0,0 1-1 0 0,0 0 0 0 0,1 0 1 0 0,-1 0-1 0 0,0 0 0 0 0,0 0 1 0 0,0 3-1 0 0,-5 6-8 0 0,0 1 0 0 0,1 1 0 0 0,0-1 0 0 0,1 1 0 0 0,1 0 0 0 0,0 0 0 0 0,0 0 0 0 0,1 0 0 0 0,0 13 0 0 0,0 19 0 0 0,4 52 0 0 0,-1-60 0 0 0,2-1 0 0 0,-1-25 0 0 0,-1 0 0 0 0,-1 1 0 0 0,0-1 0 0 0,0 1 0 0 0,-1-1 0 0 0,-4 21 0 0 0,5-30-1 0 0,0 0 0 0 0,-1 0 0 0 0,1 0 0 0 0,-1 0 0 0 0,1 0 0 0 0,-1 0 0 0 0,1 0 0 0 0,-1 0 0 0 0,0 0 0 0 0,0 0 0 0 0,1-1 0 0 0,-1 1 0 0 0,0 0 0 0 0,0-1 0 0 0,0 1 0 0 0,0 0 0 0 0,0-1 0 0 0,0 1 0 0 0,0-1 0 0 0,0 1 0 0 0,0-1 0 0 0,-2 1 0 0 0,-26 0-34 0 0,15-2 29 0 0,60 12 6 0 0,-31-12 20 0 0,0 0 0 0 0,0-2 0 0 0,15-3 0 0 0,17-3-2097 0 0,-39 9-5926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36.86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0,'358'0'0'0,"-593"0"0"0,642 0 0 0,-402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0:47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3 4607 0 0,'-1'-1'235'0'0,"0"1"0"0"0,0-1-1 0 0,0 1 1 0 0,0 0 0 0 0,0 0 0 0 0,0-1-1 0 0,0 1 1 0 0,0 0 0 0 0,0 0-1 0 0,0 0 1 0 0,0 0 0 0 0,0 0-1 0 0,0 0 1 0 0,0 1 0 0 0,0-1-1 0 0,0 0 1 0 0,-2 1 0 0 0,-18 6 1836 0 0,20-6-1871 0 0,-5 2 338 0 0,0 0 0 0 0,1 0 1 0 0,-1 1-1 0 0,0 0 0 0 0,1 0 0 0 0,0 1 0 0 0,0 0 0 0 0,0-1 0 0 0,1 1 0 0 0,0 1 0 0 0,-1-1 0 0 0,2 1 0 0 0,-1 0 0 0 0,-2 6 0 0 0,1-3-171 0 0,1 0 0 0 0,0 1 0 0 0,1 0 0 0 0,0-1 1 0 0,1 1-1 0 0,-1 0 0 0 0,2 0 0 0 0,-1 17 0 0 0,2-21-296 0 0,0 0-1 0 0,0 0 1 0 0,1 0 0 0 0,0 0 0 0 0,0-1 0 0 0,1 1 0 0 0,-1 0-1 0 0,1-1 1 0 0,0 1 0 0 0,1-1 0 0 0,0 1 0 0 0,-1-1 0 0 0,8 8-1 0 0,-8-9-35 0 0,1-1-1 0 0,1 0 1 0 0,-1-1-1 0 0,0 1 1 0 0,1 0-1 0 0,-1-1 1 0 0,1 0-1 0 0,0 0 1 0 0,0 0-1 0 0,-1 0 1 0 0,1-1-1 0 0,1 1 1 0 0,-1-1-1 0 0,0 0 1 0 0,0 0-1 0 0,0-1 1 0 0,1 1-1 0 0,-1-1 1 0 0,8 0-1 0 0,-3-1-14 0 0,-1 0 0 0 0,1-1 0 0 0,-1 0 1 0 0,1 0-1 0 0,-1 0 0 0 0,0-1 0 0 0,0-1 0 0 0,0 1 0 0 0,0-1 0 0 0,-1-1 0 0 0,1 1 1 0 0,-1-1-1 0 0,0-1 0 0 0,0 1 0 0 0,-1-1 0 0 0,9-10 0 0 0,-9 8-1 0 0,0 1 0 0 0,0-1 1 0 0,-1 0-1 0 0,0 0 0 0 0,-1 0 0 0 0,0-1 0 0 0,0 1 0 0 0,-1-1 0 0 0,0 0 0 0 0,0 0 0 0 0,-1 0 1 0 0,-1-1-1 0 0,1 1 0 0 0,-1-1 0 0 0,-1-9 0 0 0,0 15-19 0 0,0 1 0 0 0,0-1 0 0 0,-1 1 0 0 0,0-1 0 0 0,1 1 0 0 0,-1-1 0 0 0,0 1 0 0 0,-1 0 0 0 0,1-1 0 0 0,-1 1 0 0 0,1 0 0 0 0,-1 0 0 0 0,0 0 0 0 0,0 0 0 0 0,0 1 0 0 0,0-1 0 0 0,-1 0 0 0 0,-3-2 0 0 0,2 2 0 0 0,0 1 0 0 0,0-1 0 0 0,0 1 0 0 0,0 0 0 0 0,-1 0 0 0 0,1 1 0 0 0,-1-1 0 0 0,1 1 0 0 0,-1 0 0 0 0,0 0 0 0 0,1 0 0 0 0,-7 1 0 0 0,3-1 0 0 0,0 1 0 0 0,1 1 0 0 0,-1 0 0 0 0,0 0 0 0 0,1 0 0 0 0,-1 1 0 0 0,1 0 0 0 0,-1 0 0 0 0,1 1 0 0 0,0 0 0 0 0,0 0 0 0 0,0 1 0 0 0,1 0 0 0 0,-1 0 0 0 0,1 1 0 0 0,-9 7 0 0 0,14-11-19 0 0,1-1 0 0 0,-1 1 0 0 0,0 0 0 0 0,0 0 0 0 0,1 0-1 0 0,-1 0 1 0 0,1 0 0 0 0,-1 0 0 0 0,1 0 0 0 0,-1 0 0 0 0,1 0 0 0 0,-1 0 0 0 0,1 1-1 0 0,0-1 1 0 0,0 0 0 0 0,-1 0 0 0 0,1 0 0 0 0,0 0 0 0 0,0 0 0 0 0,0 1 0 0 0,0-1 0 0 0,1 0-1 0 0,-1 0 1 0 0,0 0 0 0 0,0 0 0 0 0,1 0 0 0 0,-1 0 0 0 0,1 1 0 0 0,-1-1 0 0 0,1 0-1 0 0,-1 0 1 0 0,1 0 0 0 0,0 0 0 0 0,3 4-399 0 0,0-1 1 0 0,0 0-1 0 0,0 0 1 0 0,1 0-1 0 0,6 4 1 0 0,-4-3-468 0 0,7 5-6667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0:48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5 368 6447 0 0,'-5'-1'6257'0'0,"10"-3"-5122"0"0,79-94 6113 0 0,-46 50-6284 0 0,37-61 0 0 0,-70 101-932 0 0,0-1-1 0 0,-1-1 1 0 0,6-15-1 0 0,-9 23-15 0 0,0 0-1 0 0,-1 0 1 0 0,1 1-1 0 0,-1-1 1 0 0,1 0-1 0 0,-1 0 1 0 0,0 0-1 0 0,1 0 1 0 0,-1 1-1 0 0,0-1 1 0 0,0 0-1 0 0,-1 0 1 0 0,1 0-1 0 0,0 0 1 0 0,-1 0-1 0 0,1 1 1 0 0,-1-1-1 0 0,1 0 1 0 0,-1 0-1 0 0,0 1 1 0 0,0-1-1 0 0,0 0 1 0 0,0 1-1 0 0,0-1 1 0 0,0 1-1 0 0,0-1 1 0 0,-3-2-1 0 0,4 4-6 0 0,-1 0-1 0 0,0-1 1 0 0,1 1 0 0 0,-1-1-1 0 0,0 1 1 0 0,0 0-1 0 0,1-1 1 0 0,-1 1 0 0 0,0 0-1 0 0,0 0 1 0 0,0 0-1 0 0,1 0 1 0 0,-1 0 0 0 0,0 0-1 0 0,0 0 1 0 0,0 0-1 0 0,0 0 1 0 0,1 0 0 0 0,-1 0-1 0 0,0 0 1 0 0,0 0-1 0 0,0 1 1 0 0,1-1 0 0 0,-1 0-1 0 0,-1 1 1 0 0,0 1 1 0 0,0-1 0 0 0,1 1 0 0 0,-1-1 0 0 0,0 1 0 0 0,1-1 0 0 0,-1 1 0 0 0,1 0 0 0 0,0 0 0 0 0,-2 3 0 0 0,0 1-4 0 0,0-1 1 0 0,1 1-1 0 0,0 0 0 0 0,0 1 1 0 0,0-1-1 0 0,-1 6 0 0 0,3 14-6 0 0,0-1 0 0 0,1 0 0 0 0,2 0 0 0 0,8 36 0 0 0,-5-30 0 0 0,-2 1 0 0 0,1 35 0 0 0,-5-65 0 0 0,1 3 0 0 0,-1 0 0 0 0,-1 1 0 0 0,1-1 0 0 0,-1 0 0 0 0,1 0 0 0 0,-4 8 0 0 0,4-11 0 0 0,-1-1 0 0 0,0 0 0 0 0,0 1 0 0 0,0-1 0 0 0,1 0 0 0 0,-1 0 0 0 0,0 0 0 0 0,-1 0 0 0 0,1 0 0 0 0,0 0 0 0 0,0 0 0 0 0,0 0 0 0 0,0 0 0 0 0,-1-1 0 0 0,1 1 0 0 0,0 0 0 0 0,-1-1 0 0 0,1 1 0 0 0,-1-1 0 0 0,1 0 0 0 0,-1 1 0 0 0,1-1 0 0 0,0 0 0 0 0,-1 0 0 0 0,1 0 0 0 0,-1 0 0 0 0,-2 0 0 0 0,-16-1 0 0 0,15 0 0 0 0,0 1 0 0 0,-1 0 0 0 0,1 0 0 0 0,0 0 0 0 0,-1 0 0 0 0,-7 3 0 0 0,12-1 0 0 0,7 1 0 0 0,7 2 0 0 0,8-5 146 0 0,-1-1 0 0 0,1 0 0 0 0,-1-1-1 0 0,0-1 1 0 0,34-10 0 0 0,-24 5-286 0 0,-22 7-72 0 0,-1 1-63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1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66 143 455 0 0,'0'0'69'0'0,"0"-1"-1"0"0,0 0 0 0 0,0 1 0 0 0,0-1 0 0 0,0 0 0 0 0,0 1 0 0 0,0-1 0 0 0,0 0 0 0 0,0 0 0 0 0,0 1 0 0 0,-1-1 0 0 0,1 0 0 0 0,0 1 0 0 0,0-1 1 0 0,-1 1-1 0 0,1-1 0 0 0,0 0 0 0 0,-1 1 0 0 0,1-1 0 0 0,-1 1 0 0 0,1-1 0 0 0,-1 1 0 0 0,1-1 0 0 0,-1 1 0 0 0,0-1 0 0 0,0 0 139 0 0,0 1 0 0 0,1 0 0 0 0,-1 0-1 0 0,0 0 1 0 0,0 0 0 0 0,0 1 0 0 0,1-1 0 0 0,-1 0-1 0 0,0 0 1 0 0,0 0 0 0 0,1 1 0 0 0,-1-1-1 0 0,0 0 1 0 0,0 1 0 0 0,1-1 0 0 0,-1 0 0 0 0,0 1-1 0 0,0 0 1 0 0,-3 2 657 0 0,0 0 1 0 0,1 0-1 0 0,-1 1 1 0 0,1-1-1 0 0,0 1 0 0 0,-4 5 1 0 0,5-5-536 0 0,-1 1 1 0 0,1-1 0 0 0,1 1-1 0 0,-1-1 1 0 0,0 1-1 0 0,1 0 1 0 0,0 0 0 0 0,0-1-1 0 0,1 1 1 0 0,-1 0 0 0 0,1 0-1 0 0,0 0 1 0 0,1 0-1 0 0,-1 0 1 0 0,2 7 0 0 0,-1-9-230 0 0,-1-1 1 0 0,1 1-1 0 0,0-1 0 0 0,0 1 1 0 0,1-1-1 0 0,-1 1 1 0 0,0-1-1 0 0,1 1 1 0 0,-1-1-1 0 0,1 0 0 0 0,0 0 1 0 0,0 0-1 0 0,0 0 1 0 0,0 0-1 0 0,0 0 1 0 0,0-1-1 0 0,0 1 0 0 0,1-1 1 0 0,-1 1-1 0 0,1-1 1 0 0,-1 0-1 0 0,1 0 1 0 0,-1 0-1 0 0,1 0 0 0 0,0-1 1 0 0,-1 1-1 0 0,1-1 1 0 0,4 1-1 0 0,2-1-60 0 0,-1 0 0 0 0,1 0 0 0 0,-1-1 0 0 0,1 0 0 0 0,-1-1 0 0 0,1 0 0 0 0,-1 0 0 0 0,0-1 0 0 0,0 0 0 0 0,0 0 0 0 0,0-1 0 0 0,0 0 0 0 0,-1 0 0 0 0,0-1 0 0 0,0 0 0 0 0,0 0 0 0 0,0 0 0 0 0,-1-1 0 0 0,0 0 0 0 0,0-1 0 0 0,-1 1 0 0 0,0-1 0 0 0,0 0 0 0 0,0-1 0 0 0,-1 1 0 0 0,0-1 0 0 0,0 0 0 0 0,-1 0 0 0 0,0 0 0 0 0,-1 0 0 0 0,0 0 0 0 0,0-1 0 0 0,0 1 0 0 0,-1-1 0 0 0,-1 1 0 0 0,1-1 0 0 0,-1 1 0 0 0,-1-1 0 0 0,-1-9 0 0 0,2 15-34 0 0,-1 0-1 0 0,0 0 1 0 0,0 0-1 0 0,0 0 1 0 0,0 0-1 0 0,0 1 1 0 0,-1-1 0 0 0,1 0-1 0 0,-1 0 1 0 0,0 1-1 0 0,0-1 1 0 0,0 1-1 0 0,0 0 1 0 0,0-1-1 0 0,-1 1 1 0 0,1 0 0 0 0,-5-2-1 0 0,3 1 13 0 0,0 1 1 0 0,0 0-1 0 0,-1 1 0 0 0,1-1 1 0 0,0 1-1 0 0,-1 0 0 0 0,0 0 1 0 0,1 0-1 0 0,-1 1 0 0 0,1-1 1 0 0,-6 1-1 0 0,3 0 1 0 0,0 1 0 0 0,0 0 0 0 0,1 0-1 0 0,-1 0 1 0 0,0 1 0 0 0,0 0 0 0 0,1 0 0 0 0,-1 0 0 0 0,1 1-1 0 0,0 0 1 0 0,0 1 0 0 0,0-1 0 0 0,0 1 0 0 0,1 0 0 0 0,-1 0-1 0 0,-4 6 1 0 0,7-6-19 0 0,0-1 0 0 0,0 1 0 0 0,1-1 0 0 0,-1 1 0 0 0,1 0 0 0 0,0 0 0 0 0,1 0 0 0 0,-3 5 0 0 0,4-7 0 0 0,0-1 0 0 0,-1 1 0 0 0,1 0 0 0 0,0-1 0 0 0,0 1 0 0 0,0-1 0 0 0,0 1 0 0 0,0 0 0 0 0,1-1 0 0 0,-1 1 0 0 0,0-1 0 0 0,1 1 0 0 0,-1-1 0 0 0,1 1 0 0 0,0-1 0 0 0,-1 1 0 0 0,1-1 0 0 0,0 0 0 0 0,0 1 0 0 0,0-1 0 0 0,0 0 0 0 0,0 0 0 0 0,0 0 0 0 0,0 0 0 0 0,0 0 0 0 0,2 1 0 0 0,3 2-340 0 0,0 0-1 0 0,0 0 1 0 0,0-1-1 0 0,0 0 1 0 0,1-1-1 0 0,12 4 1 0 0,-7-2-266 0 0,0-1-1077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2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42 109 4487 0 0,'7'-9'23'0'0,"-7"9"-10"0"0,0 0 0 0 0,0 0 1 0 0,0 0-1 0 0,0 0 0 0 0,0 0 0 0 0,0 0 1 0 0,0 0-1 0 0,0 0 0 0 0,0 0 0 0 0,0 0 1 0 0,0 0-1 0 0,0 0 0 0 0,0 0 0 0 0,0 0 0 0 0,0 0 1 0 0,0 0-1 0 0,0 0 0 0 0,0 0 0 0 0,0 0 1 0 0,0 0-1 0 0,1 1 0 0 0,-1-1 0 0 0,0 0 1 0 0,0 0-1 0 0,0 0 0 0 0,0 0 0 0 0,0 0 1 0 0,0 0-1 0 0,0 0 0 0 0,0 0 0 0 0,0 0 0 0 0,0 0 1 0 0,0 0-1 0 0,0 0 0 0 0,0 0 0 0 0,0 0 1 0 0,0 0-1 0 0,0 0 0 0 0,0 0 0 0 0,0 0 1 0 0,0 0-1 0 0,0 0 0 0 0,0 0 0 0 0,0 0 1 0 0,1 0-1 0 0,-1 0 0 0 0,0 0 0 0 0,0 0 0 0 0,0 0 1 0 0,0 0-1 0 0,0 0 0 0 0,0 0 0 0 0,0 0 1 0 0,0 0-1 0 0,0 0 0 0 0,0 0 0 0 0,0 0 1 0 0,0 0-1 0 0,0 0 0 0 0,0 0 0 0 0,0 0 0 0 0,0-1 1 0 0,0 1-1 0 0,-4 20 2538 0 0,1-6-1530 0 0,-4 15 523 0 0,4-16-1098 0 0,-1 0 1 0 0,2 1-1 0 0,0-1 0 0 0,1 0 0 0 0,0 1 1 0 0,1-1-1 0 0,2 23 0 0 0,-2-35-440 0 0,0 0-1 0 0,0 0 1 0 0,0 0-1 0 0,0 0 0 0 0,1-1 1 0 0,-1 1-1 0 0,0 0 1 0 0,0 0-1 0 0,1 0 1 0 0,-1 0-1 0 0,1 0 0 0 0,-1-1 1 0 0,0 1-1 0 0,1 0 1 0 0,0 0-1 0 0,-1-1 1 0 0,1 1-1 0 0,-1 0 1 0 0,1-1-1 0 0,0 1 0 0 0,0-1 1 0 0,-1 1-1 0 0,1-1 1 0 0,0 1-1 0 0,0-1 1 0 0,0 1-1 0 0,0-1-11 0 0,0-1 1 0 0,0 1 0 0 0,0-1-1 0 0,-1 1 1 0 0,1-1-1 0 0,0 1 1 0 0,0-1-1 0 0,-1 1 1 0 0,1-1-1 0 0,0 0 1 0 0,-1 1-1 0 0,1-1 1 0 0,-1 0-1 0 0,1 1 1 0 0,-1-1-1 0 0,1 0 1 0 0,-1 0-1 0 0,0 0 1 0 0,1 1-1 0 0,-1-1 1 0 0,0 0-1 0 0,0 0 1 0 0,1 0-1 0 0,-1 0 1 0 0,0 0-1 0 0,0-1 1 0 0,1-6-161 0 0,1-1 1 0 0,-2 0-1 0 0,1 1 1 0 0,-1-1-1 0 0,-1 1 1 0 0,1-1-1 0 0,-1 0 1 0 0,-1 1-1 0 0,0-1 1 0 0,-3-8-1 0 0,-4-8 158 0 0,-23-45 1 0 0,29 64 248 0 0,3 6-74 0 0,0-1-1 0 0,-1 0 0 0 0,1 0 1 0 0,0 0-1 0 0,0 0 0 0 0,0 0 1 0 0,0 0-1 0 0,0 0 0 0 0,0 0 1 0 0,0 0-1 0 0,0 0 1 0 0,1 0-1 0 0,-1 0 0 0 0,0 0 1 0 0,0 1-1 0 0,1-1 0 0 0,-1 0 1 0 0,1 0-1 0 0,-1 0 0 0 0,1 0 1 0 0,-1 1-1 0 0,1-1 0 0 0,-1 0 1 0 0,1 0-1 0 0,0 1 0 0 0,-1-1 1 0 0,1 0-1 0 0,0 1 0 0 0,0-1 1 0 0,-1 1-1 0 0,1-1 1 0 0,0 1-1 0 0,0-1 0 0 0,0 1 1 0 0,1-1-1 0 0,7-3 455 0 0,0 0-1 0 0,15-4 1 0 0,-13 4-109 0 0,12-4-342 0 0,-7 2 12 0 0,0 0 0 0 0,1 0 0 0 0,0 2-1 0 0,0 0 1 0 0,29-2 0 0 0,-38 7-783 0 0,-7 2-817 0 0,-13 5-1566 0 0,11-8 2857 0 0,-7 4-1647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2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27 2415 0 0,'-1'1'80'0'0,"-27"8"2638"0"0,28-9-2626 0 0,-1 0 0 0 0,0 0 1 0 0,0 1-1 0 0,1-1 0 0 0,-1 0 1 0 0,0 1-1 0 0,1-1 0 0 0,-1 0 1 0 0,0 1-1 0 0,1-1 0 0 0,-1 1 0 0 0,0-1 1 0 0,1 1-1 0 0,-1-1 0 0 0,1 1 1 0 0,-1-1-1 0 0,1 1 0 0 0,-1-1 1 0 0,1 1-1 0 0,-1 0 0 0 0,1-1 0 0 0,0 1 1 0 0,-1 0-1 0 0,1 0 0 0 0,0-1 1 0 0,0 1-1 0 0,-1 0 0 0 0,1 0 0 0 0,0-1 1 0 0,0 3-1 0 0,1-3 105 0 0,-1 1-1 0 0,1 0 1 0 0,0 0 0 0 0,-1-1-1 0 0,1 1 1 0 0,0-1 0 0 0,0 1-1 0 0,-1-1 1 0 0,1 1 0 0 0,0-1-1 0 0,0 1 1 0 0,0-1 0 0 0,0 0 0 0 0,0 1-1 0 0,0-1 1 0 0,0 0 0 0 0,0 0-1 0 0,0 0 1 0 0,0 0 0 0 0,0 1-1 0 0,0-2 1 0 0,25 1 1745 0 0,-23 0-1680 0 0,25-3 831 0 0,0-2 1 0 0,0-1-1 0 0,32-11 1 0 0,-44 12-986 0 0,14-7-636 0 0,-24 9 129 0 0,1 0-1 0 0,0 0 1 0 0,13-2 0 0 0,-17 4-1132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3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3 140 6447 0 0,'-2'22'2410'0'0,"2"2"-1437"0"0,0 32 170 0 0,0-52-905 0 0,1 1 0 0 0,-1-1 0 0 0,1 0 0 0 0,0 0 0 0 0,1 1 0 0 0,-1-1 0 0 0,1 0 0 0 0,-1 0 0 0 0,6 7 0 0 0,-7-10-153 0 0,0-1 1 0 0,1 1-1 0 0,-1 0 1 0 0,0-1 0 0 0,1 1-1 0 0,-1-1 1 0 0,1 1-1 0 0,-1 0 1 0 0,1-1 0 0 0,0 0-1 0 0,-1 1 1 0 0,1-1-1 0 0,-1 1 1 0 0,1-1 0 0 0,0 0-1 0 0,-1 1 1 0 0,1-1-1 0 0,0 0 1 0 0,-1 0 0 0 0,1 1-1 0 0,0-1 1 0 0,0 0-1 0 0,-1 0 1 0 0,1 0 0 0 0,0 0-1 0 0,0 0 1 0 0,1 0-1 0 0,-1-1-43 0 0,0 1-1 0 0,0-1 1 0 0,0 0-1 0 0,0 1 1 0 0,0-1-1 0 0,0 0 1 0 0,0 0-1 0 0,0 0 1 0 0,0 0-1 0 0,0 0 1 0 0,0 0-1 0 0,0 0 0 0 0,-1 0 1 0 0,2-1-1 0 0,2-5-64 0 0,-1-1 0 0 0,0 1 0 0 0,4-15 0 0 0,-5 14 1 0 0,0-1-1 0 0,-1 0 1 0 0,0 0-1 0 0,-1 1 1 0 0,0-1-1 0 0,0 0 0 0 0,-3-12 1 0 0,-2-6 27 0 0,-9-26 0 0 0,12 46 11 0 0,2 6 95 0 0,-1 0 1 0 0,1-1-1 0 0,-1 1 1 0 0,1 0-1 0 0,-1 0 1 0 0,1-1-1 0 0,0 1 1 0 0,0 0-1 0 0,0-1 1 0 0,0 1-1 0 0,0-1 0 0 0,0 1 1 0 0,0 0-1 0 0,0-1 1 0 0,1 1-1 0 0,-1 0 1 0 0,0-1-1 0 0,1 1 1 0 0,-1 0-1 0 0,1 0 1 0 0,-1-1-1 0 0,1 1 1 0 0,0 0-1 0 0,-1 0 1 0 0,1 0-1 0 0,1-1 1 0 0,1 0 141 0 0,-1 1-1 0 0,1-1 1 0 0,0 1-1 0 0,0 0 1 0 0,0 0 0 0 0,0 1-1 0 0,0-1 1 0 0,-1 0 0 0 0,1 1-1 0 0,6 0 1 0 0,78-14 508 0 0,-62 9-830 0 0,1 1 1 0 0,35-1 0 0 0,-52 6-265 0 0,-9-1 248 0 0,0 0-1 0 0,0 0 1 0 0,0 0-1 0 0,0 0 1 0 0,0 0 0 0 0,1 0-1 0 0,-1 0 1 0 0,0 0-1 0 0,0 0 1 0 0,0 1-1 0 0,0-1 1 0 0,0 0-1 0 0,0 0 1 0 0,1 0 0 0 0,-1 0-1 0 0,0 0 1 0 0,0 0-1 0 0,0 0 1 0 0,0 1-1 0 0,0-1 1 0 0,0 0-1 0 0,0 0 1 0 0,0 0-1 0 0,0 0 1 0 0,0 0 0 0 0,0 1-1 0 0,0-1 1 0 0,0 0-1 0 0,0 0 1 0 0,1 0-1 0 0,-1 0 1 0 0,0 0-1 0 0,0 1 1 0 0,-1-1-1 0 0,1 0 1 0 0,0 0 0 0 0,0 0-1 0 0,0 0 1 0 0,0 0-1 0 0,0 1 1 0 0,0-1-1 0 0,0 0 1 0 0,0 0-1 0 0,0 0 1 0 0,0 0 0 0 0,0 0-1 0 0,0 1 1 0 0,0-1-1 0 0,0 0 1 0 0,-1 0-1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 2303 0 0,'-5'1'-85'0'0,"-19"6"999"0"0,24-7-774 0 0,-1 0 0 0 0,0 0-1 0 0,1 0 1 0 0,-1 1 0 0 0,1-1 0 0 0,-1 0 0 0 0,0 0 0 0 0,1 1 0 0 0,-1-1 0 0 0,1 0 0 0 0,-1 1 0 0 0,1-1-1 0 0,-1 0 1 0 0,1 1 0 0 0,-1-1 0 0 0,1 1 0 0 0,0-1 0 0 0,-1 1 0 0 0,1-1 0 0 0,-1 1 0 0 0,1-1-1 0 0,0 1 1 0 0,0-1 0 0 0,-1 1 0 0 0,1 0 0 0 0,0-1 0 0 0,0 1 0 0 0,0 0 0 0 0,0 0 39 0 0,0 0 0 0 0,1-1 0 0 0,-1 1 0 0 0,1-1 0 0 0,-1 1 0 0 0,1-1 0 0 0,0 1 0 0 0,-1-1 0 0 0,1 1 0 0 0,-1-1 1 0 0,1 0-1 0 0,0 1 0 0 0,-1-1 0 0 0,1 0 0 0 0,0 0 0 0 0,0 1 0 0 0,-1-1 0 0 0,1 0 0 0 0,0 0 0 0 0,-1 0 0 0 0,2 0 0 0 0,20 2 1796 0 0,-17-2-1279 0 0,14 0 1003 0 0,-1 0 0 0 0,31-5-1 0 0,36-11-2467 0 0,-70 11-5718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5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54 5527 0 0,'-1'0'170'0'0,"-1"0"0"0"0,1 0 0 0 0,-1 0 0 0 0,0 1 0 0 0,1-1-1 0 0,-1 0 1 0 0,1 1 0 0 0,-1 0 0 0 0,1-1 0 0 0,0 1-1 0 0,-1 0 1 0 0,1-1 0 0 0,-1 1 0 0 0,1 0 0 0 0,-2 2 0 0 0,-21 17 1136 0 0,20-17-1069 0 0,0 1 0 0 0,1 0 0 0 0,-1 0 0 0 0,1 0-1 0 0,0 0 1 0 0,0 0 0 0 0,1 1 0 0 0,-1-1 0 0 0,-2 7 0 0 0,5-10-93 0 0,-1 1 1 0 0,1 0 0 0 0,0 0-1 0 0,-1-1 1 0 0,1 1 0 0 0,0 0 0 0 0,0-1-1 0 0,0 1 1 0 0,0 0 0 0 0,0 0 0 0 0,1-1-1 0 0,-1 1 1 0 0,0 0 0 0 0,1-1-1 0 0,0 1 1 0 0,-1 0 0 0 0,1-1 0 0 0,0 1-1 0 0,-1-1 1 0 0,1 1 0 0 0,0-1-1 0 0,0 1 1 0 0,1-1 0 0 0,-1 0 0 0 0,0 1-1 0 0,0-1 1 0 0,0 0 0 0 0,1 0-1 0 0,-1 0 1 0 0,3 2 0 0 0,4 1 168 0 0,0 0-1 0 0,0 0 1 0 0,0-1 0 0 0,0 0 0 0 0,0-1 0 0 0,1 0-1 0 0,-1 0 1 0 0,1 0 0 0 0,10 0 0 0 0,-4-2-93 0 0,-1 1-1 0 0,0-2 1 0 0,1 0 0 0 0,26-5 0 0 0,-39 5-194 0 0,1 1 0 0 0,0-1 1 0 0,-1 0-1 0 0,1 0 1 0 0,0 0-1 0 0,-1 0 0 0 0,1 0 1 0 0,-1-1-1 0 0,1 1 1 0 0,-1-1-1 0 0,0 0 1 0 0,0 1-1 0 0,0-1 0 0 0,0 0 1 0 0,0 0-1 0 0,0-1 1 0 0,0 1-1 0 0,-1 0 0 0 0,3-5 1 0 0,-3 4-6 0 0,0 1 0 0 0,0-1 1 0 0,-1 0-1 0 0,0 1 0 0 0,1-1 0 0 0,-1 0 1 0 0,0 0-1 0 0,0 1 0 0 0,-1-1 0 0 0,1 0 1 0 0,0 0-1 0 0,-1 1 0 0 0,0-1 0 0 0,1 0 1 0 0,-1 1-1 0 0,0-1 0 0 0,-1 1 0 0 0,1-1 1 0 0,0 1-1 0 0,-3-3 0 0 0,-1-3-18 0 0,-1 0 0 0 0,-1 1-1 0 0,1 0 1 0 0,-1 0 0 0 0,0 1-1 0 0,-1 0 1 0 0,0 0 0 0 0,0 1-1 0 0,0 0 1 0 0,-9-4 0 0 0,6 3 2 0 0,-1 1 1 0 0,0 0 0 0 0,0 1-1 0 0,0 1 1 0 0,0 0 0 0 0,-1 0-1 0 0,-15 0 1 0 0,26 2 7 0 0,0 1 0 0 0,0 0 0 0 0,-1 0 0 0 0,1 0 0 0 0,0 0 1 0 0,0 1-1 0 0,-1-1 0 0 0,1 0 0 0 0,0 1 0 0 0,0 0 0 0 0,0-1 0 0 0,-1 1 0 0 0,1 0 0 0 0,0 0 1 0 0,0 0-1 0 0,0 1 0 0 0,1-1 0 0 0,-1 0 0 0 0,0 1 0 0 0,0-1 0 0 0,1 1 0 0 0,-1 0 1 0 0,1-1-1 0 0,-1 1 0 0 0,1 0 0 0 0,0 0 0 0 0,0 0 0 0 0,-2 4 0 0 0,2-3-25 0 0,0 0-1 0 0,1 0 0 0 0,-1 0 1 0 0,1 0-1 0 0,0 0 0 0 0,0 0 1 0 0,0 0-1 0 0,0 0 1 0 0,1 0-1 0 0,-1 0 0 0 0,1 0 1 0 0,0-1-1 0 0,-1 1 0 0 0,1 0 1 0 0,1 0-1 0 0,-1 0 1 0 0,0-1-1 0 0,1 1 0 0 0,-1 0 1 0 0,1-1-1 0 0,3 4 1 0 0,22 21-1300 0 0,-16-19 102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5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1 159 6911 0 0,'2'7'2561'0'0,"4"9"-2125"0"0,7 35-1 0 0,-12-10 298 0 0,-1-29 762 0 0,1-1-1 0 0,1 17 0 0 0,-2-39-1392 0 0,0-1 0 0 0,1 0 0 0 0,0 0 0 0 0,4-15 0 0 0,-1 3-172 0 0,2-35 1 0 0,-7 35-101 0 0,0 13 326 0 0,1 0-1 0 0,0 0 1 0 0,1 0 0 0 0,3-18-1 0 0,-3 26 40 0 0,0 0 0 0 0,0 0 1 0 0,0 0-1 0 0,0 0 0 0 0,1 1 0 0 0,-1-1 0 0 0,1 0 0 0 0,-1 1 0 0 0,1-1 0 0 0,0 1 0 0 0,0 0 0 0 0,0 0 0 0 0,0 0 0 0 0,1 0 0 0 0,-1 0 0 0 0,1 0 0 0 0,-1 0 1 0 0,1 1-1 0 0,-1-1 0 0 0,1 1 0 0 0,4-2 0 0 0,7-2 18 0 0,0 1 1 0 0,0 1-1 0 0,0 0 1 0 0,1 1-1 0 0,-1 1 1 0 0,1 0-1 0 0,-1 1 1 0 0,29 3-1 0 0,-42-3-277 0 0,-1 0 0 0 0,1 0 0 0 0,-1 0 0 0 0,0 0-1 0 0,1 0 1 0 0,-1 0 0 0 0,1 0 0 0 0,-1 0 0 0 0,0 0 0 0 0,1 1-1 0 0,-1-1 1 0 0,1 0 0 0 0,-1 0 0 0 0,0 0 0 0 0,1 1 0 0 0,-1-1 0 0 0,0 0-1 0 0,1 1 1 0 0,-1-1 0 0 0,0 0 0 0 0,0 1 0 0 0,1-1 0 0 0,-1 0 0 0 0,0 1-1 0 0,0-1 1 0 0,0 0 0 0 0,1 1 0 0 0,-1-1 0 0 0,0 1 0 0 0,0-1-1 0 0,0 0 1 0 0,0 1 0 0 0,0-1 0 0 0,0 1 0 0 0,0-1 0 0 0,0 0 0 0 0,0 1-1 0 0,0-1 1 0 0,0 1 0 0 0,0-1 0 0 0,0 1 0 0 0,0-1 0 0 0,0 0-1 0 0,0 1 1 0 0,-1-1 0 0 0,1 0 0 0 0,0 1 0 0 0,0-1 0 0 0,0 1 0 0 0,-1-1-1 0 0,1 1 1 0 0,-3 0-1504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5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7831 0 0,'12'0'4582'0'0,"65"1"612"0"0,-64-1-4216 0 0,0 0 0 0 0,24 4-1 0 0,4 3-2315 0 0,-38-6-41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38.66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0,'787'0'0'0,"-786"0"0"0,-12 0 0 0,-369 0 0 0,573 0 0 0,-188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6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6 168 10135 0 0,'-1'0'87'0'0,"1"1"0"0"0,-1-1-1 0 0,1 1 1 0 0,-1 0-1 0 0,1-1 1 0 0,-1 1-1 0 0,1 0 1 0 0,0-1 0 0 0,-1 1-1 0 0,1 0 1 0 0,0-1-1 0 0,0 1 1 0 0,0 0-1 0 0,-1 0 1 0 0,1-1 0 0 0,0 1-1 0 0,0 0 1 0 0,0 0-1 0 0,0-1 1 0 0,0 1-1 0 0,0 0 1 0 0,1 1 0 0 0,3 21 1284 0 0,-3-17-1360 0 0,7 30 279 0 0,-5-25-299 0 0,0-1 1 0 0,-1 1-1 0 0,1 17 1 0 0,6-45 1722 0 0,-7-8-1756 0 0,-1-1-1 0 0,-2 0 0 0 0,-4-34 1 0 0,2 18-20 0 0,2 38 85 0 0,1-2 413 0 0,-1 0 0 0 0,1 0 0 0 0,0 0 0 0 0,1 0 0 0 0,-1 0 0 0 0,3-8 0 0 0,-3 13-328 0 0,1-1 1 0 0,-1 1-1 0 0,1-1 0 0 0,0 1 1 0 0,0-1-1 0 0,0 1 0 0 0,0-1 1 0 0,0 1-1 0 0,0 0 0 0 0,0 0 1 0 0,1-1-1 0 0,-1 1 0 0 0,0 0 1 0 0,1 0-1 0 0,-1 0 0 0 0,1 0 1 0 0,-1 0-1 0 0,1 1 0 0 0,-1-1 1 0 0,1 0-1 0 0,-1 1 0 0 0,1-1 1 0 0,0 1-1 0 0,0 0 0 0 0,-1-1 1 0 0,4 1-1 0 0,31 1 1109 0 0,-29 0-1143 0 0,0-1 0 0 0,0 1 0 0 0,0-1 0 0 0,7-2 0 0 0,3 0-251 0 0,0-2 0 0 0,-1 0 0 0 0,0-1 0 0 0,32-14-1 0 0,-47 19 197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6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26 919 0 0,'-1'0'83'0'0,"1"0"0"0"0,0 0 0 0 0,0 0 0 0 0,-1-1 0 0 0,1 1 0 0 0,0 0 0 0 0,0 0-1 0 0,-1-1 1 0 0,1 1 0 0 0,0 0 0 0 0,0 0 0 0 0,0-1 0 0 0,0 1 0 0 0,0 0 0 0 0,-1 0-1 0 0,1-1 1 0 0,0 1 0 0 0,0 0 0 0 0,0-1 0 0 0,0 1 0 0 0,0 0 0 0 0,0-1 0 0 0,0 1-1 0 0,0 0 1 0 0,0 0 0 0 0,0-1 0 0 0,0 1 0 0 0,0 0 0 0 0,0-1 0 0 0,1 1-1 0 0,8 2 6990 0 0,3 1-5450 0 0,2-1-835 0 0,-1-2-1 0 0,1 0 1 0 0,-1-1 0 0 0,1 0-1 0 0,-1 0 1 0 0,0-2 0 0 0,19-5-1 0 0,-2 1 106 0 0,-11 5-740 0 0,-10 1-384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8.5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86 2303 0 0,'0'-1'177'0'0,"0"0"-1"0"0,-1 0 0 0 0,1 0 0 0 0,-1 0 0 0 0,0 1 0 0 0,1-1 0 0 0,-1 0 0 0 0,0 0 0 0 0,1 0 0 0 0,-1 0 0 0 0,0 1 1 0 0,0-1-1 0 0,0 0 0 0 0,1 1 0 0 0,-1-1 0 0 0,0 1 0 0 0,0-1 0 0 0,0 1 0 0 0,0-1 0 0 0,0 1 0 0 0,0 0 0 0 0,0 0 1 0 0,0-1-1 0 0,0 1 0 0 0,-3 0 0 0 0,2 0 110 0 0,0 1 0 0 0,0-1-1 0 0,0 1 1 0 0,-1-1 0 0 0,1 1 0 0 0,0 0 0 0 0,0 0 0 0 0,0 0 0 0 0,0 0-1 0 0,0 0 1 0 0,-3 3 0 0 0,-1 2 414 0 0,0-1 0 0 0,0 1 0 0 0,1 0 0 0 0,0 1 0 0 0,0-1 1 0 0,-5 9-1 0 0,8-12-487 0 0,1-1 0 0 0,-1 1 0 0 0,1 0 0 0 0,0 0 0 0 0,0 0 0 0 0,0 0 1 0 0,0 0-1 0 0,1 0 0 0 0,-1 0 0 0 0,1 0 0 0 0,-1 0 0 0 0,1 0 0 0 0,0 0 0 0 0,0 0 1 0 0,1 0-1 0 0,-1 0 0 0 0,1 0 0 0 0,-1 0 0 0 0,2 3 0 0 0,0-3-66 0 0,0 0 0 0 0,-1 0 0 0 0,1 0 0 0 0,0-1 0 0 0,1 1 0 0 0,-1-1 0 0 0,0 1 1 0 0,1-1-1 0 0,-1 0 0 0 0,1 0 0 0 0,0 0 0 0 0,0-1 0 0 0,0 1 0 0 0,0 0 0 0 0,0-1 0 0 0,0 0 0 0 0,5 2 0 0 0,-3-2-141 0 0,-1 0 1 0 0,1 0 0 0 0,-1 0-1 0 0,1-1 1 0 0,0 1-1 0 0,0-1 1 0 0,-1-1 0 0 0,1 1-1 0 0,0 0 1 0 0,-1-1-1 0 0,1 0 1 0 0,0 0 0 0 0,-1-1-1 0 0,1 1 1 0 0,-1-1-1 0 0,1 0 1 0 0,3-2 0 0 0,-2 0 10 0 0,1 0 1 0 0,-2 0 0 0 0,1-1-1 0 0,0 1 1 0 0,-1-1-1 0 0,0 0 1 0 0,0-1 0 0 0,0 1-1 0 0,-1-1 1 0 0,7-11-1 0 0,-9 12-4 0 0,1 0-1 0 0,-1 0 0 0 0,0 0 0 0 0,0 0 0 0 0,-1 0 0 0 0,1 0 0 0 0,-1 0 0 0 0,0 0 0 0 0,-1 0 0 0 0,1-1 0 0 0,-1 1 0 0 0,0 0 0 0 0,0 0 0 0 0,-2-8 0 0 0,1 9-8 0 0,0 0 0 0 0,-1 0 0 0 0,1 0 0 0 0,-1 1-1 0 0,0-1 1 0 0,0 1 0 0 0,0-1 0 0 0,-1 1 0 0 0,1 0-1 0 0,-1-1 1 0 0,0 1 0 0 0,0 1 0 0 0,0-1 0 0 0,0 0-1 0 0,0 1 1 0 0,0-1 0 0 0,-1 1 0 0 0,1 0 0 0 0,-1 0-1 0 0,-7-2 1 0 0,6 2 6 0 0,-1 0-1 0 0,1 1 1 0 0,-1-1-1 0 0,0 1 1 0 0,1 1-1 0 0,-1-1 1 0 0,0 1-1 0 0,0 0 1 0 0,0 0-1 0 0,1 0 1 0 0,-1 1-1 0 0,0 0 1 0 0,0 0-1 0 0,1 1 1 0 0,-1-1-1 0 0,1 1 1 0 0,-1 1-1 0 0,1-1 1 0 0,0 1-1 0 0,0-1 1 0 0,0 2-1 0 0,0-1 1 0 0,1 0-1 0 0,-1 1 1 0 0,1 0-1 0 0,0 0 1 0 0,0 0 0 0 0,0 1-1 0 0,1-1 1 0 0,-1 1-1 0 0,1 0 1 0 0,0 0-1 0 0,0 0 1 0 0,1 0-1 0 0,0 0 1 0 0,-4 12-1 0 0,6-14-58 0 0,-1 0 1 0 0,0 0-1 0 0,1 0 0 0 0,0 0 0 0 0,0 0 0 0 0,0-1 1 0 0,0 1-1 0 0,0 0 0 0 0,1 0 0 0 0,-1 0 0 0 0,1 0 1 0 0,0 0-1 0 0,0 0 0 0 0,0-1 0 0 0,0 1 1 0 0,0 0-1 0 0,1-1 0 0 0,-1 1 0 0 0,1-1 0 0 0,0 1 1 0 0,3 2-1 0 0,0 2-878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09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11 305 5527 0 0,'0'0'67'0'0,"0"1"0"0"0,0-1-1 0 0,0 0 1 0 0,0 0 0 0 0,-1 0-1 0 0,1 1 1 0 0,0-1 0 0 0,0 0-1 0 0,0 0 1 0 0,-1 0 0 0 0,1 0-1 0 0,0 0 1 0 0,0 1 0 0 0,-1-1-1 0 0,1 0 1 0 0,0 0-1 0 0,0 0 1 0 0,-1 0 0 0 0,1 0-1 0 0,0 0 1 0 0,0 0 0 0 0,-1 0-1 0 0,1 0 1 0 0,0 0 0 0 0,0 0-1 0 0,-1 0 1 0 0,1 0 0 0 0,0 0-1 0 0,0 0 1 0 0,-1 0 0 0 0,1 0-1 0 0,0 0 1 0 0,0-1-1 0 0,-1 1 1 0 0,1 0 0 0 0,0 0-1 0 0,0 0 1 0 0,0 0 0 0 0,-1 0-1 0 0,1-1 1 0 0,0 1 0 0 0,0 0-1 0 0,0 0 1 0 0,0 0 0 0 0,-1-1-1 0 0,1 1 1 0 0,0 0 0 0 0,0 0-1 0 0,0-1 1 0 0,3-15 3744 0 0,37-83 1972 0 0,-5 12-3988 0 0,-35 86-1764 0 0,0 1 0 0 0,0-1 1 0 0,1 0-1 0 0,-1 1 0 0 0,0-1 1 0 0,0 0-1 0 0,1 1 1 0 0,-1-1-1 0 0,0 1 0 0 0,1-1 1 0 0,-1 1-1 0 0,1-1 1 0 0,-1 1-1 0 0,1-1 0 0 0,-1 1 1 0 0,1-1-1 0 0,-1 1 1 0 0,2-1-1 0 0,-2 1-18 0 0,0 0 0 0 0,1 0 0 0 0,-1 0 0 0 0,0 0 0 0 0,1 0 0 0 0,-1 1 0 0 0,0-1 0 0 0,1 0 0 0 0,-1 0 0 0 0,0 0 0 0 0,1 0 0 0 0,-1 1 0 0 0,0-1 0 0 0,0 0 0 0 0,1 0 0 0 0,-1 1-1 0 0,0-1 1 0 0,0 0 0 0 0,0 0 0 0 0,1 1 0 0 0,-1-1 0 0 0,0 0 0 0 0,0 1 0 0 0,0-1 0 0 0,1 1 0 0 0,9 31 258 0 0,-7-20-147 0 0,4 3 32 0 0,0 1 0 0 0,1-1 0 0 0,15 22 0 0 0,-18-31-122 0 0,-1 0-1 0 0,1 0 0 0 0,0 0 0 0 0,1-1 1 0 0,-1 0-1 0 0,1 0 0 0 0,0 0 0 0 0,0-1 1 0 0,0 0-1 0 0,12 5 0 0 0,-17-8-31 0 0,0-1 1 0 0,0 1-1 0 0,0-1 0 0 0,0 0 0 0 0,1 1 0 0 0,-1-1 1 0 0,0 0-1 0 0,0 0 0 0 0,0 1 0 0 0,0-1 1 0 0,0 0-1 0 0,0 0 0 0 0,1 0 0 0 0,-1-1 0 0 0,0 1 1 0 0,0 0-1 0 0,0 0 0 0 0,0-1 0 0 0,0 1 0 0 0,0 0 1 0 0,0-1-1 0 0,2 0 0 0 0,-2-1 0 0 0,0 1-1 0 0,0 0 1 0 0,0 0 0 0 0,0 0-1 0 0,0-1 1 0 0,0 1 0 0 0,0 0-1 0 0,-1-1 1 0 0,1 1 0 0 0,-1-1-1 0 0,1 1 1 0 0,-1-1 0 0 0,1 1-1 0 0,-1-4 1 0 0,1-5 38 0 0,-1-1-1 0 0,0 1 1 0 0,-1 0 0 0 0,-2-11 0 0 0,3 14 26 0 0,-5-23 184 0 0,3 16-187 0 0,-1-1 0 0 0,2 0 0 0 0,0 0 0 0 0,0 0 0 0 0,2 0 0 0 0,3-28 0 0 0,4 24 489 0 0,-1 10-1601 0 0,-7 9 797 0 0,0 0 0 0 0,0 0 0 0 0,1 0 0 0 0,-1-1 0 0 0,0 1 1 0 0,1 0-1 0 0,-1 0 0 0 0,0 0 0 0 0,0 0 0 0 0,1 0 0 0 0,-1 0 0 0 0,0 0 0 0 0,1 0 0 0 0,-1 0 1 0 0,0 0-1 0 0,1 0 0 0 0,-1 0 0 0 0,0 0 0 0 0,1 0 0 0 0,-1 0 0 0 0,0 0 0 0 0,0 0 0 0 0,1 0 0 0 0,0 0 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1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155 136 3679 0 0,'-2'0'112'0'0,"1"0"-1"0"0,0 0 1 0 0,-1 0-1 0 0,1 1 1 0 0,0-1-1 0 0,0 0 1 0 0,0 1-1 0 0,-1-1 0 0 0,1 1 1 0 0,0-1-1 0 0,0 1 1 0 0,0 0-1 0 0,0 0 1 0 0,0-1-1 0 0,0 1 1 0 0,0 0-1 0 0,0 0 1 0 0,0 0-1 0 0,0 0 0 0 0,1 0 1 0 0,-1 0-1 0 0,0 0 1 0 0,1 0-1 0 0,-2 3 1 0 0,0 1 417 0 0,0 1 0 0 0,0 0 1 0 0,0 0-1 0 0,0 6 1 0 0,1-11-415 0 0,1 0 1 0 0,0 0 0 0 0,0 0 0 0 0,0 1 0 0 0,-1-1-1 0 0,1 0 1 0 0,1 0 0 0 0,-1 0 0 0 0,0 1 0 0 0,0-1-1 0 0,0 0 1 0 0,1 0 0 0 0,-1 0 0 0 0,0 0 0 0 0,1 1-1 0 0,-1-1 1 0 0,1 0 0 0 0,-1 0 0 0 0,1 0 0 0 0,0 0-1 0 0,-1 0 1 0 0,1 0 0 0 0,2 1 0 0 0,-1-1 155 0 0,0 1 0 0 0,0-1-1 0 0,0 0 1 0 0,0 0 0 0 0,0 0 0 0 0,1 0 0 0 0,-1 0 0 0 0,0-1 0 0 0,1 1 0 0 0,-1-1 0 0 0,4 1 0 0 0,1-1 237 0 0,0 0-1 0 0,1 0 1 0 0,-1 0 0 0 0,0-1 0 0 0,0 0 0 0 0,1-1 0 0 0,7-2 0 0 0,-8 1-441 0 0,-1 0 1 0 0,1 0-1 0 0,-1 0 1 0 0,0-1 0 0 0,0 0-1 0 0,0-1 1 0 0,-1 1-1 0 0,0-1 1 0 0,0 0-1 0 0,0 0 1 0 0,0-1-1 0 0,-1 0 1 0 0,7-9-1 0 0,-9 11-46 0 0,-1 1 0 0 0,1-1-1 0 0,0 1 1 0 0,-1-1-1 0 0,0 1 1 0 0,0-1-1 0 0,0 0 1 0 0,0 1 0 0 0,-1-1-1 0 0,0 0 1 0 0,1 0-1 0 0,-1 1 1 0 0,-1-1-1 0 0,1 0 1 0 0,0 0-1 0 0,-1 0 1 0 0,0 1 0 0 0,0-1-1 0 0,0 0 1 0 0,0 1-1 0 0,-1-1 1 0 0,1 1-1 0 0,-1-1 1 0 0,0 1 0 0 0,0 0-1 0 0,0 0 1 0 0,-3-4-1 0 0,0 3 33 0 0,0-1 0 0 0,1 1 0 0 0,-1 0-1 0 0,-1 0 1 0 0,1 1 0 0 0,-1 0 0 0 0,1 0 0 0 0,-1 0 0 0 0,0 1-1 0 0,0-1 1 0 0,0 1 0 0 0,0 1 0 0 0,0-1 0 0 0,-1 1-1 0 0,1 0 1 0 0,-1 1 0 0 0,-8-1 0 0 0,4 2 35 0 0,-1-1 1 0 0,1 1-1 0 0,-1 1 1 0 0,1 0-1 0 0,-1 0 1 0 0,1 1-1 0 0,0 1 0 0 0,-18 8 1 0 0,24-10-81 0 0,0 1 1 0 0,0 1-1 0 0,0-1 0 0 0,1 1 1 0 0,-1 0-1 0 0,1 0 1 0 0,0 0-1 0 0,0 0 0 0 0,1 1 1 0 0,-1 0-1 0 0,-4 7 0 0 0,7-10-6 0 0,0 1 0 0 0,0-1-1 0 0,0 0 1 0 0,0 0-1 0 0,0 0 1 0 0,1 1-1 0 0,-1-1 1 0 0,0 0 0 0 0,1 1-1 0 0,0-1 1 0 0,0 1-1 0 0,0-1 1 0 0,0 0-1 0 0,0 1 1 0 0,0-1 0 0 0,0 1-1 0 0,1-1 1 0 0,-1 0-1 0 0,1 1 1 0 0,0-1-1 0 0,0 0 1 0 0,0 0 0 0 0,0 1-1 0 0,0-1 1 0 0,0 0-1 0 0,1 0 1 0 0,-1 0-1 0 0,0 0 1 0 0,1-1 0 0 0,2 3-1 0 0,1 1-351 0 0,1-1 0 0 0,0 0 1 0 0,0 0-1 0 0,1-1 0 0 0,-1 1 0 0 0,1-1 0 0 0,11 3 1 0 0,3 0-6837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2:11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12 241 1375 0 0,'-2'3'773'0'0,"1"-1"-1"0"0,-1 0 1 0 0,1 1-1 0 0,0-1 0 0 0,0 1 1 0 0,0 0-1 0 0,0-1 0 0 0,0 6 1 0 0,1-2 2761 0 0,8-20-1194 0 0,18-56 2215 0 0,5-36-2057 0 0,-31 106-2497 0 0,0 0 1 0 0,0 0-1 0 0,0 0 1 0 0,0 0-1 0 0,0 0 0 0 0,0 0 1 0 0,0-1-1 0 0,0 1 1 0 0,0 0-1 0 0,0 0 1 0 0,0 0-1 0 0,0 0 0 0 0,0 0 1 0 0,0 0-1 0 0,0-1 1 0 0,0 1-1 0 0,0 0 1 0 0,0 0-1 0 0,0 0 0 0 0,0 0 1 0 0,0 0-1 0 0,0 0 1 0 0,0 0-1 0 0,0 0 1 0 0,0-1-1 0 0,1 1 0 0 0,-1 0 1 0 0,0 0-1 0 0,0 0 1 0 0,0 0-1 0 0,0 0 1 0 0,0 0-1 0 0,0 0 1 0 0,0 0-1 0 0,0 0 0 0 0,1 0 1 0 0,-1 0-1 0 0,0 0 1 0 0,0 0-1 0 0,0 0 1 0 0,0 0-1 0 0,0 0 0 0 0,0 0 1 0 0,0 0-1 0 0,1 0 1 0 0,-1 0-1 0 0,0 0 1 0 0,0 0-1 0 0,0 0 0 0 0,0 0 1 0 0,0 0-1 0 0,5 8 117 0 0,5 22 118 0 0,-6-17-183 0 0,1 1 43 0 0,1-1 0 0 0,0-1 0 0 0,1 1 0 0 0,15 21 0 0 0,-20-31-77 0 0,0 0 1 0 0,0 0-1 0 0,1 0 0 0 0,-1-1 0 0 0,1 1 0 0 0,0-1 1 0 0,-1 1-1 0 0,1-1 0 0 0,0 0 0 0 0,0 0 0 0 0,1-1 1 0 0,-1 1-1 0 0,0 0 0 0 0,1-1 0 0 0,-1 0 0 0 0,1 0 1 0 0,-1 0-1 0 0,1 0 0 0 0,-1-1 0 0 0,1 1 0 0 0,-1-1 1 0 0,1 0-1 0 0,0 0 0 0 0,4-1 0 0 0,-5 0-4 0 0,0 0 0 0 0,-1 0 0 0 0,1 0 0 0 0,0-1 0 0 0,0 1 0 0 0,-1-1 0 0 0,1 1 0 0 0,-1-1 0 0 0,1 0 0 0 0,-1 0 0 0 0,0-1 0 0 0,0 1 0 0 0,0 0 0 0 0,0-1 0 0 0,0 1-1 0 0,0-1 1 0 0,-1 1 0 0 0,0-1 0 0 0,1 0 0 0 0,-1 0 0 0 0,0 0 0 0 0,1-3 0 0 0,2-7 77 0 0,-1 1 0 0 0,-1-1 0 0 0,3-23 0 0 0,-5 20-67 0 0,0-1 1 0 0,-1 1-1 0 0,0 0 0 0 0,-2 0 1 0 0,-7-31-1 0 0,10 43-490 0 0,1 5-38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1:42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132 135 2183 0 0,'7'-22'1405'0'0,"-5"18"-795"0"0,-1 1 0 0 0,0-1 0 0 0,0 1 1 0 0,0-1-1 0 0,0 1 0 0 0,0-1 0 0 0,-1 0 0 0 0,1 1 0 0 0,-1-1 1 0 0,0 0-1 0 0,-1-6 0 0 0,1 10-451 0 0,0-1 0 0 0,-1 1 1 0 0,1 0-1 0 0,0-1 0 0 0,0 1 0 0 0,-1-1 1 0 0,1 1-1 0 0,0 0 0 0 0,-1-1 0 0 0,1 1 0 0 0,-1 0 1 0 0,1-1-1 0 0,0 1 0 0 0,-1 0 0 0 0,1 0 1 0 0,-1-1-1 0 0,1 1 0 0 0,-1 0 0 0 0,1 0 0 0 0,-1 0 1 0 0,1-1-1 0 0,-1 1 0 0 0,1 0 0 0 0,0 0 0 0 0,-1 0 1 0 0,1 0-1 0 0,-1 0 0 0 0,1 0 0 0 0,-1 0 1 0 0,1 0-1 0 0,-1 0 0 0 0,1 1 0 0 0,-1-1 0 0 0,1 0 1 0 0,-1 0-1 0 0,1 0 0 0 0,-1 0 0 0 0,1 1 1 0 0,-1-1-1 0 0,1 0 0 0 0,0 0 0 0 0,-1 1 0 0 0,1-1 1 0 0,-1 0-1 0 0,1 1 0 0 0,-1 0 0 0 0,-18 16 2175 0 0,4 4-1889 0 0,1 0-1 0 0,1 1 1 0 0,0 0-1 0 0,2 0 1 0 0,1 2 0 0 0,-14 46-1 0 0,17-24-28 0 0,6-44-208 0 0,2 7-104 0 0,2 25-1 0 0,-2-26 170 0 0,25 44-97 0 0,-21-42 160 0 0,6-3-264 0 0,36 22 0 0 0,-28-20 1 0 0,-8-9-58 0 0,0 0 0 0 0,0 0-1 0 0,0-1 1 0 0,-1 0 0 0 0,1-1-1 0 0,-1 0 1 0 0,1-1-1 0 0,-1 0 1 0 0,0-1 0 0 0,0 0-1 0 0,0 0 1 0 0,0-1-1 0 0,-1 0 1 0 0,0-1 0 0 0,0 0-1 0 0,0-1 1 0 0,-1 1-1 0 0,0-2 1 0 0,0 1 0 0 0,-1-1-1 0 0,0 0 1 0 0,0-1-1 0 0,8-14 1 0 0,-10 14-15 0 0,-1-1 0 0 0,1 0 0 0 0,-2 0 0 0 0,1 0 0 0 0,-2 0 0 0 0,1-1 0 0 0,-1 1 0 0 0,-1-1 0 0 0,0 1 0 0 0,0-1 0 0 0,-1 0 0 0 0,-3-19 0 0 0,2 15 0 0 0,-2 0 0 0 0,0 1 0 0 0,-1-1 0 0 0,0 1 0 0 0,-1 0 0 0 0,-1 0 0 0 0,0 1 0 0 0,-14-22 0 0 0,16 29 1 0 0,0 1-1 0 0,0 0 0 0 0,0 0 1 0 0,-1 0-1 0 0,0 0 1 0 0,0 1-1 0 0,0 0 1 0 0,0 0-1 0 0,-11-6 1 0 0,13 8-4 0 0,0 1 0 0 0,0 0 1 0 0,0 0-1 0 0,-1 0 1 0 0,1 0-1 0 0,0 0 0 0 0,0 1 1 0 0,0-1-1 0 0,-1 1 0 0 0,1 0 1 0 0,0 0-1 0 0,-1 0 0 0 0,1 1 1 0 0,0-1-1 0 0,0 1 1 0 0,0-1-1 0 0,-1 1 0 0 0,1 0 1 0 0,0 1-1 0 0,0-1 0 0 0,-5 3 1 0 0,0 2-14 0 0,0 0 0 0 0,0 0 1 0 0,1 0-1 0 0,0 1 0 0 0,0 0 0 0 0,1 1 1 0 0,-11 15-1 0 0,9-11-90 0 0,1 0-1 0 0,1 0 1 0 0,0 1 0 0 0,-7 22-1 0 0,12-31-16 0 0,-1 0-1 0 0,1 1 0 0 0,0-1 0 0 0,1 0 0 0 0,-1 1 0 0 0,1 8 1 0 0,0-3-672 0 0,1 8-4989 0 0,7 27-1900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1:44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4 411 9215 0 0,'-4'3'1245'0'0,"7"-2"845"0"0,8-3 881 0 0,6-9-833 0 0,-1-1 1 0 0,21-18-1 0 0,-12 6-1462 0 0,41-51 0 0 0,-48 50-530 0 0,0 0 0 0 0,15-32 0 0 0,-26 45-60 0 0,-1-1 0 0 0,0 0 0 0 0,-2-1-1 0 0,1 1 1 0 0,-1-1 0 0 0,3-26 0 0 0,-7 20 83 0 0,0 20-155 0 0,0-1-1 0 0,0 0 1 0 0,0 1-1 0 0,0-1 1 0 0,0 1-1 0 0,0-1 1 0 0,0 0 0 0 0,0 1-1 0 0,-1-1 1 0 0,1 1-1 0 0,0-1 1 0 0,0 0-1 0 0,0 1 1 0 0,-1-1 0 0 0,1 1-1 0 0,0-1 1 0 0,-1 1-1 0 0,1-1 1 0 0,0 1-1 0 0,-1 0 1 0 0,1-1 0 0 0,-1 1-1 0 0,1-1 1 0 0,-1 1-1 0 0,1 0 1 0 0,-1-1-1 0 0,1 1 1 0 0,-1 0 0 0 0,0-1-1 0 0,1 1-4 0 0,-1 1-1 0 0,0-1 1 0 0,1 0 0 0 0,-1 1-1 0 0,1-1 1 0 0,-1 1-1 0 0,1-1 1 0 0,-1 1 0 0 0,1-1-1 0 0,-1 1 1 0 0,1-1 0 0 0,0 1-1 0 0,-1-1 1 0 0,1 1-1 0 0,0-1 1 0 0,-1 1 0 0 0,1 0-1 0 0,0-1 1 0 0,0 1 0 0 0,-1 1-1 0 0,-4 16 186 0 0,4-16-185 0 0,0 1-8 0 0,-3 18 80 0 0,-1 12-38 0 0,1-6-21 0 0,-6 36 95 0 0,3-19-53 0 0,3 11-11 0 0,3-6-31 0 0,1-29 20 0 0,-1 25-31 0 0,1 9-11 0 0,3 4 0 0 0,-3-57 0 0 0,0 0 0 0 0,-1 0 0 0 0,1 0 0 0 0,0 0 0 0 0,0 0 0 0 0,-1-1 0 0 0,1 1 0 0 0,0 0 0 0 0,-1 0 0 0 0,1 0 0 0 0,-1 0 0 0 0,1 0 0 0 0,-1-1 0 0 0,0 1 0 0 0,1 0 0 0 0,-1-1 0 0 0,0 1 0 0 0,1 0 0 0 0,-1-1 0 0 0,0 1 0 0 0,0-1 0 0 0,1 1 0 0 0,-1-1 0 0 0,0 1 0 0 0,0-1 0 0 0,0 1 0 0 0,0-1 0 0 0,0 0 0 0 0,0 0 0 0 0,0 1 0 0 0,0-1 0 0 0,0 0 0 0 0,-1 0 0 0 0,-6 0 0 0 0,0 1 0 0 0,0-1 0 0 0,-10-2 0 0 0,3 1 0 0 0,1 3 0 0 0,22 1 0 0 0,24 3 0 0 0,-15-7 38 0 0,0 1 1 0 0,0-2-1 0 0,-1 0 0 0 0,1-1 0 0 0,17-6 1 0 0,-16 5-13 0 0,13-6 17 0 0,-22 7-323 0 0,0 1 0 0 0,0-1 0 0 0,17-1 0 0 0,-14 3-331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28.84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0,'0'1452'0'0,"0"-1414"0"0,0 48 0 0,0 20 0 0,0 0 0 0,0-4 0 0,0-20 0 0,0-2 0 0,0 2 0 0,0 1 0 0,0-5 0 0,0-5 0 0,0 26 0 0,0-64 0 0,0 24 0 0,0 9 0 0,0 4 0 0,0 2 0 0,0 1 0 0,0-3 0 0,0 2 0 0,0-2 0 0,0 5 0 0,0 21 0 0,0 3 0 0,0 58 0 0,0-73 0 0,0-47 0 0,0 35 0 0,0-7 0 0,0-1 0 0,0 4 0 0,0 2 0 0,0 2 0 0,0 72 0 0,0 1231 0 0,0-1376 0 0,0-2 0 0,0-3 0 0,0 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35.1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0,'0'2038'0'0,"0"-1995"0"0,0 21 0 0,0-12 0 0,0 998 0 0,0-1009 0 0,0 20 0 0,0-7 0 0,0 107 0 0,0 1097 0 0,0-914 0 0,0 87 0 0,0-423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46.04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13 16 0 0,'0'1'0'0,"424"522"0"0,-861-1062 0 0,868 1071 0 0,-427-527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43.72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0,'0'1162'0'0,"0"-1137"0"0,0-17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3:57.26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08.3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2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3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5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181 301 4607 0 0,'0'-1'112'0'0,"-1"0"0"0"0,1 0-1 0 0,0 0 1 0 0,0 0-1 0 0,0 0 1 0 0,0 1 0 0 0,1-1-1 0 0,-1 0 1 0 0,0 0-1 0 0,0 0 1 0 0,0 0 0 0 0,1 1-1 0 0,-1-1 1 0 0,0 0-1 0 0,1 0 1 0 0,-1 0-1 0 0,1 1 1 0 0,-1-1 0 0 0,2-1-1 0 0,10-21 1088 0 0,4-2 1789 0 0,17-39 1 0 0,-25 45-2355 0 0,-1 0 0 0 0,-1 0 0 0 0,4-21 0 0 0,-8 33-108 0 0,0 0 0 0 0,1-1-1 0 0,5-11 1 0 0,-21 68 771 0 0,-48 115-155 0 0,54-147-1098 0 0,7-16-42 0 0,-3 7 20 0 0,-1 0 1 0 0,2-1-1 0 0,-1 1 0 0 0,1 0 1 0 0,1 1-1 0 0,-2 10 0 0 0,3-26-21 0 0,-1 1 0 0 0,0-1 0 0 0,0 1 0 0 0,0 0 0 0 0,-1-1 0 0 0,0 1 0 0 0,0 0 0 0 0,0 0 0 0 0,-1 0 0 0 0,-5-7 0 0 0,0 0 18 0 0,0 2 0 0 0,-2-1 0 0 0,-15-16 0 0 0,17 19 89 0 0,0 0 0 0 0,1 0 1 0 0,-7-14-1 0 0,9 15-34 0 0,0 0 1 0 0,0 0-1 0 0,-1 1 0 0 0,0-1 0 0 0,-1 1 1 0 0,-8-7-1 0 0,11 10-74 0 0,2 3 0 0 0,1-1 0 0 0,-1 1 0 0 0,0-1 0 0 0,0 1 0 0 0,0 0 0 0 0,0 0 0 0 0,0 0 0 0 0,0 0 0 0 0,0 0 0 0 0,0 0 0 0 0,0 1 0 0 0,-4-2 0 0 0,31 4 30 0 0,-15-1-5 0 0,0 0 1 0 0,0-1-1 0 0,1 0 0 0 0,12-2 0 0 0,131-40 363 0 0,-84 21-388 0 0,-70 21 0 0 0,0 0 0 0 0,0 0 0 0 0,0 0 0 0 0,0 0 0 0 0,0 0 0 0 0,0 1 0 0 0,0-1 0 0 0,0 0 0 0 0,-1 0 0 0 0,1 0 0 0 0,0 0 0 0 0,0 0 0 0 0,0 0 0 0 0,0 0 0 0 0,0 0 0 0 0,0 1 0 0 0,0-1 0 0 0,0 0 0 0 0,0 0 0 0 0,1 0 0 0 0,-1 0 0 0 0,0 0 0 0 0,0 0 0 0 0,0 0 0 0 0,0 0 0 0 0,0 1 0 0 0,0-1 0 0 0,0 0 0 0 0,0 0 0 0 0,0 0 0 0 0,0 0 0 0 0,0 0 0 0 0,0 0 0 0 0,0 0 0 0 0,0 0 0 0 0,0 0 0 0 0,1 0 0 0 0,-1 0 0 0 0,0 0 0 0 0,0 0 0 0 0,0 0 0 0 0,0 1 0 0 0,0-1 0 0 0,0 0 0 0 0,0 0 0 0 0,0 0 0 0 0,1 0 0 0 0,-1 0 0 0 0,0 0 0 0 0,0 0 0 0 0,0 0 0 0 0,0 0 0 0 0,0 0 0 0 0,0 0 0 0 0,0 0 0 0 0,0 0 0 0 0,1 0 0 0 0,-1 0 0 0 0,0-1 0 0 0,0 1 0 0 0,-11 13 0 0 0,-17 13 0 0 0,9-11 0 0 0,-1 2 0 0 0,2 0 0 0 0,0 1 0 0 0,1 1 0 0 0,-25 37 0 0 0,41-54 0 0 0,0-1 0 0 0,0 1 0 0 0,0 0 0 0 0,1 0 0 0 0,-1-1 0 0 0,1 1 0 0 0,-1 0 0 0 0,1 3 0 0 0,0-4 0 0 0,0-1 0 0 0,0 0 0 0 0,0 1 0 0 0,0-1 0 0 0,0 0 0 0 0,0 1 0 0 0,0-1 0 0 0,0 0 0 0 0,0 1 0 0 0,0-1 0 0 0,0 0 0 0 0,1 1 0 0 0,-1-1 0 0 0,0 0 0 0 0,0 0 0 0 0,0 1 0 0 0,1-1 0 0 0,-1 0 0 0 0,0 1 0 0 0,0-1 0 0 0,1 0 0 0 0,-1 0 0 0 0,0 0 0 0 0,0 1 0 0 0,1-1 0 0 0,-1 0 0 0 0,0 0 0 0 0,1 0 0 0 0,-1 0 0 0 0,0 0 0 0 0,1 0 0 0 0,-1 1 0 0 0,0-1 0 0 0,1 0 0 0 0,-1 0 0 0 0,0 0 0 0 0,1 0 0 0 0,-1 0 0 0 0,0 0 0 0 0,1 0 0 0 0,-1 0 0 0 0,0 0 0 0 0,1-1 0 0 0,-1 1 0 0 0,0 0 0 0 0,1 0 0 0 0,-1 0 0 0 0,0 0 0 0 0,1 0 0 0 0,-1-1 0 0 0,0 1 0 0 0,1 0 0 0 0,30-14 0 0 0,-30 14 0 0 0,0-1 0 0 0,1 0 0 0 0,-1 1 0 0 0,0-1 0 0 0,0 0 0 0 0,0 0 0 0 0,0 0 0 0 0,0 0 0 0 0,0 0 0 0 0,0 0 0 0 0,0 0 0 0 0,0-1 0 0 0,0 1 0 0 0,0 0 0 0 0,-1 0 0 0 0,1-1 0 0 0,0 1 0 0 0,-1 0 0 0 0,1-1 0 0 0,-1 1 0 0 0,1-2 0 0 0,-2 2 0 0 0,1 1 0 0 0,0 0 0 0 0,-1-1 0 0 0,1 1 0 0 0,-1-1 0 0 0,1 1 0 0 0,-1 0 0 0 0,1 0 0 0 0,-1-1 0 0 0,1 1 0 0 0,-1 0 0 0 0,0 0 0 0 0,1 0 0 0 0,-1-1 0 0 0,1 1 0 0 0,-1 0 0 0 0,1 0 0 0 0,-1 0 0 0 0,0 0 0 0 0,1 0 0 0 0,-1 0 0 0 0,1 0 0 0 0,-1 0 0 0 0,1 0 0 0 0,-2 1 0 0 0,-19 1 0 0 0,19-2 0 0 0,-9 1-8 0 0,6-1 1 0 0,0 1 1 0 0,0-1-1 0 0,1 1 0 0 0,-1 0 0 0 0,0 0 1 0 0,0 0-1 0 0,0 1 0 0 0,1 0 0 0 0,-1 0 0 0 0,1 0 1 0 0,-9 5-1 0 0,12-5-1578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6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1 520 5983 0 0,'4'-4'4173'0'0,"17"-14"-2076"0"0,87-114 5128 0 0,31-83-3907 0 0,-128 195-3176 0 0,14-32-1 0 0,-22 43-33 0 0,0 0 0 0 0,0 0 0 0 0,0 0 0 0 0,-2 0 0 0 0,1-1 0 0 0,0-12 0 0 0,-2 22-107 0 0,0 0 1 0 0,0 0-1 0 0,0 0 0 0 0,0 0 0 0 0,0 0 0 0 0,0 0 1 0 0,0 0-1 0 0,0 0 0 0 0,-1 0 0 0 0,1 0 0 0 0,0 0 1 0 0,0 0-1 0 0,0 0 0 0 0,0 0 0 0 0,0 0 0 0 0,0 0 1 0 0,0 0-1 0 0,0 0 0 0 0,0 0 0 0 0,0 0 0 0 0,0 0 0 0 0,0 0 1 0 0,0 0-1 0 0,0 0 0 0 0,0 0 0 0 0,0 0 0 0 0,-1 0 1 0 0,1 0-1 0 0,0 0 0 0 0,0 0 0 0 0,0 0 0 0 0,0 0 1 0 0,0 0-1 0 0,0 0 0 0 0,0 0 0 0 0,0 0 0 0 0,0 0 1 0 0,0 0-1 0 0,0 0 0 0 0,0 0 0 0 0,0 0 0 0 0,0 0 1 0 0,0-1-1 0 0,0 1 0 0 0,0 0 0 0 0,0 0 0 0 0,0 0 1 0 0,0 0-1 0 0,0 0 0 0 0,0 0 0 0 0,0 0 0 0 0,0 0 1 0 0,0 0-1 0 0,0 0 0 0 0,0 0 0 0 0,0 0 0 0 0,0 0 1 0 0,0 0-1 0 0,0 0 0 0 0,0 0 0 0 0,0-1 0 0 0,0 1 1 0 0,0 0-1 0 0,0 0 0 0 0,0 0 0 0 0,-4 7 12 0 0,-4 7-21 0 0,6-4 8 0 0,-1-1 0 0 0,1 1 0 0 0,0 0 0 0 0,1 0 0 0 0,0-1 0 0 0,1 14 0 0 0,7 62 0 0 0,-1-22 0 0 0,-5-18 0 0 0,-2 0 0 0 0,-3-1 0 0 0,-10 56 0 0 0,14-98 0 0 0,0 0 0 0 0,-1 0 0 0 0,1 0 0 0 0,-1 0 0 0 0,0 1 0 0 0,1-1 0 0 0,-1 0 0 0 0,0 0 0 0 0,0-1 0 0 0,0 1 0 0 0,0 0 0 0 0,-1 0 0 0 0,1 0 0 0 0,0-1 0 0 0,-1 1 0 0 0,1-1 0 0 0,-1 1 0 0 0,0-1 0 0 0,1 1 0 0 0,-1-1 0 0 0,0 0 0 0 0,0 0 0 0 0,0 0 0 0 0,0 0 0 0 0,0 0 0 0 0,0 0 0 0 0,0-1 0 0 0,0 1 0 0 0,0-1 0 0 0,0 1 0 0 0,0-1 0 0 0,-1 0 0 0 0,1 0 0 0 0,0 0 0 0 0,0 0 0 0 0,0 0 0 0 0,0-1 0 0 0,0 1 0 0 0,-3-1 0 0 0,-10 0 0 0 0,12 1 0 0 0,12-1 0 0 0,11-1 0 0 0,0 0 0 0 0,30 3 0 0 0,-33-1 0 0 0,0 1 0 0 0,0-2 0 0 0,0 0 0 0 0,21-5 0 0 0,-38 6-61 0 0,0 0 0 0 0,1 0-1 0 0,-1-1 1 0 0,0 1 0 0 0,0 0 0 0 0,1 0-1 0 0,-1 0 1 0 0,0 0 0 0 0,0 0 0 0 0,1 0 0 0 0,-1 0-1 0 0,0 0 1 0 0,0 0 0 0 0,1 0 0 0 0,-1 0-1 0 0,0 0 1 0 0,0 1 0 0 0,1-1 0 0 0,-1 0-1 0 0,0 0 1 0 0,0 0 0 0 0,0 0 0 0 0,1 0-1 0 0,-1 0 1 0 0,0 0 0 0 0,0 1 0 0 0,0-1-1 0 0,1 0 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8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84 274 3679 0 0,'-5'6'1828'0'0,"5"-4"-1146"0"0,5-7 30 0 0,16-21 3313 0 0,49-66 3102 0 0,-61 80-6829 0 0,-1-1-1 0 0,-1-1 1 0 0,0 0 0 0 0,-1 0 0 0 0,6-19-1 0 0,-7 17-246 0 0,-2 10-38 0 0,-2 0 0 0 0,1-1 1 0 0,0 1-1 0 0,0-9 1 0 0,-2 15-6 0 0,0 0 1 0 0,0 0 0 0 0,0 0-1 0 0,0 0 1 0 0,0 0-1 0 0,0 0 1 0 0,0 0 0 0 0,0-1-1 0 0,0 1 1 0 0,0 0 0 0 0,0 0-1 0 0,0 0 1 0 0,0 0 0 0 0,0 0-1 0 0,0 0 1 0 0,0 0 0 0 0,0 0-1 0 0,0 0 1 0 0,0 0 0 0 0,0-1-1 0 0,0 1 1 0 0,0 0 0 0 0,0 0-1 0 0,0 0 1 0 0,0 0 0 0 0,0 0-1 0 0,0 0 1 0 0,0 0 0 0 0,0 0-1 0 0,0 0 1 0 0,0 0 0 0 0,0 0-1 0 0,-1 0 1 0 0,1-1 0 0 0,0 1-1 0 0,0 0 1 0 0,0 0 0 0 0,0 0-1 0 0,0 0 1 0 0,0 0 0 0 0,0 0-1 0 0,0 0 1 0 0,0 0 0 0 0,0 0-1 0 0,0 0 1 0 0,0 0 0 0 0,-1 0-1 0 0,1 0 1 0 0,0 0 0 0 0,0 0-1 0 0,0 0 1 0 0,0 0 0 0 0,0 0-1 0 0,0 0 1 0 0,0 0-1 0 0,0 0 1 0 0,-5 5 325 0 0,-3 8-129 0 0,-44 119-78 0 0,20-47 388 0 0,22-55-309 0 0,8-23-145 0 0,0 0 1 0 0,0 0 0 0 0,-1 1 0 0 0,0-2-1 0 0,-7 13 1 0 0,10-19-62 0 0,-1 0 0 0 0,1 1 0 0 0,0-1 0 0 0,-1 0 0 0 0,1 0 0 0 0,0 0 0 0 0,-1 1 0 0 0,1-1 0 0 0,0 0 0 0 0,-1 0 0 0 0,1 0 0 0 0,-1 0 0 0 0,1 0 0 0 0,0 1 0 0 0,-1-1 0 0 0,1 0 0 0 0,-1 0 0 0 0,1 0 0 0 0,-1 0 0 0 0,1 0 0 0 0,0 0 0 0 0,-1-1 0 0 0,1 1 0 0 0,-1 0 0 0 0,1 0 0 0 0,0 0 0 0 0,-1 0 0 0 0,1 0 0 0 0,-1-1 0 0 0,1 1 0 0 0,0 0 0 0 0,-1 0 0 0 0,1 0 0 0 0,0-1 0 0 0,-1 1 0 0 0,1 0 0 0 0,0-1 0 0 0,-1 1 0 0 0,1 0 0 0 0,0-1 0 0 0,0 1 0 0 0,0 0 0 0 0,-1-1 0 0 0,1 0 0 0 0,-13-18 0 0 0,12 17 0 0 0,-6-9 9 0 0,1-1 1 0 0,0 0-1 0 0,1 0 0 0 0,0 0 0 0 0,0 0 0 0 0,2-1 0 0 0,-1 0 1 0 0,-1-21-1 0 0,4 24 66 0 0,-1-1 0 0 0,1 0 0 0 0,-1 1 0 0 0,-1 0 0 0 0,0-1 0 0 0,-6-11 0 0 0,38 22-75 0 0,-4 0 69 0 0,1 0-1 0 0,-1-2 1 0 0,1 0-1 0 0,-1-2 1 0 0,0-1 0 0 0,32-10-1 0 0,-50 13-68 0 0,-6 4 0 0 0,-12 10 0 0 0,-20 15 0 0 0,-86 67 0 0 0,117-94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0,0 0 0 0 0,0 1 0 0 0,0-1 0 0 0,0 0 0 0 0,0 0 0 0 0,0 0 0 0 0,0 0 0 0 0,0 0 0 0 0,0 0 0 0 0,0 0 0 0 0,-1 0 0 0 0,1 0 0 0 0,0 0 0 0 0,0 0 0 0 0,0 0 0 0 0,0 0 0 0 0,12-3 0 0 0,16-8 0 0 0,-26 9 0 0 0,0 1 0 0 0,0 0 0 0 0,0 0 0 0 0,-1-1 0 0 0,1 1 0 0 0,-1-1 0 0 0,1 0 0 0 0,-1 1 0 0 0,2-3 0 0 0,-3 4 0 0 0,0-1 0 0 0,0 1 0 0 0,1 0 0 0 0,-1 0 0 0 0,0 0 0 0 0,0-1 0 0 0,0 1 0 0 0,0 0 0 0 0,0 0 0 0 0,0-1 0 0 0,0 1 0 0 0,0 0 0 0 0,0 0 0 0 0,0-1 0 0 0,0 1 0 0 0,0 0 0 0 0,0 0 0 0 0,0 0 0 0 0,0-1 0 0 0,0 1 0 0 0,0 0 0 0 0,0 0 0 0 0,-1-1 0 0 0,1 1 0 0 0,0 0 0 0 0,0 0 0 0 0,0 0 0 0 0,0-1 0 0 0,0 1 0 0 0,-1 0 0 0 0,1 0 0 0 0,-14-3 0 0 0,-42-2 4 0 0,43 3-9 0 0,0 0-1 0 0,0 1 1 0 0,-25 2 0 0 0,31 2-817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1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3 465 1839 0 0,'-3'-7'1227'0'0,"3"7"-762"0"0,0-1 0 0 0,0 1 1 0 0,1-1-1 0 0,3-5 7441 0 0,-4 6-7441 0 0,1-1 0 0 0,-1 1 1 0 0,1 0-1 0 0,7-7-982 0 0,6-6 1619 0 0,-1-1 1 0 0,-1 0-1 0 0,19-29 1 0 0,26-53 1488 0 0,8-11-1143 0 0,-57 94-1418 0 0,3 0 50 0 0,-2-1 0 0 0,11-22 1 0 0,-18 33-65 0 0,0 0 0 0 0,-1-1 0 0 0,0 1 0 0 0,0 0 0 0 0,0 0 0 0 0,0 0 0 0 0,0-1 1 0 0,-1 1-1 0 0,0-1 0 0 0,1 1 0 0 0,-1 0 0 0 0,0-1 0 0 0,-1 1 0 0 0,1 0 1 0 0,0-1-1 0 0,-1 1 0 0 0,0 0 0 0 0,-2-6 0 0 0,3 9-13 0 0,0-1 0 0 0,0 1 0 0 0,-1-1 0 0 0,1 0 0 0 0,0 1 0 0 0,0-1 0 0 0,-1 1-1 0 0,1-1 1 0 0,-1 1 0 0 0,1-1 0 0 0,0 1 0 0 0,-1-1 0 0 0,1 1 0 0 0,-1-1 0 0 0,1 1 0 0 0,-1 0 0 0 0,1-1 0 0 0,-1 1 0 0 0,0 0-1 0 0,1-1 1 0 0,-1 1 0 0 0,1 0 0 0 0,-1 0 0 0 0,0 0 0 0 0,0-1 0 0 0,0 2 5 0 0,1-1 0 0 0,-1 0 0 0 0,0 0 0 0 0,1 1 0 0 0,-1-1 0 0 0,0 0 0 0 0,1 1 0 0 0,-1-1 0 0 0,0 1-1 0 0,1-1 1 0 0,-1 1 0 0 0,1-1 0 0 0,-1 1 0 0 0,1-1 0 0 0,-1 1 0 0 0,1 0 0 0 0,-1 0 0 0 0,-1 3 26 0 0,0 0-1 0 0,0 0 1 0 0,0 0-1 0 0,1 0 1 0 0,-2 8-1 0 0,0 20-33 0 0,2-1 0 0 0,2 1 0 0 0,1-1 0 0 0,10 57 0 0 0,-5-41 0 0 0,-1-8 0 0 0,5 50 0 0 0,-11-78 0 0 0,1-1 0 0 0,-2 0 0 0 0,0 1 0 0 0,0-1 0 0 0,-1 0 0 0 0,-4 15 0 0 0,6-24 0 0 0,0-1 0 0 0,0 1 0 0 0,0-1 0 0 0,-1 1 0 0 0,1 0 0 0 0,0-1 0 0 0,0 1 0 0 0,-1-1 0 0 0,1 1 0 0 0,0-1 0 0 0,-1 1 0 0 0,1-1 0 0 0,-1 1 0 0 0,1-1 0 0 0,-1 1 0 0 0,1-1 0 0 0,0 0 0 0 0,-1 1 0 0 0,1-1 0 0 0,-1 0 0 0 0,0 1 0 0 0,1-1 0 0 0,-1 0 0 0 0,1 0 0 0 0,-1 0 0 0 0,1 1 0 0 0,-1-1 0 0 0,0 0 0 0 0,0 0 0 0 0,-19-6 0 0 0,6 1 0 0 0,10 3 0 0 0,-1 2 0 0 0,0-1 0 0 0,0 0 0 0 0,0 1 0 0 0,-6 0 0 0 0,2 1 0 0 0,42-2 0 0 0,-2 0 0 0 0,32 4 0 0 0,-37-1-43 0 0,-1-1 0 0 0,33-4 0 0 0,-49 3-92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0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0,'0'1162'0'0,"0"-1137"0"0,0-17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0:12:51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63 1943 0 0,'4'-13'4243'0'0,"-5"12"-4140"0"0,0 0 0 0 0,0 1 1 0 0,0-1-1 0 0,0 1 0 0 0,0 0 0 0 0,-1-1 0 0 0,1 1 0 0 0,0 0 0 0 0,0 0 1 0 0,0-1-1 0 0,-1 1 0 0 0,1 0 0 0 0,0 0 0 0 0,0 0 0 0 0,0 1 0 0 0,-1-1 1 0 0,1 0-1 0 0,0 0 0 0 0,0 1 0 0 0,0-1 0 0 0,0 1 0 0 0,-1-1 0 0 0,1 1 1 0 0,0-1-1 0 0,0 1 0 0 0,0 0 0 0 0,-1 0 0 0 0,0 1 53 0 0,-1-1 0 0 0,0 1-1 0 0,1 0 1 0 0,-1 0 0 0 0,1 0-1 0 0,-1 1 1 0 0,1-1 0 0 0,0 0 0 0 0,-2 4-1 0 0,2-3-33 0 0,1 0 0 0 0,-1 1-1 0 0,1-1 1 0 0,0 1 0 0 0,0 0 0 0 0,0-1-1 0 0,0 1 1 0 0,1 0 0 0 0,-1-1-1 0 0,1 1 1 0 0,0 0 0 0 0,1 6-1 0 0,-1-8-44 0 0,1 1 1 0 0,0 0-1 0 0,0 0 0 0 0,0-1 0 0 0,0 1 0 0 0,1-1 0 0 0,-1 1 0 0 0,1-1 0 0 0,-1 1 0 0 0,1-1 0 0 0,0 0 0 0 0,0 0 0 0 0,0 0 0 0 0,0 0 0 0 0,0 0 0 0 0,0 0 1 0 0,4 1-1 0 0,3 4-29 0 0,-7-6-10 0 0,-1 1 1 0 0,0-1 0 0 0,1 0 0 0 0,-1 0 0 0 0,1-1 0 0 0,-1 1 0 0 0,1 0 0 0 0,-1 0 0 0 0,3 0-1 0 0,-3-1-21 0 0,0 0-1 0 0,0 0 0 0 0,0 0 0 0 0,0 0 0 0 0,0-1 0 0 0,0 1 0 0 0,0 0 0 0 0,0 0 0 0 0,-1-1 0 0 0,1 1 0 0 0,0-1 0 0 0,0 1 0 0 0,0-1 1 0 0,-1 1-1 0 0,1-1 0 0 0,0 1 0 0 0,0-1 0 0 0,-1 0 0 0 0,1 1 0 0 0,-1-1 0 0 0,1 0 0 0 0,0-1 0 0 0,3-3-15 0 0,0 0 0 0 0,0-1-1 0 0,-1 1 1 0 0,0-1-1 0 0,0 0 1 0 0,0 0 0 0 0,-1 0-1 0 0,0-1 1 0 0,2-6 0 0 0,-3 9-6 0 0,-1 0 0 0 0,1 1 1 0 0,-1-1-1 0 0,0 0 1 0 0,0 0-1 0 0,0 0 0 0 0,0 0 1 0 0,-1 0-1 0 0,0 0 1 0 0,1 0-1 0 0,-1 0 0 0 0,-1 0 1 0 0,1 1-1 0 0,0-1 0 0 0,-1 0 1 0 0,-2-3-1 0 0,1 3 109 0 0,1 0-1 0 0,-1 0 1 0 0,0 1-1 0 0,0-1 0 0 0,0 1 1 0 0,-1 0-1 0 0,1-1 1 0 0,-1 1-1 0 0,-4-3 1 0 0,5 5-24 0 0,1 0 0 0 0,-1 0 0 0 0,1 1 0 0 0,-1-1 0 0 0,0 1 1 0 0,1-1-1 0 0,-1 1 0 0 0,0 0 0 0 0,0 0 0 0 0,1 0 0 0 0,-1 0 1 0 0,0 0-1 0 0,1 1 0 0 0,-1-1 0 0 0,0 1 0 0 0,1 0 0 0 0,-4 1 1 0 0,1 0 22 0 0,0 0 1 0 0,0 0 0 0 0,1 0-1 0 0,-1 1 1 0 0,1 0 0 0 0,0 0-1 0 0,0 0 1 0 0,0 1 0 0 0,0-1-1 0 0,0 1 1 0 0,1 0 0 0 0,0 0-1 0 0,0 0 1 0 0,-5 8 0 0 0,6-9-82 0 0,1 0 0 0 0,-1 0 0 0 0,1 0 0 0 0,0 1 0 0 0,0-1 0 0 0,0 0 1 0 0,0 1-1 0 0,1-1 0 0 0,-1 1 0 0 0,1-1 0 0 0,0 1 0 0 0,0-1 0 0 0,0 1 0 0 0,0-1 1 0 0,1 1-1 0 0,-1-1 0 0 0,1 1 0 0 0,0-1 0 0 0,0 0 0 0 0,0 1 0 0 0,1-1 0 0 0,3 6 1 0 0,-3-6-12 0 0,0-1 1 0 0,0 1-1 0 0,1-1 1 0 0,-1 1-1 0 0,1-1 0 0 0,0 0 1 0 0,0 0-1 0 0,0 0 1 0 0,0 0-1 0 0,0-1 1 0 0,0 1-1 0 0,0-1 1 0 0,0 0-1 0 0,1 0 1 0 0,4 1-1 0 0,-3-1 11 0 0,0 0 1 0 0,-1 0-1 0 0,1-1 0 0 0,0 0 0 0 0,0 0 0 0 0,0 0 0 0 0,0 0 0 0 0,-1-1 0 0 0,1 0 0 0 0,8-2 0 0 0,-12 2-17 0 0,1 0-1 0 0,0 0 1 0 0,-1 0 0 0 0,1 0-1 0 0,-1 0 1 0 0,1 0-1 0 0,-1 0 1 0 0,0-1 0 0 0,0 1-1 0 0,0-1 1 0 0,1 1-1 0 0,-1-1 1 0 0,0 1 0 0 0,-1-1-1 0 0,1 1 1 0 0,0-1-1 0 0,0 0 1 0 0,-1 0 0 0 0,1 1-1 0 0,-1-1 1 0 0,1 0-1 0 0,-1 0 1 0 0,0 0 0 0 0,0 1-1 0 0,0-1 1 0 0,0 0-1 0 0,0 0 1 0 0,0 0 0 0 0,-1-3-1 0 0,0-2-156 0 0,-1 0 0 0 0,1 0-1 0 0,-1 1 1 0 0,0-1 0 0 0,-1 0 0 0 0,-5-10-1 0 0,7 17-27 0 0,1-1-1 0 0,-1 0 1 0 0,1 0-1 0 0,-1 1 1 0 0,1-1-1 0 0,-1 1 1 0 0,0-1 0 0 0,1 1-1 0 0,-1-1 1 0 0,0 1-1 0 0,1-1 1 0 0,-1 1-1 0 0,0-1 1 0 0,0 1-1 0 0,0 0 1 0 0,1-1-1 0 0,-1 1 1 0 0,0 0-1 0 0,-1 0 1 0 0,-4-1-5259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0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0,'1012'0'0'0,"-1011"0"0"0,-2 0 0 0,0 0 0 0,17 0 0 0,38 0 0 0,41 0 0 0,-94 0 0 0,-11 0 0 0,9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1 264 0 0,'0'18'0'0,"0"-28"0"0,0-30 0 0,0-192 0 0,0 522 0 0,0-400 0 0,0 250 0 0,0-155 0 0,0 27 0 0,0 22 0 0,0-151 0 0,0 116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120 324 919 0 0,'0'0'169'0'0,"0"0"-1"0"0,0 0 1 0 0,0-1-1 0 0,0 1 1 0 0,0 0-1 0 0,0 0 1 0 0,0 0-1 0 0,0-1 1 0 0,-1 1-1 0 0,1 0 0 0 0,0 0 1 0 0,0 0-1 0 0,0 0 1 0 0,0 0-1 0 0,0-1 1 0 0,-1 1-1 0 0,1 0 1 0 0,0 0-1 0 0,0 0 1 0 0,0 0-1 0 0,0 0 0 0 0,-1 0 1 0 0,1 0-1 0 0,0 0 1 0 0,0 0-1 0 0,0-1 1 0 0,0 1-1 0 0,-1 0 1 0 0,1 0-1 0 0,0 0 1 0 0,0 0-1 0 0,0 0 0 0 0,-1 0 1 0 0,1 0-59 0 0,-1 0 0 0 0,1 0 0 0 0,0 0 0 0 0,0 0 0 0 0,-1 0 0 0 0,1 0 0 0 0,0 0 0 0 0,-1 0 0 0 0,1 0 1 0 0,0 0-1 0 0,0 0 0 0 0,-1 0 0 0 0,1-1 0 0 0,0 1 0 0 0,0 0 0 0 0,-1 0 0 0 0,1 0 0 0 0,0 0 0 0 0,0-1 0 0 0,0 1 0 0 0,-1 0 0 0 0,1 0 0 0 0,0 0 1 0 0,0-1-1 0 0,0 1 0 0 0,0 0 0 0 0,0 0 0 0 0,-1-1 0 0 0,1 1 0 0 0,0 0 0 0 0,0-1 0 0 0,0 1 0 0 0,0 0 0 0 0,0 0 0 0 0,0-1 0 0 0,0 1 0 0 0,0 0 0 0 0,0-1 1 0 0,0 1-1 0 0,0 0 0 0 0,0 0 0 0 0,0-1 0 0 0,0 1 0 0 0,0 0 0 0 0,0-1 0 0 0,1 1 0 0 0,-1 0 0 0 0,0 0 0 0 0,0-1 0 0 0,0 1 0 0 0,0 0 0 0 0,0 0 1 0 0,1-1-1 0 0,-1 1 0 0 0,6-12 1348 0 0,0 1 1 0 0,12-18-1 0 0,9-16-409 0 0,52-115 1271 0 0,-55 108-1870 0 0,-45 92-450 0 0,-37 79 0 0 0,7-15 0 0 0,29-61 0 0 0,22-43 0 0 0,0 1 0 0 0,0-1 0 0 0,0 1 0 0 0,0-1 1 0 0,0 1-1 0 0,-1-1 0 0 0,1 1 0 0 0,0-1 0 0 0,0 1 0 0 0,-1-1 0 0 0,1 1 0 0 0,0-1 0 0 0,-1 0 0 0 0,1 1 0 0 0,0-1 0 0 0,-1 1 0 0 0,1-1 0 0 0,-1 0 0 0 0,1 1 1 0 0,0-1-1 0 0,-1 0 0 0 0,1 0 0 0 0,-1 1 0 0 0,1-1 0 0 0,-1 0 0 0 0,1 0 0 0 0,-1 0 0 0 0,0 1 0 0 0,1-1 0 0 0,-1 0 0 0 0,1 0 0 0 0,-1 0 0 0 0,1 0 0 0 0,-1 0 1 0 0,1 0-1 0 0,-1 0 0 0 0,1 0 0 0 0,-1-1 0 0 0,0 1 0 0 0,1 0 0 0 0,-1 0 0 0 0,-1-2 35 0 0,0 0 0 0 0,0 1 0 0 0,0-1 0 0 0,1 0 0 0 0,-1 0 1 0 0,1 0-1 0 0,-1 0 0 0 0,-1-3 0 0 0,1-1 54 0 0,-1 0 0 0 0,1-1 0 0 0,0 1 0 0 0,0 0 0 0 0,-1-8 0 0 0,-2-9 26 0 0,-2 3-3 0 0,-1 0 0 0 0,-1 1 0 0 0,-12-19 0 0 0,16 29-112 0 0,3 6 0 0 0,0 1 0 0 0,0-1 0 0 0,1 0 0 0 0,-1 0 0 0 0,1 0 0 0 0,0 0 0 0 0,0 0 0 0 0,0-1 0 0 0,-1-5 0 0 0,34 21 0 0 0,-25-11 22 0 0,-1 0-1 0 0,1 0 1 0 0,0 0-1 0 0,-1-1 1 0 0,1 0-1 0 0,0 0 1 0 0,7-2-1 0 0,50-11 273 0 0,-23 4-195 0 0,-2 0-88 0 0,-50 14-11 0 0,0 1 0 0 0,-15 9 0 0 0,-10 5 0 0 0,-39 15 0 0 0,114-62 0 0 0,-28 22 0 0 0,20-8 0 0 0,-29 13 0 0 0,-1-1 0 0 0,1 1 0 0 0,0-1 0 0 0,0 1 0 0 0,0 0 0 0 0,0 0 0 0 0,0 0 0 0 0,0 0 0 0 0,0 0 0 0 0,0 1 0 0 0,0-1 0 0 0,0 0 0 0 0,-1 1 0 0 0,5 1 0 0 0,-6-2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1 0 0 0,-1-1 0 0 0,1 0 0 0 0,0 0 0 0 0,0 0 0 0 0,0 0 0 0 0,0 0 0 0 0,0 0 0 0 0,0 0 0 0 0,0 0 0 0 0,0 0 0 0 0,0 0 0 0 0,0 0 0 0 0,-7 4 0 0 0,-9 0 0 0 0,15-3 0 0 0,-26 4 0 0 0,20-4 0 0 0,0 1 0 0 0,-1-1 0 0 0,1 1 0 0 0,0 0 0 0 0,0 1 0 0 0,0 0 0 0 0,-9 5 0 0 0,32-17-13 0 0,19-15-1704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4:53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59 6911 0 0,'-3'-1'369'0'0,"0"1"-1"0"0,0-1 0 0 0,0 1 1 0 0,0 0-1 0 0,-1 0 0 0 0,1 0 0 0 0,0 0 1 0 0,0 1-1 0 0,0-1 0 0 0,0 1 0 0 0,0 0 1 0 0,0 0-1 0 0,-4 2 0 0 0,1-1-87 0 0,1 1-1 0 0,0-1 1 0 0,0 1 0 0 0,0 0-1 0 0,0 1 1 0 0,-6 5-1 0 0,5-2 43 0 0,1-1-1 0 0,0 0 1 0 0,0 1-1 0 0,1 0 1 0 0,0 0-1 0 0,0 0 0 0 0,1 1 1 0 0,0-1-1 0 0,0 1 1 0 0,0 0-1 0 0,1 0 1 0 0,1 0-1 0 0,-1 0 1 0 0,1 0-1 0 0,0 0 0 0 0,2 16 1 0 0,-1-18-188 0 0,0 0 0 0 0,1 0 0 0 0,0 0 0 0 0,0 0 0 0 0,1 0-1 0 0,0-1 1 0 0,0 1 0 0 0,0-1 0 0 0,0 1 0 0 0,1-1 0 0 0,0 0 0 0 0,0 0 0 0 0,1 0 0 0 0,-1 0 0 0 0,1-1 0 0 0,0 1 0 0 0,0-1 0 0 0,1 0 0 0 0,-1 0-1 0 0,1 0 1 0 0,0-1 0 0 0,0 0 0 0 0,9 5 0 0 0,-7-6-105 0 0,-1 1-1 0 0,1-1 0 0 0,0 0 1 0 0,0-1-1 0 0,0 0 0 0 0,0 0 1 0 0,0 0-1 0 0,0-1 0 0 0,0 0 1 0 0,0-1-1 0 0,0 1 1 0 0,0-1-1 0 0,0-1 0 0 0,0 1 1 0 0,-1-1-1 0 0,1 0 0 0 0,0-1 1 0 0,-1 0-1 0 0,7-3 0 0 0,-3 0 2 0 0,0 0 0 0 0,-1-1 0 0 0,0 1 0 0 0,0-2 0 0 0,-1 0-1 0 0,0 0 1 0 0,0 0 0 0 0,-1-1 0 0 0,0 0 0 0 0,0 0 0 0 0,5-11-1 0 0,-8 11-23 0 0,-1 1-1 0 0,1-1 0 0 0,-2 1 1 0 0,1-1-1 0 0,-1 0 0 0 0,-1 0 1 0 0,0 0-1 0 0,0 0 0 0 0,0 0 1 0 0,-1 0-1 0 0,-1 0 0 0 0,1 0 0 0 0,-2 0 1 0 0,1 0-1 0 0,-1 0 0 0 0,0 0 1 0 0,-1 1-1 0 0,0-1 0 0 0,-1 1 1 0 0,1 0-1 0 0,-8-12 0 0 0,8 17-2 0 0,1 0 0 0 0,-1 0 0 0 0,1 0 0 0 0,-1 1 0 0 0,0-1 1 0 0,0 1-1 0 0,0-1 0 0 0,0 1 0 0 0,0 0 0 0 0,-1 0 0 0 0,1 0 0 0 0,-1 1 0 0 0,1-1 0 0 0,-1 1 0 0 0,-6-1 0 0 0,4 1 10 0 0,1 0 1 0 0,-1 1-1 0 0,1 0 0 0 0,-1 0 1 0 0,1 1-1 0 0,-1 0 0 0 0,1 0 1 0 0,-1 0-1 0 0,-10 4 0 0 0,5-1 7 0 0,1 1 0 0 0,-1 1 0 0 0,1-1-1 0 0,0 2 1 0 0,0 0 0 0 0,0 0 0 0 0,1 0 0 0 0,0 1-1 0 0,-11 14 1 0 0,13-13-52 0 0,0 0 0 0 0,1 1 0 0 0,1-1-1 0 0,-1 1 1 0 0,2 0 0 0 0,-1 1 0 0 0,1-1 0 0 0,1 1-1 0 0,-4 18 1 0 0,7-25-1157 0 0,1 9-4350 0 0,4 52-1864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05:25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1 451 2303 0 0,'0'-4'8753'0'0,"6"-2"-4171"0"0,15-6-2394 0 0,-5 3-623 0 0,11-12-1105 0 0,-1-1 0 0 0,0-1 0 0 0,43-53 0 0 0,-52 55-202 0 0,-1-2-1 0 0,-1 0 0 0 0,-1-1 0 0 0,-1 0 1 0 0,14-37-1 0 0,-24 52-255 0 0,11-33 34 0 0,-13 39-34 0 0,-1 0 0 0 0,1-1 1 0 0,-1 1-1 0 0,0 0 1 0 0,1-1-1 0 0,-1 1 0 0 0,-1-1 1 0 0,1 1-1 0 0,-1 0 1 0 0,0-5-1 0 0,1 8-2 0 0,0-1 0 0 0,0 1 0 0 0,-1-1 0 0 0,1 1 0 0 0,0-1 0 0 0,0 1 0 0 0,0 0 0 0 0,0-1 0 0 0,-1 1 0 0 0,1-1 0 0 0,0 1 0 0 0,0-1 0 0 0,-1 1 0 0 0,1 0 0 0 0,0-1 0 0 0,-1 1 0 0 0,1 0 0 0 0,-1-1 0 0 0,1 1 0 0 0,0 0 0 0 0,-1-1 0 0 0,1 1 0 0 0,-1 0 0 0 0,1 0 0 0 0,-1 0 0 0 0,1-1 0 0 0,-1 1 0 0 0,1 0 0 0 0,-1 0 0 0 0,0 0 0 0 0,0 0 0 0 0,0 1 0 0 0,0-1 0 0 0,1 0 0 0 0,-1 1 0 0 0,0-1 0 0 0,0 1 0 0 0,1-1 0 0 0,-1 1 0 0 0,0-1 0 0 0,0 1 0 0 0,1-1 0 0 0,-1 1 0 0 0,0 1 0 0 0,-3 2 0 0 0,1 0 0 0 0,0 0 0 0 0,1 1 0 0 0,-4 6 0 0 0,1 2-1 0 0,1-1-1 0 0,0 1 1 0 0,1 0-1 0 0,-1 21 1 0 0,-1 56 119 0 0,2-19 195 0 0,-4 5-50 0 0,1-33-263 0 0,3 0 1 0 0,3 63-1 0 0,1-95 0 0 0,0-7 0 0 0,-1-1 0 0 0,0 1 0 0 0,1 0 0 0 0,-1 0 0 0 0,0 0 0 0 0,-1 0 0 0 0,1 0 0 0 0,-2 6 0 0 0,0-10 0 0 0,0-1 0 0 0,0 0 0 0 0,0 1 0 0 0,1-1 0 0 0,-1 0 0 0 0,0 0 0 0 0,0 0 0 0 0,1 0 0 0 0,-3-3 0 0 0,-2 0 0 0 0,0 2 0 0 0,-1-1 0 0 0,1 0 0 0 0,-1 1 0 0 0,0 1 0 0 0,0-1 0 0 0,0 1 0 0 0,0 0 0 0 0,0 0 0 0 0,0 1 0 0 0,0 0 0 0 0,0 0 0 0 0,0 1 0 0 0,0 0 0 0 0,0 0 0 0 0,0 1 0 0 0,1 0 0 0 0,-1 0 0 0 0,-9 4 0 0 0,15-6 0 0 0,1 0 0 0 0,-1 1 0 0 0,1-1 0 0 0,-1 0 0 0 0,1 0 0 0 0,-1 0 0 0 0,1 1 0 0 0,0-1 0 0 0,-1 0 0 0 0,1 1 0 0 0,-1-1 0 0 0,1 0 0 0 0,-1 1 0 0 0,1-1 0 0 0,0 1 0 0 0,-1-1 0 0 0,1 0 0 0 0,0 1 0 0 0,-1-1 0 0 0,1 1 0 0 0,0-1 0 0 0,0 1 0 0 0,0-1 0 0 0,-1 1 0 0 0,1-1 0 0 0,0 2 0 0 0,0-2 0 0 0,1 1 0 0 0,-1-1 0 0 0,0 1 0 0 0,1-1 0 0 0,-1 1 0 0 0,1-1 0 0 0,-1 1 0 0 0,1-1 0 0 0,-1 0 0 0 0,1 1 0 0 0,-1-1 0 0 0,1 0 0 0 0,-1 1 0 0 0,1-1 0 0 0,-1 0 0 0 0,1 0 0 0 0,-1 1 0 0 0,2-1 0 0 0,29 6 0 0 0,0-4 118 0 0,-1-1 0 0 0,0-2 0 0 0,0-1 0 0 0,0-1 0 0 0,0-1 0 0 0,0-2 0 0 0,41-14 0 0 0,-67 19-120 0 0,13-5-45 0 0,-14 6-3 0 0,-9 6-22 0 0,0-2-141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17.98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226 84 2527 0 0,'1'-2'29'0'0,"0"1"-1"0"0,0-1 0 0 0,0 1 0 0 0,0-1 0 0 0,0 0 0 0 0,0 1 0 0 0,1 0 0 0 0,-1-1 0 0 0,0 1 0 0 0,1 0 0 0 0,-1 0 0 0 0,1 0 1 0 0,-1 0-1 0 0,1 0 0 0 0,0 0 0 0 0,0 0 0 0 0,-1 1 0 0 0,1-1 0 0 0,0 0 0 0 0,0 1 0 0 0,0 0 0 0 0,-1-1 0 0 0,1 1 0 0 0,3 0 1 0 0,13-4 36 0 0,96-36 449 0 0,-99 36-253 0 0,1 1 1 0 0,-1 0 0 0 0,1 1-1 0 0,30 0 1 0 0,60 10-193 0 0,-104-8 54 0 0,4 1 59 0 0,1 0-104 0 0,-5-1-19 0 0,1 0-1 0 0,0 1 1 0 0,-1-1 0 0 0,1 1-1 0 0,-1 0 1 0 0,1-1 0 0 0,-1 1-1 0 0,1 0 1 0 0,-1 1-1 0 0,3 0 1 0 0,36 20 6 0 0,-2 8 2 0 0,-31-24 10 0 0,-1 4 11 0 0,23 29 32 0 0,-22-29 144 0 0,-3 0-134 0 0,15 29-28 0 0,-15-29 82 0 0,0-2-100 0 0,18 24-10 0 0,-17-24 11 0 0,1-1-26 0 0,21 19-37 0 0,-21-20 37 0 0,0 0-4 0 0,21 17-22 0 0,-21-17 475 0 0,-1 3-327 0 0,20 26 13 0 0,-19-27 379 0 0,-5 4-500 0 0,5 35-1 0 0,-7-45-65 0 0,0 0 0 0 0,1 0-1 0 0,-1 0 1 0 0,0 0 0 0 0,0 1-1 0 0,0-1 1 0 0,0 0 0 0 0,-1 3-1 0 0,-8 41 6 0 0,-6-7 4 0 0,12-32 62 0 0,-1-2 3 0 0,-10 16 2 0 0,11-16 35 0 0,-1 1 12 0 0,0 1-87 0 0,-16 19 162 0 0,0-3-129 0 0,2-4-55 0 0,-3 2 22 0 0,-2 1-33 0 0,-1 1-10 0 0,-2 1 0 0 0,-1-1 0 0 0,1-1 0 0 0,2-2 0 0 0,1-1 0 0 0,1-3 0 0 0,1-2 0 0 0,-15 4-3 0 0,29-16-6 0 0,-17 6-1 0 0,-1-1-1 0 0,0-1 1 0 0,0-1 0 0 0,-1-1-1 0 0,-27 0 1 0 0,52-4 12 0 0,-17 0 168 0 0,0-1-1 0 0,1 0 0 0 0,-1-1 1 0 0,0-1-1 0 0,-31-9 0 0 0,31 5-39 0 0,0 0 0 0 0,-21-12 0 0 0,2 2 204 0 0,27 11-272 0 0,0 1 0 0 0,0-1 0 0 0,0-1-1 0 0,1 1 1 0 0,0-2 0 0 0,1 1 0 0 0,-1-1 0 0 0,2-1-1 0 0,-1 1 1 0 0,1-1 0 0 0,0-1 0 0 0,1 1 0 0 0,0-1-1 0 0,0 0 1 0 0,1 0 0 0 0,-7-22 0 0 0,6 13-12 0 0,1 0 0 0 0,1-1 0 0 0,1 0 1 0 0,0 1-1 0 0,1-1 0 0 0,2 0 0 0 0,0 0 1 0 0,5-39-1 0 0,-2 45-29 0 0,1 0 0 0 0,0-1 0 0 0,1 1 0 0 0,1 1 1 0 0,0-1-1 0 0,0 1 0 0 0,2 0 0 0 0,0 1 0 0 0,0 0 0 0 0,12-14 0 0 0,-3 6 5 0 0,2 1 0 0 0,0 1 0 0 0,1 1 1 0 0,40-28-1 0 0,-53 40-1 0 0,1 1 1 0 0,0 0-1 0 0,1 0 1 0 0,-1 0-1 0 0,1 1 1 0 0,12-3-1 0 0,0 3 3 0 0,12 3 20 0 0,-26 1-45 0 0,-1 0-1 0 0,1 0 0 0 0,-1 1 1 0 0,8 2-1 0 0,0 1-2 0 0,26 15 0 0 0,-24-10 0 0 0,27 21 0 0 0,14 22 0 0 0,-11-2 0 0 0,-31-33-8 0 0,-2-3-14 0 0,18 27-1 0 0,-1 1 2 0 0,-29-41 15 0 0,1 0-1 0 0,0 1 1 0 0,-1-1 0 0 0,0 1 0 0 0,1-1 0 0 0,0 6 0 0 0,17 50-5 0 0,-17-44 11 0 0,1 0 0 0 0,-2 0 0 0 0,1 16 0 0 0,-3-13 0 0 0,0 0 0 0 0,-3 16 0 0 0,2-23 0 0 0,-1 0 0 0 0,-6 18 0 0 0,-12 11 0 0 0,-5-6 0 0 0,17-25 0 0 0,0 0 0 0 0,-1-1 0 0 0,1 0 0 0 0,-1 0 0 0 0,-1-1 0 0 0,1-1 0 0 0,-1 0 0 0 0,0 0 0 0 0,0-1 0 0 0,-1 0 0 0 0,1-1 0 0 0,-1 0 0 0 0,0-1 0 0 0,0 0 0 0 0,-12 0 0 0 0,16-3 0 0 0,0 0 0 0 0,0 0 0 0 0,0 0 0 0 0,0-1 0 0 0,0 0 0 0 0,1-1 0 0 0,-1 1 0 0 0,1-2 0 0 0,-1 1 0 0 0,1-1 0 0 0,0 0 0 0 0,1 0 0 0 0,-1-1 0 0 0,1 0 0 0 0,-1 0 0 0 0,2-1 0 0 0,-1 1 0 0 0,0-1 0 0 0,1 0 0 0 0,-7-12 0 0 0,5 7 0 0 0,0 0 0 0 0,1 0 0 0 0,1-1 0 0 0,0 0 0 0 0,0 0 0 0 0,1-1 0 0 0,0 1 0 0 0,1-1 0 0 0,1 0 0 0 0,0 0 0 0 0,1 0 0 0 0,0-13 0 0 0,2 11 0 0 0,0 1 0 0 0,1 0 0 0 0,0-1 0 0 0,1 1 0 0 0,1 0 0 0 0,0 0 0 0 0,1 0 0 0 0,0 1 0 0 0,1 0 0 0 0,1 0 0 0 0,0 0 0 0 0,1 1 0 0 0,0 0 0 0 0,1 0 0 0 0,0 1 0 0 0,1 0 0 0 0,0 1 0 0 0,1 0 0 0 0,0 1 0 0 0,0 0 0 0 0,1 0 0 0 0,0 1 0 0 0,1 1 0 0 0,-1 0 0 0 0,28-10 0 0 0,-25 12-16 0 0,0 1-1 0 0,1 0 0 0 0,-1 1 1 0 0,1 0-1 0 0,0 1 0 0 0,0 1 1 0 0,21 1-1 0 0,-3 4 6 0 0,19 10 11 0 0,-40-9 0 0 0,-1 0 0 0 0,17 10 0 0 0,11 11 12 0 0,-32-21 47 0 0,0 6 6 0 0,24 30-1 0 0,-24-31 0 0 0,-5 1-10 0 0,12 33-28 0 0,-11-33 49 0 0,-5 1 0 0 0,-2 36 15 0 0,0-29 6 0 0,0-9-64 0 0,2-5-8 0 0,-1-1 0 0 0,0 1 0 0 0,0 0 0 0 0,0-1 0 0 0,0 0 0 0 0,-4 6 0 0 0,-4 7 98 0 0,-2 0 0 0 0,0-1 0 0 0,-1 0 0 0 0,-23 21 0 0 0,16-20-77 0 0,-1-2 0 0 0,0 0 0 0 0,-1-1 0 0 0,-1-2 0 0 0,0 0 0 0 0,-1-1 0 0 0,0-2 0 0 0,-1 0 0 0 0,0-2 0 0 0,0 0 0 0 0,0-2 0 0 0,-1-1 0 0 0,-36 1 0 0 0,51-4-45 0 0,1-1 0 0 0,0-1 0 0 0,-1 0 0 0 0,1 0 0 0 0,0-1 0 0 0,0-1 0 0 0,0 1 0 0 0,0-2 0 0 0,-12-4 0 0 0,16 4 0 0 0,-1 0 0 0 0,1 0 0 0 0,0 0 0 0 0,0-1 0 0 0,0 0 0 0 0,1 0 0 0 0,0 0 0 0 0,0-1 0 0 0,0 1 0 0 0,0-1 0 0 0,1-1 0 0 0,0 1 0 0 0,-4-10 0 0 0,3 7 16 0 0,2 0-1 0 0,-1 0 0 0 0,1-1 1 0 0,1 1-1 0 0,0-1 1 0 0,0 0-1 0 0,1 1 0 0 0,0-1 1 0 0,0 0-1 0 0,1 0 0 0 0,1 0 1 0 0,2-18-1 0 0,0 16 29 0 0,0 0 0 0 0,1 0 0 0 0,0 0 0 0 0,1 1 0 0 0,1-1 0 0 0,0 1 0 0 0,0 1 0 0 0,1-1 0 0 0,11-13 0 0 0,-7 11-4 0 0,0 1 0 0 0,1 0 0 0 0,1 1 0 0 0,-1 1 0 0 0,2 0 0 0 0,0 0 0 0 0,0 1 0 0 0,0 1 0 0 0,1 0 0 0 0,1 2 0 0 0,-1-1 0 0 0,1 2 0 0 0,0 0 0 0 0,0 1 0 0 0,25-4 0 0 0,-12 8-31 0 0,0 0 0 0 0,0 2 0 0 0,-1 1 0 0 0,1 1 0 0 0,48 15 0 0 0,-34-7 1 0 0,16 12-10 0 0,-47-18 0 0 0,0 1 0 0 0,17 13 0 0 0,10 13-10 0 0,-38-32 6 0 0,1 0 0 0 0,-1 1 0 0 0,1-1 0 0 0,-1 1 0 0 0,0 0 0 0 0,0-1 0 0 0,0 1 1 0 0,0 0-1 0 0,0-1 0 0 0,1 4 0 0 0,25 59-7 0 0,-24-54 11 0 0,0-1 0 0 0,-1 0 0 0 0,0 1 0 0 0,0 17 0 0 0,-2-17 0 0 0,0 1 0 0 0,-1-1 0 0 0,-3 17 0 0 0,2-16 4 0 0,-1 0 0 0 0,-1 0 0 0 0,-5 11 0 0 0,1-7 36 0 0,0 0 0 0 0,-1-1-1 0 0,-1 0 1 0 0,0 0 0 0 0,-1-1 0 0 0,0-1-1 0 0,-1 0 1 0 0,-1 0 0 0 0,-21 15 0 0 0,11-11-4 0 0,-1-1 0 0 0,0-1 0 0 0,-1-2 0 0 0,0 0 0 0 0,-29 8 0 0 0,34-13-34 0 0,0-2 1 0 0,0-1 0 0 0,-1 0-1 0 0,1-2 1 0 0,-40 1 0 0 0,45-3-20 0 0,0-2 1 0 0,0 1 0 0 0,0-2-1 0 0,0 0 1 0 0,1-1 0 0 0,-1 0 0 0 0,1-1-1 0 0,-25-13 1 0 0,32 14 15 0 0,0 0-1 0 0,1-1 1 0 0,-1 0-1 0 0,1 0 1 0 0,0-1 0 0 0,0 1-1 0 0,1-1 1 0 0,-1-1 0 0 0,1 1-1 0 0,-7-14 1 0 0,6 9 2 0 0,1 0 1 0 0,0 0 0 0 0,1-1-1 0 0,1 0 1 0 0,-1 0-1 0 0,-1-20 1 0 0,3 8 14 0 0,1-1 0 0 0,1 1-1 0 0,1-1 1 0 0,1 0 0 0 0,1 1 0 0 0,11-41 0 0 0,-6 39 8 0 0,1-1 1 0 0,1 2 0 0 0,1-1-1 0 0,1 1 1 0 0,16-23 0 0 0,-18 33-24 0 0,0 1-1 0 0,0 0 1 0 0,1 1-1 0 0,1 0 1 0 0,0 1 0 0 0,1 0-1 0 0,0 1 1 0 0,1 1 0 0 0,19-12-1 0 0,-24 18 0 0 0,0 0 0 0 0,0 0 0 0 0,1 1 0 0 0,0 0 0 0 0,0 0 0 0 0,0 1 0 0 0,0 1 0 0 0,16-1 0 0 0,8 4 0 0 0,22 12 0 0 0,-42-9 0 0 0,1 1 0 0 0,17 9 0 0 0,-18-7-3 0 0,0 1-1 0 0,15 11 1 0 0,-19-11-8 0 0,0 0 0 0 0,0 1 1 0 0,9 11-1 0 0,-10-9 8 0 0,0 1 1 0 0,-1 0-1 0 0,10 18 0 0 0,-12-15-8 0 0,10 32 0 0 0,-16-48 11 0 0,3 12-110 0 0,-6 46-110 0 0,3-57 211 0 0,0 1 0 0 0,0-1 0 0 0,0 1 0 0 0,-1-1 0 0 0,1 1 0 0 0,0-1 0 0 0,-1 1 0 0 0,1-1 0 0 0,-1 0 1 0 0,0 3-1 0 0,-11 22-67 0 0,4-14 10 0 0,-3-1 48 0 0,-1-1 0 0 0,0 0-1 0 0,0 0 1 0 0,-1-1 0 0 0,0-1 0 0 0,-25 12-1 0 0,11-9 14 0 0,-2-1 0 0 0,1-1-1 0 0,-1-1 1 0 0,0-2 0 0 0,-48 5-1 0 0,60-10 4 0 0,1-1-1 0 0,-1-1 0 0 0,1 0 1 0 0,-1-1-1 0 0,1 0 0 0 0,0-2 1 0 0,0 0-1 0 0,0-1 0 0 0,0 0 1 0 0,1-1-1 0 0,-25-14 0 0 0,27 12 5 0 0,0 0 0 0 0,0-1 0 0 0,1-1 1 0 0,1 0-1 0 0,0 0 0 0 0,0-1 0 0 0,1-1 0 0 0,-11-15 0 0 0,16 20 0 0 0,1 0 0 0 0,0-1 0 0 0,0 0 0 0 0,0 0 0 0 0,1 0 0 0 0,0 0 0 0 0,1 0 0 0 0,0-1 0 0 0,0 1 0 0 0,1-1 0 0 0,0 1 0 0 0,0-1 0 0 0,1 1 0 0 0,0-1 0 0 0,1 0 1 0 0,1-8-1 0 0,1 3 32 0 0,1 0 0 0 0,1 0 0 0 0,0 1 0 0 0,1 0 0 0 0,0 0 0 0 0,1 0 1 0 0,1 1-1 0 0,0 0 0 0 0,0 0 0 0 0,1 1 0 0 0,1 0 0 0 0,-1 0 1 0 0,2 1-1 0 0,0 1 0 0 0,23-17 0 0 0,-20 17-30 0 0,0 0-1 0 0,1 1 1 0 0,0 1 0 0 0,0 0 0 0 0,0 1-1 0 0,1 1 1 0 0,0 0 0 0 0,0 2 0 0 0,1-1-1 0 0,-1 2 1 0 0,1 0 0 0 0,0 1 0 0 0,25 1-1 0 0,-4 7 9 0 0,24 11-12 0 0,-43-10 0 0 0,26 13 0 0 0,-31-14 0 0 0,-1 2 0 0 0,14 10 0 0 0,-20-13 0 0 0,0 0 0 0 0,-1 0 0 0 0,1 1 0 0 0,9 13 0 0 0,15 34-16 0 0,-29-52 8 0 0,-1 0-1 0 0,0 0 0 0 0,0 1 1 0 0,0-1-1 0 0,0 0 1 0 0,-1 1-1 0 0,1-1 0 0 0,0 6 1 0 0,8 59-84 0 0,-9-11-32 0 0,-4-34 3 0 0,-7 20 7 0 0,4-21 10 0 0,-2-1 66 0 0,-2-1 0 0 0,1-1 0 0 0,-2 0-1 0 0,-1 0 1 0 0,-19 21 0 0 0,14-23 34 0 0,0-2-1 0 0,0 0 1 0 0,-2-1-1 0 0,1-1 1 0 0,-1-1 0 0 0,-1-1-1 0 0,0 0 1 0 0,-1-2-1 0 0,0-1 1 0 0,0 0 0 0 0,0-2-1 0 0,-1 0 1 0 0,0-1-1 0 0,0-2 1 0 0,0 0 0 0 0,-29-2-1 0 0,40-1 7 0 0,-1 0 0 0 0,1-1 0 0 0,0 0-1 0 0,0-1 1 0 0,0 0 0 0 0,0-1 0 0 0,0 0-1 0 0,-18-10 1 0 0,23 10 2 0 0,1 0 0 0 0,-1-1 0 0 0,1 0 0 0 0,0 0 0 0 0,1 0 0 0 0,-1-1 0 0 0,1 0 0 0 0,0 0-1 0 0,0 0 1 0 0,1-1 0 0 0,0 0 0 0 0,0 1 0 0 0,0-1 0 0 0,-4-14 0 0 0,3 4 12 0 0,1 0 1 0 0,0 0-1 0 0,2-1 1 0 0,0 0-1 0 0,1 1 1 0 0,0-1-1 0 0,2 0 1 0 0,0 1 0 0 0,1-1-1 0 0,1 1 1 0 0,0-1-1 0 0,6-16 1 0 0,2 0-71 0 0,2 1 1 0 0,0 0 0 0 0,3 0 0 0 0,37-58 0 0 0,-41 73 51 0 0,1 0-1 0 0,1 1 1 0 0,0 1 0 0 0,1 0-1 0 0,1 1 1 0 0,0 1-1 0 0,27-18 1 0 0,-32 25 81 0 0,0 1 1 0 0,0 0-1 0 0,1 0 0 0 0,0 1 1 0 0,0 1-1 0 0,0 0 1 0 0,1 1-1 0 0,-1 0 0 0 0,1 0 1 0 0,0 2-1 0 0,0 0 0 0 0,-1 0 1 0 0,26 2-1 0 0,-28-1-30 0 0,-7 1-32 0 0,0-1 0 0 0,0 0 0 0 0,0 1 0 0 0,0-1 0 0 0,1 1 0 0 0,-1 0 0 0 0,0 0 0 0 0,0 0 0 0 0,4 3 0 0 0,39 14 64 0 0,-44-17-73 0 0,1 0-1 0 0,-1 0 0 0 0,0 0 1 0 0,0 0-1 0 0,0 0 1 0 0,0 1-1 0 0,0-1 0 0 0,3 3 1 0 0,48 42 5 0 0,-35-28-18 0 0,20 27 0 0 0,-23-25-23 0 0,15 28 0 0 0,5 23-58 0 0,-12-11-31 0 0,-17-36 4 0 0,-2-11 77 0 0,-2-2-8 0 0,1-1 0 0 0,-2 1 1 0 0,1 13-1 0 0,0-12 7 0 0,1 28-149 0 0,-4-28 74 0 0,-9 40 19 0 0,9-47 91 0 0,-1-1-1 0 0,1 0 1 0 0,-1 0 0 0 0,0 0-1 0 0,0 0 1 0 0,0-1 0 0 0,-5 7-1 0 0,0-2 3 0 0,0-1 0 0 0,0 0 0 0 0,-1-1 0 0 0,1 0 0 0 0,-2 0 0 0 0,1 0 0 0 0,-1-1 0 0 0,0-1 0 0 0,-17 8 0 0 0,-3-2 0 0 0,-57 12 0 0 0,51-17-41 0 0,0-1-1 0 0,0-2 1 0 0,0-1-1 0 0,0-1 1 0 0,0-3 0 0 0,0 0-1 0 0,1-3 1 0 0,-1 0-1 0 0,1-3 1 0 0,-43-15-1 0 0,64 19 59 0 0,1 0-1 0 0,-1-1 1 0 0,1-1-1 0 0,0 0 0 0 0,0-1 1 0 0,1 0-1 0 0,0 0 1 0 0,0-1-1 0 0,-9-12 1 0 0,15 16 26 0 0,1 1 1 0 0,1-1-1 0 0,-1-1 1 0 0,1 1 0 0 0,0 0-1 0 0,0-1 1 0 0,0 0 0 0 0,1 0-1 0 0,0 1 1 0 0,0-1 0 0 0,1-1-1 0 0,-1 1 1 0 0,1 0-1 0 0,0 0 1 0 0,1 0 0 0 0,0-1-1 0 0,0 1 1 0 0,0 0 0 0 0,1 0-1 0 0,0-1 1 0 0,0 1 0 0 0,3-8-1 0 0,2-3-11 0 0,1 0 0 0 0,0 1 0 0 0,2 0-1 0 0,0 1 1 0 0,0 0 0 0 0,2 0 0 0 0,23-25-1 0 0,-7 12-54 0 0,1 2 0 0 0,51-38-1 0 0,-51 44 88 0 0,2 2-1 0 0,0 0 0 0 0,0 2 0 0 0,57-21 1 0 0,-67 30-14 0 0,1 1-1 0 0,0 1 1 0 0,1 1 0 0 0,-1 0 0 0 0,1 2 0 0 0,0 0 0 0 0,-1 2 0 0 0,30 2 0 0 0,-33 4 3 0 0,27 13-26 0 0,-43-18-21 0 0,1 0 1 0 0,-1 0 0 0 0,0 0-1 0 0,1 0 1 0 0,-1 1 0 0 0,0-1-1 0 0,2 3 1 0 0,40 34 6 0 0,-33-27-13 0 0,0 1 0 0 0,12 18 0 0 0,-13-14-6 0 0,15 29-1 0 0,-18-28-30 0 0,10 33-1 0 0,-5 5-79 0 0,-10-33 4 0 0,-3 23 7 0 0,-2-23 20 0 0,-8 19 56 0 0,3-22-18 0 0,0-4 37 0 0,0-1 1 0 0,-1 0-1 0 0,0 0 0 0 0,-1-1 0 0 0,-1 0 0 0 0,-16 15 0 0 0,10-15 17 0 0,0-1-1 0 0,-1 0 0 0 0,-1-2 1 0 0,1 0-1 0 0,-1 0 0 0 0,-1-2 1 0 0,0-1-1 0 0,0 0 0 0 0,-1-2 1 0 0,1 0-1 0 0,-32 3 0 0 0,34-6-1 0 0,1-1 1 0 0,-1-1-1 0 0,1-1 0 0 0,0 0 1 0 0,0-2-1 0 0,-1 0 0 0 0,1 0 0 0 0,1-2 1 0 0,-1 0-1 0 0,1-1 0 0 0,-1 0 0 0 0,2-1 1 0 0,-1-1-1 0 0,-19-14 0 0 0,19 11 0 0 0,1-1 0 0 0,0-1 0 0 0,0-1 0 0 0,1 0 0 0 0,1 0 0 0 0,1-2 0 0 0,-21-31 0 0 0,28 39-2 0 0,1-1 0 0 0,0 0 0 0 0,0 0-1 0 0,1 0 1 0 0,0 0 0 0 0,0 0 0 0 0,1-1-1 0 0,0 1 1 0 0,1-1 0 0 0,0 0 0 0 0,1 1 0 0 0,0-1-1 0 0,0 0 1 0 0,1 1 0 0 0,0-1 0 0 0,1 0-1 0 0,5-17 1 0 0,0 9 6 0 0,1-1 0 0 0,0 2 0 0 0,2-1 0 0 0,0 1 0 0 0,1 0 0 0 0,0 1 0 0 0,2 0 0 0 0,0 1 0 0 0,0 1 0 0 0,1 0 0 0 0,26-19 0 0 0,-28 23-2 0 0,1 2 0 0 0,0 0 0 0 0,1 0 0 0 0,-1 1 0 0 0,1 1 0 0 0,1 0 0 0 0,-1 1 0 0 0,1 1 0 0 0,0 0 0 0 0,0 1 0 0 0,0 1 0 0 0,1 0 0 0 0,-1 1 0 0 0,0 0 0 0 0,23 3 0 0 0,5 7-6 0 0,-26-3 0 0 0,30 15 0 0 0,-32-12 0 0 0,1 0 0 0 0,14 13 0 0 0,-14-9 0 0 0,21 21 0 0 0,-26-22-3 0 0,-1 0-1 0 0,12 19 1 0 0,11 26-51 0 0,-32-56 49 0 0,0 1 0 0 0,-1-1 0 0 0,1 1 0 0 0,0 0 0 0 0,-1-1-1 0 0,1 1 1 0 0,-1 0 0 0 0,1-1 0 0 0,-1 1 0 0 0,0 0 0 0 0,1-1 0 0 0,-1 4 0 0 0,3 42-73 0 0,-3-46 72 0 0,0 0 0 0 0,0 1 0 0 0,0-1 0 0 0,0 0-1 0 0,0 1 1 0 0,0-1 0 0 0,0 0 0 0 0,0 1 0 0 0,0-1 0 0 0,-1 0 0 0 0,1 0-1 0 0,-1 3 1 0 0,-10 25-74 0 0,3-15 14 0 0,-5 3 42 0 0,-1-1 0 0 0,-1 0 1 0 0,0-1-1 0 0,-1-1 1 0 0,-25 18-1 0 0,12-14 24 0 0,0 0 0 0 0,-2-2 0 0 0,0-2 0 0 0,-1-1 0 0 0,0-1 0 0 0,0-1 0 0 0,-46 7 0 0 0,60-15 0 0 0,-1-1 0 0 0,0-1 0 0 0,1 0 0 0 0,-1-2 0 0 0,1 0 0 0 0,-26-5 0 0 0,29 2 0 0 0,1 0 0 0 0,0 0 0 0 0,0-1 0 0 0,1-1 0 0 0,-1-1 0 0 0,1 1 0 0 0,1-2 0 0 0,-23-16 0 0 0,20 12 0 0 0,1-1 0 0 0,0 0 0 0 0,0-1 0 0 0,-18-26 0 0 0,27 34 0 0 0,1-1 0 0 0,0 1 0 0 0,0-1 0 0 0,1-1 0 0 0,0 1 0 0 0,0 0 0 0 0,1-1 0 0 0,0 1 0 0 0,0-1 0 0 0,0 0 0 0 0,1 0 0 0 0,1 0 0 0 0,-1 1 0 0 0,2-11 0 0 0,1 3-31 0 0,1 0 0 0 0,0 1 0 0 0,1-1 0 0 0,1 1 0 0 0,0-1 0 0 0,1 1 0 0 0,0 1 0 0 0,1-1 0 0 0,1 1 0 0 0,0 1 0 0 0,1-1 0 0 0,0 2 0 0 0,1-1 0 0 0,15-14 0 0 0,-15 17 33 0 0,0 1-1 0 0,0 0 1 0 0,1 0-1 0 0,0 1 1 0 0,0 0-1 0 0,0 1 1 0 0,1 0-1 0 0,0 1 0 0 0,0 0 1 0 0,1 1-1 0 0,-1 0 1 0 0,1 1-1 0 0,0 1 1 0 0,0 0-1 0 0,0 1 1 0 0,24 0-1 0 0,-27 1 26 0 0,-7 0-10 0 0,1 0-1 0 0,-1 0 1 0 0,1 0 0 0 0,-1 1-1 0 0,1 0 1 0 0,-1 0 0 0 0,5 2-1 0 0,36 9 64 0 0,-21-4 0 0 0,34 22-13 0 0,-36-17-60 0 0,25 21-1 0 0,-28-19-6 0 0,23 25 0 0 0,-28-25 0 0 0,20 29 0 0 0,-5 6-13 0 0,-19-26-58 0 0,5 32-22 0 0,-13-54 85 0 0,-1 0-1 0 0,1 0 1 0 0,-1 1 0 0 0,1-1-1 0 0,-1 0 1 0 0,0 1 0 0 0,0-1 0 0 0,0 3-1 0 0,-2 31-75 0 0,-1-19-4 0 0,-9 16 0 0 0,4-17 15 0 0,-2-3 78 0 0,1 0 1 0 0,-2-1-1 0 0,0 0 1 0 0,0-1 0 0 0,-1 0-1 0 0,-20 14 1 0 0,10-11 1 0 0,-1-1 1 0 0,0-1 0 0 0,0-2 0 0 0,-1 0-1 0 0,-1-1 1 0 0,0-1 0 0 0,0-2-1 0 0,0 0 1 0 0,-37 2 0 0 0,44-7-4 0 0,1 0 0 0 0,-1-2 0 0 0,1 0 0 0 0,0-1 0 0 0,-1 0 0 0 0,1-1 1 0 0,0-2-1 0 0,1 1 0 0 0,-1-2 0 0 0,1 0 0 0 0,0-1 0 0 0,0-1 0 0 0,1 0 0 0 0,-29-21 0 0 0,36 23 50 0 0,1-1 0 0 0,-1-1 0 0 0,1 1 0 0 0,0-1 0 0 0,1 0 0 0 0,0-1 0 0 0,0 1 0 0 0,1-1 0 0 0,0-1 0 0 0,1 1 0 0 0,0 0 0 0 0,0-1 1 0 0,1 0-1 0 0,-4-16 0 0 0,6 17-11 0 0,0 0 0 0 0,0 0 0 0 0,0 0 0 0 0,1 0 0 0 0,1 0 0 0 0,0 0 0 0 0,0 0 0 0 0,0 0 0 0 0,1 0 0 0 0,1 1 0 0 0,-1-1 0 0 0,2 1 1 0 0,-1-1-1 0 0,1 1 0 0 0,0 0 0 0 0,10-14 0 0 0,-3 9-87 0 0,0 0 1 0 0,1 1 0 0 0,0 1-1 0 0,1 0 1 0 0,0 1-1 0 0,1 0 1 0 0,0 1-1 0 0,1 0 1 0 0,0 1-1 0 0,0 1 1 0 0,0 1-1 0 0,1 0 1 0 0,0 1 0 0 0,0 0-1 0 0,0 1 1 0 0,1 1-1 0 0,0 1 1 0 0,-1 1-1 0 0,1 0 1 0 0,0 1-1 0 0,32 3 1 0 0,-32 3 119 0 0,27 11-11 0 0,-24-7-11 0 0,27 21-44 0 0,-5 3-95 0 0,-26-16-354 0 0,17 25-135 0 0,-24-33-1065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20.31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383 56 455 0 0,'-6'-7'82'0'0,"-1"2"0"0"0,1-1-1 0 0,-1 1 1 0 0,0 0-1 0 0,0 0 1 0 0,-1 1 0 0 0,-11-6-1 0 0,14 9-70 0 0,-1-1 0 0 0,1 1 0 0 0,0-1 1 0 0,0 1-1 0 0,-1 1 0 0 0,1-1 0 0 0,0 1 0 0 0,-1 0 0 0 0,1 0 0 0 0,-1 1 0 0 0,1-1 0 0 0,0 1 0 0 0,-7 2 0 0 0,-2 2 214 0 0,0 1 0 0 0,0 1 0 0 0,0 0 0 0 0,0 0-1 0 0,1 1 1 0 0,1 1 0 0 0,-1 0 0 0 0,2 1-1 0 0,-1 1 1 0 0,1 0 0 0 0,-15 19 0 0 0,12-10-211 0 0,-5 16 2 0 0,13-24 6 0 0,4-8 8 0 0,-1 1 0 0 0,1-1 0 0 0,1 1 0 0 0,-1 0 0 0 0,-1 10 0 0 0,0-6 11 0 0,1-4-9 0 0,0 0-1 0 0,1 0 0 0 0,0 0 0 0 0,0 0 0 0 0,1 0 1 0 0,-1 5-1 0 0,-3 30 285 0 0,4-32-248 0 0,1 0 0 0 0,-1 0 0 0 0,4 14 1 0 0,-1-8-25 0 0,2 9 40 0 0,9 21-9 0 0,-5-23-19 0 0,12 19-34 0 0,-9-21 42 0 0,14 18 30 0 0,-19-28 8 0 0,2-1 2 0 0,26 25 23 0 0,-26-24 94 0 0,1-3 41 0 0,32 18 8 0 0,-31-18 2 0 0,0-3 0 0 0,34 9 0 0 0,-25-10 0 0 0,-4-3-72 0 0,0 0 0 0 0,-1-2 0 0 0,1 0 0 0 0,0 0 0 0 0,25-11 0 0 0,-23 6 100 0 0,-1-1 0 0 0,0 0-1 0 0,0-1 1 0 0,-1-1 0 0 0,-1-1-1 0 0,0 0 1 0 0,0-1 0 0 0,-2 0-1 0 0,1-1 1 0 0,16-23 0 0 0,-22 26-203 0 0,-1-1 0 0 0,0 0 0 0 0,-1 0 1 0 0,0-1-1 0 0,0 0 0 0 0,-2 0 0 0 0,0 0 0 0 0,0 0 1 0 0,-1-1-1 0 0,-1 1 0 0 0,0-1 0 0 0,-1 0 1 0 0,0 1-1 0 0,-1-1 0 0 0,-2-20 0 0 0,0 24-105 0 0,0 0 1 0 0,0 1-1 0 0,-1-1 0 0 0,0 0 0 0 0,0 1 0 0 0,-1 0 0 0 0,-1 0 0 0 0,1 0 0 0 0,-1 0 0 0 0,-1 1 1 0 0,0 0-1 0 0,0 0 0 0 0,-1 0 0 0 0,1 1 0 0 0,-10-8 0 0 0,7 8 42 0 0,-1 0 0 0 0,0 1 0 0 0,0 0 0 0 0,-1 0 0 0 0,1 1 0 0 0,-1 0 0 0 0,0 1 0 0 0,0 1 0 0 0,-1-1 0 0 0,1 2 0 0 0,-1 0 0 0 0,-18-1 0 0 0,18 2 13 0 0,1 0 1 0 0,0 2-1 0 0,-1-1 0 0 0,1 2 0 0 0,0-1 0 0 0,0 1 1 0 0,0 1-1 0 0,0 0 0 0 0,0 1 0 0 0,0 0 0 0 0,1 1 1 0 0,0 0-1 0 0,0 0 0 0 0,0 1 0 0 0,1 0 0 0 0,-1 1 0 0 0,1 0 1 0 0,1 0-1 0 0,0 1 0 0 0,0 0 0 0 0,0 1 0 0 0,-11 17 1 0 0,11-12-139 0 0,-10 27 0 0 0,4 4-42 0 0,13-41 114 0 0,0 0-1 0 0,-1 0 1 0 0,2 0-1 0 0,-1 0 1 0 0,0 1 0 0 0,1-1-1 0 0,-1 5 1 0 0,1 0-13 0 0,-1 8-64 0 0,2 26 16 0 0,1-31 76 0 0,0-1 0 0 0,1 0 0 0 0,5 15 0 0 0,-5-19 4 0 0,0 0 0 0 0,0-1 0 0 0,0 1 0 0 0,1-1 0 0 0,9 12 0 0 0,-9-13 0 0 0,0-1 0 0 0,1 0 0 0 0,-1 0 0 0 0,1 0 0 0 0,0-1 0 0 0,0 1 0 0 0,10 4 0 0 0,-5-4-3 0 0,1 0-1 0 0,18 4 1 0 0,-25-7-3 0 0,0 1 1 0 0,0-1-1 0 0,0-1 0 0 0,0 1 1 0 0,0-1-1 0 0,-1 1 1 0 0,1-1-1 0 0,0 0 1 0 0,5-1-1 0 0,1 0-2 0 0,7-1-35 0 0,4-2 97 0 0,-1-1-1 0 0,0-2 1 0 0,0 0-1 0 0,23-12 1 0 0,-33 14 23 0 0,0-1 0 0 0,0-1 0 0 0,-1 0 0 0 0,1-1 1 0 0,-2 1-1 0 0,1-2 0 0 0,12-15 0 0 0,-16 17-24 0 0,0-1 0 0 0,0 0 0 0 0,-1 0 0 0 0,0-1 1 0 0,0 1-1 0 0,-1-1 0 0 0,0 0 0 0 0,-1 0 0 0 0,0 0 0 0 0,1-12 0 0 0,-1 8-23 0 0,-2-1 0 0 0,0 1 0 0 0,0-1 0 0 0,-1 1 0 0 0,-1 0-1 0 0,0 0 1 0 0,-1-1 0 0 0,0 1 0 0 0,-1 1 0 0 0,-1-1 0 0 0,0 1 0 0 0,-1-1-1 0 0,0 1 1 0 0,-11-16 0 0 0,10 18 58 0 0,0 1 1 0 0,0 1-1 0 0,-1 0 0 0 0,0 0 0 0 0,-1 0 0 0 0,1 1 1 0 0,-2 0-1 0 0,1 1 0 0 0,-1 0 0 0 0,1 0 1 0 0,-1 1-1 0 0,-1 1 0 0 0,1-1 0 0 0,-1 2 1 0 0,0-1-1 0 0,0 1 0 0 0,-17-1 0 0 0,16 2-55 0 0,-1 1 0 0 0,1 1 0 0 0,-1 0-1 0 0,1 1 1 0 0,-1 0 0 0 0,1 1 0 0 0,0 0-1 0 0,-1 1 1 0 0,1 0 0 0 0,1 1 0 0 0,-1 0-1 0 0,0 1 1 0 0,1 1 0 0 0,0 0 0 0 0,0 0 0 0 0,1 1-1 0 0,0 0 1 0 0,0 1 0 0 0,0 0 0 0 0,1 1-1 0 0,1 0 1 0 0,-1 0 0 0 0,1 1 0 0 0,1 0-1 0 0,-7 12 1 0 0,9-15-41 0 0,-8 18-37 0 0,-6 21 34 0 0,13-31 9 0 0,4-9-5 0 0,0 0-1 0 0,0 1 1 0 0,0-1 0 0 0,1 0 0 0 0,0 1-1 0 0,0 6 1 0 0,-4 35-4 0 0,5-2 1 0 0,3-26-33 0 0,1-9 39 0 0,0 1 1 0 0,9 17-1 0 0,-9-23 0 0 0,1 1 0 0 0,0-1-1 0 0,0 0 1 0 0,7 7 0 0 0,-6-6-97 0 0,4-5 1 0 0,28 8 10 0 0,-22-8-2 0 0,-7-2 58 0 0,-5 0 9 0 0,0 0 1 0 0,0 0 0 0 0,0-1 0 0 0,0 1 0 0 0,0-1 0 0 0,0 0-1 0 0,4-2 1 0 0,16-5-56 0 0,0-1 0 0 0,-1 0-1 0 0,0-2 1 0 0,27-17 0 0 0,-35 17 116 0 0,-1 0 1 0 0,0-1-1 0 0,0 0 1 0 0,-1-1-1 0 0,-1 0 0 0 0,0-1 1 0 0,-1-1-1 0 0,16-27 1 0 0,-21 30 38 0 0,0 1 1 0 0,-1-2-1 0 0,0 1 1 0 0,-1-1-1 0 0,0 0 1 0 0,-1 0-1 0 0,-1 0 1 0 0,0 0-1 0 0,0 0 1 0 0,-1 0-1 0 0,-1-1 1 0 0,-3-21-1 0 0,3 30-34 0 0,-1-1 0 0 0,0 1 0 0 0,-1 0-1 0 0,0 0 1 0 0,1 0 0 0 0,-2 0 0 0 0,1 0 0 0 0,0 0-1 0 0,-1 0 1 0 0,0 1 0 0 0,0-1 0 0 0,-1 1 0 0 0,1 0-1 0 0,-1 0 1 0 0,0 0 0 0 0,0 1 0 0 0,-8-6-1 0 0,7 5 20 0 0,-1 1-1 0 0,1 0 0 0 0,-1 1 0 0 0,0-1 0 0 0,0 1 0 0 0,0 0 0 0 0,0 1 0 0 0,-1 0 0 0 0,1 0 0 0 0,0 0 0 0 0,-1 0 0 0 0,1 1 0 0 0,0 0 0 0 0,-13 2 0 0 0,9 0-44 0 0,0 1-1 0 0,0 0 0 0 0,0 0 1 0 0,0 1-1 0 0,0 0 1 0 0,1 1-1 0 0,-1 0 1 0 0,1 0-1 0 0,0 1 0 0 0,1 0 1 0 0,0 1-1 0 0,0 0 1 0 0,-13 14-1 0 0,7-4 9 0 0,0 1-1 0 0,2 0 0 0 0,0 0 1 0 0,1 1-1 0 0,-14 35 0 0 0,10-16-22 0 0,-3 21 0 0 0,6-11-12 0 0,10-28-36 0 0,2-14 46 0 0,0 0 1 0 0,1 0-1 0 0,-1-1 0 0 0,1 1 1 0 0,0 0-1 0 0,4 8 0 0 0,-3-8-2 0 0,1-1-1 0 0,0 0 0 0 0,0 0 1 0 0,1-1-1 0 0,-1 1 1 0 0,7 6-1 0 0,-9-11 1 0 0,-1 1-1 0 0,0-1 1 0 0,0 0-1 0 0,0 1 1 0 0,1-1-1 0 0,-1 0 0 0 0,0 1 1 0 0,1-1-1 0 0,-1 0 1 0 0,0 1-1 0 0,1-1 1 0 0,-1 0-1 0 0,0 1 1 0 0,1-1-1 0 0,-1 0 1 0 0,0 0-1 0 0,1 0 1 0 0,-1 1-1 0 0,1-1 1 0 0,-1 0-1 0 0,0 0 0 0 0,1 0 1 0 0,-1 0-1 0 0,1 0 1 0 0,-1 0-1 0 0,1 0 1 0 0,-1 0-1 0 0,1 0 1 0 0,-1 0-1 0 0,0 0 1 0 0,1 0-1 0 0,-1 0 1 0 0,1 0-1 0 0,0 0 1 0 0,5-2-61 0 0,0 0 0 0 0,1 0 1 0 0,-1-1-1 0 0,0 0 0 0 0,0 0 1 0 0,-1 0-1 0 0,1-1 1 0 0,-1 0-1 0 0,0 0 0 0 0,0 0 1 0 0,0-1-1 0 0,0 0 0 0 0,-1 0 1 0 0,7-8-1 0 0,-5 2 43 0 0,-1-1 1 0 0,0 1-1 0 0,0-1 0 0 0,-1 0 0 0 0,-1-1 1 0 0,0 1-1 0 0,0 0 0 0 0,-1-1 0 0 0,-1 0 1 0 0,0 1-1 0 0,-1-1 0 0 0,-1 0 0 0 0,1 1 1 0 0,-2-1-1 0 0,-3-14 0 0 0,-1 10 29 0 0,6 16-19 0 0,0 1-1 0 0,0 0 1 0 0,-1-1-1 0 0,1 1 1 0 0,0-1-1 0 0,0 1 1 0 0,-1 0-1 0 0,1-1 1 0 0,0 1-1 0 0,0 0 1 0 0,-1-1-1 0 0,1 1 1 0 0,0 0-1 0 0,-1-1 1 0 0,1 1-1 0 0,-1 0 1 0 0,1 0-1 0 0,0-1 1 0 0,-1 1-1 0 0,1 0 1 0 0,-1 0-1 0 0,1 0 1 0 0,-1 0-1 0 0,1 0 1 0 0,-1-1-1 0 0,1 1 1 0 0,0 0-1 0 0,-1 0 1 0 0,1 0-1 0 0,-1 0 1 0 0,1 0-1 0 0,-2 1 1 0 0,-12 29-3568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27.11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178 0 455 0 0,'0'6'186'0'0,"0"0"-1"0"0,0 0 0 0 0,0 0 0 0 0,-1 0 1 0 0,1 0-1 0 0,-1 0 0 0 0,-1 0 0 0 0,1 0 1 0 0,-1 0-1 0 0,0-1 0 0 0,-1 1 0 0 0,1-1 1 0 0,-7 10-1 0 0,-4 5 669 0 0,0 1 1 0 0,2 0-1 0 0,-15 37 1 0 0,-17 70-180 0 0,30-84-514 0 0,1-4 675 0 0,-11 65 0 0 0,22-93-720 0 0,1 0 0 0 0,0-1 0 0 0,1 1 0 0 0,0 0-1 0 0,1 0 1 0 0,0-1 0 0 0,4 15 0 0 0,10 50-16 0 0,-16-74-47 0 0,1 62 183 0 0,-1-52 327 0 0,-1 1-419 0 0,0-7-147 0 0,-15 106 402 0 0,14-97-390 0 0,0 0-1 0 0,1 0 1 0 0,1-1 0 0 0,1 1 0 0 0,2 21-1 0 0,-2-24-7 0 0,-1-5 29 0 0,0 1-1 0 0,-1 0 0 0 0,-2 15 1 0 0,-2 16 118 0 0,7-21-25 0 0,0 1 1 0 0,1 0 0 0 0,1-1 0 0 0,0 0 0 0 0,2 0 0 0 0,0 0-1 0 0,17 32 1 0 0,-21-42-124 0 0,0 0 0 0 0,0-1 0 0 0,0 1 0 0 0,-1 0 0 0 0,0 0 0 0 0,0 8 0 0 0,0-8 0 0 0,0 1 0 0 0,-1 1 0 0 0,1 0 0 0 0,-1 0 0 0 0,-3 13 0 0 0,-1 18 0 0 0,4-28 14 0 0,1 1 0 0 0,0-1 0 0 0,1 0 0 0 0,0 1 0 0 0,1-1-1 0 0,1-1 1 0 0,0 1 0 0 0,10 22 0 0 0,0 1 29 0 0,-12-28 12 0 0,0 1 0 0 0,-1 0-1 0 0,0 0 1 0 0,0 0 0 0 0,-1 0-1 0 0,0 1 1 0 0,-1-1-1 0 0,-1 10 1 0 0,-2 26 93 0 0,4-45-148 0 0,0 8 2 0 0,0-1-1 0 0,1 1 0 0 0,0-1 1 0 0,0 1-1 0 0,0-1 0 0 0,1 1 1 0 0,4 9-1 0 0,-4-10 13 0 0,0 0-1 0 0,1 0 1 0 0,6 10 0 0 0,11 26-5 0 0,-19-29 34 0 0,3 35-21 0 0,-3-37 854 0 0,-1 1-628 0 0,-1 71-61 0 0,4-23-174 0 0,11 30-66 0 0,-6-30 42 0 0,-7 12 11 0 0,-2-5 0 0 0,-2 0 0 0 0,-3-2 11 0 0,0-10 46 0 0,5-45 315 0 0,-1 0-84 0 0,-4 32 0 0 0,5-32 160 0 0,-1-1-384 0 0,-20 89 0 0 0,18-88-64 0 0,2-4 0 0 0,0-1 0 0 0,0 1 0 0 0,1-1 0 0 0,-1 12 0 0 0,-3 34 0 0 0,5 11 0 0 0,1 3 0 0 0,-4-5 0 0 0,-3 0 0 0 0,-1 2 0 0 0,5-49 0 0 0,2 0 0 0 0,2 22 0 0 0,1-17 0 0 0,9 32 0 0 0,6 17 0 0 0,-17-57 0 0 0,0 0 0 0 0,0-1 0 0 0,-3 22 0 0 0,-2 27 26 0 0,6-27-15 0 0,3 12 640 0 0,-3-32-623 0 0,-1-6-1 0 0,0 0-1 0 0,0 0 1 0 0,-1 0-1 0 0,0 0 1 0 0,0 0-1 0 0,-1 8 1 0 0,-2 33-17 0 0,-3 8-10 0 0,4 7 0 0 0,5-10 11 0 0,4 16 58 0 0,-5-56 410 0 0,-2-1-350 0 0,0 34-1 0 0,0-34 0 0 0,-2-1-21 0 0,-3 36-86 0 0,0 9-21 0 0,6 8 0 0 0,3-1 0 0 0,0 0 0 0 0,-5-4 32 0 0,-6 1 815 0 0,5-50-820 0 0,1-5-12 0 0,0 0 0 0 0,0 1 0 0 0,0-1 0 0 0,1 0 0 0 0,0 0 1 0 0,0 1-1 0 0,0 7 0 0 0,3 37-2 0 0,1 12-13 0 0,-4-11 11 0 0,-2-31 32 0 0,-2 17-22 0 0,2-18 22 0 0,-3 19-22 0 0,4-28 32 0 0,1 1 11 0 0,0 27 0 0 0,0-28 710 0 0,1 1-700 0 0,2 2-50 0 0,-2-6-9 0 0,0-1 1 0 0,0 1-1 0 0,-1 0 1 0 0,1 0-1 0 0,-1 0 1 0 0,-1 7-1 0 0,-2 31-3 0 0,-6 2-12 0 0,-3-8-26 0 0,9-31-106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31.69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8 4143 0 0,'6'-8'5384'0'0,"1"16"-5088"0"0,27 29 1814 0 0,-27-27-1490 0 0,19 31 20 0 0,-19-31 613 0 0,0 0-820 0 0,21 28-75 0 0,-21-29 282 0 0,1 0-486 0 0,25 27-67 0 0,-24-27-14 0 0,-3-1-13 0 0,30 34-48 0 0,14 18 8 0 0,-8-6 82 0 0,-34-44 24 0 0,-2-1 2 0 0,19 25 11 0 0,-18-26 44 0 0,-1 1 17 0 0,19 26 6 0 0,-19-26 0 0 0,1-1-13 0 0,0 3-127 0 0,-1-3 54 0 0,-1 0-1 0 0,1 0 1 0 0,11 9-1 0 0,14 16 18 0 0,-23-24-10 0 0,0-2-6 0 0,35 30-10 0 0,9 6-48 0 0,-35-29-55 0 0,23 20 48 0 0,-3 5-46 0 0,-9 3 2 0 0,-24-34 246 0 0,1 3-40 0 0,12 30 6 0 0,-13-31 167 0 0,0-1-230 0 0,11 26-1 0 0,-12-27-16 0 0,3 1-64 0 0,23 32-26 0 0,10 6-44 0 0,-2-9 1 0 0,-29-30 42 0 0,-3 2 1 0 0,15 31-18 0 0,-15-31 234 0 0,-4-1-126 0 0,6 26-2 0 0,-5-26 244 0 0,0 1-259 0 0,7 31-7 0 0,-6-31 210 0 0,0 0-252 0 0,11 29-13 0 0,-10-29-1 0 0,0-1-11 0 0,12 29-31 0 0,-14-32-14 0 0,0 0 0 0 0,0-1 0 0 0,1 1 0 0 0,0-1-1 0 0,0 0 1 0 0,6 7 0 0 0,-2-2 1 0 0,-1-1 44 0 0,-1-2 0 0 0,17 22-31 0 0,-11-15 20 0 0,9 15-20 0 0,-15-21 4 0 0,-1 0-90 0 0,13 24-82 0 0,-13-24-313 0 0,34 12-3793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8T11:14:32.73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305 163 11055 0 0,'0'0'852'0'0,"0"-3"-560"0"0,-1-9-230 0 0,1 9 83 0 0,0-1 24 0 0,1-8-121 0 0,-1 0-1 0 0,0 0 1 0 0,0-1-1 0 0,-1 1 1 0 0,-5-21 0 0 0,5 31-80 0 0,0-1 1 0 0,1 1-1 0 0,-1 0 1 0 0,0-1 0 0 0,0 1-1 0 0,0 0 1 0 0,0 0 0 0 0,0 0-1 0 0,-1 0 1 0 0,1 0 0 0 0,0 0-1 0 0,-1 0 1 0 0,0 0-1 0 0,1 0 1 0 0,-1 1 0 0 0,0-1-1 0 0,0 1 1 0 0,0-1 0 0 0,0 1-1 0 0,0 0 1 0 0,0 0 0 0 0,-1 0-1 0 0,1 0 1 0 0,0 0-1 0 0,-1 1 1 0 0,1-1 0 0 0,0 0-1 0 0,-1 1 1 0 0,1 0 0 0 0,0 0-1 0 0,-1 0 1 0 0,1 0-1 0 0,-1 0 1 0 0,1 0 0 0 0,-1 0-1 0 0,1 1 1 0 0,-4 0 0 0 0,0 1 167 0 0,-1 1 0 0 0,0-1 1 0 0,1 1-1 0 0,-1 0 0 0 0,1 1 1 0 0,0-1-1 0 0,0 1 0 0 0,0 0 0 0 0,1 1 1 0 0,-1-1-1 0 0,-6 9 0 0 0,0 1 465 0 0,0 0-1 0 0,1 1 1 0 0,-11 20-1 0 0,9-11-222 0 0,1 0 0 0 0,1 1 1 0 0,1 0-1 0 0,1 1 0 0 0,-6 29 0 0 0,7-16-291 0 0,0 21-83 0 0,6 3-71 0 0,6-6-13 0 0,-3-41 54 0 0,0-8-9 0 0,0 1-1 0 0,0 0 1 0 0,5 10-1 0 0,2 12-52 0 0,-3-17 0 0 0,15 17 3 0 0,11 1 44 0 0,-30-31 50 0 0,0 0 1 0 0,0 0-1 0 0,1 0 1 0 0,-1 0-1 0 0,0 0 1 0 0,0-1 0 0 0,1 1-1 0 0,-1 0 1 0 0,1-1-1 0 0,1 2 1 0 0,34 13 174 0 0,-20-11 21 0 0,-9-2-136 0 0,-5-1-27 0 0,0 0-1 0 0,1-1 0 0 0,-1 1 1 0 0,0-1-1 0 0,1 0 1 0 0,-1 0-1 0 0,1 0 0 0 0,5-2 1 0 0,0 2 36 0 0,-4 0-28 0 0,-1 0 0 0 0,0 0 0 0 0,0 0 0 0 0,1-1 0 0 0,-1 0 0 0 0,0 0 0 0 0,5-2 0 0 0,1 2 27 0 0,-5 0-39 0 0,0 0 0 0 0,-1 0 0 0 0,1 0 0 0 0,-1 0 0 0 0,0-1 0 0 0,1 0 0 0 0,4-3 1 0 0,1 2 4 0 0,-5 1-13 0 0,0 0 0 0 0,0 0-1 0 0,-1 0 1 0 0,1 0-1 0 0,-1-1 1 0 0,7-4-1 0 0,-2 2 10 0 0,-4 2-14 0 0,0 0 0 0 0,0 0 1 0 0,0-1-1 0 0,-1 1 1 0 0,6-6-1 0 0,-2 3-3 0 0,-3 2-1 0 0,0 1 1 0 0,0-2-1 0 0,0 1 1 0 0,6-9-1 0 0,-3 7 2 0 0,-5 3-7 0 0,0 1 1 0 0,-1-1-1 0 0,1 0 0 0 0,0 1 0 0 0,-1-1 1 0 0,0 0-1 0 0,0-1 0 0 0,0 1 0 0 0,2-4 1 0 0,2 0 24 0 0,-4 3-14 0 0,1 1-1 0 0,-1-1 1 0 0,0 1 0 0 0,0-1-1 0 0,0 0 1 0 0,-1 0 0 0 0,2-5-1 0 0,2-4 94 0 0,0 0 0 0 0,-2 0 0 0 0,1 0 0 0 0,-2-1 0 0 0,0 0 0 0 0,0-16 0 0 0,-2 18-14 0 0,-1 0-1 0 0,-1 0 1 0 0,0 0-1 0 0,-1 0 1 0 0,0 0 0 0 0,-1 1-1 0 0,0 0 1 0 0,-1 0-1 0 0,0 0 1 0 0,0 0-1 0 0,-11-14 1 0 0,11 18-79 0 0,0 0-1 0 0,-1 1 1 0 0,0 0 0 0 0,0 0-1 0 0,0 0 1 0 0,-1 1 0 0 0,0 0-1 0 0,0 0 1 0 0,0 1 0 0 0,0 0-1 0 0,-1 0 1 0 0,0 0 0 0 0,0 1-1 0 0,0 0 1 0 0,0 1 0 0 0,-16-3-1 0 0,14 4-29 0 0,0 0-1 0 0,1 0 1 0 0,-1 1 0 0 0,0 1-1 0 0,1 0 1 0 0,-1 0 0 0 0,0 1-1 0 0,1 0 1 0 0,0 0 0 0 0,-1 1-1 0 0,1 0 1 0 0,0 1 0 0 0,0 0-1 0 0,1 1 1 0 0,-1 0 0 0 0,1 0-1 0 0,0 0 1 0 0,1 1 0 0 0,-12 11-1 0 0,12-11-7 0 0,4-4-1 0 0,0 1 1 0 0,0-1 0 0 0,1 1 0 0 0,-1 0-1 0 0,1 0 1 0 0,-1 0 0 0 0,1 0-1 0 0,-3 6 1 0 0,-1 0-26 0 0,-16 28-170 0 0,16-27 165 0 0,3-5 6 0 0,0 0 0 0 0,0 1 0 0 0,0-1 0 0 0,1 1 0 0 0,-2 9-1 0 0,-1-6-9 0 0,3-4 11 0 0,0 0 0 0 0,0 0-1 0 0,0 0 1 0 0,1 0 0 0 0,0 0-1 0 0,-1 8 1 0 0,-1-4-15 0 0,2-6 25 0 0,0 1 0 0 0,0 0 0 0 0,0-1 0 0 0,1 1 0 0 0,-1 0 0 0 0,1-1 0 0 0,0 1 0 0 0,0 0 0 0 0,1 3 0 0 0,-2 1-19 0 0,1-5 25 0 0,-1 0 0 0 0,1 0 0 0 0,0 0 0 0 0,0-1 1 0 0,0 1-1 0 0,1 0 0 0 0,-1 0 0 0 0,1 0 0 0 0,0-1 0 0 0,1 5 0 0 0,-1 0-21 0 0,0-4 11 0 0,-1 0 0 0 0,1 0 0 0 0,-1 0 0 0 0,1-1 0 0 0,0 1-1 0 0,3 4 1 0 0,0-1-112 0 0,15 17-10 0 0,-14-17-1 0 0,2-5 8 0 0,20 6 34 0 0,-27-6 103 0 0,1-1 1 0 0,0 0 0 0 0,-1 0 0 0 0,1 0 0 0 0,0 1 0 0 0,-1-1 0 0 0,1 0 0 0 0,0 0 0 0 0,0 0 0 0 0,-1 0 0 0 0,1 0 0 0 0,0 0-1 0 0,-1-1 1 0 0,1 1 0 0 0,1 0 0 0 0,4-1-24 0 0,-4 1 21 0 0,0 0-1 0 0,0 0 1 0 0,-1-1-1 0 0,1 1 1 0 0,0-1-1 0 0,0 1 0 0 0,0-1 1 0 0,0 0-1 0 0,-1 0 1 0 0,1 1-1 0 0,0-1 0 0 0,-1 0 1 0 0,4-3-1 0 0,2 0 17 0 0,-4 3 10 0 0,1-1-1 0 0,-1 1 1 0 0,0-1 0 0 0,-1 0 0 0 0,1 0-1 0 0,0 0 1 0 0,-1-1 0 0 0,5-4 0 0 0,14-14 100 0 0,-1 0 0 0 0,-2-1 0 0 0,0-1 0 0 0,-1 0 0 0 0,-2-2 0 0 0,0 0 0 0 0,11-27 0 0 0,-20 38-99 0 0,-1 1 1 0 0,0-1-1 0 0,0-1 0 0 0,-2 1 0 0 0,0-1 1 0 0,-1 1-1 0 0,0-1 0 0 0,-1 0 0 0 0,0 0 1 0 0,-2 0-1 0 0,0 1 0 0 0,0-1 0 0 0,-1 0 0 0 0,-1 1 1 0 0,0-1-1 0 0,-7-16 0 0 0,8 27-22 0 0,1 0-1 0 0,-1 0 1 0 0,-1 0-1 0 0,1 0 1 0 0,0 0-1 0 0,-1 0 1 0 0,0 0-1 0 0,0 1 1 0 0,0 0-1 0 0,0-1 1 0 0,0 1-1 0 0,-4-3 1 0 0,4 5-9 0 0,0-1 0 0 0,0 1 0 0 0,0 0 0 0 0,0 0 0 0 0,0 0 0 0 0,0 0 0 0 0,0 0 0 0 0,0 1 0 0 0,0-1 0 0 0,0 1 0 0 0,0 0 0 0 0,0 0 0 0 0,0 0 0 0 0,0 1 0 0 0,-1-1 0 0 0,1 0 0 0 0,0 1 0 0 0,-4 1 0 0 0,-1 1-52 0 0,1 0 0 0 0,0 0 1 0 0,1 1-1 0 0,-1 0 0 0 0,1 0 0 0 0,-1 1 1 0 0,1-1-1 0 0,0 1 0 0 0,1 1 0 0 0,-1-1 1 0 0,-8 13-1 0 0,-1 2-893 0 0,1 1 0 0 0,-14 30 0 0 0,10-14-5430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3.2 - Semiconductor Memories – ROM and PROM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3.2 - Semiconductor Memories – ROM and PROM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3.2 - Semiconductor Memories – ROM and PROM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3.2 - Semiconductor Memories – ROM and PROM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44.png"/><Relationship Id="rId21" Type="http://schemas.openxmlformats.org/officeDocument/2006/relationships/image" Target="../media/image32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7" Type="http://schemas.openxmlformats.org/officeDocument/2006/relationships/image" Target="../media/image20.png"/><Relationship Id="rId2" Type="http://schemas.openxmlformats.org/officeDocument/2006/relationships/image" Target="../media/image37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40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43.png"/><Relationship Id="rId40" Type="http://schemas.openxmlformats.org/officeDocument/2006/relationships/customXml" Target="../ink/ink37.xml"/><Relationship Id="rId5" Type="http://schemas.openxmlformats.org/officeDocument/2006/relationships/image" Target="../media/image8.emf"/><Relationship Id="rId15" Type="http://schemas.openxmlformats.org/officeDocument/2006/relationships/image" Target="../media/image26.png"/><Relationship Id="rId23" Type="http://schemas.openxmlformats.org/officeDocument/2006/relationships/image" Target="../media/image33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9" Type="http://schemas.openxmlformats.org/officeDocument/2006/relationships/image" Target="../media/image31.png"/><Relationship Id="rId31" Type="http://schemas.openxmlformats.org/officeDocument/2006/relationships/image" Target="../media/image34.png"/><Relationship Id="rId4" Type="http://schemas.openxmlformats.org/officeDocument/2006/relationships/image" Target="../media/image8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9.png"/><Relationship Id="rId30" Type="http://schemas.openxmlformats.org/officeDocument/2006/relationships/customXml" Target="../ink/ink32.xml"/><Relationship Id="rId35" Type="http://schemas.openxmlformats.org/officeDocument/2006/relationships/image" Target="../media/image42.png"/><Relationship Id="rId43" Type="http://schemas.openxmlformats.org/officeDocument/2006/relationships/image" Target="../media/image10.png"/><Relationship Id="rId8" Type="http://schemas.openxmlformats.org/officeDocument/2006/relationships/customXml" Target="../ink/ink22.xml"/><Relationship Id="rId3" Type="http://schemas.openxmlformats.org/officeDocument/2006/relationships/image" Target="../media/image6.png"/><Relationship Id="rId12" Type="http://schemas.openxmlformats.org/officeDocument/2006/relationships/customXml" Target="../ink/ink23.xml"/><Relationship Id="rId17" Type="http://schemas.openxmlformats.org/officeDocument/2006/relationships/image" Target="../media/image27.png"/><Relationship Id="rId25" Type="http://schemas.openxmlformats.org/officeDocument/2006/relationships/image" Target="../media/image38.png"/><Relationship Id="rId33" Type="http://schemas.openxmlformats.org/officeDocument/2006/relationships/image" Target="../media/image41.png"/><Relationship Id="rId38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53.png"/><Relationship Id="rId21" Type="http://schemas.openxmlformats.org/officeDocument/2006/relationships/image" Target="../media/image33.png"/><Relationship Id="rId34" Type="http://schemas.openxmlformats.org/officeDocument/2006/relationships/customXml" Target="../ink/ink53.xml"/><Relationship Id="rId7" Type="http://schemas.openxmlformats.org/officeDocument/2006/relationships/image" Target="../media/image20.png"/><Relationship Id="rId12" Type="http://schemas.openxmlformats.org/officeDocument/2006/relationships/customXml" Target="../ink/ink42.xml"/><Relationship Id="rId17" Type="http://schemas.openxmlformats.org/officeDocument/2006/relationships/image" Target="../media/image31.png"/><Relationship Id="rId25" Type="http://schemas.openxmlformats.org/officeDocument/2006/relationships/image" Target="../media/image36.png"/><Relationship Id="rId33" Type="http://schemas.openxmlformats.org/officeDocument/2006/relationships/image" Target="../media/image50.png"/><Relationship Id="rId38" Type="http://schemas.openxmlformats.org/officeDocument/2006/relationships/customXml" Target="../ink/ink55.xml"/><Relationship Id="rId2" Type="http://schemas.openxmlformats.org/officeDocument/2006/relationships/image" Target="../media/image46.png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28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2.png"/><Relationship Id="rId5" Type="http://schemas.openxmlformats.org/officeDocument/2006/relationships/image" Target="../media/image8.emf"/><Relationship Id="rId15" Type="http://schemas.openxmlformats.org/officeDocument/2006/relationships/image" Target="../media/image30.png"/><Relationship Id="rId23" Type="http://schemas.openxmlformats.org/officeDocument/2006/relationships/image" Target="../media/image35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1.xml"/><Relationship Id="rId19" Type="http://schemas.openxmlformats.org/officeDocument/2006/relationships/image" Target="../media/image32.png"/><Relationship Id="rId31" Type="http://schemas.openxmlformats.org/officeDocument/2006/relationships/image" Target="../media/image49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7.png"/><Relationship Id="rId30" Type="http://schemas.openxmlformats.org/officeDocument/2006/relationships/customXml" Target="../ink/ink51.xml"/><Relationship Id="rId35" Type="http://schemas.openxmlformats.org/officeDocument/2006/relationships/image" Target="../media/image51.png"/><Relationship Id="rId8" Type="http://schemas.openxmlformats.org/officeDocument/2006/relationships/customXml" Target="../ink/ink4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9.emf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.xml"/><Relationship Id="rId21" Type="http://schemas.openxmlformats.org/officeDocument/2006/relationships/image" Target="../media/image69.png"/><Relationship Id="rId42" Type="http://schemas.openxmlformats.org/officeDocument/2006/relationships/customXml" Target="../ink/ink72.xml"/><Relationship Id="rId47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customXml" Target="../ink/ink85.xml"/><Relationship Id="rId84" Type="http://schemas.openxmlformats.org/officeDocument/2006/relationships/image" Target="../media/image98.png"/><Relationship Id="rId89" Type="http://schemas.openxmlformats.org/officeDocument/2006/relationships/customXml" Target="../ink/ink98.xml"/><Relationship Id="rId16" Type="http://schemas.openxmlformats.org/officeDocument/2006/relationships/customXml" Target="../ink/ink59.xml"/><Relationship Id="rId11" Type="http://schemas.openxmlformats.org/officeDocument/2006/relationships/image" Target="../media/image64.png"/><Relationship Id="rId32" Type="http://schemas.openxmlformats.org/officeDocument/2006/relationships/customXml" Target="../ink/ink67.xml"/><Relationship Id="rId37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customXml" Target="../ink/ink80.xml"/><Relationship Id="rId74" Type="http://schemas.openxmlformats.org/officeDocument/2006/relationships/customXml" Target="../ink/ink88.xml"/><Relationship Id="rId79" Type="http://schemas.openxmlformats.org/officeDocument/2006/relationships/customXml" Target="../ink/ink92.xml"/><Relationship Id="rId5" Type="http://schemas.openxmlformats.org/officeDocument/2006/relationships/image" Target="../media/image58.png"/><Relationship Id="rId90" Type="http://schemas.openxmlformats.org/officeDocument/2006/relationships/image" Target="../media/image101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72.png"/><Relationship Id="rId30" Type="http://schemas.openxmlformats.org/officeDocument/2006/relationships/customXml" Target="../ink/ink66.xml"/><Relationship Id="rId35" Type="http://schemas.openxmlformats.org/officeDocument/2006/relationships/image" Target="../media/image76.png"/><Relationship Id="rId43" Type="http://schemas.openxmlformats.org/officeDocument/2006/relationships/image" Target="../media/image80.png"/><Relationship Id="rId48" Type="http://schemas.openxmlformats.org/officeDocument/2006/relationships/customXml" Target="../ink/ink75.xml"/><Relationship Id="rId56" Type="http://schemas.openxmlformats.org/officeDocument/2006/relationships/customXml" Target="../ink/ink79.xml"/><Relationship Id="rId64" Type="http://schemas.openxmlformats.org/officeDocument/2006/relationships/customXml" Target="../ink/ink83.xml"/><Relationship Id="rId69" Type="http://schemas.openxmlformats.org/officeDocument/2006/relationships/image" Target="../media/image93.png"/><Relationship Id="rId77" Type="http://schemas.openxmlformats.org/officeDocument/2006/relationships/customXml" Target="../ink/ink90.xml"/><Relationship Id="rId8" Type="http://schemas.openxmlformats.org/officeDocument/2006/relationships/image" Target="../media/image61.png"/><Relationship Id="rId51" Type="http://schemas.openxmlformats.org/officeDocument/2006/relationships/image" Target="../media/image84.png"/><Relationship Id="rId72" Type="http://schemas.openxmlformats.org/officeDocument/2006/relationships/customXml" Target="../ink/ink87.xml"/><Relationship Id="rId80" Type="http://schemas.openxmlformats.org/officeDocument/2006/relationships/customXml" Target="../ink/ink93.xml"/><Relationship Id="rId85" Type="http://schemas.openxmlformats.org/officeDocument/2006/relationships/customXml" Target="../ink/ink96.xml"/><Relationship Id="rId3" Type="http://schemas.openxmlformats.org/officeDocument/2006/relationships/image" Target="../media/image9.emf"/><Relationship Id="rId12" Type="http://schemas.openxmlformats.org/officeDocument/2006/relationships/customXml" Target="../ink/ink57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59" Type="http://schemas.openxmlformats.org/officeDocument/2006/relationships/image" Target="../media/image88.png"/><Relationship Id="rId67" Type="http://schemas.openxmlformats.org/officeDocument/2006/relationships/image" Target="../media/image92.png"/><Relationship Id="rId20" Type="http://schemas.openxmlformats.org/officeDocument/2006/relationships/customXml" Target="../ink/ink61.xml"/><Relationship Id="rId41" Type="http://schemas.openxmlformats.org/officeDocument/2006/relationships/image" Target="../media/image79.png"/><Relationship Id="rId54" Type="http://schemas.openxmlformats.org/officeDocument/2006/relationships/customXml" Target="../ink/ink78.xml"/><Relationship Id="rId62" Type="http://schemas.openxmlformats.org/officeDocument/2006/relationships/customXml" Target="../ink/ink82.xml"/><Relationship Id="rId70" Type="http://schemas.openxmlformats.org/officeDocument/2006/relationships/customXml" Target="../ink/ink86.xml"/><Relationship Id="rId75" Type="http://schemas.openxmlformats.org/officeDocument/2006/relationships/image" Target="../media/image96.png"/><Relationship Id="rId83" Type="http://schemas.openxmlformats.org/officeDocument/2006/relationships/customXml" Target="../ink/ink95.xml"/><Relationship Id="rId88" Type="http://schemas.openxmlformats.org/officeDocument/2006/relationships/image" Target="../media/image100.png"/><Relationship Id="rId91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83.png"/><Relationship Id="rId57" Type="http://schemas.openxmlformats.org/officeDocument/2006/relationships/image" Target="../media/image87.png"/><Relationship Id="rId10" Type="http://schemas.openxmlformats.org/officeDocument/2006/relationships/customXml" Target="../ink/ink56.xml"/><Relationship Id="rId31" Type="http://schemas.openxmlformats.org/officeDocument/2006/relationships/image" Target="../media/image74.png"/><Relationship Id="rId44" Type="http://schemas.openxmlformats.org/officeDocument/2006/relationships/customXml" Target="../ink/ink73.xml"/><Relationship Id="rId52" Type="http://schemas.openxmlformats.org/officeDocument/2006/relationships/customXml" Target="../ink/ink77.xml"/><Relationship Id="rId60" Type="http://schemas.openxmlformats.org/officeDocument/2006/relationships/customXml" Target="../ink/ink81.xml"/><Relationship Id="rId65" Type="http://schemas.openxmlformats.org/officeDocument/2006/relationships/image" Target="../media/image91.png"/><Relationship Id="rId73" Type="http://schemas.openxmlformats.org/officeDocument/2006/relationships/image" Target="../media/image95.png"/><Relationship Id="rId78" Type="http://schemas.openxmlformats.org/officeDocument/2006/relationships/customXml" Target="../ink/ink91.xml"/><Relationship Id="rId81" Type="http://schemas.openxmlformats.org/officeDocument/2006/relationships/customXml" Target="../ink/ink94.xml"/><Relationship Id="rId86" Type="http://schemas.openxmlformats.org/officeDocument/2006/relationships/image" Target="../media/image99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3" Type="http://schemas.openxmlformats.org/officeDocument/2006/relationships/image" Target="../media/image65.png"/><Relationship Id="rId18" Type="http://schemas.openxmlformats.org/officeDocument/2006/relationships/customXml" Target="../ink/ink60.xml"/><Relationship Id="rId39" Type="http://schemas.openxmlformats.org/officeDocument/2006/relationships/image" Target="../media/image78.png"/><Relationship Id="rId34" Type="http://schemas.openxmlformats.org/officeDocument/2006/relationships/customXml" Target="../ink/ink68.xml"/><Relationship Id="rId50" Type="http://schemas.openxmlformats.org/officeDocument/2006/relationships/customXml" Target="../ink/ink76.xml"/><Relationship Id="rId55" Type="http://schemas.openxmlformats.org/officeDocument/2006/relationships/image" Target="../media/image86.png"/><Relationship Id="rId76" Type="http://schemas.openxmlformats.org/officeDocument/2006/relationships/customXml" Target="../ink/ink89.xml"/><Relationship Id="rId7" Type="http://schemas.openxmlformats.org/officeDocument/2006/relationships/image" Target="../media/image60.png"/><Relationship Id="rId71" Type="http://schemas.openxmlformats.org/officeDocument/2006/relationships/image" Target="../media/image94.png"/><Relationship Id="rId92" Type="http://schemas.openxmlformats.org/officeDocument/2006/relationships/image" Target="../media/image102.png"/><Relationship Id="rId2" Type="http://schemas.openxmlformats.org/officeDocument/2006/relationships/image" Target="../media/image63.png"/><Relationship Id="rId29" Type="http://schemas.openxmlformats.org/officeDocument/2006/relationships/image" Target="../media/image73.png"/><Relationship Id="rId24" Type="http://schemas.openxmlformats.org/officeDocument/2006/relationships/customXml" Target="../ink/ink63.xml"/><Relationship Id="rId40" Type="http://schemas.openxmlformats.org/officeDocument/2006/relationships/customXml" Target="../ink/ink71.xml"/><Relationship Id="rId45" Type="http://schemas.openxmlformats.org/officeDocument/2006/relationships/image" Target="../media/image81.png"/><Relationship Id="rId66" Type="http://schemas.openxmlformats.org/officeDocument/2006/relationships/customXml" Target="../ink/ink84.xml"/><Relationship Id="rId87" Type="http://schemas.openxmlformats.org/officeDocument/2006/relationships/customXml" Target="../ink/ink97.xml"/><Relationship Id="rId61" Type="http://schemas.openxmlformats.org/officeDocument/2006/relationships/image" Target="../media/image89.png"/><Relationship Id="rId82" Type="http://schemas.openxmlformats.org/officeDocument/2006/relationships/image" Target="../media/image97.png"/><Relationship Id="rId1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.xml"/><Relationship Id="rId21" Type="http://schemas.openxmlformats.org/officeDocument/2006/relationships/image" Target="../media/image86.png"/><Relationship Id="rId42" Type="http://schemas.openxmlformats.org/officeDocument/2006/relationships/customXml" Target="../ink/ink116.xml"/><Relationship Id="rId47" Type="http://schemas.openxmlformats.org/officeDocument/2006/relationships/image" Target="../media/image107.png"/><Relationship Id="rId63" Type="http://schemas.openxmlformats.org/officeDocument/2006/relationships/image" Target="../media/image115.png"/><Relationship Id="rId68" Type="http://schemas.openxmlformats.org/officeDocument/2006/relationships/customXml" Target="../ink/ink129.xml"/><Relationship Id="rId84" Type="http://schemas.openxmlformats.org/officeDocument/2006/relationships/image" Target="../media/image123.png"/><Relationship Id="rId89" Type="http://schemas.openxmlformats.org/officeDocument/2006/relationships/customXml" Target="../ink/ink142.xml"/><Relationship Id="rId16" Type="http://schemas.openxmlformats.org/officeDocument/2006/relationships/customXml" Target="../ink/ink103.xml"/><Relationship Id="rId11" Type="http://schemas.openxmlformats.org/officeDocument/2006/relationships/image" Target="../media/image66.png"/><Relationship Id="rId32" Type="http://schemas.openxmlformats.org/officeDocument/2006/relationships/customXml" Target="../ink/ink111.xml"/><Relationship Id="rId37" Type="http://schemas.openxmlformats.org/officeDocument/2006/relationships/image" Target="../media/image90.png"/><Relationship Id="rId53" Type="http://schemas.openxmlformats.org/officeDocument/2006/relationships/image" Target="../media/image110.png"/><Relationship Id="rId58" Type="http://schemas.openxmlformats.org/officeDocument/2006/relationships/customXml" Target="../ink/ink124.xml"/><Relationship Id="rId74" Type="http://schemas.openxmlformats.org/officeDocument/2006/relationships/customXml" Target="../ink/ink132.xml"/><Relationship Id="rId79" Type="http://schemas.openxmlformats.org/officeDocument/2006/relationships/customXml" Target="../ink/ink136.xml"/><Relationship Id="rId5" Type="http://schemas.openxmlformats.org/officeDocument/2006/relationships/image" Target="../media/image58.png"/><Relationship Id="rId90" Type="http://schemas.openxmlformats.org/officeDocument/2006/relationships/image" Target="../media/image126.png"/><Relationship Id="rId22" Type="http://schemas.openxmlformats.org/officeDocument/2006/relationships/customXml" Target="../ink/ink106.xml"/><Relationship Id="rId27" Type="http://schemas.openxmlformats.org/officeDocument/2006/relationships/image" Target="../media/image94.png"/><Relationship Id="rId43" Type="http://schemas.openxmlformats.org/officeDocument/2006/relationships/image" Target="../media/image105.png"/><Relationship Id="rId48" Type="http://schemas.openxmlformats.org/officeDocument/2006/relationships/customXml" Target="../ink/ink119.xml"/><Relationship Id="rId64" Type="http://schemas.openxmlformats.org/officeDocument/2006/relationships/customXml" Target="../ink/ink127.xml"/><Relationship Id="rId69" Type="http://schemas.openxmlformats.org/officeDocument/2006/relationships/image" Target="../media/image118.png"/><Relationship Id="rId8" Type="http://schemas.openxmlformats.org/officeDocument/2006/relationships/image" Target="../media/image61.png"/><Relationship Id="rId51" Type="http://schemas.openxmlformats.org/officeDocument/2006/relationships/image" Target="../media/image109.png"/><Relationship Id="rId72" Type="http://schemas.openxmlformats.org/officeDocument/2006/relationships/customXml" Target="../ink/ink131.xml"/><Relationship Id="rId80" Type="http://schemas.openxmlformats.org/officeDocument/2006/relationships/customXml" Target="../ink/ink137.xml"/><Relationship Id="rId85" Type="http://schemas.openxmlformats.org/officeDocument/2006/relationships/customXml" Target="../ink/ink140.xml"/><Relationship Id="rId93" Type="http://schemas.openxmlformats.org/officeDocument/2006/relationships/customXml" Target="../ink/ink144.xml"/><Relationship Id="rId3" Type="http://schemas.openxmlformats.org/officeDocument/2006/relationships/image" Target="../media/image9.emf"/><Relationship Id="rId12" Type="http://schemas.openxmlformats.org/officeDocument/2006/relationships/customXml" Target="../ink/ink101.xml"/><Relationship Id="rId17" Type="http://schemas.openxmlformats.org/officeDocument/2006/relationships/image" Target="../media/image69.png"/><Relationship Id="rId25" Type="http://schemas.openxmlformats.org/officeDocument/2006/relationships/image" Target="../media/image93.png"/><Relationship Id="rId33" Type="http://schemas.openxmlformats.org/officeDocument/2006/relationships/image" Target="../media/image104.png"/><Relationship Id="rId38" Type="http://schemas.openxmlformats.org/officeDocument/2006/relationships/customXml" Target="../ink/ink114.xml"/><Relationship Id="rId46" Type="http://schemas.openxmlformats.org/officeDocument/2006/relationships/customXml" Target="../ink/ink118.xml"/><Relationship Id="rId59" Type="http://schemas.openxmlformats.org/officeDocument/2006/relationships/image" Target="../media/image113.png"/><Relationship Id="rId67" Type="http://schemas.openxmlformats.org/officeDocument/2006/relationships/image" Target="../media/image117.png"/><Relationship Id="rId20" Type="http://schemas.openxmlformats.org/officeDocument/2006/relationships/customXml" Target="../ink/ink105.xml"/><Relationship Id="rId41" Type="http://schemas.openxmlformats.org/officeDocument/2006/relationships/image" Target="../media/image92.png"/><Relationship Id="rId54" Type="http://schemas.openxmlformats.org/officeDocument/2006/relationships/customXml" Target="../ink/ink122.xml"/><Relationship Id="rId62" Type="http://schemas.openxmlformats.org/officeDocument/2006/relationships/customXml" Target="../ink/ink126.xml"/><Relationship Id="rId70" Type="http://schemas.openxmlformats.org/officeDocument/2006/relationships/customXml" Target="../ink/ink130.xml"/><Relationship Id="rId75" Type="http://schemas.openxmlformats.org/officeDocument/2006/relationships/image" Target="../media/image121.png"/><Relationship Id="rId83" Type="http://schemas.openxmlformats.org/officeDocument/2006/relationships/customXml" Target="../ink/ink139.xml"/><Relationship Id="rId88" Type="http://schemas.openxmlformats.org/officeDocument/2006/relationships/image" Target="../media/image125.png"/><Relationship Id="rId91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5" Type="http://schemas.openxmlformats.org/officeDocument/2006/relationships/image" Target="../media/image68.png"/><Relationship Id="rId23" Type="http://schemas.openxmlformats.org/officeDocument/2006/relationships/image" Target="../media/image87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49" Type="http://schemas.openxmlformats.org/officeDocument/2006/relationships/image" Target="../media/image108.png"/><Relationship Id="rId57" Type="http://schemas.openxmlformats.org/officeDocument/2006/relationships/image" Target="../media/image112.png"/><Relationship Id="rId10" Type="http://schemas.openxmlformats.org/officeDocument/2006/relationships/customXml" Target="../ink/ink100.xml"/><Relationship Id="rId31" Type="http://schemas.openxmlformats.org/officeDocument/2006/relationships/image" Target="../media/image96.png"/><Relationship Id="rId44" Type="http://schemas.openxmlformats.org/officeDocument/2006/relationships/customXml" Target="../ink/ink117.xml"/><Relationship Id="rId52" Type="http://schemas.openxmlformats.org/officeDocument/2006/relationships/customXml" Target="../ink/ink121.xml"/><Relationship Id="rId60" Type="http://schemas.openxmlformats.org/officeDocument/2006/relationships/customXml" Target="../ink/ink125.xml"/><Relationship Id="rId65" Type="http://schemas.openxmlformats.org/officeDocument/2006/relationships/image" Target="../media/image116.png"/><Relationship Id="rId73" Type="http://schemas.openxmlformats.org/officeDocument/2006/relationships/image" Target="../media/image120.png"/><Relationship Id="rId78" Type="http://schemas.openxmlformats.org/officeDocument/2006/relationships/customXml" Target="../ink/ink135.xml"/><Relationship Id="rId81" Type="http://schemas.openxmlformats.org/officeDocument/2006/relationships/customXml" Target="../ink/ink138.xml"/><Relationship Id="rId86" Type="http://schemas.openxmlformats.org/officeDocument/2006/relationships/image" Target="../media/image124.png"/><Relationship Id="rId94" Type="http://schemas.openxmlformats.org/officeDocument/2006/relationships/image" Target="../media/image12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customXml" Target="../ink/ink104.xml"/><Relationship Id="rId39" Type="http://schemas.openxmlformats.org/officeDocument/2006/relationships/image" Target="../media/image91.png"/><Relationship Id="rId34" Type="http://schemas.openxmlformats.org/officeDocument/2006/relationships/customXml" Target="../ink/ink112.xml"/><Relationship Id="rId50" Type="http://schemas.openxmlformats.org/officeDocument/2006/relationships/customXml" Target="../ink/ink120.xml"/><Relationship Id="rId55" Type="http://schemas.openxmlformats.org/officeDocument/2006/relationships/image" Target="../media/image111.png"/><Relationship Id="rId76" Type="http://schemas.openxmlformats.org/officeDocument/2006/relationships/customXml" Target="../ink/ink133.xml"/><Relationship Id="rId7" Type="http://schemas.openxmlformats.org/officeDocument/2006/relationships/image" Target="../media/image60.png"/><Relationship Id="rId71" Type="http://schemas.openxmlformats.org/officeDocument/2006/relationships/image" Target="../media/image119.png"/><Relationship Id="rId92" Type="http://schemas.openxmlformats.org/officeDocument/2006/relationships/image" Target="../media/image127.png"/><Relationship Id="rId2" Type="http://schemas.openxmlformats.org/officeDocument/2006/relationships/image" Target="../media/image103.png"/><Relationship Id="rId29" Type="http://schemas.openxmlformats.org/officeDocument/2006/relationships/image" Target="../media/image95.png"/><Relationship Id="rId24" Type="http://schemas.openxmlformats.org/officeDocument/2006/relationships/customXml" Target="../ink/ink107.xml"/><Relationship Id="rId40" Type="http://schemas.openxmlformats.org/officeDocument/2006/relationships/customXml" Target="../ink/ink115.xml"/><Relationship Id="rId45" Type="http://schemas.openxmlformats.org/officeDocument/2006/relationships/image" Target="../media/image106.png"/><Relationship Id="rId66" Type="http://schemas.openxmlformats.org/officeDocument/2006/relationships/customXml" Target="../ink/ink128.xml"/><Relationship Id="rId87" Type="http://schemas.openxmlformats.org/officeDocument/2006/relationships/customXml" Target="../ink/ink141.xml"/><Relationship Id="rId61" Type="http://schemas.openxmlformats.org/officeDocument/2006/relationships/image" Target="../media/image114.png"/><Relationship Id="rId82" Type="http://schemas.openxmlformats.org/officeDocument/2006/relationships/image" Target="../media/image122.png"/><Relationship Id="rId19" Type="http://schemas.openxmlformats.org/officeDocument/2006/relationships/image" Target="../media/image82.png"/><Relationship Id="rId14" Type="http://schemas.openxmlformats.org/officeDocument/2006/relationships/customXml" Target="../ink/ink102.xml"/><Relationship Id="rId30" Type="http://schemas.openxmlformats.org/officeDocument/2006/relationships/customXml" Target="../ink/ink110.xml"/><Relationship Id="rId35" Type="http://schemas.openxmlformats.org/officeDocument/2006/relationships/image" Target="../media/image89.png"/><Relationship Id="rId56" Type="http://schemas.openxmlformats.org/officeDocument/2006/relationships/customXml" Target="../ink/ink123.xml"/><Relationship Id="rId77" Type="http://schemas.openxmlformats.org/officeDocument/2006/relationships/customXml" Target="../ink/ink134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3.xml"/><Relationship Id="rId21" Type="http://schemas.openxmlformats.org/officeDocument/2006/relationships/image" Target="../media/image73.png"/><Relationship Id="rId42" Type="http://schemas.openxmlformats.org/officeDocument/2006/relationships/customXml" Target="../ink/ink161.xml"/><Relationship Id="rId47" Type="http://schemas.openxmlformats.org/officeDocument/2006/relationships/image" Target="../media/image86.png"/><Relationship Id="rId63" Type="http://schemas.openxmlformats.org/officeDocument/2006/relationships/image" Target="../media/image94.png"/><Relationship Id="rId68" Type="http://schemas.openxmlformats.org/officeDocument/2006/relationships/customXml" Target="../ink/ink174.xml"/><Relationship Id="rId84" Type="http://schemas.openxmlformats.org/officeDocument/2006/relationships/image" Target="../media/image135.png"/><Relationship Id="rId89" Type="http://schemas.openxmlformats.org/officeDocument/2006/relationships/customXml" Target="../ink/ink187.xml"/><Relationship Id="rId16" Type="http://schemas.openxmlformats.org/officeDocument/2006/relationships/customXml" Target="../ink/ink148.xml"/><Relationship Id="rId11" Type="http://schemas.openxmlformats.org/officeDocument/2006/relationships/image" Target="../media/image64.png"/><Relationship Id="rId32" Type="http://schemas.openxmlformats.org/officeDocument/2006/relationships/customXml" Target="../ink/ink156.xml"/><Relationship Id="rId37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customXml" Target="../ink/ink169.xml"/><Relationship Id="rId74" Type="http://schemas.openxmlformats.org/officeDocument/2006/relationships/image" Target="../media/image130.png"/><Relationship Id="rId79" Type="http://schemas.openxmlformats.org/officeDocument/2006/relationships/customXml" Target="../ink/ink182.xml"/><Relationship Id="rId5" Type="http://schemas.openxmlformats.org/officeDocument/2006/relationships/image" Target="../media/image58.png"/><Relationship Id="rId90" Type="http://schemas.openxmlformats.org/officeDocument/2006/relationships/image" Target="../media/image138.png"/><Relationship Id="rId14" Type="http://schemas.openxmlformats.org/officeDocument/2006/relationships/customXml" Target="../ink/ink147.xml"/><Relationship Id="rId22" Type="http://schemas.openxmlformats.org/officeDocument/2006/relationships/customXml" Target="../ink/ink151.xml"/><Relationship Id="rId27" Type="http://schemas.openxmlformats.org/officeDocument/2006/relationships/image" Target="../media/image76.png"/><Relationship Id="rId30" Type="http://schemas.openxmlformats.org/officeDocument/2006/relationships/customXml" Target="../ink/ink155.xml"/><Relationship Id="rId35" Type="http://schemas.openxmlformats.org/officeDocument/2006/relationships/image" Target="../media/image80.png"/><Relationship Id="rId43" Type="http://schemas.openxmlformats.org/officeDocument/2006/relationships/image" Target="../media/image84.png"/><Relationship Id="rId48" Type="http://schemas.openxmlformats.org/officeDocument/2006/relationships/customXml" Target="../ink/ink164.xml"/><Relationship Id="rId56" Type="http://schemas.openxmlformats.org/officeDocument/2006/relationships/customXml" Target="../ink/ink168.xml"/><Relationship Id="rId64" Type="http://schemas.openxmlformats.org/officeDocument/2006/relationships/customXml" Target="../ink/ink172.xml"/><Relationship Id="rId69" Type="http://schemas.openxmlformats.org/officeDocument/2006/relationships/customXml" Target="../ink/ink175.xml"/><Relationship Id="rId77" Type="http://schemas.openxmlformats.org/officeDocument/2006/relationships/customXml" Target="../ink/ink181.xml"/><Relationship Id="rId8" Type="http://schemas.openxmlformats.org/officeDocument/2006/relationships/image" Target="../media/image61.png"/><Relationship Id="rId51" Type="http://schemas.openxmlformats.org/officeDocument/2006/relationships/image" Target="../media/image88.png"/><Relationship Id="rId72" Type="http://schemas.openxmlformats.org/officeDocument/2006/relationships/customXml" Target="../ink/ink178.xml"/><Relationship Id="rId80" Type="http://schemas.openxmlformats.org/officeDocument/2006/relationships/image" Target="../media/image133.png"/><Relationship Id="rId85" Type="http://schemas.openxmlformats.org/officeDocument/2006/relationships/customXml" Target="../ink/ink185.xml"/><Relationship Id="rId3" Type="http://schemas.openxmlformats.org/officeDocument/2006/relationships/image" Target="../media/image9.emf"/><Relationship Id="rId12" Type="http://schemas.openxmlformats.org/officeDocument/2006/relationships/customXml" Target="../ink/ink146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159.xml"/><Relationship Id="rId46" Type="http://schemas.openxmlformats.org/officeDocument/2006/relationships/customXml" Target="../ink/ink163.xml"/><Relationship Id="rId59" Type="http://schemas.openxmlformats.org/officeDocument/2006/relationships/image" Target="../media/image92.png"/><Relationship Id="rId67" Type="http://schemas.openxmlformats.org/officeDocument/2006/relationships/image" Target="../media/image96.png"/><Relationship Id="rId20" Type="http://schemas.openxmlformats.org/officeDocument/2006/relationships/customXml" Target="../ink/ink150.xml"/><Relationship Id="rId41" Type="http://schemas.openxmlformats.org/officeDocument/2006/relationships/image" Target="../media/image83.png"/><Relationship Id="rId54" Type="http://schemas.openxmlformats.org/officeDocument/2006/relationships/customXml" Target="../ink/ink167.xml"/><Relationship Id="rId62" Type="http://schemas.openxmlformats.org/officeDocument/2006/relationships/customXml" Target="../ink/ink171.xml"/><Relationship Id="rId70" Type="http://schemas.openxmlformats.org/officeDocument/2006/relationships/customXml" Target="../ink/ink176.xml"/><Relationship Id="rId75" Type="http://schemas.openxmlformats.org/officeDocument/2006/relationships/customXml" Target="../ink/ink180.xml"/><Relationship Id="rId83" Type="http://schemas.openxmlformats.org/officeDocument/2006/relationships/customXml" Target="../ink/ink184.xml"/><Relationship Id="rId88" Type="http://schemas.openxmlformats.org/officeDocument/2006/relationships/image" Target="../media/image137.png"/><Relationship Id="rId91" Type="http://schemas.openxmlformats.org/officeDocument/2006/relationships/customXml" Target="../ink/ink1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54.xml"/><Relationship Id="rId36" Type="http://schemas.openxmlformats.org/officeDocument/2006/relationships/customXml" Target="../ink/ink158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10" Type="http://schemas.openxmlformats.org/officeDocument/2006/relationships/customXml" Target="../ink/ink145.xml"/><Relationship Id="rId31" Type="http://schemas.openxmlformats.org/officeDocument/2006/relationships/image" Target="../media/image78.png"/><Relationship Id="rId44" Type="http://schemas.openxmlformats.org/officeDocument/2006/relationships/customXml" Target="../ink/ink162.xml"/><Relationship Id="rId52" Type="http://schemas.openxmlformats.org/officeDocument/2006/relationships/customXml" Target="../ink/ink166.xml"/><Relationship Id="rId60" Type="http://schemas.openxmlformats.org/officeDocument/2006/relationships/customXml" Target="../ink/ink170.xml"/><Relationship Id="rId65" Type="http://schemas.openxmlformats.org/officeDocument/2006/relationships/image" Target="../media/image95.png"/><Relationship Id="rId73" Type="http://schemas.openxmlformats.org/officeDocument/2006/relationships/customXml" Target="../ink/ink179.xml"/><Relationship Id="rId78" Type="http://schemas.openxmlformats.org/officeDocument/2006/relationships/image" Target="../media/image132.png"/><Relationship Id="rId81" Type="http://schemas.openxmlformats.org/officeDocument/2006/relationships/customXml" Target="../ink/ink183.xml"/><Relationship Id="rId86" Type="http://schemas.openxmlformats.org/officeDocument/2006/relationships/image" Target="../media/image136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3" Type="http://schemas.openxmlformats.org/officeDocument/2006/relationships/image" Target="../media/image65.png"/><Relationship Id="rId18" Type="http://schemas.openxmlformats.org/officeDocument/2006/relationships/customXml" Target="../ink/ink149.xml"/><Relationship Id="rId39" Type="http://schemas.openxmlformats.org/officeDocument/2006/relationships/image" Target="../media/image82.png"/><Relationship Id="rId34" Type="http://schemas.openxmlformats.org/officeDocument/2006/relationships/customXml" Target="../ink/ink157.xml"/><Relationship Id="rId50" Type="http://schemas.openxmlformats.org/officeDocument/2006/relationships/customXml" Target="../ink/ink165.xml"/><Relationship Id="rId55" Type="http://schemas.openxmlformats.org/officeDocument/2006/relationships/image" Target="../media/image90.png"/><Relationship Id="rId76" Type="http://schemas.openxmlformats.org/officeDocument/2006/relationships/image" Target="../media/image131.png"/><Relationship Id="rId7" Type="http://schemas.openxmlformats.org/officeDocument/2006/relationships/image" Target="../media/image60.png"/><Relationship Id="rId71" Type="http://schemas.openxmlformats.org/officeDocument/2006/relationships/customXml" Target="../ink/ink177.xml"/><Relationship Id="rId92" Type="http://schemas.openxmlformats.org/officeDocument/2006/relationships/image" Target="../media/image139.png"/><Relationship Id="rId2" Type="http://schemas.openxmlformats.org/officeDocument/2006/relationships/image" Target="../media/image129.png"/><Relationship Id="rId29" Type="http://schemas.openxmlformats.org/officeDocument/2006/relationships/image" Target="../media/image77.png"/><Relationship Id="rId24" Type="http://schemas.openxmlformats.org/officeDocument/2006/relationships/customXml" Target="../ink/ink152.xml"/><Relationship Id="rId40" Type="http://schemas.openxmlformats.org/officeDocument/2006/relationships/customXml" Target="../ink/ink160.xml"/><Relationship Id="rId45" Type="http://schemas.openxmlformats.org/officeDocument/2006/relationships/image" Target="../media/image85.png"/><Relationship Id="rId66" Type="http://schemas.openxmlformats.org/officeDocument/2006/relationships/customXml" Target="../ink/ink173.xml"/><Relationship Id="rId87" Type="http://schemas.openxmlformats.org/officeDocument/2006/relationships/customXml" Target="../ink/ink186.xml"/><Relationship Id="rId61" Type="http://schemas.openxmlformats.org/officeDocument/2006/relationships/image" Target="../media/image93.png"/><Relationship Id="rId82" Type="http://schemas.openxmlformats.org/officeDocument/2006/relationships/image" Target="../media/image134.png"/><Relationship Id="rId1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7.xml"/><Relationship Id="rId21" Type="http://schemas.openxmlformats.org/officeDocument/2006/relationships/image" Target="../media/image95.png"/><Relationship Id="rId42" Type="http://schemas.openxmlformats.org/officeDocument/2006/relationships/customXml" Target="../ink/ink205.xml"/><Relationship Id="rId47" Type="http://schemas.openxmlformats.org/officeDocument/2006/relationships/image" Target="../media/image111.png"/><Relationship Id="rId63" Type="http://schemas.openxmlformats.org/officeDocument/2006/relationships/image" Target="../media/image119.png"/><Relationship Id="rId68" Type="http://schemas.openxmlformats.org/officeDocument/2006/relationships/customXml" Target="../ink/ink218.xml"/><Relationship Id="rId84" Type="http://schemas.openxmlformats.org/officeDocument/2006/relationships/image" Target="../media/image145.png"/><Relationship Id="rId89" Type="http://schemas.openxmlformats.org/officeDocument/2006/relationships/customXml" Target="../ink/ink231.xml"/><Relationship Id="rId16" Type="http://schemas.openxmlformats.org/officeDocument/2006/relationships/customXml" Target="../ink/ink192.xml"/><Relationship Id="rId11" Type="http://schemas.openxmlformats.org/officeDocument/2006/relationships/image" Target="../media/image82.png"/><Relationship Id="rId32" Type="http://schemas.openxmlformats.org/officeDocument/2006/relationships/customXml" Target="../ink/ink200.xml"/><Relationship Id="rId37" Type="http://schemas.openxmlformats.org/officeDocument/2006/relationships/image" Target="../media/image106.png"/><Relationship Id="rId53" Type="http://schemas.openxmlformats.org/officeDocument/2006/relationships/image" Target="../media/image114.png"/><Relationship Id="rId58" Type="http://schemas.openxmlformats.org/officeDocument/2006/relationships/customXml" Target="../ink/ink213.xml"/><Relationship Id="rId74" Type="http://schemas.openxmlformats.org/officeDocument/2006/relationships/image" Target="../media/image130.png"/><Relationship Id="rId79" Type="http://schemas.openxmlformats.org/officeDocument/2006/relationships/customXml" Target="../ink/ink226.xml"/><Relationship Id="rId5" Type="http://schemas.openxmlformats.org/officeDocument/2006/relationships/image" Target="../media/image58.png"/><Relationship Id="rId90" Type="http://schemas.openxmlformats.org/officeDocument/2006/relationships/image" Target="../media/image148.png"/><Relationship Id="rId22" Type="http://schemas.openxmlformats.org/officeDocument/2006/relationships/customXml" Target="../ink/ink195.xml"/><Relationship Id="rId27" Type="http://schemas.openxmlformats.org/officeDocument/2006/relationships/image" Target="../media/image89.png"/><Relationship Id="rId43" Type="http://schemas.openxmlformats.org/officeDocument/2006/relationships/image" Target="../media/image109.png"/><Relationship Id="rId48" Type="http://schemas.openxmlformats.org/officeDocument/2006/relationships/customXml" Target="../ink/ink208.xml"/><Relationship Id="rId64" Type="http://schemas.openxmlformats.org/officeDocument/2006/relationships/customXml" Target="../ink/ink216.xml"/><Relationship Id="rId69" Type="http://schemas.openxmlformats.org/officeDocument/2006/relationships/customXml" Target="../ink/ink219.xml"/><Relationship Id="rId8" Type="http://schemas.openxmlformats.org/officeDocument/2006/relationships/image" Target="../media/image61.png"/><Relationship Id="rId51" Type="http://schemas.openxmlformats.org/officeDocument/2006/relationships/image" Target="../media/image113.png"/><Relationship Id="rId72" Type="http://schemas.openxmlformats.org/officeDocument/2006/relationships/customXml" Target="../ink/ink222.xml"/><Relationship Id="rId80" Type="http://schemas.openxmlformats.org/officeDocument/2006/relationships/image" Target="../media/image143.png"/><Relationship Id="rId85" Type="http://schemas.openxmlformats.org/officeDocument/2006/relationships/customXml" Target="../ink/ink229.xml"/><Relationship Id="rId93" Type="http://schemas.openxmlformats.org/officeDocument/2006/relationships/customXml" Target="../ink/ink233.xml"/><Relationship Id="rId3" Type="http://schemas.openxmlformats.org/officeDocument/2006/relationships/image" Target="../media/image9.emf"/><Relationship Id="rId12" Type="http://schemas.openxmlformats.org/officeDocument/2006/relationships/customXml" Target="../ink/ink190.xml"/><Relationship Id="rId17" Type="http://schemas.openxmlformats.org/officeDocument/2006/relationships/image" Target="../media/image93.png"/><Relationship Id="rId25" Type="http://schemas.openxmlformats.org/officeDocument/2006/relationships/image" Target="../media/image104.png"/><Relationship Id="rId33" Type="http://schemas.openxmlformats.org/officeDocument/2006/relationships/image" Target="../media/image92.png"/><Relationship Id="rId38" Type="http://schemas.openxmlformats.org/officeDocument/2006/relationships/customXml" Target="../ink/ink203.xml"/><Relationship Id="rId46" Type="http://schemas.openxmlformats.org/officeDocument/2006/relationships/customXml" Target="../ink/ink207.xml"/><Relationship Id="rId59" Type="http://schemas.openxmlformats.org/officeDocument/2006/relationships/image" Target="../media/image117.png"/><Relationship Id="rId67" Type="http://schemas.openxmlformats.org/officeDocument/2006/relationships/image" Target="../media/image121.png"/><Relationship Id="rId20" Type="http://schemas.openxmlformats.org/officeDocument/2006/relationships/customXml" Target="../ink/ink194.xml"/><Relationship Id="rId41" Type="http://schemas.openxmlformats.org/officeDocument/2006/relationships/image" Target="../media/image108.png"/><Relationship Id="rId54" Type="http://schemas.openxmlformats.org/officeDocument/2006/relationships/customXml" Target="../ink/ink211.xml"/><Relationship Id="rId62" Type="http://schemas.openxmlformats.org/officeDocument/2006/relationships/customXml" Target="../ink/ink215.xml"/><Relationship Id="rId70" Type="http://schemas.openxmlformats.org/officeDocument/2006/relationships/customXml" Target="../ink/ink220.xml"/><Relationship Id="rId75" Type="http://schemas.openxmlformats.org/officeDocument/2006/relationships/customXml" Target="../ink/ink224.xml"/><Relationship Id="rId83" Type="http://schemas.openxmlformats.org/officeDocument/2006/relationships/customXml" Target="../ink/ink228.xml"/><Relationship Id="rId88" Type="http://schemas.openxmlformats.org/officeDocument/2006/relationships/image" Target="../media/image147.png"/><Relationship Id="rId91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5" Type="http://schemas.openxmlformats.org/officeDocument/2006/relationships/image" Target="../media/image87.png"/><Relationship Id="rId23" Type="http://schemas.openxmlformats.org/officeDocument/2006/relationships/image" Target="../media/image96.png"/><Relationship Id="rId28" Type="http://schemas.openxmlformats.org/officeDocument/2006/relationships/customXml" Target="../ink/ink198.xml"/><Relationship Id="rId36" Type="http://schemas.openxmlformats.org/officeDocument/2006/relationships/customXml" Target="../ink/ink202.xml"/><Relationship Id="rId49" Type="http://schemas.openxmlformats.org/officeDocument/2006/relationships/image" Target="../media/image112.png"/><Relationship Id="rId57" Type="http://schemas.openxmlformats.org/officeDocument/2006/relationships/image" Target="../media/image116.png"/><Relationship Id="rId10" Type="http://schemas.openxmlformats.org/officeDocument/2006/relationships/customXml" Target="../ink/ink189.xml"/><Relationship Id="rId31" Type="http://schemas.openxmlformats.org/officeDocument/2006/relationships/image" Target="../media/image91.png"/><Relationship Id="rId44" Type="http://schemas.openxmlformats.org/officeDocument/2006/relationships/customXml" Target="../ink/ink206.xml"/><Relationship Id="rId52" Type="http://schemas.openxmlformats.org/officeDocument/2006/relationships/customXml" Target="../ink/ink210.xml"/><Relationship Id="rId60" Type="http://schemas.openxmlformats.org/officeDocument/2006/relationships/customXml" Target="../ink/ink214.xml"/><Relationship Id="rId65" Type="http://schemas.openxmlformats.org/officeDocument/2006/relationships/image" Target="../media/image120.png"/><Relationship Id="rId73" Type="http://schemas.openxmlformats.org/officeDocument/2006/relationships/customXml" Target="../ink/ink223.xml"/><Relationship Id="rId78" Type="http://schemas.openxmlformats.org/officeDocument/2006/relationships/image" Target="../media/image142.png"/><Relationship Id="rId81" Type="http://schemas.openxmlformats.org/officeDocument/2006/relationships/customXml" Target="../ink/ink227.xml"/><Relationship Id="rId86" Type="http://schemas.openxmlformats.org/officeDocument/2006/relationships/image" Target="../media/image146.png"/><Relationship Id="rId94" Type="http://schemas.openxmlformats.org/officeDocument/2006/relationships/image" Target="../media/image150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3" Type="http://schemas.openxmlformats.org/officeDocument/2006/relationships/image" Target="../media/image86.png"/><Relationship Id="rId18" Type="http://schemas.openxmlformats.org/officeDocument/2006/relationships/customXml" Target="../ink/ink193.xml"/><Relationship Id="rId39" Type="http://schemas.openxmlformats.org/officeDocument/2006/relationships/image" Target="../media/image107.png"/><Relationship Id="rId34" Type="http://schemas.openxmlformats.org/officeDocument/2006/relationships/customXml" Target="../ink/ink201.xml"/><Relationship Id="rId50" Type="http://schemas.openxmlformats.org/officeDocument/2006/relationships/customXml" Target="../ink/ink209.xml"/><Relationship Id="rId55" Type="http://schemas.openxmlformats.org/officeDocument/2006/relationships/image" Target="../media/image115.png"/><Relationship Id="rId76" Type="http://schemas.openxmlformats.org/officeDocument/2006/relationships/image" Target="../media/image141.png"/><Relationship Id="rId7" Type="http://schemas.openxmlformats.org/officeDocument/2006/relationships/image" Target="../media/image60.png"/><Relationship Id="rId71" Type="http://schemas.openxmlformats.org/officeDocument/2006/relationships/customXml" Target="../ink/ink221.xml"/><Relationship Id="rId92" Type="http://schemas.openxmlformats.org/officeDocument/2006/relationships/image" Target="../media/image149.png"/><Relationship Id="rId2" Type="http://schemas.openxmlformats.org/officeDocument/2006/relationships/image" Target="../media/image140.png"/><Relationship Id="rId29" Type="http://schemas.openxmlformats.org/officeDocument/2006/relationships/image" Target="../media/image90.png"/><Relationship Id="rId24" Type="http://schemas.openxmlformats.org/officeDocument/2006/relationships/customXml" Target="../ink/ink196.xml"/><Relationship Id="rId40" Type="http://schemas.openxmlformats.org/officeDocument/2006/relationships/customXml" Target="../ink/ink204.xml"/><Relationship Id="rId45" Type="http://schemas.openxmlformats.org/officeDocument/2006/relationships/image" Target="../media/image110.png"/><Relationship Id="rId66" Type="http://schemas.openxmlformats.org/officeDocument/2006/relationships/customXml" Target="../ink/ink217.xml"/><Relationship Id="rId87" Type="http://schemas.openxmlformats.org/officeDocument/2006/relationships/customXml" Target="../ink/ink230.xml"/><Relationship Id="rId61" Type="http://schemas.openxmlformats.org/officeDocument/2006/relationships/image" Target="../media/image118.png"/><Relationship Id="rId82" Type="http://schemas.openxmlformats.org/officeDocument/2006/relationships/image" Target="../media/image144.png"/><Relationship Id="rId19" Type="http://schemas.openxmlformats.org/officeDocument/2006/relationships/image" Target="../media/image94.png"/><Relationship Id="rId14" Type="http://schemas.openxmlformats.org/officeDocument/2006/relationships/customXml" Target="../ink/ink191.xml"/><Relationship Id="rId30" Type="http://schemas.openxmlformats.org/officeDocument/2006/relationships/customXml" Target="../ink/ink199.xml"/><Relationship Id="rId35" Type="http://schemas.openxmlformats.org/officeDocument/2006/relationships/image" Target="../media/image105.png"/><Relationship Id="rId56" Type="http://schemas.openxmlformats.org/officeDocument/2006/relationships/customXml" Target="../ink/ink212.xml"/><Relationship Id="rId77" Type="http://schemas.openxmlformats.org/officeDocument/2006/relationships/customXml" Target="../ink/ink2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.png"/><Relationship Id="rId21" Type="http://schemas.openxmlformats.org/officeDocument/2006/relationships/customXml" Target="../ink/ink240.xml"/><Relationship Id="rId42" Type="http://schemas.openxmlformats.org/officeDocument/2006/relationships/image" Target="../media/image111.png"/><Relationship Id="rId47" Type="http://schemas.openxmlformats.org/officeDocument/2006/relationships/customXml" Target="../ink/ink253.xml"/><Relationship Id="rId63" Type="http://schemas.openxmlformats.org/officeDocument/2006/relationships/customXml" Target="../ink/ink261.xml"/><Relationship Id="rId68" Type="http://schemas.openxmlformats.org/officeDocument/2006/relationships/customXml" Target="../ink/ink266.xml"/><Relationship Id="rId84" Type="http://schemas.openxmlformats.org/officeDocument/2006/relationships/customXml" Target="../ink/ink274.xml"/><Relationship Id="rId89" Type="http://schemas.openxmlformats.org/officeDocument/2006/relationships/image" Target="../media/image15.png"/><Relationship Id="rId16" Type="http://schemas.openxmlformats.org/officeDocument/2006/relationships/image" Target="../media/image95.png"/><Relationship Id="rId11" Type="http://schemas.openxmlformats.org/officeDocument/2006/relationships/customXml" Target="../ink/ink235.xml"/><Relationship Id="rId32" Type="http://schemas.openxmlformats.org/officeDocument/2006/relationships/image" Target="../media/image106.png"/><Relationship Id="rId37" Type="http://schemas.openxmlformats.org/officeDocument/2006/relationships/customXml" Target="../ink/ink248.xml"/><Relationship Id="rId53" Type="http://schemas.openxmlformats.org/officeDocument/2006/relationships/customXml" Target="../ink/ink256.xml"/><Relationship Id="rId58" Type="http://schemas.openxmlformats.org/officeDocument/2006/relationships/image" Target="../media/image119.png"/><Relationship Id="rId74" Type="http://schemas.openxmlformats.org/officeDocument/2006/relationships/customXml" Target="../ink/ink269.xml"/><Relationship Id="rId79" Type="http://schemas.openxmlformats.org/officeDocument/2006/relationships/image" Target="../media/image146.png"/><Relationship Id="rId5" Type="http://schemas.openxmlformats.org/officeDocument/2006/relationships/image" Target="../media/image59.png"/><Relationship Id="rId90" Type="http://schemas.openxmlformats.org/officeDocument/2006/relationships/customXml" Target="../ink/ink277.xml"/><Relationship Id="rId14" Type="http://schemas.openxmlformats.org/officeDocument/2006/relationships/image" Target="../media/image94.png"/><Relationship Id="rId22" Type="http://schemas.openxmlformats.org/officeDocument/2006/relationships/image" Target="../media/image89.png"/><Relationship Id="rId27" Type="http://schemas.openxmlformats.org/officeDocument/2006/relationships/customXml" Target="../ink/ink243.xml"/><Relationship Id="rId30" Type="http://schemas.openxmlformats.org/officeDocument/2006/relationships/image" Target="../media/image105.png"/><Relationship Id="rId35" Type="http://schemas.openxmlformats.org/officeDocument/2006/relationships/customXml" Target="../ink/ink247.xml"/><Relationship Id="rId43" Type="http://schemas.openxmlformats.org/officeDocument/2006/relationships/customXml" Target="../ink/ink251.xml"/><Relationship Id="rId48" Type="http://schemas.openxmlformats.org/officeDocument/2006/relationships/image" Target="../media/image114.png"/><Relationship Id="rId56" Type="http://schemas.openxmlformats.org/officeDocument/2006/relationships/image" Target="../media/image118.png"/><Relationship Id="rId64" Type="http://schemas.openxmlformats.org/officeDocument/2006/relationships/customXml" Target="../ink/ink262.xml"/><Relationship Id="rId69" Type="http://schemas.openxmlformats.org/officeDocument/2006/relationships/image" Target="../media/image141.png"/><Relationship Id="rId77" Type="http://schemas.openxmlformats.org/officeDocument/2006/relationships/image" Target="../media/image145.png"/><Relationship Id="rId8" Type="http://schemas.openxmlformats.org/officeDocument/2006/relationships/image" Target="../media/image62.png"/><Relationship Id="rId51" Type="http://schemas.openxmlformats.org/officeDocument/2006/relationships/customXml" Target="../ink/ink255.xml"/><Relationship Id="rId72" Type="http://schemas.openxmlformats.org/officeDocument/2006/relationships/customXml" Target="../ink/ink268.xml"/><Relationship Id="rId80" Type="http://schemas.openxmlformats.org/officeDocument/2006/relationships/customXml" Target="../ink/ink272.xml"/><Relationship Id="rId85" Type="http://schemas.openxmlformats.org/officeDocument/2006/relationships/image" Target="../media/image152.png"/><Relationship Id="rId3" Type="http://schemas.openxmlformats.org/officeDocument/2006/relationships/image" Target="../media/image57.png"/><Relationship Id="rId12" Type="http://schemas.openxmlformats.org/officeDocument/2006/relationships/image" Target="../media/image93.png"/><Relationship Id="rId17" Type="http://schemas.openxmlformats.org/officeDocument/2006/relationships/customXml" Target="../ink/ink238.xml"/><Relationship Id="rId25" Type="http://schemas.openxmlformats.org/officeDocument/2006/relationships/customXml" Target="../ink/ink242.xml"/><Relationship Id="rId33" Type="http://schemas.openxmlformats.org/officeDocument/2006/relationships/customXml" Target="../ink/ink246.xml"/><Relationship Id="rId38" Type="http://schemas.openxmlformats.org/officeDocument/2006/relationships/image" Target="../media/image109.png"/><Relationship Id="rId46" Type="http://schemas.openxmlformats.org/officeDocument/2006/relationships/image" Target="../media/image113.png"/><Relationship Id="rId59" Type="http://schemas.openxmlformats.org/officeDocument/2006/relationships/customXml" Target="../ink/ink259.xml"/><Relationship Id="rId67" Type="http://schemas.openxmlformats.org/officeDocument/2006/relationships/customXml" Target="../ink/ink265.xml"/><Relationship Id="rId20" Type="http://schemas.openxmlformats.org/officeDocument/2006/relationships/image" Target="../media/image104.png"/><Relationship Id="rId41" Type="http://schemas.openxmlformats.org/officeDocument/2006/relationships/customXml" Target="../ink/ink250.xml"/><Relationship Id="rId54" Type="http://schemas.openxmlformats.org/officeDocument/2006/relationships/image" Target="../media/image117.png"/><Relationship Id="rId62" Type="http://schemas.openxmlformats.org/officeDocument/2006/relationships/image" Target="../media/image121.png"/><Relationship Id="rId70" Type="http://schemas.openxmlformats.org/officeDocument/2006/relationships/customXml" Target="../ink/ink267.xml"/><Relationship Id="rId75" Type="http://schemas.openxmlformats.org/officeDocument/2006/relationships/image" Target="../media/image144.png"/><Relationship Id="rId83" Type="http://schemas.openxmlformats.org/officeDocument/2006/relationships/image" Target="../media/image150.png"/><Relationship Id="rId88" Type="http://schemas.openxmlformats.org/officeDocument/2006/relationships/customXml" Target="../ink/ink276.xml"/><Relationship Id="rId9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customXml" Target="../ink/ink237.xml"/><Relationship Id="rId23" Type="http://schemas.openxmlformats.org/officeDocument/2006/relationships/customXml" Target="../ink/ink241.xml"/><Relationship Id="rId28" Type="http://schemas.openxmlformats.org/officeDocument/2006/relationships/image" Target="../media/image92.png"/><Relationship Id="rId36" Type="http://schemas.openxmlformats.org/officeDocument/2006/relationships/image" Target="../media/image108.png"/><Relationship Id="rId49" Type="http://schemas.openxmlformats.org/officeDocument/2006/relationships/customXml" Target="../ink/ink254.xml"/><Relationship Id="rId57" Type="http://schemas.openxmlformats.org/officeDocument/2006/relationships/customXml" Target="../ink/ink258.xml"/><Relationship Id="rId10" Type="http://schemas.openxmlformats.org/officeDocument/2006/relationships/image" Target="../media/image82.png"/><Relationship Id="rId31" Type="http://schemas.openxmlformats.org/officeDocument/2006/relationships/customXml" Target="../ink/ink245.xml"/><Relationship Id="rId44" Type="http://schemas.openxmlformats.org/officeDocument/2006/relationships/image" Target="../media/image112.png"/><Relationship Id="rId52" Type="http://schemas.openxmlformats.org/officeDocument/2006/relationships/image" Target="../media/image116.png"/><Relationship Id="rId60" Type="http://schemas.openxmlformats.org/officeDocument/2006/relationships/image" Target="../media/image120.png"/><Relationship Id="rId65" Type="http://schemas.openxmlformats.org/officeDocument/2006/relationships/customXml" Target="../ink/ink263.xml"/><Relationship Id="rId73" Type="http://schemas.openxmlformats.org/officeDocument/2006/relationships/image" Target="../media/image143.png"/><Relationship Id="rId78" Type="http://schemas.openxmlformats.org/officeDocument/2006/relationships/customXml" Target="../ink/ink271.xml"/><Relationship Id="rId81" Type="http://schemas.openxmlformats.org/officeDocument/2006/relationships/image" Target="../media/image149.png"/><Relationship Id="rId86" Type="http://schemas.openxmlformats.org/officeDocument/2006/relationships/customXml" Target="../ink/ink275.xml"/><Relationship Id="rId4" Type="http://schemas.openxmlformats.org/officeDocument/2006/relationships/image" Target="../media/image58.png"/><Relationship Id="rId9" Type="http://schemas.openxmlformats.org/officeDocument/2006/relationships/customXml" Target="../ink/ink234.xml"/><Relationship Id="rId13" Type="http://schemas.openxmlformats.org/officeDocument/2006/relationships/customXml" Target="../ink/ink236.xml"/><Relationship Id="rId18" Type="http://schemas.openxmlformats.org/officeDocument/2006/relationships/image" Target="../media/image96.png"/><Relationship Id="rId39" Type="http://schemas.openxmlformats.org/officeDocument/2006/relationships/customXml" Target="../ink/ink249.xml"/><Relationship Id="rId34" Type="http://schemas.openxmlformats.org/officeDocument/2006/relationships/image" Target="../media/image107.png"/><Relationship Id="rId50" Type="http://schemas.openxmlformats.org/officeDocument/2006/relationships/image" Target="../media/image115.png"/><Relationship Id="rId55" Type="http://schemas.openxmlformats.org/officeDocument/2006/relationships/customXml" Target="../ink/ink257.xml"/><Relationship Id="rId76" Type="http://schemas.openxmlformats.org/officeDocument/2006/relationships/customXml" Target="../ink/ink270.xml"/><Relationship Id="rId7" Type="http://schemas.openxmlformats.org/officeDocument/2006/relationships/image" Target="../media/image61.png"/><Relationship Id="rId71" Type="http://schemas.openxmlformats.org/officeDocument/2006/relationships/image" Target="../media/image142.png"/><Relationship Id="rId2" Type="http://schemas.openxmlformats.org/officeDocument/2006/relationships/image" Target="../media/image10.emf"/><Relationship Id="rId29" Type="http://schemas.openxmlformats.org/officeDocument/2006/relationships/customXml" Target="../ink/ink244.xml"/><Relationship Id="rId24" Type="http://schemas.openxmlformats.org/officeDocument/2006/relationships/image" Target="../media/image90.png"/><Relationship Id="rId40" Type="http://schemas.openxmlformats.org/officeDocument/2006/relationships/image" Target="../media/image110.png"/><Relationship Id="rId45" Type="http://schemas.openxmlformats.org/officeDocument/2006/relationships/customXml" Target="../ink/ink252.xml"/><Relationship Id="rId66" Type="http://schemas.openxmlformats.org/officeDocument/2006/relationships/customXml" Target="../ink/ink264.xml"/><Relationship Id="rId87" Type="http://schemas.openxmlformats.org/officeDocument/2006/relationships/image" Target="../media/image153.png"/><Relationship Id="rId61" Type="http://schemas.openxmlformats.org/officeDocument/2006/relationships/customXml" Target="../ink/ink260.xml"/><Relationship Id="rId82" Type="http://schemas.openxmlformats.org/officeDocument/2006/relationships/customXml" Target="../ink/ink273.xml"/><Relationship Id="rId19" Type="http://schemas.openxmlformats.org/officeDocument/2006/relationships/customXml" Target="../ink/ink2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7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7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8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8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8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487.png"/><Relationship Id="rId7" Type="http://schemas.openxmlformats.org/officeDocument/2006/relationships/customXml" Target="../ink/ink285.xml"/><Relationship Id="rId2" Type="http://schemas.openxmlformats.org/officeDocument/2006/relationships/customXml" Target="../ink/ink2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284.x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487.png"/><Relationship Id="rId7" Type="http://schemas.openxmlformats.org/officeDocument/2006/relationships/customXml" Target="../ink/ink288.xml"/><Relationship Id="rId2" Type="http://schemas.openxmlformats.org/officeDocument/2006/relationships/customXml" Target="../ink/ink2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customXml" Target="../ink/ink287.x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9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3.xml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emf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3.xml"/><Relationship Id="rId5" Type="http://schemas.openxmlformats.org/officeDocument/2006/relationships/image" Target="../media/image5.emf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3.xml"/><Relationship Id="rId21" Type="http://schemas.openxmlformats.org/officeDocument/2006/relationships/image" Target="../media/image168.png"/><Relationship Id="rId63" Type="http://schemas.openxmlformats.org/officeDocument/2006/relationships/image" Target="../media/image174.png"/><Relationship Id="rId68" Type="http://schemas.openxmlformats.org/officeDocument/2006/relationships/customXml" Target="../ink/ink315.xml"/><Relationship Id="rId84" Type="http://schemas.openxmlformats.org/officeDocument/2006/relationships/image" Target="../media/image96.png"/><Relationship Id="rId89" Type="http://schemas.openxmlformats.org/officeDocument/2006/relationships/customXml" Target="../ink/ink331.xml"/><Relationship Id="rId11" Type="http://schemas.openxmlformats.org/officeDocument/2006/relationships/image" Target="../media/image18.png"/><Relationship Id="rId24" Type="http://schemas.openxmlformats.org/officeDocument/2006/relationships/customXml" Target="../ink/ink302.xml"/><Relationship Id="rId45" Type="http://schemas.openxmlformats.org/officeDocument/2006/relationships/image" Target="../media/image110.png"/><Relationship Id="rId53" Type="http://schemas.openxmlformats.org/officeDocument/2006/relationships/image" Target="../media/image114.png"/><Relationship Id="rId58" Type="http://schemas.openxmlformats.org/officeDocument/2006/relationships/customXml" Target="../ink/ink310.xml"/><Relationship Id="rId66" Type="http://schemas.openxmlformats.org/officeDocument/2006/relationships/customXml" Target="../ink/ink314.xml"/><Relationship Id="rId74" Type="http://schemas.openxmlformats.org/officeDocument/2006/relationships/customXml" Target="../ink/ink319.xml"/><Relationship Id="rId79" Type="http://schemas.openxmlformats.org/officeDocument/2006/relationships/customXml" Target="../ink/ink324.xml"/><Relationship Id="rId87" Type="http://schemas.openxmlformats.org/officeDocument/2006/relationships/customXml" Target="../ink/ink329.xml"/><Relationship Id="rId5" Type="http://schemas.openxmlformats.org/officeDocument/2006/relationships/image" Target="../media/image164.png"/><Relationship Id="rId61" Type="http://schemas.openxmlformats.org/officeDocument/2006/relationships/image" Target="../media/image173.png"/><Relationship Id="rId82" Type="http://schemas.openxmlformats.org/officeDocument/2006/relationships/image" Target="../media/image95.png"/><Relationship Id="rId90" Type="http://schemas.openxmlformats.org/officeDocument/2006/relationships/customXml" Target="../ink/ink332.xml"/><Relationship Id="rId95" Type="http://schemas.openxmlformats.org/officeDocument/2006/relationships/image" Target="../media/image181.png"/><Relationship Id="rId19" Type="http://schemas.openxmlformats.org/officeDocument/2006/relationships/image" Target="../media/image94.png"/><Relationship Id="rId22" Type="http://schemas.openxmlformats.org/officeDocument/2006/relationships/customXml" Target="../ink/ink301.xml"/><Relationship Id="rId27" Type="http://schemas.openxmlformats.org/officeDocument/2006/relationships/image" Target="../media/image171.png"/><Relationship Id="rId43" Type="http://schemas.openxmlformats.org/officeDocument/2006/relationships/image" Target="../media/image109.png"/><Relationship Id="rId56" Type="http://schemas.openxmlformats.org/officeDocument/2006/relationships/customXml" Target="../ink/ink309.xml"/><Relationship Id="rId64" Type="http://schemas.openxmlformats.org/officeDocument/2006/relationships/customXml" Target="../ink/ink313.xml"/><Relationship Id="rId69" Type="http://schemas.openxmlformats.org/officeDocument/2006/relationships/image" Target="../media/image177.png"/><Relationship Id="rId77" Type="http://schemas.openxmlformats.org/officeDocument/2006/relationships/customXml" Target="../ink/ink322.xml"/><Relationship Id="rId8" Type="http://schemas.openxmlformats.org/officeDocument/2006/relationships/customXml" Target="../ink/ink296.xml"/><Relationship Id="rId51" Type="http://schemas.openxmlformats.org/officeDocument/2006/relationships/image" Target="../media/image113.png"/><Relationship Id="rId72" Type="http://schemas.openxmlformats.org/officeDocument/2006/relationships/customXml" Target="../ink/ink317.xml"/><Relationship Id="rId80" Type="http://schemas.openxmlformats.org/officeDocument/2006/relationships/image" Target="../media/image15.png"/><Relationship Id="rId85" Type="http://schemas.openxmlformats.org/officeDocument/2006/relationships/customXml" Target="../ink/ink327.xml"/><Relationship Id="rId93" Type="http://schemas.openxmlformats.org/officeDocument/2006/relationships/image" Target="../media/image180.png"/><Relationship Id="rId98" Type="http://schemas.openxmlformats.org/officeDocument/2006/relationships/customXml" Target="../ink/ink336.xml"/><Relationship Id="rId3" Type="http://schemas.openxmlformats.org/officeDocument/2006/relationships/image" Target="../media/image162.png"/><Relationship Id="rId12" Type="http://schemas.openxmlformats.org/officeDocument/2006/relationships/customXml" Target="../ink/ink298.xml"/><Relationship Id="rId17" Type="http://schemas.openxmlformats.org/officeDocument/2006/relationships/image" Target="../media/image93.png"/><Relationship Id="rId25" Type="http://schemas.openxmlformats.org/officeDocument/2006/relationships/image" Target="../media/image170.png"/><Relationship Id="rId46" Type="http://schemas.openxmlformats.org/officeDocument/2006/relationships/customXml" Target="../ink/ink306.xml"/><Relationship Id="rId59" Type="http://schemas.openxmlformats.org/officeDocument/2006/relationships/image" Target="../media/image172.png"/><Relationship Id="rId67" Type="http://schemas.openxmlformats.org/officeDocument/2006/relationships/image" Target="../media/image176.png"/><Relationship Id="rId20" Type="http://schemas.openxmlformats.org/officeDocument/2006/relationships/customXml" Target="../ink/ink300.xml"/><Relationship Id="rId54" Type="http://schemas.openxmlformats.org/officeDocument/2006/relationships/customXml" Target="../ink/ink308.xml"/><Relationship Id="rId62" Type="http://schemas.openxmlformats.org/officeDocument/2006/relationships/customXml" Target="../ink/ink312.xml"/><Relationship Id="rId70" Type="http://schemas.openxmlformats.org/officeDocument/2006/relationships/customXml" Target="../ink/ink316.xml"/><Relationship Id="rId75" Type="http://schemas.openxmlformats.org/officeDocument/2006/relationships/customXml" Target="../ink/ink320.xml"/><Relationship Id="rId83" Type="http://schemas.openxmlformats.org/officeDocument/2006/relationships/customXml" Target="../ink/ink326.xml"/><Relationship Id="rId88" Type="http://schemas.openxmlformats.org/officeDocument/2006/relationships/customXml" Target="../ink/ink330.xml"/><Relationship Id="rId91" Type="http://schemas.openxmlformats.org/officeDocument/2006/relationships/image" Target="../media/image179.png"/><Relationship Id="rId96" Type="http://schemas.openxmlformats.org/officeDocument/2006/relationships/customXml" Target="../ink/ink3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23" Type="http://schemas.openxmlformats.org/officeDocument/2006/relationships/image" Target="../media/image169.png"/><Relationship Id="rId28" Type="http://schemas.openxmlformats.org/officeDocument/2006/relationships/customXml" Target="../ink/ink304.xml"/><Relationship Id="rId57" Type="http://schemas.openxmlformats.org/officeDocument/2006/relationships/image" Target="../media/image116.png"/><Relationship Id="rId10" Type="http://schemas.openxmlformats.org/officeDocument/2006/relationships/customXml" Target="../ink/ink297.xml"/><Relationship Id="rId44" Type="http://schemas.openxmlformats.org/officeDocument/2006/relationships/customXml" Target="../ink/ink305.xml"/><Relationship Id="rId52" Type="http://schemas.openxmlformats.org/officeDocument/2006/relationships/customXml" Target="../ink/ink307.xml"/><Relationship Id="rId60" Type="http://schemas.openxmlformats.org/officeDocument/2006/relationships/customXml" Target="../ink/ink311.xml"/><Relationship Id="rId65" Type="http://schemas.openxmlformats.org/officeDocument/2006/relationships/image" Target="../media/image175.png"/><Relationship Id="rId73" Type="http://schemas.openxmlformats.org/officeDocument/2006/relationships/customXml" Target="../ink/ink318.xml"/><Relationship Id="rId78" Type="http://schemas.openxmlformats.org/officeDocument/2006/relationships/customXml" Target="../ink/ink323.xml"/><Relationship Id="rId81" Type="http://schemas.openxmlformats.org/officeDocument/2006/relationships/customXml" Target="../ink/ink325.xml"/><Relationship Id="rId86" Type="http://schemas.openxmlformats.org/officeDocument/2006/relationships/customXml" Target="../ink/ink328.xml"/><Relationship Id="rId94" Type="http://schemas.openxmlformats.org/officeDocument/2006/relationships/customXml" Target="../ink/ink334.xml"/><Relationship Id="rId99" Type="http://schemas.openxmlformats.org/officeDocument/2006/relationships/image" Target="../media/image183.png"/><Relationship Id="rId4" Type="http://schemas.openxmlformats.org/officeDocument/2006/relationships/image" Target="../media/image163.png"/><Relationship Id="rId9" Type="http://schemas.openxmlformats.org/officeDocument/2006/relationships/image" Target="../media/image167.png"/><Relationship Id="rId18" Type="http://schemas.openxmlformats.org/officeDocument/2006/relationships/customXml" Target="../ink/ink299.xml"/><Relationship Id="rId55" Type="http://schemas.openxmlformats.org/officeDocument/2006/relationships/image" Target="../media/image115.png"/><Relationship Id="rId76" Type="http://schemas.openxmlformats.org/officeDocument/2006/relationships/customXml" Target="../ink/ink321.xml"/><Relationship Id="rId97" Type="http://schemas.openxmlformats.org/officeDocument/2006/relationships/image" Target="../media/image182.png"/><Relationship Id="rId7" Type="http://schemas.openxmlformats.org/officeDocument/2006/relationships/image" Target="../media/image166.png"/><Relationship Id="rId71" Type="http://schemas.openxmlformats.org/officeDocument/2006/relationships/image" Target="../media/image178.png"/><Relationship Id="rId92" Type="http://schemas.openxmlformats.org/officeDocument/2006/relationships/customXml" Target="../ink/ink333.xml"/><Relationship Id="rId2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3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36.png"/><Relationship Id="rId21" Type="http://schemas.openxmlformats.org/officeDocument/2006/relationships/image" Target="../media/image27.png"/><Relationship Id="rId34" Type="http://schemas.openxmlformats.org/officeDocument/2006/relationships/customXml" Target="../ink/ink18.xml"/><Relationship Id="rId7" Type="http://schemas.openxmlformats.org/officeDocument/2006/relationships/image" Target="../media/image20.png"/><Relationship Id="rId12" Type="http://schemas.openxmlformats.org/officeDocument/2006/relationships/customXml" Target="../ink/ink7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20.xml"/><Relationship Id="rId2" Type="http://schemas.openxmlformats.org/officeDocument/2006/relationships/image" Target="../media/image19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2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35.png"/><Relationship Id="rId5" Type="http://schemas.openxmlformats.org/officeDocument/2006/relationships/image" Target="../media/image8.emf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30.png"/><Relationship Id="rId30" Type="http://schemas.openxmlformats.org/officeDocument/2006/relationships/customXml" Target="../ink/ink16.xml"/><Relationship Id="rId35" Type="http://schemas.openxmlformats.org/officeDocument/2006/relationships/image" Target="../media/image34.png"/><Relationship Id="rId8" Type="http://schemas.openxmlformats.org/officeDocument/2006/relationships/customXml" Target="../ink/ink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3.2</a:t>
            </a:r>
          </a:p>
          <a:p>
            <a:r>
              <a:rPr lang="en-US" dirty="0"/>
              <a:t>Semiconductor Memories – ROM and PROM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Memory cell – n-MOS transistor</a:t>
                </a:r>
              </a:p>
              <a:p>
                <a:pPr lvl="1"/>
                <a:r>
                  <a:rPr lang="en-US" dirty="0"/>
                  <a:t>Principle of operation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= 0</a:t>
                </a:r>
              </a:p>
              <a:p>
                <a:pPr lvl="3"/>
                <a:r>
                  <a:rPr lang="en-US" dirty="0"/>
                  <a:t>n-MOS	= OFF (open circuit)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	</a:t>
                </a:r>
                <a:r>
                  <a:rPr lang="en-US" dirty="0"/>
                  <a:t>= 1 (because of pull-up resistor)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= 1</a:t>
                </a:r>
              </a:p>
              <a:p>
                <a:pPr lvl="3"/>
                <a:r>
                  <a:rPr lang="en-US" dirty="0"/>
                  <a:t>n-MOS	= ON (short circuit)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	</a:t>
                </a:r>
                <a:r>
                  <a:rPr lang="en-US" dirty="0"/>
                  <a:t>= 0 (ground connection through the n-MOS)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5A4AA37-D8AE-3F6F-352B-1E010E3D8ED5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5A4AA37-D8AE-3F6F-352B-1E010E3D8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226E681-9505-E303-CA7F-CD5823423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678" y="1628800"/>
            <a:ext cx="4163938" cy="3979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FD226B00-75F2-4CF6-5045-61F7A98796E9}"/>
                  </a:ext>
                </a:extLst>
              </p14:cNvPr>
              <p14:cNvContentPartPr/>
              <p14:nvPr/>
            </p14:nvContentPartPr>
            <p14:xfrm>
              <a:off x="8574243" y="2221861"/>
              <a:ext cx="166320" cy="2214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FD226B00-75F2-4CF6-5045-61F7A98796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8123" y="2215741"/>
                <a:ext cx="1785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2D5D22D-6543-37B9-B859-D60BB3C8360C}"/>
                  </a:ext>
                </a:extLst>
              </p14:cNvPr>
              <p14:cNvContentPartPr/>
              <p14:nvPr/>
            </p14:nvContentPartPr>
            <p14:xfrm>
              <a:off x="9865563" y="4511821"/>
              <a:ext cx="1929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2D5D22D-6543-37B9-B859-D60BB3C83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59443" y="4505701"/>
                <a:ext cx="2052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568A35E5-5C4B-209F-1ED0-ECD37EC7200D}"/>
              </a:ext>
            </a:extLst>
          </p:cNvPr>
          <p:cNvGrpSpPr/>
          <p:nvPr/>
        </p:nvGrpSpPr>
        <p:grpSpPr>
          <a:xfrm>
            <a:off x="9784923" y="4484461"/>
            <a:ext cx="281880" cy="140760"/>
            <a:chOff x="9784923" y="4484461"/>
            <a:chExt cx="28188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B426474-77B5-DE20-5DEA-AFF93EDB2F71}"/>
                    </a:ext>
                  </a:extLst>
                </p14:cNvPr>
                <p14:cNvContentPartPr/>
                <p14:nvPr/>
              </p14:nvContentPartPr>
              <p14:xfrm>
                <a:off x="9784923" y="4484461"/>
                <a:ext cx="64080" cy="680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B426474-77B5-DE20-5DEA-AFF93EDB2F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78803" y="4478341"/>
                  <a:ext cx="76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2603290-C3B9-423B-2E69-668AA09395C2}"/>
                    </a:ext>
                  </a:extLst>
                </p14:cNvPr>
                <p14:cNvContentPartPr/>
                <p14:nvPr/>
              </p14:nvContentPartPr>
              <p14:xfrm>
                <a:off x="9820923" y="4515061"/>
                <a:ext cx="164880" cy="64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2603290-C3B9-423B-2E69-668AA09395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14803" y="4508941"/>
                  <a:ext cx="177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BBB29935-AA1F-1AEC-560F-8F42A4FAC036}"/>
                    </a:ext>
                  </a:extLst>
                </p14:cNvPr>
                <p14:cNvContentPartPr/>
                <p14:nvPr/>
              </p14:nvContentPartPr>
              <p14:xfrm>
                <a:off x="10053123" y="4521181"/>
                <a:ext cx="13680" cy="1040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BBB29935-AA1F-1AEC-560F-8F42A4FAC0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47003" y="4515061"/>
                  <a:ext cx="2592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BA3DCF92-8034-B153-C016-8BB07FBD2838}"/>
                  </a:ext>
                </a:extLst>
              </p14:cNvPr>
              <p14:cNvContentPartPr/>
              <p14:nvPr/>
            </p14:nvContentPartPr>
            <p14:xfrm>
              <a:off x="8342043" y="2293501"/>
              <a:ext cx="360" cy="3275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BA3DCF92-8034-B153-C016-8BB07FBD28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35923" y="2287381"/>
                <a:ext cx="12600" cy="32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DA8200AE-C308-DEF8-601A-C4AF89D3C7BC}"/>
                  </a:ext>
                </a:extLst>
              </p14:cNvPr>
              <p14:cNvContentPartPr/>
              <p14:nvPr/>
            </p14:nvContentPartPr>
            <p14:xfrm>
              <a:off x="8344923" y="4521541"/>
              <a:ext cx="1172520" cy="36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DA8200AE-C308-DEF8-601A-C4AF89D3C7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38803" y="4515421"/>
                <a:ext cx="118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391466C-D479-A7A0-0674-082807F908B2}"/>
                  </a:ext>
                </a:extLst>
              </p14:cNvPr>
              <p14:cNvContentPartPr/>
              <p14:nvPr/>
            </p14:nvContentPartPr>
            <p14:xfrm>
              <a:off x="8329443" y="4494541"/>
              <a:ext cx="68400" cy="482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391466C-D479-A7A0-0674-082807F908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3323" y="4488421"/>
                <a:ext cx="80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5B506627-2939-FCBC-D2F4-6900EB931844}"/>
                  </a:ext>
                </a:extLst>
              </p14:cNvPr>
              <p14:cNvContentPartPr/>
              <p14:nvPr/>
            </p14:nvContentPartPr>
            <p14:xfrm>
              <a:off x="9525723" y="4522621"/>
              <a:ext cx="352440" cy="3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5B506627-2939-FCBC-D2F4-6900EB9318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19603" y="4516501"/>
                <a:ext cx="364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4CA86F33-DC86-6A54-DB1E-6C9F60CD0104}"/>
                  </a:ext>
                </a:extLst>
              </p14:cNvPr>
              <p14:cNvContentPartPr/>
              <p14:nvPr/>
            </p14:nvContentPartPr>
            <p14:xfrm>
              <a:off x="9558123" y="4493821"/>
              <a:ext cx="51840" cy="5652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4CA86F33-DC86-6A54-DB1E-6C9F60CD01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52003" y="4487701"/>
                <a:ext cx="64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E7D35657-6071-34C6-FEDA-FBB8E8BD5BD7}"/>
                  </a:ext>
                </a:extLst>
              </p14:cNvPr>
              <p14:cNvContentPartPr/>
              <p14:nvPr/>
            </p14:nvContentPartPr>
            <p14:xfrm>
              <a:off x="9800763" y="4517581"/>
              <a:ext cx="25920" cy="1332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E7D35657-6071-34C6-FEDA-FBB8E8BD5B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94643" y="4511461"/>
                <a:ext cx="381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75FF06E4-744A-EE8D-4AE9-FD809598AE24}"/>
                  </a:ext>
                </a:extLst>
              </p14:cNvPr>
              <p14:cNvContentPartPr/>
              <p14:nvPr/>
            </p14:nvContentPartPr>
            <p14:xfrm>
              <a:off x="10106403" y="4897021"/>
              <a:ext cx="190800" cy="2181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75FF06E4-744A-EE8D-4AE9-FD809598A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00283" y="4890901"/>
                <a:ext cx="203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1DD40253-828F-9D9B-319D-0DAF0130A0DD}"/>
                  </a:ext>
                </a:extLst>
              </p14:cNvPr>
              <p14:cNvContentPartPr/>
              <p14:nvPr/>
            </p14:nvContentPartPr>
            <p14:xfrm>
              <a:off x="8438883" y="4117621"/>
              <a:ext cx="164880" cy="1731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1DD40253-828F-9D9B-319D-0DAF0130A0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32763" y="4111501"/>
                <a:ext cx="177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8A72DDD7-70D4-C28F-81D8-4F923D148CC8}"/>
                  </a:ext>
                </a:extLst>
              </p14:cNvPr>
              <p14:cNvContentPartPr/>
              <p14:nvPr/>
            </p14:nvContentPartPr>
            <p14:xfrm>
              <a:off x="8425203" y="2858341"/>
              <a:ext cx="181800" cy="1821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8A72DDD7-70D4-C28F-81D8-4F923D148C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19083" y="2852221"/>
                <a:ext cx="194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3C9066F3-5FF9-A26A-DFE2-0743AED4B1CF}"/>
                  </a:ext>
                </a:extLst>
              </p14:cNvPr>
              <p14:cNvContentPartPr/>
              <p14:nvPr/>
            </p14:nvContentPartPr>
            <p14:xfrm>
              <a:off x="8450043" y="5281501"/>
              <a:ext cx="147600" cy="23652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3C9066F3-5FF9-A26A-DFE2-0743AED4B1C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43923" y="5275381"/>
                <a:ext cx="159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88BAD01B-53D0-B476-2E99-8C502E912F9E}"/>
                  </a:ext>
                </a:extLst>
              </p14:cNvPr>
              <p14:cNvContentPartPr/>
              <p14:nvPr/>
            </p14:nvContentPartPr>
            <p14:xfrm>
              <a:off x="8226843" y="2933941"/>
              <a:ext cx="137880" cy="237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88BAD01B-53D0-B476-2E99-8C502E912F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20723" y="2927821"/>
                <a:ext cx="150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B8A54EC5-DC37-E839-60BE-48221E91E574}"/>
                  </a:ext>
                </a:extLst>
              </p14:cNvPr>
              <p14:cNvContentPartPr/>
              <p14:nvPr/>
            </p14:nvContentPartPr>
            <p14:xfrm>
              <a:off x="8223963" y="2353621"/>
              <a:ext cx="205200" cy="3204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B8A54EC5-DC37-E839-60BE-48221E91E5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17843" y="2347501"/>
                <a:ext cx="217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D50A5B2E-811D-0DB3-31A7-BFD623724F5C}"/>
                  </a:ext>
                </a:extLst>
              </p14:cNvPr>
              <p14:cNvContentPartPr/>
              <p14:nvPr/>
            </p14:nvContentPartPr>
            <p14:xfrm>
              <a:off x="9625576" y="3040501"/>
              <a:ext cx="166320" cy="2214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D50A5B2E-811D-0DB3-31A7-BFD623724F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19456" y="3034381"/>
                <a:ext cx="17856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20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Memory cell – Empty</a:t>
                </a:r>
              </a:p>
              <a:p>
                <a:pPr lvl="1"/>
                <a:r>
                  <a:rPr lang="en-US" dirty="0"/>
                  <a:t>Principle of operation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= 0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	</a:t>
                </a:r>
                <a:r>
                  <a:rPr lang="en-US" dirty="0"/>
                  <a:t>= 1 (because of pull-up resistor)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= 1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	</a:t>
                </a:r>
                <a:r>
                  <a:rPr lang="en-US" dirty="0"/>
                  <a:t>= 1 (because of pull-up resistor)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E6C52-AA68-69A1-3E8C-E55734D0154E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E6C52-AA68-69A1-3E8C-E55734D0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6031FD-E05E-675C-9B80-AD63A31938D7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6031FD-E05E-675C-9B80-AD63A319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48D112B3-0FC4-81DB-D1E6-50CB96A06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678" y="1628800"/>
            <a:ext cx="4163938" cy="3979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FE3284A-9C30-E36F-905F-41FF2BFA7A48}"/>
                  </a:ext>
                </a:extLst>
              </p14:cNvPr>
              <p14:cNvContentPartPr/>
              <p14:nvPr/>
            </p14:nvContentPartPr>
            <p14:xfrm>
              <a:off x="8574243" y="2221861"/>
              <a:ext cx="166320" cy="2214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FE3284A-9C30-E36F-905F-41FF2BFA7A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8123" y="2215741"/>
                <a:ext cx="1785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819F681B-1CDD-DC71-B6A2-2076D57FED55}"/>
                  </a:ext>
                </a:extLst>
              </p14:cNvPr>
              <p14:cNvContentPartPr/>
              <p14:nvPr/>
            </p14:nvContentPartPr>
            <p14:xfrm>
              <a:off x="9289563" y="4511821"/>
              <a:ext cx="28404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819F681B-1CDD-DC71-B6A2-2076D57FED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3443" y="4505701"/>
                <a:ext cx="2962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po 38">
            <a:extLst>
              <a:ext uri="{FF2B5EF4-FFF2-40B4-BE49-F238E27FC236}">
                <a16:creationId xmlns:a16="http://schemas.microsoft.com/office/drawing/2014/main" id="{5F079DAB-7C84-EE98-9685-3885BC2F15B7}"/>
              </a:ext>
            </a:extLst>
          </p:cNvPr>
          <p:cNvGrpSpPr/>
          <p:nvPr/>
        </p:nvGrpSpPr>
        <p:grpSpPr>
          <a:xfrm>
            <a:off x="8342043" y="2293501"/>
            <a:ext cx="224280" cy="3275640"/>
            <a:chOff x="8342043" y="2293501"/>
            <a:chExt cx="224280" cy="32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1BFE8D9-3F4C-BEAE-FB2E-D4591C2CB63A}"/>
                    </a:ext>
                  </a:extLst>
                </p14:cNvPr>
                <p14:cNvContentPartPr/>
                <p14:nvPr/>
              </p14:nvContentPartPr>
              <p14:xfrm>
                <a:off x="8430243" y="2887141"/>
                <a:ext cx="136080" cy="207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1BFE8D9-3F4C-BEAE-FB2E-D4591C2CB6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24123" y="2881021"/>
                  <a:ext cx="148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23E5D366-CEFA-BA72-44E7-845BB7063091}"/>
                    </a:ext>
                  </a:extLst>
                </p14:cNvPr>
                <p14:cNvContentPartPr/>
                <p14:nvPr/>
              </p14:nvContentPartPr>
              <p14:xfrm>
                <a:off x="8425203" y="4096381"/>
                <a:ext cx="136800" cy="1706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23E5D366-CEFA-BA72-44E7-845BB70630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9083" y="4090261"/>
                  <a:ext cx="149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6D074B09-C373-8017-99A7-ADDAEADADE94}"/>
                    </a:ext>
                  </a:extLst>
                </p14:cNvPr>
                <p14:cNvContentPartPr/>
                <p14:nvPr/>
              </p14:nvContentPartPr>
              <p14:xfrm>
                <a:off x="8420163" y="5304901"/>
                <a:ext cx="122040" cy="21420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6D074B09-C373-8017-99A7-ADDAEADADE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14043" y="5298781"/>
                  <a:ext cx="134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7749E17D-ED06-F2EA-B618-E722A3F4B95A}"/>
                    </a:ext>
                  </a:extLst>
                </p14:cNvPr>
                <p14:cNvContentPartPr/>
                <p14:nvPr/>
              </p14:nvContentPartPr>
              <p14:xfrm>
                <a:off x="8342043" y="2293501"/>
                <a:ext cx="360" cy="327564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7749E17D-ED06-F2EA-B618-E722A3F4B9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5923" y="2287381"/>
                  <a:ext cx="12600" cy="328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A7835946-D366-3980-02C8-3579AA6D018D}"/>
                  </a:ext>
                </a:extLst>
              </p14:cNvPr>
              <p14:cNvContentPartPr/>
              <p14:nvPr/>
            </p14:nvContentPartPr>
            <p14:xfrm>
              <a:off x="8344923" y="4521541"/>
              <a:ext cx="1172520" cy="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A7835946-D366-3980-02C8-3579AA6D01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38803" y="4515421"/>
                <a:ext cx="118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D7E81F04-D533-4E3E-5CDD-B0281AE0F6F0}"/>
                  </a:ext>
                </a:extLst>
              </p14:cNvPr>
              <p14:cNvContentPartPr/>
              <p14:nvPr/>
            </p14:nvContentPartPr>
            <p14:xfrm>
              <a:off x="8329443" y="4494541"/>
              <a:ext cx="68400" cy="4824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D7E81F04-D533-4E3E-5CDD-B0281AE0F6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23323" y="4488421"/>
                <a:ext cx="80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1868BF75-558F-40D3-811C-79073710F9DA}"/>
                  </a:ext>
                </a:extLst>
              </p14:cNvPr>
              <p14:cNvContentPartPr/>
              <p14:nvPr/>
            </p14:nvContentPartPr>
            <p14:xfrm>
              <a:off x="8235483" y="2946901"/>
              <a:ext cx="152640" cy="2088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1868BF75-558F-40D3-811C-79073710F9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29363" y="2940781"/>
                <a:ext cx="1648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E4E86158-9546-B124-8657-9D2FF7D040EB}"/>
                  </a:ext>
                </a:extLst>
              </p14:cNvPr>
              <p14:cNvContentPartPr/>
              <p14:nvPr/>
            </p14:nvContentPartPr>
            <p14:xfrm>
              <a:off x="8237283" y="2365141"/>
              <a:ext cx="216720" cy="2268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E4E86158-9546-B124-8657-9D2FF7D040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31163" y="2359021"/>
                <a:ext cx="2289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28A3AA34-07A5-0AF3-5298-021A85CA4471}"/>
              </a:ext>
            </a:extLst>
          </p:cNvPr>
          <p:cNvGrpSpPr/>
          <p:nvPr/>
        </p:nvGrpSpPr>
        <p:grpSpPr>
          <a:xfrm>
            <a:off x="9385683" y="3073261"/>
            <a:ext cx="480240" cy="279000"/>
            <a:chOff x="9385683" y="3073261"/>
            <a:chExt cx="48024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5A9B1D82-6048-D38E-CE92-08071792DD38}"/>
                    </a:ext>
                  </a:extLst>
                </p14:cNvPr>
                <p14:cNvContentPartPr/>
                <p14:nvPr/>
              </p14:nvContentPartPr>
              <p14:xfrm>
                <a:off x="9385683" y="3095941"/>
                <a:ext cx="168840" cy="20412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5A9B1D82-6048-D38E-CE92-08071792DD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79563" y="3089821"/>
                  <a:ext cx="181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C463EB6E-A3BF-8C10-9E09-D5E24A9A21FE}"/>
                    </a:ext>
                  </a:extLst>
                </p14:cNvPr>
                <p14:cNvContentPartPr/>
                <p14:nvPr/>
              </p14:nvContentPartPr>
              <p14:xfrm>
                <a:off x="9509523" y="3073261"/>
                <a:ext cx="222480" cy="2790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C463EB6E-A3BF-8C10-9E09-D5E24A9A21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03403" y="3067141"/>
                  <a:ext cx="2347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9965DAF-5A48-A564-52E5-5E5D27EC38DB}"/>
                    </a:ext>
                  </a:extLst>
                </p14:cNvPr>
                <p14:cNvContentPartPr/>
                <p14:nvPr/>
              </p14:nvContentPartPr>
              <p14:xfrm>
                <a:off x="9690603" y="3074341"/>
                <a:ext cx="175320" cy="2336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9965DAF-5A48-A564-52E5-5E5D27EC38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84483" y="3068221"/>
                  <a:ext cx="1875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9B282650-D71B-5AED-FD08-B4172BD60D71}"/>
              </a:ext>
            </a:extLst>
          </p:cNvPr>
          <p:cNvGrpSpPr/>
          <p:nvPr/>
        </p:nvGrpSpPr>
        <p:grpSpPr>
          <a:xfrm>
            <a:off x="9192003" y="3731341"/>
            <a:ext cx="1238760" cy="1108080"/>
            <a:chOff x="9192003" y="3731341"/>
            <a:chExt cx="1238760" cy="11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3E90E67D-E1CD-C412-8506-697A9569EB0B}"/>
                    </a:ext>
                  </a:extLst>
                </p14:cNvPr>
                <p14:cNvContentPartPr/>
                <p14:nvPr/>
              </p14:nvContentPartPr>
              <p14:xfrm>
                <a:off x="9246003" y="3731341"/>
                <a:ext cx="1184760" cy="11080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3E90E67D-E1CD-C412-8506-697A9569EB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83003" y="3668341"/>
                  <a:ext cx="1310400" cy="12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684AE778-B68B-EE1D-9590-AD564D1B5EB1}"/>
                    </a:ext>
                  </a:extLst>
                </p14:cNvPr>
                <p14:cNvContentPartPr/>
                <p14:nvPr/>
              </p14:nvContentPartPr>
              <p14:xfrm>
                <a:off x="9192003" y="4298341"/>
                <a:ext cx="37080" cy="3628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684AE778-B68B-EE1D-9590-AD564D1B5E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29003" y="4235341"/>
                  <a:ext cx="16272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0496507-9AD3-C9E3-4A91-2D55FFCC1D02}"/>
              </a:ext>
            </a:extLst>
          </p:cNvPr>
          <p:cNvGrpSpPr/>
          <p:nvPr/>
        </p:nvGrpSpPr>
        <p:grpSpPr>
          <a:xfrm>
            <a:off x="9015963" y="4451701"/>
            <a:ext cx="204840" cy="212040"/>
            <a:chOff x="9015963" y="4451701"/>
            <a:chExt cx="2048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CDB76D6D-BCA2-EC6C-4AD5-91081FAF80D9}"/>
                    </a:ext>
                  </a:extLst>
                </p14:cNvPr>
                <p14:cNvContentPartPr/>
                <p14:nvPr/>
              </p14:nvContentPartPr>
              <p14:xfrm>
                <a:off x="9063483" y="4459261"/>
                <a:ext cx="109800" cy="20448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CDB76D6D-BCA2-EC6C-4AD5-91081FAF80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57363" y="4453141"/>
                  <a:ext cx="122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2CAEABD6-78EE-CB15-5488-9F691659C7F3}"/>
                    </a:ext>
                  </a:extLst>
                </p14:cNvPr>
                <p14:cNvContentPartPr/>
                <p14:nvPr/>
              </p14:nvContentPartPr>
              <p14:xfrm>
                <a:off x="9015963" y="4451701"/>
                <a:ext cx="204840" cy="19764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2CAEABD6-78EE-CB15-5488-9F691659C7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09843" y="4445581"/>
                  <a:ext cx="217080" cy="20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563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Memory cell – Summary</a:t>
            </a:r>
          </a:p>
          <a:p>
            <a:pPr lvl="1"/>
            <a:r>
              <a:rPr lang="en-US" dirty="0"/>
              <a:t>Principle of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67D4F819-18BE-69D3-E606-0338816784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804440"/>
                  </p:ext>
                </p:extLst>
              </p:nvPr>
            </p:nvGraphicFramePr>
            <p:xfrm>
              <a:off x="5140002" y="2103557"/>
              <a:ext cx="3836318" cy="354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793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1312863">
                      <a:extLst>
                        <a:ext uri="{9D8B030D-6E8A-4147-A177-3AD203B41FA5}">
                          <a16:colId xmlns:a16="http://schemas.microsoft.com/office/drawing/2014/main" val="2844339587"/>
                        </a:ext>
                      </a:extLst>
                    </a:gridCol>
                    <a:gridCol w="1008662">
                      <a:extLst>
                        <a:ext uri="{9D8B030D-6E8A-4147-A177-3AD203B41FA5}">
                          <a16:colId xmlns:a16="http://schemas.microsoft.com/office/drawing/2014/main" val="2274203100"/>
                        </a:ext>
                      </a:extLst>
                    </a:gridCol>
                  </a:tblGrid>
                  <a:tr h="74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Memory</a:t>
                          </a:r>
                        </a:p>
                        <a:p>
                          <a:pPr algn="ctr"/>
                          <a:r>
                            <a:rPr lang="en-US" sz="2000" i="0" dirty="0"/>
                            <a:t>cell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Word Line</a:t>
                          </a:r>
                        </a:p>
                        <a:p>
                          <a:pPr algn="ctr"/>
                          <a:r>
                            <a:rPr lang="en-US" sz="2000" i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i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Bit Line</a:t>
                          </a:r>
                        </a:p>
                        <a:p>
                          <a:pPr algn="ctr"/>
                          <a:r>
                            <a:rPr lang="en-US" sz="2000" i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i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61019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With n-MOS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(disabled)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(enabled)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Empty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(disabled)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60387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(enabled)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7592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67D4F819-18BE-69D3-E606-0338816784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804440"/>
                  </p:ext>
                </p:extLst>
              </p:nvPr>
            </p:nvGraphicFramePr>
            <p:xfrm>
              <a:off x="5140002" y="2103557"/>
              <a:ext cx="3836318" cy="354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793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1312863">
                      <a:extLst>
                        <a:ext uri="{9D8B030D-6E8A-4147-A177-3AD203B41FA5}">
                          <a16:colId xmlns:a16="http://schemas.microsoft.com/office/drawing/2014/main" val="2844339587"/>
                        </a:ext>
                      </a:extLst>
                    </a:gridCol>
                    <a:gridCol w="1008662">
                      <a:extLst>
                        <a:ext uri="{9D8B030D-6E8A-4147-A177-3AD203B41FA5}">
                          <a16:colId xmlns:a16="http://schemas.microsoft.com/office/drawing/2014/main" val="2274203100"/>
                        </a:ext>
                      </a:extLst>
                    </a:gridCol>
                  </a:tblGrid>
                  <a:tr h="741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Memory</a:t>
                          </a:r>
                        </a:p>
                        <a:p>
                          <a:pPr algn="ctr"/>
                          <a:r>
                            <a:rPr lang="en-US" sz="2000" i="0" dirty="0"/>
                            <a:t>cell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279" t="-4098" r="-78140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0120" t="-4098" r="-1205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610194"/>
                      </a:ext>
                    </a:extLst>
                  </a:tr>
                  <a:tr h="701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With n-MOS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(disabled)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7010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(enabled)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701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Empty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(disabled)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603871"/>
                      </a:ext>
                    </a:extLst>
                  </a:tr>
                  <a:tr h="7010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(enabled)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75923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85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Integrating the row and column decoders to complete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728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Integrating the row and column decoders to complete the architecture</a:t>
            </a:r>
          </a:p>
          <a:p>
            <a:pPr lvl="1"/>
            <a:r>
              <a:rPr lang="en-US" dirty="0"/>
              <a:t>Example on a 2x4 ROM</a:t>
            </a:r>
          </a:p>
          <a:p>
            <a:pPr lvl="2"/>
            <a:r>
              <a:rPr lang="en-US" dirty="0"/>
              <a:t>A = Address (3-bit)</a:t>
            </a:r>
          </a:p>
          <a:p>
            <a:pPr lvl="2"/>
            <a:r>
              <a:rPr lang="en-US" dirty="0"/>
              <a:t>Q = single-bit output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1C701D4-7121-E72F-04E0-D3DB3DE4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988840"/>
            <a:ext cx="629592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Integrating the row and column decoders to complete the architecture</a:t>
                </a:r>
              </a:p>
              <a:p>
                <a:pPr lvl="1"/>
                <a:r>
                  <a:rPr lang="en-US" dirty="0"/>
                  <a:t>Example on a 2x4 ROM</a:t>
                </a:r>
              </a:p>
              <a:p>
                <a:pPr lvl="2"/>
                <a:r>
                  <a:rPr lang="en-US" dirty="0"/>
                  <a:t>A = Address (3-bit)</a:t>
                </a:r>
              </a:p>
              <a:p>
                <a:pPr lvl="2"/>
                <a:r>
                  <a:rPr lang="en-US" dirty="0"/>
                  <a:t>Q = single-bit output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</a:t>
                </a:r>
                <a:r>
                  <a:rPr lang="en-US" b="1" dirty="0"/>
                  <a:t>cell (</a:t>
                </a:r>
                <a:r>
                  <a:rPr lang="en-US" b="1" dirty="0" err="1"/>
                  <a:t>x,y</a:t>
                </a:r>
                <a:r>
                  <a:rPr lang="en-US" b="1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51C701D4-7121-E72F-04E0-D3DB3DE4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988840"/>
            <a:ext cx="6295922" cy="4351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/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/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/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/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/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/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68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Integrating the row and column decoders to complete the architecture</a:t>
                </a:r>
              </a:p>
              <a:p>
                <a:pPr lvl="1"/>
                <a:r>
                  <a:rPr lang="en-US" dirty="0"/>
                  <a:t>Example on a 2x4 ROM</a:t>
                </a:r>
              </a:p>
              <a:p>
                <a:pPr lvl="2"/>
                <a:r>
                  <a:rPr lang="en-US" dirty="0"/>
                  <a:t>A = Address (3-bit)</a:t>
                </a:r>
              </a:p>
              <a:p>
                <a:pPr lvl="2"/>
                <a:r>
                  <a:rPr lang="en-US" dirty="0"/>
                  <a:t>Q = single-bit output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</a:t>
                </a:r>
                <a:r>
                  <a:rPr lang="en-US" b="1" dirty="0"/>
                  <a:t>cell (</a:t>
                </a:r>
                <a:r>
                  <a:rPr lang="en-US" b="1" dirty="0" err="1"/>
                  <a:t>x,y</a:t>
                </a:r>
                <a:r>
                  <a:rPr lang="en-US" b="1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to read </a:t>
                </a:r>
                <a:r>
                  <a:rPr lang="en-US" b="1" dirty="0"/>
                  <a:t>cell (1,1)</a:t>
                </a:r>
                <a:endParaRPr lang="en-US" sz="12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51C701D4-7121-E72F-04E0-D3DB3DE4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988840"/>
            <a:ext cx="6295922" cy="4351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/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/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/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/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/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/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61E1EA1-CFCF-85F1-E3DD-753CE3E3E0DB}"/>
                  </a:ext>
                </a:extLst>
              </p14:cNvPr>
              <p14:cNvContentPartPr/>
              <p14:nvPr/>
            </p14:nvContentPartPr>
            <p14:xfrm>
              <a:off x="5389323" y="3819901"/>
              <a:ext cx="84600" cy="1558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61E1EA1-CFCF-85F1-E3DD-753CE3E3E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3203" y="3813781"/>
                <a:ext cx="968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3171FB9-A644-4CA3-88BE-16856E13F2F3}"/>
                  </a:ext>
                </a:extLst>
              </p14:cNvPr>
              <p14:cNvContentPartPr/>
              <p14:nvPr/>
            </p14:nvContentPartPr>
            <p14:xfrm>
              <a:off x="6365643" y="3660061"/>
              <a:ext cx="117000" cy="177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3171FB9-A644-4CA3-88BE-16856E13F2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9523" y="3653941"/>
                <a:ext cx="129240" cy="190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04F477D-18DB-8845-7A85-DD951DEB9EB0}"/>
              </a:ext>
            </a:extLst>
          </p:cNvPr>
          <p:cNvCxnSpPr>
            <a:cxnSpLocks/>
          </p:cNvCxnSpPr>
          <p:nvPr/>
        </p:nvCxnSpPr>
        <p:spPr>
          <a:xfrm flipV="1">
            <a:off x="6672064" y="3212976"/>
            <a:ext cx="1008112" cy="398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8A80EC8-4609-8072-0F48-911E93FC0548}"/>
              </a:ext>
            </a:extLst>
          </p:cNvPr>
          <p:cNvCxnSpPr>
            <a:cxnSpLocks/>
          </p:cNvCxnSpPr>
          <p:nvPr/>
        </p:nvCxnSpPr>
        <p:spPr>
          <a:xfrm>
            <a:off x="6672064" y="3611004"/>
            <a:ext cx="1008112" cy="3940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4A918F8-DF34-68E2-12FC-3F7F08F657D9}"/>
              </a:ext>
            </a:extLst>
          </p:cNvPr>
          <p:cNvCxnSpPr>
            <a:cxnSpLocks/>
          </p:cNvCxnSpPr>
          <p:nvPr/>
        </p:nvCxnSpPr>
        <p:spPr>
          <a:xfrm>
            <a:off x="7962766" y="5040333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EE14E2C-5DDA-808D-5F64-312DEF31DBFF}"/>
              </a:ext>
            </a:extLst>
          </p:cNvPr>
          <p:cNvCxnSpPr>
            <a:cxnSpLocks/>
          </p:cNvCxnSpPr>
          <p:nvPr/>
        </p:nvCxnSpPr>
        <p:spPr>
          <a:xfrm>
            <a:off x="8832304" y="5032170"/>
            <a:ext cx="432048" cy="591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E7E0E46-65A2-60B4-B3FB-EF6978600D2E}"/>
              </a:ext>
            </a:extLst>
          </p:cNvPr>
          <p:cNvCxnSpPr>
            <a:cxnSpLocks/>
          </p:cNvCxnSpPr>
          <p:nvPr/>
        </p:nvCxnSpPr>
        <p:spPr>
          <a:xfrm flipH="1">
            <a:off x="9272515" y="5040386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BDBACA-DFC2-8970-F1A3-120437294E19}"/>
              </a:ext>
            </a:extLst>
          </p:cNvPr>
          <p:cNvCxnSpPr>
            <a:cxnSpLocks/>
          </p:cNvCxnSpPr>
          <p:nvPr/>
        </p:nvCxnSpPr>
        <p:spPr>
          <a:xfrm flipH="1">
            <a:off x="9267073" y="5040227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B2C01AA3-D0AE-CD04-2603-3CE7A503EEEC}"/>
              </a:ext>
            </a:extLst>
          </p:cNvPr>
          <p:cNvGrpSpPr/>
          <p:nvPr/>
        </p:nvGrpSpPr>
        <p:grpSpPr>
          <a:xfrm>
            <a:off x="5518414" y="3807197"/>
            <a:ext cx="237600" cy="177120"/>
            <a:chOff x="5518414" y="3807197"/>
            <a:chExt cx="23760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96CDBD00-1791-BAC2-CA84-6115EA3B33FA}"/>
                    </a:ext>
                  </a:extLst>
                </p14:cNvPr>
                <p14:cNvContentPartPr/>
                <p14:nvPr/>
              </p14:nvContentPartPr>
              <p14:xfrm>
                <a:off x="5518414" y="3855077"/>
                <a:ext cx="106920" cy="1292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96CDBD00-1791-BAC2-CA84-6115EA3B33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12294" y="3848957"/>
                  <a:ext cx="119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721821AD-95B4-9B9A-53B0-C6F71AA3E41D}"/>
                    </a:ext>
                  </a:extLst>
                </p14:cNvPr>
                <p14:cNvContentPartPr/>
                <p14:nvPr/>
              </p14:nvContentPartPr>
              <p14:xfrm>
                <a:off x="5650534" y="3807197"/>
                <a:ext cx="105480" cy="1731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721821AD-95B4-9B9A-53B0-C6F71AA3E4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4414" y="3801077"/>
                  <a:ext cx="1177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7672A5B-F02F-A8EA-6A99-DEBA387A0E68}"/>
              </a:ext>
            </a:extLst>
          </p:cNvPr>
          <p:cNvGrpSpPr/>
          <p:nvPr/>
        </p:nvGrpSpPr>
        <p:grpSpPr>
          <a:xfrm>
            <a:off x="6906574" y="5132717"/>
            <a:ext cx="267120" cy="158400"/>
            <a:chOff x="6906574" y="5132717"/>
            <a:chExt cx="2671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F7280E2B-16D7-D0E3-D9BE-243EAC5B8E93}"/>
                    </a:ext>
                  </a:extLst>
                </p14:cNvPr>
                <p14:cNvContentPartPr/>
                <p14:nvPr/>
              </p14:nvContentPartPr>
              <p14:xfrm>
                <a:off x="6906574" y="5177717"/>
                <a:ext cx="110520" cy="1123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F7280E2B-16D7-D0E3-D9BE-243EAC5B8E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00454" y="5171597"/>
                  <a:ext cx="12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CD027985-30BA-79AF-4FE4-0E4451C1DD50}"/>
                    </a:ext>
                  </a:extLst>
                </p14:cNvPr>
                <p14:cNvContentPartPr/>
                <p14:nvPr/>
              </p14:nvContentPartPr>
              <p14:xfrm>
                <a:off x="7064254" y="5132717"/>
                <a:ext cx="109440" cy="15840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CD027985-30BA-79AF-4FE4-0E4451C1DD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58134" y="5126597"/>
                  <a:ext cx="12168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CA23131-4BCC-B80E-9FB9-E9A17B55F0C3}"/>
              </a:ext>
            </a:extLst>
          </p:cNvPr>
          <p:cNvGrpSpPr/>
          <p:nvPr/>
        </p:nvGrpSpPr>
        <p:grpSpPr>
          <a:xfrm>
            <a:off x="9233608" y="3331655"/>
            <a:ext cx="315360" cy="137520"/>
            <a:chOff x="9233608" y="3331655"/>
            <a:chExt cx="31536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5331E156-7A07-B51D-98BB-10BC9AEDE82C}"/>
                    </a:ext>
                  </a:extLst>
                </p14:cNvPr>
                <p14:cNvContentPartPr/>
                <p14:nvPr/>
              </p14:nvContentPartPr>
              <p14:xfrm>
                <a:off x="9233608" y="3363335"/>
                <a:ext cx="98280" cy="105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5331E156-7A07-B51D-98BB-10BC9AEDE8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27488" y="3357215"/>
                  <a:ext cx="110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DB1187C2-D399-A22D-EBD7-4DC61B36239E}"/>
                    </a:ext>
                  </a:extLst>
                </p14:cNvPr>
                <p14:cNvContentPartPr/>
                <p14:nvPr/>
              </p14:nvContentPartPr>
              <p14:xfrm>
                <a:off x="9342328" y="3339935"/>
                <a:ext cx="83160" cy="1126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DB1187C2-D399-A22D-EBD7-4DC61B3623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36208" y="3333455"/>
                  <a:ext cx="95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DB6988C-643B-D8C1-C21B-B666DE56A600}"/>
                    </a:ext>
                  </a:extLst>
                </p14:cNvPr>
                <p14:cNvContentPartPr/>
                <p14:nvPr/>
              </p14:nvContentPartPr>
              <p14:xfrm>
                <a:off x="9325048" y="3380255"/>
                <a:ext cx="101520" cy="2304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DB6988C-643B-D8C1-C21B-B666DE56A6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928" y="3374135"/>
                  <a:ext cx="113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E986E193-0260-B667-907C-CD3AD3EA1A40}"/>
                    </a:ext>
                  </a:extLst>
                </p14:cNvPr>
                <p14:cNvContentPartPr/>
                <p14:nvPr/>
              </p14:nvContentPartPr>
              <p14:xfrm>
                <a:off x="9440248" y="3331655"/>
                <a:ext cx="108720" cy="1087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E986E193-0260-B667-907C-CD3AD3EA1A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34128" y="3325535"/>
                  <a:ext cx="120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B517C434-23D6-EC81-949D-3C28C7BBC080}"/>
                    </a:ext>
                  </a:extLst>
                </p14:cNvPr>
                <p14:cNvContentPartPr/>
                <p14:nvPr/>
              </p14:nvContentPartPr>
              <p14:xfrm>
                <a:off x="9444928" y="3378455"/>
                <a:ext cx="82440" cy="111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B517C434-23D6-EC81-949D-3C28C7BBC0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38808" y="3372335"/>
                  <a:ext cx="946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30BB65D-96E6-7D9F-DD11-A5319092A7BC}"/>
              </a:ext>
            </a:extLst>
          </p:cNvPr>
          <p:cNvGrpSpPr/>
          <p:nvPr/>
        </p:nvGrpSpPr>
        <p:grpSpPr>
          <a:xfrm>
            <a:off x="11002288" y="3376655"/>
            <a:ext cx="318960" cy="131400"/>
            <a:chOff x="11002288" y="3376655"/>
            <a:chExt cx="3189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1EE9631E-CFB3-C78B-9C4D-E43860D05D10}"/>
                    </a:ext>
                  </a:extLst>
                </p14:cNvPr>
                <p14:cNvContentPartPr/>
                <p14:nvPr/>
              </p14:nvContentPartPr>
              <p14:xfrm>
                <a:off x="11002288" y="3432815"/>
                <a:ext cx="97920" cy="752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1EE9631E-CFB3-C78B-9C4D-E43860D05D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96168" y="3426695"/>
                  <a:ext cx="110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8628DBA9-5F02-1140-5135-946851937681}"/>
                    </a:ext>
                  </a:extLst>
                </p14:cNvPr>
                <p14:cNvContentPartPr/>
                <p14:nvPr/>
              </p14:nvContentPartPr>
              <p14:xfrm>
                <a:off x="11120368" y="3383495"/>
                <a:ext cx="93240" cy="117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8628DBA9-5F02-1140-5135-9468519376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14248" y="3377375"/>
                  <a:ext cx="105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551FCEE-20E4-5CE1-4115-96EFFD82ADF1}"/>
                    </a:ext>
                  </a:extLst>
                </p14:cNvPr>
                <p14:cNvContentPartPr/>
                <p14:nvPr/>
              </p14:nvContentPartPr>
              <p14:xfrm>
                <a:off x="11126848" y="3434615"/>
                <a:ext cx="70920" cy="50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551FCEE-20E4-5CE1-4115-96EFFD82AD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20728" y="3428495"/>
                  <a:ext cx="831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0442C533-EC95-C85F-F31F-D6798D3024A9}"/>
                    </a:ext>
                  </a:extLst>
                </p14:cNvPr>
                <p14:cNvContentPartPr/>
                <p14:nvPr/>
              </p14:nvContentPartPr>
              <p14:xfrm>
                <a:off x="11227648" y="3376655"/>
                <a:ext cx="93600" cy="1119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0442C533-EC95-C85F-F31F-D6798D3024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21528" y="3370535"/>
                  <a:ext cx="105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9D2A9E4-86EA-1FE6-F7A8-422F396368B9}"/>
                    </a:ext>
                  </a:extLst>
                </p14:cNvPr>
                <p14:cNvContentPartPr/>
                <p14:nvPr/>
              </p14:nvContentPartPr>
              <p14:xfrm>
                <a:off x="11233768" y="3421655"/>
                <a:ext cx="74520" cy="9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9D2A9E4-86EA-1FE6-F7A8-422F396368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27648" y="3415535"/>
                  <a:ext cx="867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C2CB5E98-E901-B916-327A-F5CCDF044F87}"/>
              </a:ext>
            </a:extLst>
          </p:cNvPr>
          <p:cNvGrpSpPr/>
          <p:nvPr/>
        </p:nvGrpSpPr>
        <p:grpSpPr>
          <a:xfrm>
            <a:off x="10972768" y="4250015"/>
            <a:ext cx="206280" cy="110880"/>
            <a:chOff x="10972768" y="4250015"/>
            <a:chExt cx="20628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F0781C83-D020-BFC6-2D8E-FF3E8B283C6B}"/>
                    </a:ext>
                  </a:extLst>
                </p14:cNvPr>
                <p14:cNvContentPartPr/>
                <p14:nvPr/>
              </p14:nvContentPartPr>
              <p14:xfrm>
                <a:off x="10972768" y="4270535"/>
                <a:ext cx="87840" cy="864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F0781C83-D020-BFC6-2D8E-FF3E8B283C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66648" y="4264415"/>
                  <a:ext cx="100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3CC363D5-DD0D-E1E8-FA44-73F02C1BAC3D}"/>
                    </a:ext>
                  </a:extLst>
                </p14:cNvPr>
                <p14:cNvContentPartPr/>
                <p14:nvPr/>
              </p14:nvContentPartPr>
              <p14:xfrm>
                <a:off x="11080408" y="4250015"/>
                <a:ext cx="98640" cy="1108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3CC363D5-DD0D-E1E8-FA44-73F02C1BAC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74288" y="4243895"/>
                  <a:ext cx="1108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8A496F0D-4472-D2F6-BF17-3CC1735BA67A}"/>
              </a:ext>
            </a:extLst>
          </p:cNvPr>
          <p:cNvGrpSpPr/>
          <p:nvPr/>
        </p:nvGrpSpPr>
        <p:grpSpPr>
          <a:xfrm>
            <a:off x="10064488" y="4234175"/>
            <a:ext cx="237960" cy="106200"/>
            <a:chOff x="10064488" y="4234175"/>
            <a:chExt cx="23796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E3108CE8-3DFC-E5EE-E909-D998F8C63EC5}"/>
                    </a:ext>
                  </a:extLst>
                </p14:cNvPr>
                <p14:cNvContentPartPr/>
                <p14:nvPr/>
              </p14:nvContentPartPr>
              <p14:xfrm>
                <a:off x="10064488" y="4257575"/>
                <a:ext cx="114840" cy="828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E3108CE8-3DFC-E5EE-E909-D998F8C63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58368" y="4251455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0E54AFC3-684D-6448-3B2F-CAB85F027E78}"/>
                    </a:ext>
                  </a:extLst>
                </p14:cNvPr>
                <p14:cNvContentPartPr/>
                <p14:nvPr/>
              </p14:nvContentPartPr>
              <p14:xfrm>
                <a:off x="10201648" y="4234175"/>
                <a:ext cx="100800" cy="99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0E54AFC3-684D-6448-3B2F-CAB85F027E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95528" y="4228055"/>
                  <a:ext cx="1130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4B4202F6-673F-5B0B-8416-53FA1EBB65DD}"/>
              </a:ext>
            </a:extLst>
          </p:cNvPr>
          <p:cNvGrpSpPr/>
          <p:nvPr/>
        </p:nvGrpSpPr>
        <p:grpSpPr>
          <a:xfrm>
            <a:off x="7724128" y="2860055"/>
            <a:ext cx="297360" cy="2007360"/>
            <a:chOff x="7724128" y="2860055"/>
            <a:chExt cx="297360" cy="20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3611EA6-EB39-82B8-6AE5-F1010091F432}"/>
                    </a:ext>
                  </a:extLst>
                </p14:cNvPr>
                <p14:cNvContentPartPr/>
                <p14:nvPr/>
              </p14:nvContentPartPr>
              <p14:xfrm>
                <a:off x="7743928" y="2957255"/>
                <a:ext cx="135360" cy="1753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3611EA6-EB39-82B8-6AE5-F1010091F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37808" y="2951135"/>
                  <a:ext cx="147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F51E31D2-9609-F898-4218-2CB219F78DE7}"/>
                    </a:ext>
                  </a:extLst>
                </p14:cNvPr>
                <p14:cNvContentPartPr/>
                <p14:nvPr/>
              </p14:nvContentPartPr>
              <p14:xfrm>
                <a:off x="7724128" y="3786695"/>
                <a:ext cx="145440" cy="19224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F51E31D2-9609-F898-4218-2CB219F78D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18008" y="3780575"/>
                  <a:ext cx="157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E1571394-059D-313B-CC44-6EA34CF6BE56}"/>
                    </a:ext>
                  </a:extLst>
                </p14:cNvPr>
                <p14:cNvContentPartPr/>
                <p14:nvPr/>
              </p14:nvContentPartPr>
              <p14:xfrm>
                <a:off x="8021128" y="2860055"/>
                <a:ext cx="360" cy="2007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E1571394-059D-313B-CC44-6EA34CF6BE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5008" y="2853935"/>
                  <a:ext cx="12600" cy="20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14:cNvPr>
              <p14:cNvContentPartPr/>
              <p14:nvPr/>
            </p14:nvContentPartPr>
            <p14:xfrm>
              <a:off x="8904208" y="2868695"/>
              <a:ext cx="360" cy="20181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98088" y="2862575"/>
                <a:ext cx="1260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79A441C8-2E5B-C387-EE0A-307B69D7FA1D}"/>
                  </a:ext>
                </a:extLst>
              </p14:cNvPr>
              <p14:cNvContentPartPr/>
              <p14:nvPr/>
            </p14:nvContentPartPr>
            <p14:xfrm>
              <a:off x="9749848" y="4536575"/>
              <a:ext cx="360" cy="43056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79A441C8-2E5B-C387-EE0A-307B69D7FA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43728" y="4530455"/>
                <a:ext cx="12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3FAB4015-1910-7FC3-DA61-42B4C435CCB5}"/>
                  </a:ext>
                </a:extLst>
              </p14:cNvPr>
              <p14:cNvContentPartPr/>
              <p14:nvPr/>
            </p14:nvContentPartPr>
            <p14:xfrm>
              <a:off x="9748048" y="4543775"/>
              <a:ext cx="424440" cy="36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3FAB4015-1910-7FC3-DA61-42B4C435CC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41928" y="4537655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DF64213C-7675-9645-FEFC-16B38AC0FE88}"/>
                  </a:ext>
                </a:extLst>
              </p14:cNvPr>
              <p14:cNvContentPartPr/>
              <p14:nvPr/>
            </p14:nvContentPartPr>
            <p14:xfrm>
              <a:off x="10168168" y="4539455"/>
              <a:ext cx="360" cy="12672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DF64213C-7675-9645-FEFC-16B38AC0FE8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62048" y="4533335"/>
                <a:ext cx="1260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po 57">
            <a:extLst>
              <a:ext uri="{FF2B5EF4-FFF2-40B4-BE49-F238E27FC236}">
                <a16:creationId xmlns:a16="http://schemas.microsoft.com/office/drawing/2014/main" id="{9A0BB1FC-3682-C7BF-3031-B77F5F99BB67}"/>
              </a:ext>
            </a:extLst>
          </p:cNvPr>
          <p:cNvGrpSpPr/>
          <p:nvPr/>
        </p:nvGrpSpPr>
        <p:grpSpPr>
          <a:xfrm>
            <a:off x="9703408" y="4843295"/>
            <a:ext cx="251280" cy="145440"/>
            <a:chOff x="9703408" y="4843295"/>
            <a:chExt cx="25128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8F982F65-F11B-394E-6232-8D2FA1549957}"/>
                    </a:ext>
                  </a:extLst>
                </p14:cNvPr>
                <p14:cNvContentPartPr/>
                <p14:nvPr/>
              </p14:nvContentPartPr>
              <p14:xfrm>
                <a:off x="9703408" y="4843295"/>
                <a:ext cx="97560" cy="1170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8F982F65-F11B-394E-6232-8D2FA15499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97288" y="4837175"/>
                  <a:ext cx="109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537C3F68-AD27-7951-2A45-E6C878BE6F99}"/>
                    </a:ext>
                  </a:extLst>
                </p14:cNvPr>
                <p14:cNvContentPartPr/>
                <p14:nvPr/>
              </p14:nvContentPartPr>
              <p14:xfrm>
                <a:off x="9829048" y="4856255"/>
                <a:ext cx="125640" cy="13248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537C3F68-AD27-7951-2A45-E6C878BE6F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22928" y="4850135"/>
                  <a:ext cx="13788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7E06541-F9FA-9A17-285A-C2F83CD50997}"/>
              </a:ext>
            </a:extLst>
          </p:cNvPr>
          <p:cNvGrpSpPr/>
          <p:nvPr/>
        </p:nvGrpSpPr>
        <p:grpSpPr>
          <a:xfrm>
            <a:off x="8836528" y="4784255"/>
            <a:ext cx="246240" cy="191520"/>
            <a:chOff x="8836528" y="4784255"/>
            <a:chExt cx="246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14:cNvPr>
                <p14:cNvContentPartPr/>
                <p14:nvPr/>
              </p14:nvContentPartPr>
              <p14:xfrm>
                <a:off x="8836528" y="4784255"/>
                <a:ext cx="114120" cy="1191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30408" y="4778135"/>
                  <a:ext cx="12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14:cNvPr>
                <p14:cNvContentPartPr/>
                <p14:nvPr/>
              </p14:nvContentPartPr>
              <p14:xfrm>
                <a:off x="8929408" y="4784615"/>
                <a:ext cx="153360" cy="1911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23288" y="4778495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3D6B47B-5207-6DFA-5CEB-613EB993DE11}"/>
              </a:ext>
            </a:extLst>
          </p:cNvPr>
          <p:cNvGrpSpPr/>
          <p:nvPr/>
        </p:nvGrpSpPr>
        <p:grpSpPr>
          <a:xfrm>
            <a:off x="7990528" y="4780295"/>
            <a:ext cx="214560" cy="206280"/>
            <a:chOff x="7990528" y="4780295"/>
            <a:chExt cx="2145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14:cNvPr>
                <p14:cNvContentPartPr/>
                <p14:nvPr/>
              </p14:nvContentPartPr>
              <p14:xfrm>
                <a:off x="7990528" y="4780295"/>
                <a:ext cx="92520" cy="11628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84408" y="4774175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14:cNvPr>
                <p14:cNvContentPartPr/>
                <p14:nvPr/>
              </p14:nvContentPartPr>
              <p14:xfrm>
                <a:off x="8059288" y="4795775"/>
                <a:ext cx="145800" cy="1908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53168" y="4789655"/>
                  <a:ext cx="1580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ACEBEBAD-5003-6FC2-D539-E99408AE3739}"/>
                  </a:ext>
                </a:extLst>
              </p14:cNvPr>
              <p14:cNvContentPartPr/>
              <p14:nvPr/>
            </p14:nvContentPartPr>
            <p14:xfrm>
              <a:off x="10641912" y="4509120"/>
              <a:ext cx="360" cy="43056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ACEBEBAD-5003-6FC2-D539-E99408AE37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35792" y="4503000"/>
                <a:ext cx="12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B7985751-63AA-0913-4C72-A329352A1DF8}"/>
                  </a:ext>
                </a:extLst>
              </p14:cNvPr>
              <p14:cNvContentPartPr/>
              <p14:nvPr/>
            </p14:nvContentPartPr>
            <p14:xfrm>
              <a:off x="10640112" y="4516320"/>
              <a:ext cx="42444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B7985751-63AA-0913-4C72-A329352A1D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33992" y="4510200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8DD07007-964C-121C-A29E-A4FD7051F9E4}"/>
                  </a:ext>
                </a:extLst>
              </p14:cNvPr>
              <p14:cNvContentPartPr/>
              <p14:nvPr/>
            </p14:nvContentPartPr>
            <p14:xfrm>
              <a:off x="11060232" y="4512000"/>
              <a:ext cx="360" cy="12672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8DD07007-964C-121C-A29E-A4FD7051F9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54112" y="4505880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AED39A9E-D7F5-8C9F-CE56-1D3B3ED3E51E}"/>
                  </a:ext>
                </a:extLst>
              </p14:cNvPr>
              <p14:cNvContentPartPr/>
              <p14:nvPr/>
            </p14:nvContentPartPr>
            <p14:xfrm>
              <a:off x="10595472" y="4815840"/>
              <a:ext cx="97560" cy="11700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AED39A9E-D7F5-8C9F-CE56-1D3B3ED3E51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89352" y="4809720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F3182635-9F56-1045-4A43-5ABA38593752}"/>
                  </a:ext>
                </a:extLst>
              </p14:cNvPr>
              <p14:cNvContentPartPr/>
              <p14:nvPr/>
            </p14:nvContentPartPr>
            <p14:xfrm>
              <a:off x="10721112" y="4828800"/>
              <a:ext cx="125640" cy="13248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F3182635-9F56-1045-4A43-5ABA385937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714992" y="4822680"/>
                <a:ext cx="137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36CA18FB-19BC-5DCF-68A7-029E60D7BF3A}"/>
                  </a:ext>
                </a:extLst>
              </p14:cNvPr>
              <p14:cNvContentPartPr/>
              <p14:nvPr/>
            </p14:nvContentPartPr>
            <p14:xfrm>
              <a:off x="9563008" y="5929775"/>
              <a:ext cx="143640" cy="22104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36CA18FB-19BC-5DCF-68A7-029E60D7BF3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556888" y="5923655"/>
                <a:ext cx="155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E65AE4F1-EBD6-D859-234A-52BD59158454}"/>
                  </a:ext>
                </a:extLst>
              </p14:cNvPr>
              <p14:cNvContentPartPr/>
              <p14:nvPr/>
            </p14:nvContentPartPr>
            <p14:xfrm>
              <a:off x="8989168" y="4203215"/>
              <a:ext cx="374400" cy="35784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E65AE4F1-EBD6-D859-234A-52BD5915845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953528" y="4131575"/>
                <a:ext cx="4460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E09236E5-5268-7118-6E19-CC9727ACBD9B}"/>
                  </a:ext>
                </a:extLst>
              </p14:cNvPr>
              <p14:cNvContentPartPr/>
              <p14:nvPr/>
            </p14:nvContentPartPr>
            <p14:xfrm>
              <a:off x="8867488" y="4781735"/>
              <a:ext cx="238680" cy="24372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E09236E5-5268-7118-6E19-CC9727ACBD9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831488" y="4710095"/>
                <a:ext cx="310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AB11B3E1-CD63-3AD7-2F78-5A1CCC5F7EB8}"/>
                  </a:ext>
                </a:extLst>
              </p14:cNvPr>
              <p14:cNvContentPartPr/>
              <p14:nvPr/>
            </p14:nvContentPartPr>
            <p14:xfrm>
              <a:off x="8850568" y="2891735"/>
              <a:ext cx="66240" cy="183528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AB11B3E1-CD63-3AD7-2F78-5A1CCC5F7EB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814568" y="2819735"/>
                <a:ext cx="137880" cy="19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D5B44EA3-F4A5-560B-8500-EF8106AABF65}"/>
                  </a:ext>
                </a:extLst>
              </p14:cNvPr>
              <p14:cNvContentPartPr/>
              <p14:nvPr/>
            </p14:nvContentPartPr>
            <p14:xfrm>
              <a:off x="8876128" y="5081255"/>
              <a:ext cx="409320" cy="56808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D5B44EA3-F4A5-560B-8500-EF8106AABF6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840128" y="5009255"/>
                <a:ext cx="48096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6A6545B8-246E-9DB2-B994-315BBC203A7B}"/>
                  </a:ext>
                </a:extLst>
              </p14:cNvPr>
              <p14:cNvContentPartPr/>
              <p14:nvPr/>
            </p14:nvContentPartPr>
            <p14:xfrm>
              <a:off x="9561208" y="5922215"/>
              <a:ext cx="181080" cy="26352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6A6545B8-246E-9DB2-B994-315BBC203A7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525208" y="5850575"/>
                <a:ext cx="25272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42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Integrating the row and column decoders to complete the architecture</a:t>
                </a:r>
              </a:p>
              <a:p>
                <a:pPr lvl="1"/>
                <a:r>
                  <a:rPr lang="en-US" dirty="0"/>
                  <a:t>Example on a 2x4 ROM</a:t>
                </a:r>
              </a:p>
              <a:p>
                <a:pPr lvl="2"/>
                <a:r>
                  <a:rPr lang="en-US" dirty="0"/>
                  <a:t>A = Address (3-bit)</a:t>
                </a:r>
              </a:p>
              <a:p>
                <a:pPr lvl="2"/>
                <a:r>
                  <a:rPr lang="en-US" dirty="0"/>
                  <a:t>Q = single-bit output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</a:t>
                </a:r>
                <a:r>
                  <a:rPr lang="en-US" b="1" dirty="0"/>
                  <a:t>cell (</a:t>
                </a:r>
                <a:r>
                  <a:rPr lang="en-US" b="1" dirty="0" err="1"/>
                  <a:t>x,y</a:t>
                </a:r>
                <a:r>
                  <a:rPr lang="en-US" b="1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to read </a:t>
                </a:r>
                <a:r>
                  <a:rPr lang="en-US" b="1" dirty="0"/>
                  <a:t>cell (0,1)</a:t>
                </a:r>
                <a:endParaRPr lang="en-US" sz="12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51C701D4-7121-E72F-04E0-D3DB3DE4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988840"/>
            <a:ext cx="6295922" cy="4351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/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/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/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/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/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/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04F477D-18DB-8845-7A85-DD951DEB9EB0}"/>
              </a:ext>
            </a:extLst>
          </p:cNvPr>
          <p:cNvCxnSpPr>
            <a:cxnSpLocks/>
          </p:cNvCxnSpPr>
          <p:nvPr/>
        </p:nvCxnSpPr>
        <p:spPr>
          <a:xfrm flipV="1">
            <a:off x="6672064" y="3212976"/>
            <a:ext cx="1008112" cy="3980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8A80EC8-4609-8072-0F48-911E93FC0548}"/>
              </a:ext>
            </a:extLst>
          </p:cNvPr>
          <p:cNvCxnSpPr>
            <a:cxnSpLocks/>
          </p:cNvCxnSpPr>
          <p:nvPr/>
        </p:nvCxnSpPr>
        <p:spPr>
          <a:xfrm>
            <a:off x="6672064" y="3611004"/>
            <a:ext cx="1008112" cy="3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4A918F8-DF34-68E2-12FC-3F7F08F657D9}"/>
              </a:ext>
            </a:extLst>
          </p:cNvPr>
          <p:cNvCxnSpPr>
            <a:cxnSpLocks/>
          </p:cNvCxnSpPr>
          <p:nvPr/>
        </p:nvCxnSpPr>
        <p:spPr>
          <a:xfrm>
            <a:off x="7962766" y="5040333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EE14E2C-5DDA-808D-5F64-312DEF31DBFF}"/>
              </a:ext>
            </a:extLst>
          </p:cNvPr>
          <p:cNvCxnSpPr>
            <a:cxnSpLocks/>
          </p:cNvCxnSpPr>
          <p:nvPr/>
        </p:nvCxnSpPr>
        <p:spPr>
          <a:xfrm>
            <a:off x="8832304" y="5032170"/>
            <a:ext cx="432048" cy="591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E7E0E46-65A2-60B4-B3FB-EF6978600D2E}"/>
              </a:ext>
            </a:extLst>
          </p:cNvPr>
          <p:cNvCxnSpPr>
            <a:cxnSpLocks/>
          </p:cNvCxnSpPr>
          <p:nvPr/>
        </p:nvCxnSpPr>
        <p:spPr>
          <a:xfrm flipH="1">
            <a:off x="9272515" y="5040386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BDBACA-DFC2-8970-F1A3-120437294E19}"/>
              </a:ext>
            </a:extLst>
          </p:cNvPr>
          <p:cNvCxnSpPr>
            <a:cxnSpLocks/>
          </p:cNvCxnSpPr>
          <p:nvPr/>
        </p:nvCxnSpPr>
        <p:spPr>
          <a:xfrm flipH="1">
            <a:off x="9267073" y="5040227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B2C01AA3-D0AE-CD04-2603-3CE7A503EEEC}"/>
              </a:ext>
            </a:extLst>
          </p:cNvPr>
          <p:cNvGrpSpPr/>
          <p:nvPr/>
        </p:nvGrpSpPr>
        <p:grpSpPr>
          <a:xfrm>
            <a:off x="5518414" y="3807197"/>
            <a:ext cx="237600" cy="177120"/>
            <a:chOff x="5518414" y="3807197"/>
            <a:chExt cx="23760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96CDBD00-1791-BAC2-CA84-6115EA3B33FA}"/>
                    </a:ext>
                  </a:extLst>
                </p14:cNvPr>
                <p14:cNvContentPartPr/>
                <p14:nvPr/>
              </p14:nvContentPartPr>
              <p14:xfrm>
                <a:off x="5518414" y="3855077"/>
                <a:ext cx="106920" cy="1292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96CDBD00-1791-BAC2-CA84-6115EA3B33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12294" y="3848957"/>
                  <a:ext cx="119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721821AD-95B4-9B9A-53B0-C6F71AA3E41D}"/>
                    </a:ext>
                  </a:extLst>
                </p14:cNvPr>
                <p14:cNvContentPartPr/>
                <p14:nvPr/>
              </p14:nvContentPartPr>
              <p14:xfrm>
                <a:off x="5650534" y="3807197"/>
                <a:ext cx="105480" cy="1731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721821AD-95B4-9B9A-53B0-C6F71AA3E4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4414" y="3801077"/>
                  <a:ext cx="1177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7672A5B-F02F-A8EA-6A99-DEBA387A0E68}"/>
              </a:ext>
            </a:extLst>
          </p:cNvPr>
          <p:cNvGrpSpPr/>
          <p:nvPr/>
        </p:nvGrpSpPr>
        <p:grpSpPr>
          <a:xfrm>
            <a:off x="6906574" y="5132717"/>
            <a:ext cx="267120" cy="158400"/>
            <a:chOff x="6906574" y="5132717"/>
            <a:chExt cx="2671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F7280E2B-16D7-D0E3-D9BE-243EAC5B8E93}"/>
                    </a:ext>
                  </a:extLst>
                </p14:cNvPr>
                <p14:cNvContentPartPr/>
                <p14:nvPr/>
              </p14:nvContentPartPr>
              <p14:xfrm>
                <a:off x="6906574" y="5177717"/>
                <a:ext cx="110520" cy="1123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F7280E2B-16D7-D0E3-D9BE-243EAC5B8E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00454" y="5171597"/>
                  <a:ext cx="12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CD027985-30BA-79AF-4FE4-0E4451C1DD50}"/>
                    </a:ext>
                  </a:extLst>
                </p14:cNvPr>
                <p14:cNvContentPartPr/>
                <p14:nvPr/>
              </p14:nvContentPartPr>
              <p14:xfrm>
                <a:off x="7064254" y="5132717"/>
                <a:ext cx="109440" cy="15840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CD027985-30BA-79AF-4FE4-0E4451C1DD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58134" y="5126597"/>
                  <a:ext cx="12168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E3108CE8-3DFC-E5EE-E909-D998F8C63EC5}"/>
                  </a:ext>
                </a:extLst>
              </p14:cNvPr>
              <p14:cNvContentPartPr/>
              <p14:nvPr/>
            </p14:nvContentPartPr>
            <p14:xfrm>
              <a:off x="10064488" y="4257575"/>
              <a:ext cx="114840" cy="8280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E3108CE8-3DFC-E5EE-E909-D998F8C63E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58368" y="4251455"/>
                <a:ext cx="127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E1571394-059D-313B-CC44-6EA34CF6BE56}"/>
                  </a:ext>
                </a:extLst>
              </p14:cNvPr>
              <p14:cNvContentPartPr/>
              <p14:nvPr/>
            </p14:nvContentPartPr>
            <p14:xfrm>
              <a:off x="8021128" y="2860055"/>
              <a:ext cx="360" cy="200736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E1571394-059D-313B-CC44-6EA34CF6BE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15008" y="2853935"/>
                <a:ext cx="12600" cy="20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14:cNvPr>
              <p14:cNvContentPartPr/>
              <p14:nvPr/>
            </p14:nvContentPartPr>
            <p14:xfrm>
              <a:off x="9805872" y="2868695"/>
              <a:ext cx="360" cy="20181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99752" y="2862575"/>
                <a:ext cx="12600" cy="20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o 60">
            <a:extLst>
              <a:ext uri="{FF2B5EF4-FFF2-40B4-BE49-F238E27FC236}">
                <a16:creationId xmlns:a16="http://schemas.microsoft.com/office/drawing/2014/main" id="{E7E06541-F9FA-9A17-285A-C2F83CD50997}"/>
              </a:ext>
            </a:extLst>
          </p:cNvPr>
          <p:cNvGrpSpPr/>
          <p:nvPr/>
        </p:nvGrpSpPr>
        <p:grpSpPr>
          <a:xfrm>
            <a:off x="9738192" y="4784255"/>
            <a:ext cx="246240" cy="191520"/>
            <a:chOff x="9738192" y="4784255"/>
            <a:chExt cx="246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14:cNvPr>
                <p14:cNvContentPartPr/>
                <p14:nvPr/>
              </p14:nvContentPartPr>
              <p14:xfrm>
                <a:off x="9738192" y="4784255"/>
                <a:ext cx="114120" cy="1191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32072" y="4778135"/>
                  <a:ext cx="12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14:cNvPr>
                <p14:cNvContentPartPr/>
                <p14:nvPr/>
              </p14:nvContentPartPr>
              <p14:xfrm>
                <a:off x="9831072" y="4784615"/>
                <a:ext cx="153360" cy="1911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24952" y="4778495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3D6B47B-5207-6DFA-5CEB-613EB993DE11}"/>
              </a:ext>
            </a:extLst>
          </p:cNvPr>
          <p:cNvGrpSpPr/>
          <p:nvPr/>
        </p:nvGrpSpPr>
        <p:grpSpPr>
          <a:xfrm>
            <a:off x="7990528" y="4780295"/>
            <a:ext cx="214560" cy="206280"/>
            <a:chOff x="7990528" y="4780295"/>
            <a:chExt cx="2145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14:cNvPr>
                <p14:cNvContentPartPr/>
                <p14:nvPr/>
              </p14:nvContentPartPr>
              <p14:xfrm>
                <a:off x="7990528" y="4780295"/>
                <a:ext cx="92520" cy="11628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84408" y="4774175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14:cNvPr>
                <p14:cNvContentPartPr/>
                <p14:nvPr/>
              </p14:nvContentPartPr>
              <p14:xfrm>
                <a:off x="8059288" y="4795775"/>
                <a:ext cx="145800" cy="1908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53168" y="4789655"/>
                  <a:ext cx="1580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ACEBEBAD-5003-6FC2-D539-E99408AE3739}"/>
                  </a:ext>
                </a:extLst>
              </p14:cNvPr>
              <p14:cNvContentPartPr/>
              <p14:nvPr/>
            </p14:nvContentPartPr>
            <p14:xfrm>
              <a:off x="10641912" y="3672320"/>
              <a:ext cx="360" cy="1228438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ACEBEBAD-5003-6FC2-D539-E99408AE37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35792" y="3666196"/>
                <a:ext cx="12600" cy="1240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B7985751-63AA-0913-4C72-A329352A1DF8}"/>
                  </a:ext>
                </a:extLst>
              </p14:cNvPr>
              <p14:cNvContentPartPr/>
              <p14:nvPr/>
            </p14:nvContentPartPr>
            <p14:xfrm>
              <a:off x="10640112" y="3666640"/>
              <a:ext cx="42444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B7985751-63AA-0913-4C72-A329352A1D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33992" y="3660520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8DD07007-964C-121C-A29E-A4FD7051F9E4}"/>
                  </a:ext>
                </a:extLst>
              </p14:cNvPr>
              <p14:cNvContentPartPr/>
              <p14:nvPr/>
            </p14:nvContentPartPr>
            <p14:xfrm>
              <a:off x="11060232" y="3662320"/>
              <a:ext cx="360" cy="12672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8DD07007-964C-121C-A29E-A4FD7051F9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54112" y="3656200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AED39A9E-D7F5-8C9F-CE56-1D3B3ED3E51E}"/>
                  </a:ext>
                </a:extLst>
              </p14:cNvPr>
              <p14:cNvContentPartPr/>
              <p14:nvPr/>
            </p14:nvContentPartPr>
            <p14:xfrm>
              <a:off x="10595472" y="4815840"/>
              <a:ext cx="97560" cy="11700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AED39A9E-D7F5-8C9F-CE56-1D3B3ED3E5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89352" y="4809720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F3182635-9F56-1045-4A43-5ABA38593752}"/>
                  </a:ext>
                </a:extLst>
              </p14:cNvPr>
              <p14:cNvContentPartPr/>
              <p14:nvPr/>
            </p14:nvContentPartPr>
            <p14:xfrm>
              <a:off x="10721112" y="4828800"/>
              <a:ext cx="125640" cy="13248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F3182635-9F56-1045-4A43-5ABA385937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14992" y="4822680"/>
                <a:ext cx="137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FD731C1E-2B2B-2D09-9EB9-058A3575B522}"/>
                  </a:ext>
                </a:extLst>
              </p14:cNvPr>
              <p14:cNvContentPartPr/>
              <p14:nvPr/>
            </p14:nvContentPartPr>
            <p14:xfrm>
              <a:off x="6370528" y="3703175"/>
              <a:ext cx="111240" cy="1594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FD731C1E-2B2B-2D09-9EB9-058A3575B5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64408" y="3697055"/>
                <a:ext cx="1234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8E52D9C7-EB06-BFE3-20A0-8DB7C06E0A46}"/>
                  </a:ext>
                </a:extLst>
              </p14:cNvPr>
              <p14:cNvContentPartPr/>
              <p14:nvPr/>
            </p14:nvContentPartPr>
            <p14:xfrm>
              <a:off x="5378728" y="3801455"/>
              <a:ext cx="114480" cy="1814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8E52D9C7-EB06-BFE3-20A0-8DB7C06E0A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72608" y="3795335"/>
                <a:ext cx="126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3CA8A1D-1EEC-80C4-4C9F-662B4DF4FA19}"/>
                  </a:ext>
                </a:extLst>
              </p14:cNvPr>
              <p14:cNvContentPartPr/>
              <p14:nvPr/>
            </p14:nvContentPartPr>
            <p14:xfrm>
              <a:off x="7758688" y="2946095"/>
              <a:ext cx="104760" cy="15552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3CA8A1D-1EEC-80C4-4C9F-662B4DF4FA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52568" y="2939975"/>
                <a:ext cx="117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BBA8F9BC-2564-7B8E-8D03-CABB35B86359}"/>
                  </a:ext>
                </a:extLst>
              </p14:cNvPr>
              <p14:cNvContentPartPr/>
              <p14:nvPr/>
            </p14:nvContentPartPr>
            <p14:xfrm>
              <a:off x="7745728" y="3795695"/>
              <a:ext cx="107640" cy="16308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BBA8F9BC-2564-7B8E-8D03-CABB35B863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39608" y="3789575"/>
                <a:ext cx="11988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B74242F0-4912-68D5-2607-A80087CD888E}"/>
              </a:ext>
            </a:extLst>
          </p:cNvPr>
          <p:cNvGrpSpPr/>
          <p:nvPr/>
        </p:nvGrpSpPr>
        <p:grpSpPr>
          <a:xfrm>
            <a:off x="9238288" y="3328415"/>
            <a:ext cx="214920" cy="153720"/>
            <a:chOff x="9238288" y="3328415"/>
            <a:chExt cx="2149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B5637C18-EBA9-D1AD-6D52-DEABCF0A28FE}"/>
                    </a:ext>
                  </a:extLst>
                </p14:cNvPr>
                <p14:cNvContentPartPr/>
                <p14:nvPr/>
              </p14:nvContentPartPr>
              <p14:xfrm>
                <a:off x="9238288" y="3328415"/>
                <a:ext cx="105480" cy="1468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B5637C18-EBA9-D1AD-6D52-DEABCF0A28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32168" y="3322295"/>
                  <a:ext cx="117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3159187F-0B38-0B95-8D59-F0CDFE56161F}"/>
                    </a:ext>
                  </a:extLst>
                </p14:cNvPr>
                <p14:cNvContentPartPr/>
                <p14:nvPr/>
              </p14:nvContentPartPr>
              <p14:xfrm>
                <a:off x="9357448" y="3333095"/>
                <a:ext cx="95760" cy="14904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3159187F-0B38-0B95-8D59-F0CDFE5616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1328" y="3326975"/>
                  <a:ext cx="1080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516E67B4-4152-21E0-10B7-B9C8426C527B}"/>
              </a:ext>
            </a:extLst>
          </p:cNvPr>
          <p:cNvGrpSpPr/>
          <p:nvPr/>
        </p:nvGrpSpPr>
        <p:grpSpPr>
          <a:xfrm>
            <a:off x="11020288" y="3342455"/>
            <a:ext cx="214920" cy="163080"/>
            <a:chOff x="11020288" y="3342455"/>
            <a:chExt cx="2149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AF4C916B-B67D-A2B5-0800-BC0D2874812F}"/>
                    </a:ext>
                  </a:extLst>
                </p14:cNvPr>
                <p14:cNvContentPartPr/>
                <p14:nvPr/>
              </p14:nvContentPartPr>
              <p14:xfrm>
                <a:off x="11020288" y="3381695"/>
                <a:ext cx="97920" cy="12384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AF4C916B-B67D-A2B5-0800-BC0D287481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14168" y="3375575"/>
                  <a:ext cx="110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1379A1F6-4F33-9402-5284-0CCE717FB022}"/>
                    </a:ext>
                  </a:extLst>
                </p14:cNvPr>
                <p14:cNvContentPartPr/>
                <p14:nvPr/>
              </p14:nvContentPartPr>
              <p14:xfrm>
                <a:off x="11123248" y="3342455"/>
                <a:ext cx="111960" cy="14580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1379A1F6-4F33-9402-5284-0CCE717FB0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17128" y="3336335"/>
                  <a:ext cx="1242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AAA0BCD0-2726-412B-9ECD-9312E871BE6C}"/>
              </a:ext>
            </a:extLst>
          </p:cNvPr>
          <p:cNvGrpSpPr/>
          <p:nvPr/>
        </p:nvGrpSpPr>
        <p:grpSpPr>
          <a:xfrm>
            <a:off x="10191208" y="4206455"/>
            <a:ext cx="177120" cy="140040"/>
            <a:chOff x="10191208" y="4206455"/>
            <a:chExt cx="1771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3A5F6886-52FF-1299-46C8-D6FDA7E39F26}"/>
                    </a:ext>
                  </a:extLst>
                </p14:cNvPr>
                <p14:cNvContentPartPr/>
                <p14:nvPr/>
              </p14:nvContentPartPr>
              <p14:xfrm>
                <a:off x="10196968" y="4206455"/>
                <a:ext cx="80640" cy="14004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3A5F6886-52FF-1299-46C8-D6FDA7E39F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90848" y="4200335"/>
                  <a:ext cx="92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9E997FA7-1427-8547-014F-A35F60FD153A}"/>
                    </a:ext>
                  </a:extLst>
                </p14:cNvPr>
                <p14:cNvContentPartPr/>
                <p14:nvPr/>
              </p14:nvContentPartPr>
              <p14:xfrm>
                <a:off x="10191208" y="4233815"/>
                <a:ext cx="55440" cy="417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9E997FA7-1427-8547-014F-A35F60FD15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85088" y="4227695"/>
                  <a:ext cx="67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2B2410DA-E96A-B743-E0ED-038518162081}"/>
                    </a:ext>
                  </a:extLst>
                </p14:cNvPr>
                <p14:cNvContentPartPr/>
                <p14:nvPr/>
              </p14:nvContentPartPr>
              <p14:xfrm>
                <a:off x="10280128" y="4216895"/>
                <a:ext cx="88200" cy="1162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2B2410DA-E96A-B743-E0ED-0385181620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74008" y="4210775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3A1040D-EF68-9AC8-C526-2C8467852F85}"/>
                    </a:ext>
                  </a:extLst>
                </p14:cNvPr>
                <p14:cNvContentPartPr/>
                <p14:nvPr/>
              </p14:nvContentPartPr>
              <p14:xfrm>
                <a:off x="10276528" y="4272335"/>
                <a:ext cx="78480" cy="32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A1040D-EF68-9AC8-C526-2C8467852F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70408" y="4266215"/>
                  <a:ext cx="9072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C55E2DF2-8AB4-CA38-E215-84ACA482CDF3}"/>
              </a:ext>
            </a:extLst>
          </p:cNvPr>
          <p:cNvGrpSpPr/>
          <p:nvPr/>
        </p:nvGrpSpPr>
        <p:grpSpPr>
          <a:xfrm>
            <a:off x="10996888" y="4198175"/>
            <a:ext cx="372240" cy="150480"/>
            <a:chOff x="10996888" y="4198175"/>
            <a:chExt cx="3722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F3AE57A2-DA9F-2969-DC63-F2DE6C8480F5}"/>
                    </a:ext>
                  </a:extLst>
                </p14:cNvPr>
                <p14:cNvContentPartPr/>
                <p14:nvPr/>
              </p14:nvContentPartPr>
              <p14:xfrm>
                <a:off x="10996888" y="4240655"/>
                <a:ext cx="101160" cy="10476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F3AE57A2-DA9F-2969-DC63-F2DE6C8480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90768" y="4234535"/>
                  <a:ext cx="113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23414550-7D70-C6B9-1D03-1DF6657B98B5}"/>
                    </a:ext>
                  </a:extLst>
                </p14:cNvPr>
                <p14:cNvContentPartPr/>
                <p14:nvPr/>
              </p14:nvContentPartPr>
              <p14:xfrm>
                <a:off x="11123968" y="4206815"/>
                <a:ext cx="108000" cy="14184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23414550-7D70-C6B9-1D03-1DF6657B98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17848" y="4200695"/>
                  <a:ext cx="12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B055198-8A2E-B30E-1B4D-3896E0AD1EAC}"/>
                    </a:ext>
                  </a:extLst>
                </p14:cNvPr>
                <p14:cNvContentPartPr/>
                <p14:nvPr/>
              </p14:nvContentPartPr>
              <p14:xfrm>
                <a:off x="11113888" y="4259375"/>
                <a:ext cx="100800" cy="792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B055198-8A2E-B30E-1B4D-3896E0AD1E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07768" y="4253255"/>
                  <a:ext cx="11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6689599A-3093-53AE-3BE5-3FE7F475F628}"/>
                    </a:ext>
                  </a:extLst>
                </p14:cNvPr>
                <p14:cNvContentPartPr/>
                <p14:nvPr/>
              </p14:nvContentPartPr>
              <p14:xfrm>
                <a:off x="11256808" y="4198175"/>
                <a:ext cx="112320" cy="12996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6689599A-3093-53AE-3BE5-3FE7F475F6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50688" y="4192055"/>
                  <a:ext cx="124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D8F48291-4F6B-707A-951F-A46E715E3890}"/>
                    </a:ext>
                  </a:extLst>
                </p14:cNvPr>
                <p14:cNvContentPartPr/>
                <p14:nvPr/>
              </p14:nvContentPartPr>
              <p14:xfrm>
                <a:off x="11246368" y="4250375"/>
                <a:ext cx="113400" cy="39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D8F48291-4F6B-707A-951F-A46E715E38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40248" y="4244255"/>
                  <a:ext cx="1256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3C4A6069-7D25-2950-0206-995200DA1899}"/>
                  </a:ext>
                </a:extLst>
              </p14:cNvPr>
              <p14:cNvContentPartPr/>
              <p14:nvPr/>
            </p14:nvContentPartPr>
            <p14:xfrm>
              <a:off x="8900072" y="3672320"/>
              <a:ext cx="360" cy="1228438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3C4A6069-7D25-2950-0206-995200DA18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3952" y="3666196"/>
                <a:ext cx="12600" cy="1240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B4D1A61-E890-5128-60A5-3AA9C1A95C87}"/>
                  </a:ext>
                </a:extLst>
              </p14:cNvPr>
              <p14:cNvContentPartPr/>
              <p14:nvPr/>
            </p14:nvContentPartPr>
            <p14:xfrm>
              <a:off x="8898272" y="3666640"/>
              <a:ext cx="424440" cy="36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B4D1A61-E890-5128-60A5-3AA9C1A95C8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92152" y="3660520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76310358-F74C-F97D-1969-536CDC39E874}"/>
                  </a:ext>
                </a:extLst>
              </p14:cNvPr>
              <p14:cNvContentPartPr/>
              <p14:nvPr/>
            </p14:nvContentPartPr>
            <p14:xfrm>
              <a:off x="9318392" y="3662320"/>
              <a:ext cx="360" cy="12672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76310358-F74C-F97D-1969-536CDC39E8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12272" y="3656200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E19E0E99-773D-074D-A4B7-17DBC37BA4EE}"/>
                  </a:ext>
                </a:extLst>
              </p14:cNvPr>
              <p14:cNvContentPartPr/>
              <p14:nvPr/>
            </p14:nvContentPartPr>
            <p14:xfrm>
              <a:off x="8853632" y="4815840"/>
              <a:ext cx="97560" cy="11700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E19E0E99-773D-074D-A4B7-17DBC37BA4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47512" y="4809720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394077A9-9B24-3AAB-B45F-188AD140A1A7}"/>
                  </a:ext>
                </a:extLst>
              </p14:cNvPr>
              <p14:cNvContentPartPr/>
              <p14:nvPr/>
            </p14:nvContentPartPr>
            <p14:xfrm>
              <a:off x="8979272" y="4828800"/>
              <a:ext cx="125640" cy="13248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394077A9-9B24-3AAB-B45F-188AD140A1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73152" y="4822680"/>
                <a:ext cx="137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D222811D-85E8-9F05-1CE6-E1DA774473C7}"/>
                  </a:ext>
                </a:extLst>
              </p14:cNvPr>
              <p14:cNvContentPartPr/>
              <p14:nvPr/>
            </p14:nvContentPartPr>
            <p14:xfrm>
              <a:off x="9458968" y="5931575"/>
              <a:ext cx="179280" cy="24120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D222811D-85E8-9F05-1CE6-E1DA774473C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452848" y="5925455"/>
                <a:ext cx="1915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40ED30FB-F6A9-CB9E-6B14-E81957DEB4B6}"/>
                  </a:ext>
                </a:extLst>
              </p14:cNvPr>
              <p14:cNvContentPartPr/>
              <p14:nvPr/>
            </p14:nvContentPartPr>
            <p14:xfrm>
              <a:off x="8969728" y="3366215"/>
              <a:ext cx="308160" cy="33984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40ED30FB-F6A9-CB9E-6B14-E81957DEB4B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934088" y="3294215"/>
                <a:ext cx="3798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0B902F0A-8748-1A62-8C0C-08BE8FF211AA}"/>
                  </a:ext>
                </a:extLst>
              </p14:cNvPr>
              <p14:cNvContentPartPr/>
              <p14:nvPr/>
            </p14:nvContentPartPr>
            <p14:xfrm>
              <a:off x="8859568" y="3644135"/>
              <a:ext cx="477000" cy="1233000"/>
            </p14:xfrm>
          </p:contentPart>
        </mc:Choice>
        <mc:Fallback xmlns=""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0B902F0A-8748-1A62-8C0C-08BE8FF211A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823928" y="3572495"/>
                <a:ext cx="548640" cy="13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A20FB42C-0A42-B681-CF12-F9573CA080BD}"/>
                  </a:ext>
                </a:extLst>
              </p14:cNvPr>
              <p14:cNvContentPartPr/>
              <p14:nvPr/>
            </p14:nvContentPartPr>
            <p14:xfrm>
              <a:off x="8945248" y="4831055"/>
              <a:ext cx="108720" cy="149760"/>
            </p14:xfrm>
          </p:contentPart>
        </mc:Choice>
        <mc:Fallback xmlns=""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A20FB42C-0A42-B681-CF12-F9573CA080B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909248" y="4759415"/>
                <a:ext cx="1803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3" name="Input penna 102">
                <a:extLst>
                  <a:ext uri="{FF2B5EF4-FFF2-40B4-BE49-F238E27FC236}">
                    <a16:creationId xmlns:a16="http://schemas.microsoft.com/office/drawing/2014/main" id="{6C0D9707-644D-32EB-32AA-FF43F98E51DA}"/>
                  </a:ext>
                </a:extLst>
              </p14:cNvPr>
              <p14:cNvContentPartPr/>
              <p14:nvPr/>
            </p14:nvContentPartPr>
            <p14:xfrm>
              <a:off x="8882968" y="5145335"/>
              <a:ext cx="398520" cy="507600"/>
            </p14:xfrm>
          </p:contentPart>
        </mc:Choice>
        <mc:Fallback xmlns="">
          <p:pic>
            <p:nvPicPr>
              <p:cNvPr id="103" name="Input penna 102">
                <a:extLst>
                  <a:ext uri="{FF2B5EF4-FFF2-40B4-BE49-F238E27FC236}">
                    <a16:creationId xmlns:a16="http://schemas.microsoft.com/office/drawing/2014/main" id="{6C0D9707-644D-32EB-32AA-FF43F98E51D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847328" y="5073335"/>
                <a:ext cx="4701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7B91BE57-37AA-3500-96A6-88ECEE2D466D}"/>
                  </a:ext>
                </a:extLst>
              </p14:cNvPr>
              <p14:cNvContentPartPr/>
              <p14:nvPr/>
            </p14:nvContentPartPr>
            <p14:xfrm>
              <a:off x="9459688" y="5899535"/>
              <a:ext cx="139680" cy="243720"/>
            </p14:xfrm>
          </p:contentPart>
        </mc:Choice>
        <mc:Fallback xmlns=""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7B91BE57-37AA-3500-96A6-88ECEE2D466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424048" y="5827895"/>
                <a:ext cx="211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5" name="Input penna 104">
                <a:extLst>
                  <a:ext uri="{FF2B5EF4-FFF2-40B4-BE49-F238E27FC236}">
                    <a16:creationId xmlns:a16="http://schemas.microsoft.com/office/drawing/2014/main" id="{F4FEA6B8-8D0B-352F-853F-21F5E45834C5}"/>
                  </a:ext>
                </a:extLst>
              </p14:cNvPr>
              <p14:cNvContentPartPr/>
              <p14:nvPr/>
            </p14:nvContentPartPr>
            <p14:xfrm>
              <a:off x="9244408" y="5694695"/>
              <a:ext cx="70560" cy="149760"/>
            </p14:xfrm>
          </p:contentPart>
        </mc:Choice>
        <mc:Fallback xmlns="">
          <p:pic>
            <p:nvPicPr>
              <p:cNvPr id="105" name="Input penna 104">
                <a:extLst>
                  <a:ext uri="{FF2B5EF4-FFF2-40B4-BE49-F238E27FC236}">
                    <a16:creationId xmlns:a16="http://schemas.microsoft.com/office/drawing/2014/main" id="{F4FEA6B8-8D0B-352F-853F-21F5E45834C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208408" y="5622695"/>
                <a:ext cx="14220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65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Integrating the row and column decoders to complete the architecture</a:t>
                </a:r>
              </a:p>
              <a:p>
                <a:pPr lvl="1"/>
                <a:r>
                  <a:rPr lang="en-US" dirty="0"/>
                  <a:t>Example on a 2x4 ROM</a:t>
                </a:r>
              </a:p>
              <a:p>
                <a:pPr lvl="2"/>
                <a:r>
                  <a:rPr lang="en-US" dirty="0"/>
                  <a:t>A = Address (3-bit)</a:t>
                </a:r>
              </a:p>
              <a:p>
                <a:pPr lvl="2"/>
                <a:r>
                  <a:rPr lang="en-US" dirty="0"/>
                  <a:t>Q = single-bit output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</a:t>
                </a:r>
                <a:r>
                  <a:rPr lang="en-US" b="1" dirty="0"/>
                  <a:t>cell (</a:t>
                </a:r>
                <a:r>
                  <a:rPr lang="en-US" b="1" dirty="0" err="1"/>
                  <a:t>x,y</a:t>
                </a:r>
                <a:r>
                  <a:rPr lang="en-US" b="1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to read </a:t>
                </a:r>
                <a:r>
                  <a:rPr lang="en-US" b="1" dirty="0"/>
                  <a:t>cell (1,3)</a:t>
                </a:r>
                <a:endParaRPr lang="en-US" sz="12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51C701D4-7121-E72F-04E0-D3DB3DE4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988840"/>
            <a:ext cx="6295922" cy="4351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/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/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/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/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/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/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61E1EA1-CFCF-85F1-E3DD-753CE3E3E0DB}"/>
                  </a:ext>
                </a:extLst>
              </p14:cNvPr>
              <p14:cNvContentPartPr/>
              <p14:nvPr/>
            </p14:nvContentPartPr>
            <p14:xfrm>
              <a:off x="5389323" y="3819901"/>
              <a:ext cx="84600" cy="1558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61E1EA1-CFCF-85F1-E3DD-753CE3E3E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3203" y="3813781"/>
                <a:ext cx="968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3171FB9-A644-4CA3-88BE-16856E13F2F3}"/>
                  </a:ext>
                </a:extLst>
              </p14:cNvPr>
              <p14:cNvContentPartPr/>
              <p14:nvPr/>
            </p14:nvContentPartPr>
            <p14:xfrm>
              <a:off x="6365643" y="3660061"/>
              <a:ext cx="117000" cy="1778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3171FB9-A644-4CA3-88BE-16856E13F2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9523" y="3653941"/>
                <a:ext cx="129240" cy="190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04F477D-18DB-8845-7A85-DD951DEB9EB0}"/>
              </a:ext>
            </a:extLst>
          </p:cNvPr>
          <p:cNvCxnSpPr>
            <a:cxnSpLocks/>
          </p:cNvCxnSpPr>
          <p:nvPr/>
        </p:nvCxnSpPr>
        <p:spPr>
          <a:xfrm flipV="1">
            <a:off x="6672064" y="3212976"/>
            <a:ext cx="1008112" cy="398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8A80EC8-4609-8072-0F48-911E93FC0548}"/>
              </a:ext>
            </a:extLst>
          </p:cNvPr>
          <p:cNvCxnSpPr>
            <a:cxnSpLocks/>
          </p:cNvCxnSpPr>
          <p:nvPr/>
        </p:nvCxnSpPr>
        <p:spPr>
          <a:xfrm>
            <a:off x="6672064" y="3611004"/>
            <a:ext cx="1008112" cy="3940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4A918F8-DF34-68E2-12FC-3F7F08F657D9}"/>
              </a:ext>
            </a:extLst>
          </p:cNvPr>
          <p:cNvCxnSpPr>
            <a:cxnSpLocks/>
          </p:cNvCxnSpPr>
          <p:nvPr/>
        </p:nvCxnSpPr>
        <p:spPr>
          <a:xfrm>
            <a:off x="7962766" y="5040333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EE14E2C-5DDA-808D-5F64-312DEF31DBFF}"/>
              </a:ext>
            </a:extLst>
          </p:cNvPr>
          <p:cNvCxnSpPr>
            <a:cxnSpLocks/>
          </p:cNvCxnSpPr>
          <p:nvPr/>
        </p:nvCxnSpPr>
        <p:spPr>
          <a:xfrm>
            <a:off x="8832304" y="5032170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E7E0E46-65A2-60B4-B3FB-EF6978600D2E}"/>
              </a:ext>
            </a:extLst>
          </p:cNvPr>
          <p:cNvCxnSpPr>
            <a:cxnSpLocks/>
          </p:cNvCxnSpPr>
          <p:nvPr/>
        </p:nvCxnSpPr>
        <p:spPr>
          <a:xfrm flipH="1">
            <a:off x="9272515" y="5040386"/>
            <a:ext cx="1296144" cy="591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BDBACA-DFC2-8970-F1A3-120437294E19}"/>
              </a:ext>
            </a:extLst>
          </p:cNvPr>
          <p:cNvCxnSpPr>
            <a:cxnSpLocks/>
          </p:cNvCxnSpPr>
          <p:nvPr/>
        </p:nvCxnSpPr>
        <p:spPr>
          <a:xfrm flipH="1">
            <a:off x="9267073" y="5040227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CA23131-4BCC-B80E-9FB9-E9A17B55F0C3}"/>
              </a:ext>
            </a:extLst>
          </p:cNvPr>
          <p:cNvGrpSpPr/>
          <p:nvPr/>
        </p:nvGrpSpPr>
        <p:grpSpPr>
          <a:xfrm>
            <a:off x="9233608" y="3331655"/>
            <a:ext cx="315360" cy="137520"/>
            <a:chOff x="9233608" y="3331655"/>
            <a:chExt cx="31536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5331E156-7A07-B51D-98BB-10BC9AEDE82C}"/>
                    </a:ext>
                  </a:extLst>
                </p14:cNvPr>
                <p14:cNvContentPartPr/>
                <p14:nvPr/>
              </p14:nvContentPartPr>
              <p14:xfrm>
                <a:off x="9233608" y="3363335"/>
                <a:ext cx="98280" cy="105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5331E156-7A07-B51D-98BB-10BC9AEDE8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27488" y="3357215"/>
                  <a:ext cx="110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DB1187C2-D399-A22D-EBD7-4DC61B36239E}"/>
                    </a:ext>
                  </a:extLst>
                </p14:cNvPr>
                <p14:cNvContentPartPr/>
                <p14:nvPr/>
              </p14:nvContentPartPr>
              <p14:xfrm>
                <a:off x="9342328" y="3339935"/>
                <a:ext cx="83160" cy="1126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DB1187C2-D399-A22D-EBD7-4DC61B3623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36208" y="3333455"/>
                  <a:ext cx="95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DB6988C-643B-D8C1-C21B-B666DE56A600}"/>
                    </a:ext>
                  </a:extLst>
                </p14:cNvPr>
                <p14:cNvContentPartPr/>
                <p14:nvPr/>
              </p14:nvContentPartPr>
              <p14:xfrm>
                <a:off x="9325048" y="3380255"/>
                <a:ext cx="101520" cy="2304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DB6988C-643B-D8C1-C21B-B666DE56A6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18928" y="3374135"/>
                  <a:ext cx="113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E986E193-0260-B667-907C-CD3AD3EA1A40}"/>
                    </a:ext>
                  </a:extLst>
                </p14:cNvPr>
                <p14:cNvContentPartPr/>
                <p14:nvPr/>
              </p14:nvContentPartPr>
              <p14:xfrm>
                <a:off x="9440248" y="3331655"/>
                <a:ext cx="108720" cy="1087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E986E193-0260-B667-907C-CD3AD3EA1A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34128" y="3325535"/>
                  <a:ext cx="120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B517C434-23D6-EC81-949D-3C28C7BBC080}"/>
                    </a:ext>
                  </a:extLst>
                </p14:cNvPr>
                <p14:cNvContentPartPr/>
                <p14:nvPr/>
              </p14:nvContentPartPr>
              <p14:xfrm>
                <a:off x="9444928" y="3378455"/>
                <a:ext cx="82440" cy="111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B517C434-23D6-EC81-949D-3C28C7BBC0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38808" y="3372335"/>
                  <a:ext cx="946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30BB65D-96E6-7D9F-DD11-A5319092A7BC}"/>
              </a:ext>
            </a:extLst>
          </p:cNvPr>
          <p:cNvGrpSpPr/>
          <p:nvPr/>
        </p:nvGrpSpPr>
        <p:grpSpPr>
          <a:xfrm>
            <a:off x="11002288" y="3376655"/>
            <a:ext cx="318960" cy="131400"/>
            <a:chOff x="11002288" y="3376655"/>
            <a:chExt cx="3189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1EE9631E-CFB3-C78B-9C4D-E43860D05D10}"/>
                    </a:ext>
                  </a:extLst>
                </p14:cNvPr>
                <p14:cNvContentPartPr/>
                <p14:nvPr/>
              </p14:nvContentPartPr>
              <p14:xfrm>
                <a:off x="11002288" y="3432815"/>
                <a:ext cx="97920" cy="752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1EE9631E-CFB3-C78B-9C4D-E43860D05D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96168" y="3426695"/>
                  <a:ext cx="110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8628DBA9-5F02-1140-5135-946851937681}"/>
                    </a:ext>
                  </a:extLst>
                </p14:cNvPr>
                <p14:cNvContentPartPr/>
                <p14:nvPr/>
              </p14:nvContentPartPr>
              <p14:xfrm>
                <a:off x="11120368" y="3383495"/>
                <a:ext cx="93240" cy="117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8628DBA9-5F02-1140-5135-9468519376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14248" y="3377375"/>
                  <a:ext cx="105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551FCEE-20E4-5CE1-4115-96EFFD82ADF1}"/>
                    </a:ext>
                  </a:extLst>
                </p14:cNvPr>
                <p14:cNvContentPartPr/>
                <p14:nvPr/>
              </p14:nvContentPartPr>
              <p14:xfrm>
                <a:off x="11126848" y="3434615"/>
                <a:ext cx="70920" cy="50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551FCEE-20E4-5CE1-4115-96EFFD82A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20728" y="3428495"/>
                  <a:ext cx="831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0442C533-EC95-C85F-F31F-D6798D3024A9}"/>
                    </a:ext>
                  </a:extLst>
                </p14:cNvPr>
                <p14:cNvContentPartPr/>
                <p14:nvPr/>
              </p14:nvContentPartPr>
              <p14:xfrm>
                <a:off x="11227648" y="3376655"/>
                <a:ext cx="93600" cy="1119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0442C533-EC95-C85F-F31F-D6798D3024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21528" y="3370535"/>
                  <a:ext cx="105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9D2A9E4-86EA-1FE6-F7A8-422F396368B9}"/>
                    </a:ext>
                  </a:extLst>
                </p14:cNvPr>
                <p14:cNvContentPartPr/>
                <p14:nvPr/>
              </p14:nvContentPartPr>
              <p14:xfrm>
                <a:off x="11233768" y="3421655"/>
                <a:ext cx="74520" cy="9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9D2A9E4-86EA-1FE6-F7A8-422F396368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27648" y="3415535"/>
                  <a:ext cx="867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C2CB5E98-E901-B916-327A-F5CCDF044F87}"/>
              </a:ext>
            </a:extLst>
          </p:cNvPr>
          <p:cNvGrpSpPr/>
          <p:nvPr/>
        </p:nvGrpSpPr>
        <p:grpSpPr>
          <a:xfrm>
            <a:off x="10972768" y="4250015"/>
            <a:ext cx="206280" cy="110880"/>
            <a:chOff x="10972768" y="4250015"/>
            <a:chExt cx="20628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F0781C83-D020-BFC6-2D8E-FF3E8B283C6B}"/>
                    </a:ext>
                  </a:extLst>
                </p14:cNvPr>
                <p14:cNvContentPartPr/>
                <p14:nvPr/>
              </p14:nvContentPartPr>
              <p14:xfrm>
                <a:off x="10972768" y="4270535"/>
                <a:ext cx="87840" cy="864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F0781C83-D020-BFC6-2D8E-FF3E8B283C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66648" y="4264415"/>
                  <a:ext cx="100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3CC363D5-DD0D-E1E8-FA44-73F02C1BAC3D}"/>
                    </a:ext>
                  </a:extLst>
                </p14:cNvPr>
                <p14:cNvContentPartPr/>
                <p14:nvPr/>
              </p14:nvContentPartPr>
              <p14:xfrm>
                <a:off x="11080408" y="4250015"/>
                <a:ext cx="98640" cy="1108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3CC363D5-DD0D-E1E8-FA44-73F02C1BAC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74288" y="4243895"/>
                  <a:ext cx="1108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8A496F0D-4472-D2F6-BF17-3CC1735BA67A}"/>
              </a:ext>
            </a:extLst>
          </p:cNvPr>
          <p:cNvGrpSpPr/>
          <p:nvPr/>
        </p:nvGrpSpPr>
        <p:grpSpPr>
          <a:xfrm>
            <a:off x="10064488" y="4234175"/>
            <a:ext cx="237960" cy="106200"/>
            <a:chOff x="10064488" y="4234175"/>
            <a:chExt cx="23796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E3108CE8-3DFC-E5EE-E909-D998F8C63EC5}"/>
                    </a:ext>
                  </a:extLst>
                </p14:cNvPr>
                <p14:cNvContentPartPr/>
                <p14:nvPr/>
              </p14:nvContentPartPr>
              <p14:xfrm>
                <a:off x="10064488" y="4257575"/>
                <a:ext cx="114840" cy="828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E3108CE8-3DFC-E5EE-E909-D998F8C63E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58368" y="4251455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0E54AFC3-684D-6448-3B2F-CAB85F027E78}"/>
                    </a:ext>
                  </a:extLst>
                </p14:cNvPr>
                <p14:cNvContentPartPr/>
                <p14:nvPr/>
              </p14:nvContentPartPr>
              <p14:xfrm>
                <a:off x="10201648" y="4234175"/>
                <a:ext cx="100800" cy="99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0E54AFC3-684D-6448-3B2F-CAB85F027E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95528" y="4228055"/>
                  <a:ext cx="1130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4B4202F6-673F-5B0B-8416-53FA1EBB65DD}"/>
              </a:ext>
            </a:extLst>
          </p:cNvPr>
          <p:cNvGrpSpPr/>
          <p:nvPr/>
        </p:nvGrpSpPr>
        <p:grpSpPr>
          <a:xfrm>
            <a:off x="7724128" y="2860055"/>
            <a:ext cx="297360" cy="2007360"/>
            <a:chOff x="7724128" y="2860055"/>
            <a:chExt cx="297360" cy="20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3611EA6-EB39-82B8-6AE5-F1010091F432}"/>
                    </a:ext>
                  </a:extLst>
                </p14:cNvPr>
                <p14:cNvContentPartPr/>
                <p14:nvPr/>
              </p14:nvContentPartPr>
              <p14:xfrm>
                <a:off x="7743928" y="2957255"/>
                <a:ext cx="135360" cy="1753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3611EA6-EB39-82B8-6AE5-F1010091F4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37808" y="2951135"/>
                  <a:ext cx="147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F51E31D2-9609-F898-4218-2CB219F78DE7}"/>
                    </a:ext>
                  </a:extLst>
                </p14:cNvPr>
                <p14:cNvContentPartPr/>
                <p14:nvPr/>
              </p14:nvContentPartPr>
              <p14:xfrm>
                <a:off x="7724128" y="3786695"/>
                <a:ext cx="145440" cy="19224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F51E31D2-9609-F898-4218-2CB219F78D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18008" y="3780575"/>
                  <a:ext cx="157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E1571394-059D-313B-CC44-6EA34CF6BE56}"/>
                    </a:ext>
                  </a:extLst>
                </p14:cNvPr>
                <p14:cNvContentPartPr/>
                <p14:nvPr/>
              </p14:nvContentPartPr>
              <p14:xfrm>
                <a:off x="8021128" y="2860055"/>
                <a:ext cx="360" cy="2007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E1571394-059D-313B-CC44-6EA34CF6BE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15008" y="2853935"/>
                  <a:ext cx="12600" cy="20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14:cNvPr>
              <p14:cNvContentPartPr/>
              <p14:nvPr/>
            </p14:nvContentPartPr>
            <p14:xfrm>
              <a:off x="8904208" y="2868695"/>
              <a:ext cx="360" cy="20181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98088" y="2862575"/>
                <a:ext cx="1260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79A441C8-2E5B-C387-EE0A-307B69D7FA1D}"/>
                  </a:ext>
                </a:extLst>
              </p14:cNvPr>
              <p14:cNvContentPartPr/>
              <p14:nvPr/>
            </p14:nvContentPartPr>
            <p14:xfrm>
              <a:off x="9749848" y="4536575"/>
              <a:ext cx="360" cy="43056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79A441C8-2E5B-C387-EE0A-307B69D7FA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43728" y="4530455"/>
                <a:ext cx="12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3FAB4015-1910-7FC3-DA61-42B4C435CCB5}"/>
                  </a:ext>
                </a:extLst>
              </p14:cNvPr>
              <p14:cNvContentPartPr/>
              <p14:nvPr/>
            </p14:nvContentPartPr>
            <p14:xfrm>
              <a:off x="9748048" y="4543775"/>
              <a:ext cx="424440" cy="36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3FAB4015-1910-7FC3-DA61-42B4C435CCB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41928" y="4537655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DF64213C-7675-9645-FEFC-16B38AC0FE88}"/>
                  </a:ext>
                </a:extLst>
              </p14:cNvPr>
              <p14:cNvContentPartPr/>
              <p14:nvPr/>
            </p14:nvContentPartPr>
            <p14:xfrm>
              <a:off x="10168168" y="4539455"/>
              <a:ext cx="360" cy="12672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DF64213C-7675-9645-FEFC-16B38AC0FE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62048" y="4533335"/>
                <a:ext cx="1260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po 57">
            <a:extLst>
              <a:ext uri="{FF2B5EF4-FFF2-40B4-BE49-F238E27FC236}">
                <a16:creationId xmlns:a16="http://schemas.microsoft.com/office/drawing/2014/main" id="{9A0BB1FC-3682-C7BF-3031-B77F5F99BB67}"/>
              </a:ext>
            </a:extLst>
          </p:cNvPr>
          <p:cNvGrpSpPr/>
          <p:nvPr/>
        </p:nvGrpSpPr>
        <p:grpSpPr>
          <a:xfrm>
            <a:off x="9703408" y="4843295"/>
            <a:ext cx="251280" cy="145440"/>
            <a:chOff x="9703408" y="4843295"/>
            <a:chExt cx="25128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8F982F65-F11B-394E-6232-8D2FA1549957}"/>
                    </a:ext>
                  </a:extLst>
                </p14:cNvPr>
                <p14:cNvContentPartPr/>
                <p14:nvPr/>
              </p14:nvContentPartPr>
              <p14:xfrm>
                <a:off x="9703408" y="4843295"/>
                <a:ext cx="97560" cy="1170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8F982F65-F11B-394E-6232-8D2FA15499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97288" y="4837175"/>
                  <a:ext cx="109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537C3F68-AD27-7951-2A45-E6C878BE6F99}"/>
                    </a:ext>
                  </a:extLst>
                </p14:cNvPr>
                <p14:cNvContentPartPr/>
                <p14:nvPr/>
              </p14:nvContentPartPr>
              <p14:xfrm>
                <a:off x="9829048" y="4856255"/>
                <a:ext cx="125640" cy="13248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537C3F68-AD27-7951-2A45-E6C878BE6F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22928" y="4850135"/>
                  <a:ext cx="13788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7E06541-F9FA-9A17-285A-C2F83CD50997}"/>
              </a:ext>
            </a:extLst>
          </p:cNvPr>
          <p:cNvGrpSpPr/>
          <p:nvPr/>
        </p:nvGrpSpPr>
        <p:grpSpPr>
          <a:xfrm>
            <a:off x="8836528" y="4784255"/>
            <a:ext cx="246240" cy="191520"/>
            <a:chOff x="8836528" y="4784255"/>
            <a:chExt cx="246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14:cNvPr>
                <p14:cNvContentPartPr/>
                <p14:nvPr/>
              </p14:nvContentPartPr>
              <p14:xfrm>
                <a:off x="8836528" y="4784255"/>
                <a:ext cx="114120" cy="1191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30408" y="4778135"/>
                  <a:ext cx="12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14:cNvPr>
                <p14:cNvContentPartPr/>
                <p14:nvPr/>
              </p14:nvContentPartPr>
              <p14:xfrm>
                <a:off x="8929408" y="4784615"/>
                <a:ext cx="153360" cy="1911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23288" y="4778495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3D6B47B-5207-6DFA-5CEB-613EB993DE11}"/>
              </a:ext>
            </a:extLst>
          </p:cNvPr>
          <p:cNvGrpSpPr/>
          <p:nvPr/>
        </p:nvGrpSpPr>
        <p:grpSpPr>
          <a:xfrm>
            <a:off x="7990528" y="4780295"/>
            <a:ext cx="214560" cy="206280"/>
            <a:chOff x="7990528" y="4780295"/>
            <a:chExt cx="2145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14:cNvPr>
                <p14:cNvContentPartPr/>
                <p14:nvPr/>
              </p14:nvContentPartPr>
              <p14:xfrm>
                <a:off x="7990528" y="4780295"/>
                <a:ext cx="92520" cy="11628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84408" y="4774175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14:cNvPr>
                <p14:cNvContentPartPr/>
                <p14:nvPr/>
              </p14:nvContentPartPr>
              <p14:xfrm>
                <a:off x="8059288" y="4795775"/>
                <a:ext cx="145800" cy="1908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53168" y="4789655"/>
                  <a:ext cx="1580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ACEBEBAD-5003-6FC2-D539-E99408AE3739}"/>
                  </a:ext>
                </a:extLst>
              </p14:cNvPr>
              <p14:cNvContentPartPr/>
              <p14:nvPr/>
            </p14:nvContentPartPr>
            <p14:xfrm>
              <a:off x="10641912" y="4509120"/>
              <a:ext cx="360" cy="43056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ACEBEBAD-5003-6FC2-D539-E99408AE37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35792" y="4503000"/>
                <a:ext cx="12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B7985751-63AA-0913-4C72-A329352A1DF8}"/>
                  </a:ext>
                </a:extLst>
              </p14:cNvPr>
              <p14:cNvContentPartPr/>
              <p14:nvPr/>
            </p14:nvContentPartPr>
            <p14:xfrm>
              <a:off x="10640112" y="4516320"/>
              <a:ext cx="42444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B7985751-63AA-0913-4C72-A329352A1D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33992" y="4510200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8DD07007-964C-121C-A29E-A4FD7051F9E4}"/>
                  </a:ext>
                </a:extLst>
              </p14:cNvPr>
              <p14:cNvContentPartPr/>
              <p14:nvPr/>
            </p14:nvContentPartPr>
            <p14:xfrm>
              <a:off x="11060232" y="4512000"/>
              <a:ext cx="360" cy="12672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8DD07007-964C-121C-A29E-A4FD7051F9E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54112" y="4505880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AED39A9E-D7F5-8C9F-CE56-1D3B3ED3E51E}"/>
                  </a:ext>
                </a:extLst>
              </p14:cNvPr>
              <p14:cNvContentPartPr/>
              <p14:nvPr/>
            </p14:nvContentPartPr>
            <p14:xfrm>
              <a:off x="10595472" y="4815840"/>
              <a:ext cx="97560" cy="11700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AED39A9E-D7F5-8C9F-CE56-1D3B3ED3E51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89352" y="4809720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F3182635-9F56-1045-4A43-5ABA38593752}"/>
                  </a:ext>
                </a:extLst>
              </p14:cNvPr>
              <p14:cNvContentPartPr/>
              <p14:nvPr/>
            </p14:nvContentPartPr>
            <p14:xfrm>
              <a:off x="10721112" y="4828800"/>
              <a:ext cx="125640" cy="13248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F3182635-9F56-1045-4A43-5ABA385937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14992" y="4822680"/>
                <a:ext cx="137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4320E9EA-2E49-63CF-ECB6-DA2464022B83}"/>
                  </a:ext>
                </a:extLst>
              </p14:cNvPr>
              <p14:cNvContentPartPr/>
              <p14:nvPr/>
            </p14:nvContentPartPr>
            <p14:xfrm>
              <a:off x="9506128" y="5935175"/>
              <a:ext cx="163440" cy="17712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4320E9EA-2E49-63CF-ECB6-DA2464022B8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500008" y="5929055"/>
                <a:ext cx="17568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o 47">
            <a:extLst>
              <a:ext uri="{FF2B5EF4-FFF2-40B4-BE49-F238E27FC236}">
                <a16:creationId xmlns:a16="http://schemas.microsoft.com/office/drawing/2014/main" id="{012BCF5C-705B-EFF2-1A22-00EC1F598D38}"/>
              </a:ext>
            </a:extLst>
          </p:cNvPr>
          <p:cNvGrpSpPr/>
          <p:nvPr/>
        </p:nvGrpSpPr>
        <p:grpSpPr>
          <a:xfrm>
            <a:off x="5546488" y="3781655"/>
            <a:ext cx="297720" cy="200880"/>
            <a:chOff x="5546488" y="3781655"/>
            <a:chExt cx="29772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4EC9EDD6-6BEF-95C2-68E4-2F5CB4A7CB63}"/>
                    </a:ext>
                  </a:extLst>
                </p14:cNvPr>
                <p14:cNvContentPartPr/>
                <p14:nvPr/>
              </p14:nvContentPartPr>
              <p14:xfrm>
                <a:off x="5546488" y="3811895"/>
                <a:ext cx="95400" cy="1706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4EC9EDD6-6BEF-95C2-68E4-2F5CB4A7CB6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40368" y="3805775"/>
                  <a:ext cx="107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2635A0AD-4852-9B0C-C59C-0BF52D886DB8}"/>
                    </a:ext>
                  </a:extLst>
                </p14:cNvPr>
                <p14:cNvContentPartPr/>
                <p14:nvPr/>
              </p14:nvContentPartPr>
              <p14:xfrm>
                <a:off x="5712088" y="3781655"/>
                <a:ext cx="132120" cy="16560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2635A0AD-4852-9B0C-C59C-0BF52D886DB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05968" y="3775535"/>
                  <a:ext cx="1443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46F4A9E1-7E64-EEDE-C62B-376453285348}"/>
              </a:ext>
            </a:extLst>
          </p:cNvPr>
          <p:cNvGrpSpPr/>
          <p:nvPr/>
        </p:nvGrpSpPr>
        <p:grpSpPr>
          <a:xfrm>
            <a:off x="6944008" y="5099615"/>
            <a:ext cx="293400" cy="163800"/>
            <a:chOff x="6944008" y="5099615"/>
            <a:chExt cx="29340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BFFCCB3B-3D66-09A0-505C-074F47A1F062}"/>
                    </a:ext>
                  </a:extLst>
                </p14:cNvPr>
                <p14:cNvContentPartPr/>
                <p14:nvPr/>
              </p14:nvContentPartPr>
              <p14:xfrm>
                <a:off x="6944008" y="5099615"/>
                <a:ext cx="115920" cy="15516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BFFCCB3B-3D66-09A0-505C-074F47A1F0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37888" y="5093495"/>
                  <a:ext cx="128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4C145356-1E88-8EF5-1F39-195152582C44}"/>
                    </a:ext>
                  </a:extLst>
                </p14:cNvPr>
                <p14:cNvContentPartPr/>
                <p14:nvPr/>
              </p14:nvContentPartPr>
              <p14:xfrm>
                <a:off x="7118248" y="5102495"/>
                <a:ext cx="119160" cy="16092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4C145356-1E88-8EF5-1F39-195152582C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12128" y="5096375"/>
                  <a:ext cx="13140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6E8B105B-25D7-0FFB-3FB4-C60ED0E5559C}"/>
                  </a:ext>
                </a:extLst>
              </p14:cNvPr>
              <p14:cNvContentPartPr/>
              <p14:nvPr/>
            </p14:nvContentPartPr>
            <p14:xfrm>
              <a:off x="10724368" y="4272695"/>
              <a:ext cx="212760" cy="25560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6E8B105B-25D7-0FFB-3FB4-C60ED0E5559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688368" y="4201055"/>
                <a:ext cx="2844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AA56165-57AF-172C-F448-35A83B071EE6}"/>
                  </a:ext>
                </a:extLst>
              </p14:cNvPr>
              <p14:cNvContentPartPr/>
              <p14:nvPr/>
            </p14:nvContentPartPr>
            <p14:xfrm>
              <a:off x="10605208" y="4520015"/>
              <a:ext cx="464400" cy="39492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AA56165-57AF-172C-F448-35A83B071EE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569208" y="4448375"/>
                <a:ext cx="53604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1D67C754-F5B3-F3BD-68B2-12E9F51D7348}"/>
                  </a:ext>
                </a:extLst>
              </p14:cNvPr>
              <p14:cNvContentPartPr/>
              <p14:nvPr/>
            </p14:nvContentPartPr>
            <p14:xfrm>
              <a:off x="10726888" y="4840775"/>
              <a:ext cx="85320" cy="11052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1D67C754-F5B3-F3BD-68B2-12E9F51D734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691248" y="4768775"/>
                <a:ext cx="156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0438DD1D-2320-C281-CA54-E74DFC1397D1}"/>
                  </a:ext>
                </a:extLst>
              </p14:cNvPr>
              <p14:cNvContentPartPr/>
              <p14:nvPr/>
            </p14:nvContentPartPr>
            <p14:xfrm>
              <a:off x="9233608" y="4935455"/>
              <a:ext cx="1358280" cy="915480"/>
            </p14:xfrm>
          </p:contentPart>
        </mc:Choice>
        <mc:Fallback xmlns=""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0438DD1D-2320-C281-CA54-E74DFC1397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197608" y="4863455"/>
                <a:ext cx="142992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00F2F735-6970-15D4-AA4D-FA9F69EC6E04}"/>
                  </a:ext>
                </a:extLst>
              </p14:cNvPr>
              <p14:cNvContentPartPr/>
              <p14:nvPr/>
            </p14:nvContentPartPr>
            <p14:xfrm>
              <a:off x="9523768" y="5914295"/>
              <a:ext cx="113040" cy="24408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00F2F735-6970-15D4-AA4D-FA9F69EC6E0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487768" y="5842295"/>
                <a:ext cx="18468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13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Integrating the row and column decoders to complete the architecture</a:t>
                </a:r>
              </a:p>
              <a:p>
                <a:pPr lvl="1"/>
                <a:r>
                  <a:rPr lang="en-US" dirty="0"/>
                  <a:t>Example on a 2x4 ROM</a:t>
                </a:r>
              </a:p>
              <a:p>
                <a:pPr lvl="2"/>
                <a:r>
                  <a:rPr lang="en-US" dirty="0"/>
                  <a:t>A = Address (3-bit)</a:t>
                </a:r>
              </a:p>
              <a:p>
                <a:pPr lvl="2"/>
                <a:r>
                  <a:rPr lang="en-US" dirty="0"/>
                  <a:t>Q = single-bit output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</a:t>
                </a:r>
                <a:r>
                  <a:rPr lang="en-US" b="1" dirty="0"/>
                  <a:t>cell (</a:t>
                </a:r>
                <a:r>
                  <a:rPr lang="en-US" b="1" dirty="0" err="1"/>
                  <a:t>x,y</a:t>
                </a:r>
                <a:r>
                  <a:rPr lang="en-US" b="1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1200" b="1" noProof="0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Assume to read </a:t>
                </a:r>
                <a:r>
                  <a:rPr lang="en-US" b="1" dirty="0"/>
                  <a:t>cell (0,3)</a:t>
                </a:r>
                <a:endParaRPr lang="en-US" sz="12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51C701D4-7121-E72F-04E0-D3DB3DE4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988840"/>
            <a:ext cx="6295922" cy="4351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/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/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/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/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/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/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9C50BA5-4D44-8C51-E375-F922B624B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04F477D-18DB-8845-7A85-DD951DEB9EB0}"/>
              </a:ext>
            </a:extLst>
          </p:cNvPr>
          <p:cNvCxnSpPr>
            <a:cxnSpLocks/>
          </p:cNvCxnSpPr>
          <p:nvPr/>
        </p:nvCxnSpPr>
        <p:spPr>
          <a:xfrm flipV="1">
            <a:off x="6672064" y="3212976"/>
            <a:ext cx="1008112" cy="3980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8A80EC8-4609-8072-0F48-911E93FC0548}"/>
              </a:ext>
            </a:extLst>
          </p:cNvPr>
          <p:cNvCxnSpPr>
            <a:cxnSpLocks/>
          </p:cNvCxnSpPr>
          <p:nvPr/>
        </p:nvCxnSpPr>
        <p:spPr>
          <a:xfrm>
            <a:off x="6672064" y="3611004"/>
            <a:ext cx="1008112" cy="3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E3108CE8-3DFC-E5EE-E909-D998F8C63EC5}"/>
                  </a:ext>
                </a:extLst>
              </p14:cNvPr>
              <p14:cNvContentPartPr/>
              <p14:nvPr/>
            </p14:nvContentPartPr>
            <p14:xfrm>
              <a:off x="10064488" y="4257575"/>
              <a:ext cx="114840" cy="8280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E3108CE8-3DFC-E5EE-E909-D998F8C63E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58368" y="4251455"/>
                <a:ext cx="127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E1571394-059D-313B-CC44-6EA34CF6BE56}"/>
                  </a:ext>
                </a:extLst>
              </p14:cNvPr>
              <p14:cNvContentPartPr/>
              <p14:nvPr/>
            </p14:nvContentPartPr>
            <p14:xfrm>
              <a:off x="8021128" y="2860055"/>
              <a:ext cx="360" cy="200736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E1571394-059D-313B-CC44-6EA34CF6B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008" y="2853935"/>
                <a:ext cx="12600" cy="20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14:cNvPr>
              <p14:cNvContentPartPr/>
              <p14:nvPr/>
            </p14:nvContentPartPr>
            <p14:xfrm>
              <a:off x="9805872" y="2868695"/>
              <a:ext cx="360" cy="20181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99752" y="2862575"/>
                <a:ext cx="12600" cy="20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o 60">
            <a:extLst>
              <a:ext uri="{FF2B5EF4-FFF2-40B4-BE49-F238E27FC236}">
                <a16:creationId xmlns:a16="http://schemas.microsoft.com/office/drawing/2014/main" id="{E7E06541-F9FA-9A17-285A-C2F83CD50997}"/>
              </a:ext>
            </a:extLst>
          </p:cNvPr>
          <p:cNvGrpSpPr/>
          <p:nvPr/>
        </p:nvGrpSpPr>
        <p:grpSpPr>
          <a:xfrm>
            <a:off x="9738192" y="4784255"/>
            <a:ext cx="246240" cy="191520"/>
            <a:chOff x="9738192" y="4784255"/>
            <a:chExt cx="246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14:cNvPr>
                <p14:cNvContentPartPr/>
                <p14:nvPr/>
              </p14:nvContentPartPr>
              <p14:xfrm>
                <a:off x="9738192" y="4784255"/>
                <a:ext cx="114120" cy="1191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32072" y="4778135"/>
                  <a:ext cx="12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14:cNvPr>
                <p14:cNvContentPartPr/>
                <p14:nvPr/>
              </p14:nvContentPartPr>
              <p14:xfrm>
                <a:off x="9831072" y="4784615"/>
                <a:ext cx="153360" cy="1911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24952" y="4778495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3D6B47B-5207-6DFA-5CEB-613EB993DE11}"/>
              </a:ext>
            </a:extLst>
          </p:cNvPr>
          <p:cNvGrpSpPr/>
          <p:nvPr/>
        </p:nvGrpSpPr>
        <p:grpSpPr>
          <a:xfrm>
            <a:off x="7990528" y="4780295"/>
            <a:ext cx="214560" cy="206280"/>
            <a:chOff x="7990528" y="4780295"/>
            <a:chExt cx="2145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14:cNvPr>
                <p14:cNvContentPartPr/>
                <p14:nvPr/>
              </p14:nvContentPartPr>
              <p14:xfrm>
                <a:off x="7990528" y="4780295"/>
                <a:ext cx="92520" cy="11628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4408" y="4774175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14:cNvPr>
                <p14:cNvContentPartPr/>
                <p14:nvPr/>
              </p14:nvContentPartPr>
              <p14:xfrm>
                <a:off x="8059288" y="4795775"/>
                <a:ext cx="145800" cy="1908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53168" y="4789655"/>
                  <a:ext cx="1580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ACEBEBAD-5003-6FC2-D539-E99408AE3739}"/>
                  </a:ext>
                </a:extLst>
              </p14:cNvPr>
              <p14:cNvContentPartPr/>
              <p14:nvPr/>
            </p14:nvContentPartPr>
            <p14:xfrm>
              <a:off x="10641912" y="3672320"/>
              <a:ext cx="360" cy="1228438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ACEBEBAD-5003-6FC2-D539-E99408AE37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35792" y="3666196"/>
                <a:ext cx="12600" cy="1240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B7985751-63AA-0913-4C72-A329352A1DF8}"/>
                  </a:ext>
                </a:extLst>
              </p14:cNvPr>
              <p14:cNvContentPartPr/>
              <p14:nvPr/>
            </p14:nvContentPartPr>
            <p14:xfrm>
              <a:off x="10640112" y="3666640"/>
              <a:ext cx="42444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B7985751-63AA-0913-4C72-A329352A1D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33992" y="3660520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8DD07007-964C-121C-A29E-A4FD7051F9E4}"/>
                  </a:ext>
                </a:extLst>
              </p14:cNvPr>
              <p14:cNvContentPartPr/>
              <p14:nvPr/>
            </p14:nvContentPartPr>
            <p14:xfrm>
              <a:off x="11060232" y="3662320"/>
              <a:ext cx="360" cy="12672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8DD07007-964C-121C-A29E-A4FD7051F9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54112" y="3656200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AED39A9E-D7F5-8C9F-CE56-1D3B3ED3E51E}"/>
                  </a:ext>
                </a:extLst>
              </p14:cNvPr>
              <p14:cNvContentPartPr/>
              <p14:nvPr/>
            </p14:nvContentPartPr>
            <p14:xfrm>
              <a:off x="10595472" y="4815840"/>
              <a:ext cx="97560" cy="11700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AED39A9E-D7F5-8C9F-CE56-1D3B3ED3E5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9352" y="4809720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F3182635-9F56-1045-4A43-5ABA38593752}"/>
                  </a:ext>
                </a:extLst>
              </p14:cNvPr>
              <p14:cNvContentPartPr/>
              <p14:nvPr/>
            </p14:nvContentPartPr>
            <p14:xfrm>
              <a:off x="10721112" y="4828800"/>
              <a:ext cx="125640" cy="13248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F3182635-9F56-1045-4A43-5ABA385937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14992" y="4822680"/>
                <a:ext cx="137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FD731C1E-2B2B-2D09-9EB9-058A3575B522}"/>
                  </a:ext>
                </a:extLst>
              </p14:cNvPr>
              <p14:cNvContentPartPr/>
              <p14:nvPr/>
            </p14:nvContentPartPr>
            <p14:xfrm>
              <a:off x="6370528" y="3703175"/>
              <a:ext cx="111240" cy="1594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FD731C1E-2B2B-2D09-9EB9-058A3575B5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64408" y="3697055"/>
                <a:ext cx="1234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8E52D9C7-EB06-BFE3-20A0-8DB7C06E0A46}"/>
                  </a:ext>
                </a:extLst>
              </p14:cNvPr>
              <p14:cNvContentPartPr/>
              <p14:nvPr/>
            </p14:nvContentPartPr>
            <p14:xfrm>
              <a:off x="5378728" y="3801455"/>
              <a:ext cx="114480" cy="1814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8E52D9C7-EB06-BFE3-20A0-8DB7C06E0A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72608" y="3795335"/>
                <a:ext cx="126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3CA8A1D-1EEC-80C4-4C9F-662B4DF4FA19}"/>
                  </a:ext>
                </a:extLst>
              </p14:cNvPr>
              <p14:cNvContentPartPr/>
              <p14:nvPr/>
            </p14:nvContentPartPr>
            <p14:xfrm>
              <a:off x="7758688" y="2946095"/>
              <a:ext cx="104760" cy="15552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3CA8A1D-1EEC-80C4-4C9F-662B4DF4FA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52568" y="2939975"/>
                <a:ext cx="117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BBA8F9BC-2564-7B8E-8D03-CABB35B86359}"/>
                  </a:ext>
                </a:extLst>
              </p14:cNvPr>
              <p14:cNvContentPartPr/>
              <p14:nvPr/>
            </p14:nvContentPartPr>
            <p14:xfrm>
              <a:off x="7745728" y="3795695"/>
              <a:ext cx="107640" cy="16308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BBA8F9BC-2564-7B8E-8D03-CABB35B863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39608" y="3789575"/>
                <a:ext cx="11988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B74242F0-4912-68D5-2607-A80087CD888E}"/>
              </a:ext>
            </a:extLst>
          </p:cNvPr>
          <p:cNvGrpSpPr/>
          <p:nvPr/>
        </p:nvGrpSpPr>
        <p:grpSpPr>
          <a:xfrm>
            <a:off x="9238288" y="3328415"/>
            <a:ext cx="214920" cy="153720"/>
            <a:chOff x="9238288" y="3328415"/>
            <a:chExt cx="2149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B5637C18-EBA9-D1AD-6D52-DEABCF0A28FE}"/>
                    </a:ext>
                  </a:extLst>
                </p14:cNvPr>
                <p14:cNvContentPartPr/>
                <p14:nvPr/>
              </p14:nvContentPartPr>
              <p14:xfrm>
                <a:off x="9238288" y="3328415"/>
                <a:ext cx="105480" cy="1468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B5637C18-EBA9-D1AD-6D52-DEABCF0A28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32168" y="3322295"/>
                  <a:ext cx="117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3159187F-0B38-0B95-8D59-F0CDFE56161F}"/>
                    </a:ext>
                  </a:extLst>
                </p14:cNvPr>
                <p14:cNvContentPartPr/>
                <p14:nvPr/>
              </p14:nvContentPartPr>
              <p14:xfrm>
                <a:off x="9357448" y="3333095"/>
                <a:ext cx="95760" cy="14904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3159187F-0B38-0B95-8D59-F0CDFE5616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51328" y="3326975"/>
                  <a:ext cx="1080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516E67B4-4152-21E0-10B7-B9C8426C527B}"/>
              </a:ext>
            </a:extLst>
          </p:cNvPr>
          <p:cNvGrpSpPr/>
          <p:nvPr/>
        </p:nvGrpSpPr>
        <p:grpSpPr>
          <a:xfrm>
            <a:off x="11020288" y="3342455"/>
            <a:ext cx="214920" cy="163080"/>
            <a:chOff x="11020288" y="3342455"/>
            <a:chExt cx="2149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AF4C916B-B67D-A2B5-0800-BC0D2874812F}"/>
                    </a:ext>
                  </a:extLst>
                </p14:cNvPr>
                <p14:cNvContentPartPr/>
                <p14:nvPr/>
              </p14:nvContentPartPr>
              <p14:xfrm>
                <a:off x="11020288" y="3381695"/>
                <a:ext cx="97920" cy="12384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AF4C916B-B67D-A2B5-0800-BC0D287481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14168" y="3375575"/>
                  <a:ext cx="110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1379A1F6-4F33-9402-5284-0CCE717FB022}"/>
                    </a:ext>
                  </a:extLst>
                </p14:cNvPr>
                <p14:cNvContentPartPr/>
                <p14:nvPr/>
              </p14:nvContentPartPr>
              <p14:xfrm>
                <a:off x="11123248" y="3342455"/>
                <a:ext cx="111960" cy="14580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1379A1F6-4F33-9402-5284-0CCE717FB0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17128" y="3336335"/>
                  <a:ext cx="1242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AAA0BCD0-2726-412B-9ECD-9312E871BE6C}"/>
              </a:ext>
            </a:extLst>
          </p:cNvPr>
          <p:cNvGrpSpPr/>
          <p:nvPr/>
        </p:nvGrpSpPr>
        <p:grpSpPr>
          <a:xfrm>
            <a:off x="10191208" y="4206455"/>
            <a:ext cx="177120" cy="140040"/>
            <a:chOff x="10191208" y="4206455"/>
            <a:chExt cx="1771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3A5F6886-52FF-1299-46C8-D6FDA7E39F26}"/>
                    </a:ext>
                  </a:extLst>
                </p14:cNvPr>
                <p14:cNvContentPartPr/>
                <p14:nvPr/>
              </p14:nvContentPartPr>
              <p14:xfrm>
                <a:off x="10196968" y="4206455"/>
                <a:ext cx="80640" cy="14004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3A5F6886-52FF-1299-46C8-D6FDA7E39F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90848" y="4200335"/>
                  <a:ext cx="92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9E997FA7-1427-8547-014F-A35F60FD153A}"/>
                    </a:ext>
                  </a:extLst>
                </p14:cNvPr>
                <p14:cNvContentPartPr/>
                <p14:nvPr/>
              </p14:nvContentPartPr>
              <p14:xfrm>
                <a:off x="10191208" y="4233815"/>
                <a:ext cx="55440" cy="417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9E997FA7-1427-8547-014F-A35F60FD15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85088" y="4227695"/>
                  <a:ext cx="67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2B2410DA-E96A-B743-E0ED-038518162081}"/>
                    </a:ext>
                  </a:extLst>
                </p14:cNvPr>
                <p14:cNvContentPartPr/>
                <p14:nvPr/>
              </p14:nvContentPartPr>
              <p14:xfrm>
                <a:off x="10280128" y="4216895"/>
                <a:ext cx="88200" cy="1162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2B2410DA-E96A-B743-E0ED-0385181620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4008" y="4210775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3A1040D-EF68-9AC8-C526-2C8467852F85}"/>
                    </a:ext>
                  </a:extLst>
                </p14:cNvPr>
                <p14:cNvContentPartPr/>
                <p14:nvPr/>
              </p14:nvContentPartPr>
              <p14:xfrm>
                <a:off x="10276528" y="4272335"/>
                <a:ext cx="78480" cy="32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A1040D-EF68-9AC8-C526-2C8467852F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70408" y="4266215"/>
                  <a:ext cx="9072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C55E2DF2-8AB4-CA38-E215-84ACA482CDF3}"/>
              </a:ext>
            </a:extLst>
          </p:cNvPr>
          <p:cNvGrpSpPr/>
          <p:nvPr/>
        </p:nvGrpSpPr>
        <p:grpSpPr>
          <a:xfrm>
            <a:off x="10996888" y="4198175"/>
            <a:ext cx="372240" cy="150480"/>
            <a:chOff x="10996888" y="4198175"/>
            <a:chExt cx="3722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F3AE57A2-DA9F-2969-DC63-F2DE6C8480F5}"/>
                    </a:ext>
                  </a:extLst>
                </p14:cNvPr>
                <p14:cNvContentPartPr/>
                <p14:nvPr/>
              </p14:nvContentPartPr>
              <p14:xfrm>
                <a:off x="10996888" y="4240655"/>
                <a:ext cx="101160" cy="10476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F3AE57A2-DA9F-2969-DC63-F2DE6C8480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90768" y="4234535"/>
                  <a:ext cx="113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23414550-7D70-C6B9-1D03-1DF6657B98B5}"/>
                    </a:ext>
                  </a:extLst>
                </p14:cNvPr>
                <p14:cNvContentPartPr/>
                <p14:nvPr/>
              </p14:nvContentPartPr>
              <p14:xfrm>
                <a:off x="11123968" y="4206815"/>
                <a:ext cx="108000" cy="14184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23414550-7D70-C6B9-1D03-1DF6657B98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17848" y="4200695"/>
                  <a:ext cx="12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B055198-8A2E-B30E-1B4D-3896E0AD1EAC}"/>
                    </a:ext>
                  </a:extLst>
                </p14:cNvPr>
                <p14:cNvContentPartPr/>
                <p14:nvPr/>
              </p14:nvContentPartPr>
              <p14:xfrm>
                <a:off x="11113888" y="4259375"/>
                <a:ext cx="100800" cy="792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B055198-8A2E-B30E-1B4D-3896E0AD1E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07768" y="4253255"/>
                  <a:ext cx="11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6689599A-3093-53AE-3BE5-3FE7F475F628}"/>
                    </a:ext>
                  </a:extLst>
                </p14:cNvPr>
                <p14:cNvContentPartPr/>
                <p14:nvPr/>
              </p14:nvContentPartPr>
              <p14:xfrm>
                <a:off x="11256808" y="4198175"/>
                <a:ext cx="112320" cy="12996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6689599A-3093-53AE-3BE5-3FE7F475F6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50688" y="4192055"/>
                  <a:ext cx="124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D8F48291-4F6B-707A-951F-A46E715E3890}"/>
                    </a:ext>
                  </a:extLst>
                </p14:cNvPr>
                <p14:cNvContentPartPr/>
                <p14:nvPr/>
              </p14:nvContentPartPr>
              <p14:xfrm>
                <a:off x="11246368" y="4250375"/>
                <a:ext cx="113400" cy="39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D8F48291-4F6B-707A-951F-A46E715E38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40248" y="4244255"/>
                  <a:ext cx="1256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3C4A6069-7D25-2950-0206-995200DA1899}"/>
                  </a:ext>
                </a:extLst>
              </p14:cNvPr>
              <p14:cNvContentPartPr/>
              <p14:nvPr/>
            </p14:nvContentPartPr>
            <p14:xfrm>
              <a:off x="8900072" y="3672320"/>
              <a:ext cx="360" cy="1228438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3C4A6069-7D25-2950-0206-995200DA18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93952" y="3666196"/>
                <a:ext cx="12600" cy="1240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B4D1A61-E890-5128-60A5-3AA9C1A95C87}"/>
                  </a:ext>
                </a:extLst>
              </p14:cNvPr>
              <p14:cNvContentPartPr/>
              <p14:nvPr/>
            </p14:nvContentPartPr>
            <p14:xfrm>
              <a:off x="8898272" y="3666640"/>
              <a:ext cx="424440" cy="36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B4D1A61-E890-5128-60A5-3AA9C1A95C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92152" y="3660520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76310358-F74C-F97D-1969-536CDC39E874}"/>
                  </a:ext>
                </a:extLst>
              </p14:cNvPr>
              <p14:cNvContentPartPr/>
              <p14:nvPr/>
            </p14:nvContentPartPr>
            <p14:xfrm>
              <a:off x="9318392" y="3662320"/>
              <a:ext cx="360" cy="12672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76310358-F74C-F97D-1969-536CDC39E8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12272" y="3656200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E19E0E99-773D-074D-A4B7-17DBC37BA4EE}"/>
                  </a:ext>
                </a:extLst>
              </p14:cNvPr>
              <p14:cNvContentPartPr/>
              <p14:nvPr/>
            </p14:nvContentPartPr>
            <p14:xfrm>
              <a:off x="8853632" y="4815840"/>
              <a:ext cx="97560" cy="11700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E19E0E99-773D-074D-A4B7-17DBC37BA4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47512" y="4809720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394077A9-9B24-3AAB-B45F-188AD140A1A7}"/>
                  </a:ext>
                </a:extLst>
              </p14:cNvPr>
              <p14:cNvContentPartPr/>
              <p14:nvPr/>
            </p14:nvContentPartPr>
            <p14:xfrm>
              <a:off x="8979272" y="4828800"/>
              <a:ext cx="125640" cy="13248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394077A9-9B24-3AAB-B45F-188AD140A1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73152" y="4822680"/>
                <a:ext cx="137880" cy="14472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90C79AE-4380-1436-753B-69D91C05E5D1}"/>
              </a:ext>
            </a:extLst>
          </p:cNvPr>
          <p:cNvCxnSpPr>
            <a:cxnSpLocks/>
          </p:cNvCxnSpPr>
          <p:nvPr/>
        </p:nvCxnSpPr>
        <p:spPr>
          <a:xfrm>
            <a:off x="7962766" y="5040333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50EA9BB-EE57-C019-08CD-13180F972437}"/>
              </a:ext>
            </a:extLst>
          </p:cNvPr>
          <p:cNvCxnSpPr>
            <a:cxnSpLocks/>
          </p:cNvCxnSpPr>
          <p:nvPr/>
        </p:nvCxnSpPr>
        <p:spPr>
          <a:xfrm>
            <a:off x="8832304" y="5032170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90B8929-8AD3-C2E6-D9D0-8992DD02A76E}"/>
              </a:ext>
            </a:extLst>
          </p:cNvPr>
          <p:cNvCxnSpPr>
            <a:cxnSpLocks/>
          </p:cNvCxnSpPr>
          <p:nvPr/>
        </p:nvCxnSpPr>
        <p:spPr>
          <a:xfrm flipH="1">
            <a:off x="9272515" y="5040386"/>
            <a:ext cx="1296144" cy="591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71A352B-EAD5-8B89-FA79-7F249417F4AE}"/>
              </a:ext>
            </a:extLst>
          </p:cNvPr>
          <p:cNvCxnSpPr>
            <a:cxnSpLocks/>
          </p:cNvCxnSpPr>
          <p:nvPr/>
        </p:nvCxnSpPr>
        <p:spPr>
          <a:xfrm flipH="1">
            <a:off x="9267073" y="5040227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9869376A-A63E-C066-09D7-D7692F01FFCE}"/>
                  </a:ext>
                </a:extLst>
              </p14:cNvPr>
              <p14:cNvContentPartPr/>
              <p14:nvPr/>
            </p14:nvContentPartPr>
            <p14:xfrm>
              <a:off x="9506128" y="5935175"/>
              <a:ext cx="163440" cy="1771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9869376A-A63E-C066-09D7-D7692F01FFC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500008" y="5929055"/>
                <a:ext cx="17568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AE362439-6E55-BF74-C675-062287FD7172}"/>
              </a:ext>
            </a:extLst>
          </p:cNvPr>
          <p:cNvGrpSpPr/>
          <p:nvPr/>
        </p:nvGrpSpPr>
        <p:grpSpPr>
          <a:xfrm>
            <a:off x="5543248" y="3783815"/>
            <a:ext cx="303480" cy="190440"/>
            <a:chOff x="5543248" y="3783815"/>
            <a:chExt cx="3034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006C9833-888A-E476-E2B9-EA44221C4957}"/>
                    </a:ext>
                  </a:extLst>
                </p14:cNvPr>
                <p14:cNvContentPartPr/>
                <p14:nvPr/>
              </p14:nvContentPartPr>
              <p14:xfrm>
                <a:off x="5543248" y="3809735"/>
                <a:ext cx="102960" cy="1645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006C9833-888A-E476-E2B9-EA44221C49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37128" y="3803615"/>
                  <a:ext cx="115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36AB86AF-D704-26C9-2D5F-EE5F530800AA}"/>
                    </a:ext>
                  </a:extLst>
                </p14:cNvPr>
                <p14:cNvContentPartPr/>
                <p14:nvPr/>
              </p14:nvContentPartPr>
              <p14:xfrm>
                <a:off x="5716768" y="3783815"/>
                <a:ext cx="129960" cy="17100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36AB86AF-D704-26C9-2D5F-EE5F530800A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10648" y="3777695"/>
                  <a:ext cx="1422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6E993E1-B57E-99E3-B36D-ABFE9A393719}"/>
              </a:ext>
            </a:extLst>
          </p:cNvPr>
          <p:cNvGrpSpPr/>
          <p:nvPr/>
        </p:nvGrpSpPr>
        <p:grpSpPr>
          <a:xfrm>
            <a:off x="6950488" y="5106095"/>
            <a:ext cx="294480" cy="173520"/>
            <a:chOff x="6950488" y="5106095"/>
            <a:chExt cx="2944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3A67BB6C-4923-085D-28F4-67F9350CAAC2}"/>
                    </a:ext>
                  </a:extLst>
                </p14:cNvPr>
                <p14:cNvContentPartPr/>
                <p14:nvPr/>
              </p14:nvContentPartPr>
              <p14:xfrm>
                <a:off x="6950488" y="5110775"/>
                <a:ext cx="137880" cy="1519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3A67BB6C-4923-085D-28F4-67F9350CAAC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44368" y="5104655"/>
                  <a:ext cx="150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3304F9A4-DE0E-E7B3-09FA-193A7DB803C2}"/>
                    </a:ext>
                  </a:extLst>
                </p14:cNvPr>
                <p14:cNvContentPartPr/>
                <p14:nvPr/>
              </p14:nvContentPartPr>
              <p14:xfrm>
                <a:off x="7138048" y="5106095"/>
                <a:ext cx="106920" cy="1735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3304F9A4-DE0E-E7B3-09FA-193A7DB803C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31928" y="5099975"/>
                  <a:ext cx="11916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76483BB6-DFD2-9B94-9678-F74E43DFD1FF}"/>
                  </a:ext>
                </a:extLst>
              </p14:cNvPr>
              <p14:cNvContentPartPr/>
              <p14:nvPr/>
            </p14:nvContentPartPr>
            <p14:xfrm>
              <a:off x="10755688" y="3416255"/>
              <a:ext cx="173520" cy="23148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76483BB6-DFD2-9B94-9678-F74E43DFD1F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720048" y="3344615"/>
                <a:ext cx="245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E244A2BE-D12B-2F76-8767-83565A328784}"/>
                  </a:ext>
                </a:extLst>
              </p14:cNvPr>
              <p14:cNvContentPartPr/>
              <p14:nvPr/>
            </p14:nvContentPartPr>
            <p14:xfrm>
              <a:off x="9213808" y="3656015"/>
              <a:ext cx="1871280" cy="216864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E244A2BE-D12B-2F76-8767-83565A32878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178168" y="3584375"/>
                <a:ext cx="1942920" cy="23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9FD8F6C1-C435-9B99-BF09-CE46C90A6FB4}"/>
                  </a:ext>
                </a:extLst>
              </p14:cNvPr>
              <p14:cNvContentPartPr/>
              <p14:nvPr/>
            </p14:nvContentPartPr>
            <p14:xfrm>
              <a:off x="9492088" y="5932655"/>
              <a:ext cx="163080" cy="18252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9FD8F6C1-C435-9B99-BF09-CE46C90A6FB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456448" y="5861015"/>
                <a:ext cx="234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21B749DF-8CAB-8461-2D89-796B7CB0DB2C}"/>
                  </a:ext>
                </a:extLst>
              </p14:cNvPr>
              <p14:cNvContentPartPr/>
              <p14:nvPr/>
            </p14:nvContentPartPr>
            <p14:xfrm>
              <a:off x="9502888" y="5904935"/>
              <a:ext cx="111960" cy="15084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21B749DF-8CAB-8461-2D89-796B7CB0DB2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66888" y="5832935"/>
                <a:ext cx="183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CCB8D664-9632-0C64-B01B-C3195531E423}"/>
                  </a:ext>
                </a:extLst>
              </p14:cNvPr>
              <p14:cNvContentPartPr/>
              <p14:nvPr/>
            </p14:nvContentPartPr>
            <p14:xfrm>
              <a:off x="10663888" y="4811975"/>
              <a:ext cx="182880" cy="17712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CCB8D664-9632-0C64-B01B-C3195531E42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628248" y="4740335"/>
                <a:ext cx="2545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A53DBECD-4155-98C4-93C4-3F80BEBB9D17}"/>
                  </a:ext>
                </a:extLst>
              </p14:cNvPr>
              <p14:cNvContentPartPr/>
              <p14:nvPr/>
            </p14:nvContentPartPr>
            <p14:xfrm>
              <a:off x="9255928" y="5776775"/>
              <a:ext cx="30960" cy="9972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A53DBECD-4155-98C4-93C4-3F80BEBB9D1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220288" y="5704775"/>
                <a:ext cx="10260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27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b="1" dirty="0"/>
              <a:t>ROM</a:t>
            </a:r>
            <a:r>
              <a:rPr lang="en-US" dirty="0"/>
              <a:t> = </a:t>
            </a:r>
            <a:r>
              <a:rPr lang="en-US" b="1" dirty="0"/>
              <a:t>R</a:t>
            </a:r>
            <a:r>
              <a:rPr lang="en-US" dirty="0"/>
              <a:t>ead-</a:t>
            </a:r>
            <a:r>
              <a:rPr lang="en-US" b="1" dirty="0"/>
              <a:t>O</a:t>
            </a:r>
            <a:r>
              <a:rPr lang="en-US" dirty="0"/>
              <a:t>nly </a:t>
            </a:r>
            <a:r>
              <a:rPr lang="en-US" b="1" dirty="0"/>
              <a:t>M</a:t>
            </a:r>
            <a:r>
              <a:rPr lang="en-US" dirty="0"/>
              <a:t>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However, this gives information only on the supported operation(s)</a:t>
            </a:r>
          </a:p>
          <a:p>
            <a:pPr lvl="2"/>
            <a:r>
              <a:rPr lang="en-US" dirty="0"/>
              <a:t>I.e., read-only (not write)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does not give information on the access mode (random or sequential)</a:t>
            </a:r>
          </a:p>
          <a:p>
            <a:pPr lvl="2"/>
            <a:r>
              <a:rPr lang="en-US" dirty="0"/>
              <a:t>Typically, this kind of memories supports random access</a:t>
            </a:r>
          </a:p>
          <a:p>
            <a:pPr lvl="3"/>
            <a:r>
              <a:rPr lang="en-US" dirty="0"/>
              <a:t>I.e., any arbitrary address can be accessed immediately</a:t>
            </a:r>
          </a:p>
          <a:p>
            <a:pPr lvl="2"/>
            <a:r>
              <a:rPr lang="en-US" dirty="0"/>
              <a:t>So, it is also a RAM</a:t>
            </a:r>
          </a:p>
          <a:p>
            <a:pPr lvl="3"/>
            <a:r>
              <a:rPr lang="en-US" dirty="0"/>
              <a:t>Please, do not confuse with the computer memory typically called RAM, which is a RAM (from the perspective of access mode), but it is also a RWM (Read-Write Memory)</a:t>
            </a:r>
          </a:p>
        </p:txBody>
      </p:sp>
    </p:spTree>
    <p:extLst>
      <p:ext uri="{BB962C8B-B14F-4D97-AF65-F5344CB8AC3E}">
        <p14:creationId xmlns:p14="http://schemas.microsoft.com/office/powerpoint/2010/main" val="200531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So, when reading (i.e. enabling corresponding word line and bit line) a memory cell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With (n-MOS) transi</a:t>
            </a:r>
            <a:r>
              <a:rPr lang="en-US" dirty="0"/>
              <a:t>stor</a:t>
            </a:r>
            <a:r>
              <a:rPr lang="en-US" b="1" dirty="0"/>
              <a:t> 	</a:t>
            </a:r>
            <a:r>
              <a:rPr lang="en-US" dirty="0"/>
              <a:t>→ Output =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Empty (without transi</a:t>
            </a:r>
            <a:r>
              <a:rPr lang="en-US" dirty="0"/>
              <a:t>stor)</a:t>
            </a:r>
            <a:r>
              <a:rPr lang="en-US" b="1" dirty="0"/>
              <a:t>	</a:t>
            </a:r>
            <a:r>
              <a:rPr lang="en-US" dirty="0"/>
              <a:t>→ Output = 1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However, also solutions with active-low decoding logic (for column decoder) exist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8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Active-low decoding logic (column decoder)</a:t>
            </a:r>
          </a:p>
          <a:p>
            <a:pPr lvl="1"/>
            <a:r>
              <a:rPr lang="en-US" dirty="0"/>
              <a:t>Example on a 2x4 ROM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87BA7B2-E7AC-46E7-FE08-214ACAA80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988840"/>
            <a:ext cx="629592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7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Active-low decoding logic (column decoder)</a:t>
            </a:r>
          </a:p>
          <a:p>
            <a:pPr lvl="1"/>
            <a:r>
              <a:rPr lang="en-US" dirty="0"/>
              <a:t>Example on a 2x4 ROM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Assume to read </a:t>
            </a:r>
            <a:r>
              <a:rPr lang="en-US" b="1" dirty="0"/>
              <a:t>cell (0,3)</a:t>
            </a:r>
            <a:endParaRPr lang="en-US" sz="1200" b="1" noProof="0" dirty="0">
              <a:solidFill>
                <a:schemeClr val="tx1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87BA7B2-E7AC-46E7-FE08-214ACAA80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988840"/>
            <a:ext cx="6295922" cy="4351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7A15793-2799-3686-6E90-C8CC6CC9EE68}"/>
                  </a:ext>
                </a:extLst>
              </p:cNvPr>
              <p:cNvSpPr txBox="1"/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7A15793-2799-3686-6E90-C8CC6CC9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040879"/>
                <a:ext cx="10081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F513026-9043-6F58-B631-981C4B6153B3}"/>
                  </a:ext>
                </a:extLst>
              </p:cNvPr>
              <p:cNvSpPr txBox="1"/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F513026-9043-6F58-B631-981C4B61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4746630"/>
                <a:ext cx="10081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963180A-B93C-1002-93BD-CD9794153135}"/>
                  </a:ext>
                </a:extLst>
              </p:cNvPr>
              <p:cNvSpPr txBox="1"/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963180A-B93C-1002-93BD-CD979415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504" y="3889120"/>
                <a:ext cx="10081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24E9C9-D02D-B5D4-C5DE-FB406DB2CF04}"/>
                  </a:ext>
                </a:extLst>
              </p:cNvPr>
              <p:cNvSpPr txBox="1"/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24E9C9-D02D-B5D4-C5DE-FB406DB2C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51" y="4746630"/>
                <a:ext cx="10081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97947BC-232F-57BA-FB8C-59CEA7A08B93}"/>
                  </a:ext>
                </a:extLst>
              </p:cNvPr>
              <p:cNvSpPr txBox="1"/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97947BC-232F-57BA-FB8C-59CEA7A08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4746630"/>
                <a:ext cx="10081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39D6FB9-78D6-DA02-D2FF-6C8555CD5405}"/>
                  </a:ext>
                </a:extLst>
              </p:cNvPr>
              <p:cNvSpPr txBox="1"/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39D6FB9-78D6-DA02-D2FF-6C8555CD5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43" y="4746630"/>
                <a:ext cx="100811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0DC78A1-3AF3-A4DA-E306-F231770619E9}"/>
              </a:ext>
            </a:extLst>
          </p:cNvPr>
          <p:cNvCxnSpPr>
            <a:cxnSpLocks/>
          </p:cNvCxnSpPr>
          <p:nvPr/>
        </p:nvCxnSpPr>
        <p:spPr>
          <a:xfrm flipV="1">
            <a:off x="6672064" y="3212976"/>
            <a:ext cx="1008112" cy="3980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4AA57D6-AB22-BB90-9ECC-CC70C56570BB}"/>
              </a:ext>
            </a:extLst>
          </p:cNvPr>
          <p:cNvCxnSpPr>
            <a:cxnSpLocks/>
          </p:cNvCxnSpPr>
          <p:nvPr/>
        </p:nvCxnSpPr>
        <p:spPr>
          <a:xfrm>
            <a:off x="6672064" y="3611004"/>
            <a:ext cx="1008112" cy="3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D6420BDE-78CB-9590-029A-AB3A41326C5E}"/>
                  </a:ext>
                </a:extLst>
              </p14:cNvPr>
              <p14:cNvContentPartPr/>
              <p14:nvPr/>
            </p14:nvContentPartPr>
            <p14:xfrm>
              <a:off x="10064488" y="4257575"/>
              <a:ext cx="114840" cy="8280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D6420BDE-78CB-9590-029A-AB3A41326C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8368" y="4251455"/>
                <a:ext cx="12708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BD18061-6FDF-35BC-FCB9-21BE34E4B737}"/>
              </a:ext>
            </a:extLst>
          </p:cNvPr>
          <p:cNvGrpSpPr/>
          <p:nvPr/>
        </p:nvGrpSpPr>
        <p:grpSpPr>
          <a:xfrm>
            <a:off x="9738192" y="4784255"/>
            <a:ext cx="246240" cy="191520"/>
            <a:chOff x="9738192" y="4784255"/>
            <a:chExt cx="246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44890AEF-8CBF-C91D-F7D8-668B58EB9835}"/>
                    </a:ext>
                  </a:extLst>
                </p14:cNvPr>
                <p14:cNvContentPartPr/>
                <p14:nvPr/>
              </p14:nvContentPartPr>
              <p14:xfrm>
                <a:off x="9738192" y="4784255"/>
                <a:ext cx="114120" cy="1191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44890AEF-8CBF-C91D-F7D8-668B58EB98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32072" y="4778135"/>
                  <a:ext cx="12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6732BE23-BA8A-5C66-79F5-341518AEBC84}"/>
                    </a:ext>
                  </a:extLst>
                </p14:cNvPr>
                <p14:cNvContentPartPr/>
                <p14:nvPr/>
              </p14:nvContentPartPr>
              <p14:xfrm>
                <a:off x="9831072" y="4784615"/>
                <a:ext cx="153360" cy="1911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6732BE23-BA8A-5C66-79F5-341518AEBC8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24952" y="4778495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6898EFB-2AF9-BB8D-1D18-CE1E7A29607B}"/>
              </a:ext>
            </a:extLst>
          </p:cNvPr>
          <p:cNvGrpSpPr/>
          <p:nvPr/>
        </p:nvGrpSpPr>
        <p:grpSpPr>
          <a:xfrm>
            <a:off x="7990528" y="4780295"/>
            <a:ext cx="214560" cy="206280"/>
            <a:chOff x="7990528" y="4780295"/>
            <a:chExt cx="2145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70122602-8DC2-E1FE-3AD2-D8369CEAF0FA}"/>
                    </a:ext>
                  </a:extLst>
                </p14:cNvPr>
                <p14:cNvContentPartPr/>
                <p14:nvPr/>
              </p14:nvContentPartPr>
              <p14:xfrm>
                <a:off x="7990528" y="4780295"/>
                <a:ext cx="92520" cy="1162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70122602-8DC2-E1FE-3AD2-D8369CEAF0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84408" y="4774175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9C28BC3-EA9F-4F56-C806-5D569B7EB521}"/>
                    </a:ext>
                  </a:extLst>
                </p14:cNvPr>
                <p14:cNvContentPartPr/>
                <p14:nvPr/>
              </p14:nvContentPartPr>
              <p14:xfrm>
                <a:off x="8059288" y="4795775"/>
                <a:ext cx="145800" cy="1908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9C28BC3-EA9F-4F56-C806-5D569B7EB5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53168" y="4789655"/>
                  <a:ext cx="1580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5F59553F-516E-F354-E10C-6A4E38FB3315}"/>
                  </a:ext>
                </a:extLst>
              </p14:cNvPr>
              <p14:cNvContentPartPr/>
              <p14:nvPr/>
            </p14:nvContentPartPr>
            <p14:xfrm>
              <a:off x="10641912" y="3672320"/>
              <a:ext cx="360" cy="1228438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5F59553F-516E-F354-E10C-6A4E38FB33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35792" y="3666196"/>
                <a:ext cx="12600" cy="1240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DCB95907-04BC-9ADC-0130-86778AFA9602}"/>
                  </a:ext>
                </a:extLst>
              </p14:cNvPr>
              <p14:cNvContentPartPr/>
              <p14:nvPr/>
            </p14:nvContentPartPr>
            <p14:xfrm>
              <a:off x="10640112" y="3666640"/>
              <a:ext cx="424440" cy="36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DCB95907-04BC-9ADC-0130-86778AFA96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33992" y="3660520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5413730F-31E5-F15C-086F-BDB20A55AC53}"/>
                  </a:ext>
                </a:extLst>
              </p14:cNvPr>
              <p14:cNvContentPartPr/>
              <p14:nvPr/>
            </p14:nvContentPartPr>
            <p14:xfrm>
              <a:off x="11060232" y="3662320"/>
              <a:ext cx="360" cy="12672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5413730F-31E5-F15C-086F-BDB20A55AC5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54112" y="3656200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11092C9-A43D-145F-32C7-2F0ED44ABD0B}"/>
                  </a:ext>
                </a:extLst>
              </p14:cNvPr>
              <p14:cNvContentPartPr/>
              <p14:nvPr/>
            </p14:nvContentPartPr>
            <p14:xfrm>
              <a:off x="10595472" y="4815840"/>
              <a:ext cx="97560" cy="11700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11092C9-A43D-145F-32C7-2F0ED44ABD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89352" y="4809720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BB0C294A-6B8C-A997-B577-0DD63A91308A}"/>
                  </a:ext>
                </a:extLst>
              </p14:cNvPr>
              <p14:cNvContentPartPr/>
              <p14:nvPr/>
            </p14:nvContentPartPr>
            <p14:xfrm>
              <a:off x="10721112" y="4828800"/>
              <a:ext cx="125640" cy="13248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BB0C294A-6B8C-A997-B577-0DD63A9130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14992" y="4822680"/>
                <a:ext cx="137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2856FB4C-DA47-35BA-9F4B-7C82AE7BC5F3}"/>
                  </a:ext>
                </a:extLst>
              </p14:cNvPr>
              <p14:cNvContentPartPr/>
              <p14:nvPr/>
            </p14:nvContentPartPr>
            <p14:xfrm>
              <a:off x="6370528" y="3703175"/>
              <a:ext cx="111240" cy="1594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2856FB4C-DA47-35BA-9F4B-7C82AE7BC5F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64408" y="3697055"/>
                <a:ext cx="1234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3F293CEF-74BD-2E7E-899A-2EE812CB3384}"/>
                  </a:ext>
                </a:extLst>
              </p14:cNvPr>
              <p14:cNvContentPartPr/>
              <p14:nvPr/>
            </p14:nvContentPartPr>
            <p14:xfrm>
              <a:off x="5378728" y="3801455"/>
              <a:ext cx="114480" cy="18144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3F293CEF-74BD-2E7E-899A-2EE812CB33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72608" y="3795335"/>
                <a:ext cx="126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E4B8ECF5-896F-5A16-84FD-7FA41C7F6CF7}"/>
                  </a:ext>
                </a:extLst>
              </p14:cNvPr>
              <p14:cNvContentPartPr/>
              <p14:nvPr/>
            </p14:nvContentPartPr>
            <p14:xfrm>
              <a:off x="7758688" y="2946095"/>
              <a:ext cx="104760" cy="15552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E4B8ECF5-896F-5A16-84FD-7FA41C7F6CF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52568" y="2939975"/>
                <a:ext cx="117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9A1C975-2074-DA87-8834-71D5CFC95505}"/>
                  </a:ext>
                </a:extLst>
              </p14:cNvPr>
              <p14:cNvContentPartPr/>
              <p14:nvPr/>
            </p14:nvContentPartPr>
            <p14:xfrm>
              <a:off x="7745728" y="3795695"/>
              <a:ext cx="107640" cy="16308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9A1C975-2074-DA87-8834-71D5CFC9550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39608" y="3789575"/>
                <a:ext cx="11988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FDC411A7-B485-0165-61EC-89D40E72812D}"/>
              </a:ext>
            </a:extLst>
          </p:cNvPr>
          <p:cNvGrpSpPr/>
          <p:nvPr/>
        </p:nvGrpSpPr>
        <p:grpSpPr>
          <a:xfrm>
            <a:off x="9238288" y="3328415"/>
            <a:ext cx="214920" cy="153720"/>
            <a:chOff x="9238288" y="3328415"/>
            <a:chExt cx="2149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53AE1CA8-87D9-BE33-8026-F8552BF90625}"/>
                    </a:ext>
                  </a:extLst>
                </p14:cNvPr>
                <p14:cNvContentPartPr/>
                <p14:nvPr/>
              </p14:nvContentPartPr>
              <p14:xfrm>
                <a:off x="9238288" y="3328415"/>
                <a:ext cx="105480" cy="1468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53AE1CA8-87D9-BE33-8026-F8552BF9062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32168" y="3322295"/>
                  <a:ext cx="117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FADFFA41-8BA4-B86A-B7FB-1A33C314C8D2}"/>
                    </a:ext>
                  </a:extLst>
                </p14:cNvPr>
                <p14:cNvContentPartPr/>
                <p14:nvPr/>
              </p14:nvContentPartPr>
              <p14:xfrm>
                <a:off x="9357448" y="3333095"/>
                <a:ext cx="95760" cy="1490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FADFFA41-8BA4-B86A-B7FB-1A33C314C8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328" y="3326975"/>
                  <a:ext cx="1080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D2ED43E2-AC5E-FA68-D2E8-375996A2893D}"/>
              </a:ext>
            </a:extLst>
          </p:cNvPr>
          <p:cNvGrpSpPr/>
          <p:nvPr/>
        </p:nvGrpSpPr>
        <p:grpSpPr>
          <a:xfrm>
            <a:off x="11020288" y="3342455"/>
            <a:ext cx="214920" cy="163080"/>
            <a:chOff x="11020288" y="3342455"/>
            <a:chExt cx="2149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2970B1A0-6449-16EC-F122-77E9202740E9}"/>
                    </a:ext>
                  </a:extLst>
                </p14:cNvPr>
                <p14:cNvContentPartPr/>
                <p14:nvPr/>
              </p14:nvContentPartPr>
              <p14:xfrm>
                <a:off x="11020288" y="3381695"/>
                <a:ext cx="97920" cy="12384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2970B1A0-6449-16EC-F122-77E9202740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14168" y="3375575"/>
                  <a:ext cx="110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9878D5AC-4967-CDFA-0EFE-A17901AFDDC1}"/>
                    </a:ext>
                  </a:extLst>
                </p14:cNvPr>
                <p14:cNvContentPartPr/>
                <p14:nvPr/>
              </p14:nvContentPartPr>
              <p14:xfrm>
                <a:off x="11123248" y="3342455"/>
                <a:ext cx="111960" cy="14580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9878D5AC-4967-CDFA-0EFE-A17901AFDD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17128" y="3336335"/>
                  <a:ext cx="1242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D74C23D3-ECEF-CD0E-4C42-92AE508FAF8D}"/>
              </a:ext>
            </a:extLst>
          </p:cNvPr>
          <p:cNvGrpSpPr/>
          <p:nvPr/>
        </p:nvGrpSpPr>
        <p:grpSpPr>
          <a:xfrm>
            <a:off x="10191208" y="4206455"/>
            <a:ext cx="177120" cy="140040"/>
            <a:chOff x="10191208" y="4206455"/>
            <a:chExt cx="1771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FD4E5266-F5F2-F71C-AFAC-A6027DFF032C}"/>
                    </a:ext>
                  </a:extLst>
                </p14:cNvPr>
                <p14:cNvContentPartPr/>
                <p14:nvPr/>
              </p14:nvContentPartPr>
              <p14:xfrm>
                <a:off x="10196968" y="4206455"/>
                <a:ext cx="80640" cy="14004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FD4E5266-F5F2-F71C-AFAC-A6027DFF03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90848" y="4200335"/>
                  <a:ext cx="92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902F4F4F-A4B7-BABF-9BD3-B0B64E38DB94}"/>
                    </a:ext>
                  </a:extLst>
                </p14:cNvPr>
                <p14:cNvContentPartPr/>
                <p14:nvPr/>
              </p14:nvContentPartPr>
              <p14:xfrm>
                <a:off x="10191208" y="4233815"/>
                <a:ext cx="55440" cy="417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902F4F4F-A4B7-BABF-9BD3-B0B64E38DB9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85088" y="4227695"/>
                  <a:ext cx="67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F3D1DECC-91C4-B69A-BD16-C64F86F5FFB8}"/>
                    </a:ext>
                  </a:extLst>
                </p14:cNvPr>
                <p14:cNvContentPartPr/>
                <p14:nvPr/>
              </p14:nvContentPartPr>
              <p14:xfrm>
                <a:off x="10280128" y="4216895"/>
                <a:ext cx="88200" cy="1162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F3D1DECC-91C4-B69A-BD16-C64F86F5FFB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74008" y="4210775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4B1145E9-C1D4-0074-53E5-4E5097A8961D}"/>
                    </a:ext>
                  </a:extLst>
                </p14:cNvPr>
                <p14:cNvContentPartPr/>
                <p14:nvPr/>
              </p14:nvContentPartPr>
              <p14:xfrm>
                <a:off x="10276528" y="4272335"/>
                <a:ext cx="78480" cy="324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4B1145E9-C1D4-0074-53E5-4E5097A896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70408" y="4266215"/>
                  <a:ext cx="9072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BF3C1FA-8CC5-85A0-4A9A-878586F6A23F}"/>
              </a:ext>
            </a:extLst>
          </p:cNvPr>
          <p:cNvGrpSpPr/>
          <p:nvPr/>
        </p:nvGrpSpPr>
        <p:grpSpPr>
          <a:xfrm>
            <a:off x="10996888" y="4198175"/>
            <a:ext cx="372240" cy="150480"/>
            <a:chOff x="10996888" y="4198175"/>
            <a:chExt cx="3722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7C04F03B-F4BD-1BA5-5846-8A242D1EED7B}"/>
                    </a:ext>
                  </a:extLst>
                </p14:cNvPr>
                <p14:cNvContentPartPr/>
                <p14:nvPr/>
              </p14:nvContentPartPr>
              <p14:xfrm>
                <a:off x="10996888" y="4240655"/>
                <a:ext cx="101160" cy="1047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7C04F03B-F4BD-1BA5-5846-8A242D1EED7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90768" y="4234535"/>
                  <a:ext cx="113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E584321C-8E55-7674-8FB5-F0CAA980CE8E}"/>
                    </a:ext>
                  </a:extLst>
                </p14:cNvPr>
                <p14:cNvContentPartPr/>
                <p14:nvPr/>
              </p14:nvContentPartPr>
              <p14:xfrm>
                <a:off x="11123968" y="4206815"/>
                <a:ext cx="108000" cy="1418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E584321C-8E55-7674-8FB5-F0CAA980CE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17848" y="4200695"/>
                  <a:ext cx="12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E42EC27E-5C60-F639-818B-9DD6F53C13B4}"/>
                    </a:ext>
                  </a:extLst>
                </p14:cNvPr>
                <p14:cNvContentPartPr/>
                <p14:nvPr/>
              </p14:nvContentPartPr>
              <p14:xfrm>
                <a:off x="11113888" y="4259375"/>
                <a:ext cx="100800" cy="79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E42EC27E-5C60-F639-818B-9DD6F53C13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07768" y="4253255"/>
                  <a:ext cx="11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4647C0B7-D6BC-2395-1D10-8FCC24C194B6}"/>
                    </a:ext>
                  </a:extLst>
                </p14:cNvPr>
                <p14:cNvContentPartPr/>
                <p14:nvPr/>
              </p14:nvContentPartPr>
              <p14:xfrm>
                <a:off x="11256808" y="4198175"/>
                <a:ext cx="112320" cy="1299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4647C0B7-D6BC-2395-1D10-8FCC24C194B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50688" y="4192055"/>
                  <a:ext cx="124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0F3FD95F-356C-ACBE-4785-E370884DE87C}"/>
                    </a:ext>
                  </a:extLst>
                </p14:cNvPr>
                <p14:cNvContentPartPr/>
                <p14:nvPr/>
              </p14:nvContentPartPr>
              <p14:xfrm>
                <a:off x="11246368" y="4250375"/>
                <a:ext cx="113400" cy="39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0F3FD95F-356C-ACBE-4785-E370884DE8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40248" y="4244255"/>
                  <a:ext cx="1256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DCCE7012-B8AF-6FAB-7C9F-D928E953CD1C}"/>
                  </a:ext>
                </a:extLst>
              </p14:cNvPr>
              <p14:cNvContentPartPr/>
              <p14:nvPr/>
            </p14:nvContentPartPr>
            <p14:xfrm>
              <a:off x="8900072" y="3672320"/>
              <a:ext cx="360" cy="1228438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DCCE7012-B8AF-6FAB-7C9F-D928E953CD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93952" y="3666196"/>
                <a:ext cx="12600" cy="1240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6E6B20E2-C18F-8A12-28AB-113CFFF355E5}"/>
                  </a:ext>
                </a:extLst>
              </p14:cNvPr>
              <p14:cNvContentPartPr/>
              <p14:nvPr/>
            </p14:nvContentPartPr>
            <p14:xfrm>
              <a:off x="8898272" y="3666640"/>
              <a:ext cx="424440" cy="36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6E6B20E2-C18F-8A12-28AB-113CFFF355E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92152" y="3660520"/>
                <a:ext cx="43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42565112-36F4-1E05-2EE3-42FBAB924518}"/>
                  </a:ext>
                </a:extLst>
              </p14:cNvPr>
              <p14:cNvContentPartPr/>
              <p14:nvPr/>
            </p14:nvContentPartPr>
            <p14:xfrm>
              <a:off x="9318392" y="3662320"/>
              <a:ext cx="360" cy="12672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42565112-36F4-1E05-2EE3-42FBAB9245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12272" y="3656200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AD606A7A-EFC5-AD0A-1F8A-B4EBA525A222}"/>
                  </a:ext>
                </a:extLst>
              </p14:cNvPr>
              <p14:cNvContentPartPr/>
              <p14:nvPr/>
            </p14:nvContentPartPr>
            <p14:xfrm>
              <a:off x="8853632" y="4815840"/>
              <a:ext cx="97560" cy="11700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AD606A7A-EFC5-AD0A-1F8A-B4EBA525A22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47512" y="4809720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AC3E4B50-B17D-5A7F-537B-B7C36FE4F9E6}"/>
                  </a:ext>
                </a:extLst>
              </p14:cNvPr>
              <p14:cNvContentPartPr/>
              <p14:nvPr/>
            </p14:nvContentPartPr>
            <p14:xfrm>
              <a:off x="8979272" y="4828800"/>
              <a:ext cx="125640" cy="13248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AC3E4B50-B17D-5A7F-537B-B7C36FE4F9E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73152" y="4822680"/>
                <a:ext cx="137880" cy="14472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81BD98E3-299C-B269-9079-5674DA354C71}"/>
              </a:ext>
            </a:extLst>
          </p:cNvPr>
          <p:cNvCxnSpPr>
            <a:cxnSpLocks/>
          </p:cNvCxnSpPr>
          <p:nvPr/>
        </p:nvCxnSpPr>
        <p:spPr>
          <a:xfrm>
            <a:off x="7962766" y="5040333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C499CEB6-CFF2-72E4-D300-DD4D3B87D961}"/>
              </a:ext>
            </a:extLst>
          </p:cNvPr>
          <p:cNvCxnSpPr>
            <a:cxnSpLocks/>
          </p:cNvCxnSpPr>
          <p:nvPr/>
        </p:nvCxnSpPr>
        <p:spPr>
          <a:xfrm>
            <a:off x="8832304" y="5032170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57D71151-D470-4047-9771-4130AE47AC8A}"/>
              </a:ext>
            </a:extLst>
          </p:cNvPr>
          <p:cNvCxnSpPr>
            <a:cxnSpLocks/>
          </p:cNvCxnSpPr>
          <p:nvPr/>
        </p:nvCxnSpPr>
        <p:spPr>
          <a:xfrm flipH="1">
            <a:off x="9272515" y="5040386"/>
            <a:ext cx="1296144" cy="591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F6022E2-4F7D-BFC3-B0DD-261C6349580E}"/>
              </a:ext>
            </a:extLst>
          </p:cNvPr>
          <p:cNvCxnSpPr>
            <a:cxnSpLocks/>
          </p:cNvCxnSpPr>
          <p:nvPr/>
        </p:nvCxnSpPr>
        <p:spPr>
          <a:xfrm flipH="1">
            <a:off x="9267073" y="5040227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10419FE4-A21C-C5C8-3C1C-5B59ED8518C5}"/>
              </a:ext>
            </a:extLst>
          </p:cNvPr>
          <p:cNvGrpSpPr/>
          <p:nvPr/>
        </p:nvGrpSpPr>
        <p:grpSpPr>
          <a:xfrm>
            <a:off x="5543248" y="3783815"/>
            <a:ext cx="303480" cy="190440"/>
            <a:chOff x="5543248" y="3783815"/>
            <a:chExt cx="3034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7E0A895B-3745-70E5-5274-82C468D91129}"/>
                    </a:ext>
                  </a:extLst>
                </p14:cNvPr>
                <p14:cNvContentPartPr/>
                <p14:nvPr/>
              </p14:nvContentPartPr>
              <p14:xfrm>
                <a:off x="5543248" y="3809735"/>
                <a:ext cx="102960" cy="16452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7E0A895B-3745-70E5-5274-82C468D911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37128" y="3803615"/>
                  <a:ext cx="115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1621F3D6-2494-788F-D832-BEF4BC61FB38}"/>
                    </a:ext>
                  </a:extLst>
                </p14:cNvPr>
                <p14:cNvContentPartPr/>
                <p14:nvPr/>
              </p14:nvContentPartPr>
              <p14:xfrm>
                <a:off x="5716768" y="3783815"/>
                <a:ext cx="129960" cy="17100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1621F3D6-2494-788F-D832-BEF4BC61FB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10648" y="3777695"/>
                  <a:ext cx="1422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C27EB14-ABC9-AC66-485E-DDDF48F85E73}"/>
              </a:ext>
            </a:extLst>
          </p:cNvPr>
          <p:cNvGrpSpPr/>
          <p:nvPr/>
        </p:nvGrpSpPr>
        <p:grpSpPr>
          <a:xfrm>
            <a:off x="6950488" y="5106095"/>
            <a:ext cx="294480" cy="173520"/>
            <a:chOff x="6950488" y="5106095"/>
            <a:chExt cx="2944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4C2C49CB-78B1-62D9-769A-A7F7E651B24E}"/>
                    </a:ext>
                  </a:extLst>
                </p14:cNvPr>
                <p14:cNvContentPartPr/>
                <p14:nvPr/>
              </p14:nvContentPartPr>
              <p14:xfrm>
                <a:off x="6950488" y="5110775"/>
                <a:ext cx="137880" cy="1519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4C2C49CB-78B1-62D9-769A-A7F7E651B2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44368" y="5104655"/>
                  <a:ext cx="150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76CBE9EA-E964-F188-C7A6-C68B27E5F329}"/>
                    </a:ext>
                  </a:extLst>
                </p14:cNvPr>
                <p14:cNvContentPartPr/>
                <p14:nvPr/>
              </p14:nvContentPartPr>
              <p14:xfrm>
                <a:off x="7138048" y="5106095"/>
                <a:ext cx="106920" cy="1735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76CBE9EA-E964-F188-C7A6-C68B27E5F3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31928" y="5099975"/>
                  <a:ext cx="11916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4B75E590-FB90-D0A6-3885-3B9C223E8D84}"/>
                  </a:ext>
                </a:extLst>
              </p14:cNvPr>
              <p14:cNvContentPartPr/>
              <p14:nvPr/>
            </p14:nvContentPartPr>
            <p14:xfrm>
              <a:off x="10755688" y="3416255"/>
              <a:ext cx="173520" cy="23148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4B75E590-FB90-D0A6-3885-3B9C223E8D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20048" y="3344615"/>
                <a:ext cx="245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F16BBFC9-1419-BABC-C92D-30D96231CDB4}"/>
                  </a:ext>
                </a:extLst>
              </p14:cNvPr>
              <p14:cNvContentPartPr/>
              <p14:nvPr/>
            </p14:nvContentPartPr>
            <p14:xfrm>
              <a:off x="9213808" y="3656015"/>
              <a:ext cx="1871280" cy="216864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F16BBFC9-1419-BABC-C92D-30D96231CDB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78168" y="3584375"/>
                <a:ext cx="1942920" cy="23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4D1594A2-0C90-EBEF-12E4-F67007EE6889}"/>
                  </a:ext>
                </a:extLst>
              </p14:cNvPr>
              <p14:cNvContentPartPr/>
              <p14:nvPr/>
            </p14:nvContentPartPr>
            <p14:xfrm>
              <a:off x="10663888" y="4811975"/>
              <a:ext cx="182880" cy="17712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4D1594A2-0C90-EBEF-12E4-F67007EE68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28248" y="4740335"/>
                <a:ext cx="2545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CAB44F09-6AE7-575D-E42A-2EC83C66C7AF}"/>
                  </a:ext>
                </a:extLst>
              </p14:cNvPr>
              <p14:cNvContentPartPr/>
              <p14:nvPr/>
            </p14:nvContentPartPr>
            <p14:xfrm>
              <a:off x="9255928" y="5776775"/>
              <a:ext cx="30960" cy="9972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CAB44F09-6AE7-575D-E42A-2EC83C66C7A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20288" y="5704775"/>
                <a:ext cx="102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BA7494BA-1007-CA9A-0D9A-4762BF7D729A}"/>
                  </a:ext>
                </a:extLst>
              </p14:cNvPr>
              <p14:cNvContentPartPr/>
              <p14:nvPr/>
            </p14:nvContentPartPr>
            <p14:xfrm>
              <a:off x="9586408" y="5929415"/>
              <a:ext cx="109440" cy="22428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BA7494BA-1007-CA9A-0D9A-4762BF7D729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80288" y="5923295"/>
                <a:ext cx="1216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0AD8DECF-DD4C-9E2D-E5A2-51AFE62B8BCA}"/>
                  </a:ext>
                </a:extLst>
              </p14:cNvPr>
              <p14:cNvContentPartPr/>
              <p14:nvPr/>
            </p14:nvContentPartPr>
            <p14:xfrm>
              <a:off x="9530248" y="5948855"/>
              <a:ext cx="182520" cy="20052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0AD8DECF-DD4C-9E2D-E5A2-51AFE62B8BC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94608" y="5877215"/>
                <a:ext cx="2541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68C1AF7E-E573-EA5B-2684-BC7F4DBEB2DC}"/>
                  </a:ext>
                </a:extLst>
              </p14:cNvPr>
              <p14:cNvContentPartPr/>
              <p14:nvPr/>
            </p14:nvContentPartPr>
            <p14:xfrm>
              <a:off x="8021128" y="2860055"/>
              <a:ext cx="360" cy="200736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68C1AF7E-E573-EA5B-2684-BC7F4DBEB2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15008" y="2853935"/>
                <a:ext cx="12600" cy="20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4349E0FF-0319-7300-8467-C00D5DAEA76B}"/>
                  </a:ext>
                </a:extLst>
              </p14:cNvPr>
              <p14:cNvContentPartPr/>
              <p14:nvPr/>
            </p14:nvContentPartPr>
            <p14:xfrm>
              <a:off x="9805872" y="2868695"/>
              <a:ext cx="360" cy="201816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4349E0FF-0319-7300-8467-C00D5DAEA76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99752" y="2862575"/>
                <a:ext cx="12600" cy="20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61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When reading a memory cell when column decoder is active-low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With (n-MOS) transi</a:t>
            </a:r>
            <a:r>
              <a:rPr lang="en-US" dirty="0"/>
              <a:t>stor</a:t>
            </a:r>
            <a:r>
              <a:rPr lang="en-US" b="1" dirty="0"/>
              <a:t> 	</a:t>
            </a:r>
            <a:r>
              <a:rPr lang="en-US" dirty="0"/>
              <a:t>→ Output = 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Empty (without transi</a:t>
            </a:r>
            <a:r>
              <a:rPr lang="en-US" dirty="0"/>
              <a:t>stor)</a:t>
            </a:r>
            <a:r>
              <a:rPr lang="en-US" b="1" dirty="0"/>
              <a:t>	</a:t>
            </a:r>
            <a:r>
              <a:rPr lang="en-US" dirty="0"/>
              <a:t>→ Output = 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The opposite of the previous case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2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Content of memory cells</a:t>
            </a:r>
          </a:p>
          <a:p>
            <a:pPr lvl="1"/>
            <a:r>
              <a:rPr lang="en-US" dirty="0"/>
              <a:t>The output (bit) corresponds to the content of memory cells, since that is what is obtained by reading that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E5F3752-8594-EFC4-7264-AD5DC074EE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959671"/>
                  </p:ext>
                </p:extLst>
              </p:nvPr>
            </p:nvGraphicFramePr>
            <p:xfrm>
              <a:off x="3079591" y="3429000"/>
              <a:ext cx="6032818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793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1024255">
                      <a:extLst>
                        <a:ext uri="{9D8B030D-6E8A-4147-A177-3AD203B41FA5}">
                          <a16:colId xmlns:a16="http://schemas.microsoft.com/office/drawing/2014/main" val="2274203100"/>
                        </a:ext>
                      </a:extLst>
                    </a:gridCol>
                    <a:gridCol w="1746885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74688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Memory</a:t>
                          </a:r>
                        </a:p>
                        <a:p>
                          <a:pPr algn="ctr"/>
                          <a:r>
                            <a:rPr lang="en-US" sz="2000" i="0" dirty="0"/>
                            <a:t>cell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Bit Line</a:t>
                          </a:r>
                        </a:p>
                        <a:p>
                          <a:pPr algn="ctr"/>
                          <a:r>
                            <a:rPr lang="en-US" sz="2000" i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it-IT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i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Output (bit) = Content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61019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Active-high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decoding logic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Active-low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decoding logic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With n-MOS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Empty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E5F3752-8594-EFC4-7264-AD5DC074EE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959671"/>
                  </p:ext>
                </p:extLst>
              </p:nvPr>
            </p:nvGraphicFramePr>
            <p:xfrm>
              <a:off x="3079591" y="3429000"/>
              <a:ext cx="6032818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793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1024255">
                      <a:extLst>
                        <a:ext uri="{9D8B030D-6E8A-4147-A177-3AD203B41FA5}">
                          <a16:colId xmlns:a16="http://schemas.microsoft.com/office/drawing/2014/main" val="2274203100"/>
                        </a:ext>
                      </a:extLst>
                    </a:gridCol>
                    <a:gridCol w="1746885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74688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Memory</a:t>
                          </a:r>
                        </a:p>
                        <a:p>
                          <a:pPr algn="ctr"/>
                          <a:r>
                            <a:rPr lang="en-US" sz="2000" i="0" dirty="0"/>
                            <a:t>cell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810" t="-2762" r="-342262" b="-8121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i="0" dirty="0"/>
                            <a:t>Output (bit) = Content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610194"/>
                      </a:ext>
                    </a:extLst>
                  </a:tr>
                  <a:tr h="701040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Active-high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decoding logic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Active-low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en-US" sz="2000" b="1" i="0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decoding logic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With n-MOS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Empty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8985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one shown is called also </a:t>
            </a:r>
            <a:r>
              <a:rPr lang="en-US" b="1" dirty="0"/>
              <a:t>mask-ROM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Remember about the photolithographic masks employed in the semiconductor manufacturing process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memory content corresponds to a different layout (of transistors), or, in other words, to a different integrated circuit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Thus, to a different mask to realize that layout (or circuit)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Remarks and applications*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69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Photolithographic masks have high costs</a:t>
            </a:r>
          </a:p>
          <a:p>
            <a:pPr lvl="1"/>
            <a:r>
              <a:rPr lang="en-US" dirty="0"/>
              <a:t>Only for applications that require high volumes of ROM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Memory content cannot be modified</a:t>
            </a:r>
          </a:p>
          <a:p>
            <a:pPr lvl="1"/>
            <a:r>
              <a:rPr lang="en-US" dirty="0"/>
              <a:t>The modification of just one bit (due to updates or bugs) means wasting the entire chip (and all other chips with the same content)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for solid applications for which you are largely sure about the content of the memory</a:t>
            </a:r>
          </a:p>
          <a:p>
            <a:pPr lvl="1"/>
            <a:endParaRPr lang="it-IT" b="1" baseline="-250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Remarks and applications*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251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course of technological progress, mask-ROM has evolved into </a:t>
            </a:r>
            <a:r>
              <a:rPr lang="en-US" b="1" dirty="0"/>
              <a:t>Programmable ROM</a:t>
            </a:r>
            <a:r>
              <a:rPr lang="en-US" dirty="0"/>
              <a:t> (</a:t>
            </a:r>
            <a:r>
              <a:rPr lang="en-US" b="1" dirty="0"/>
              <a:t>PROM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a ROM, Read-Only Memory</a:t>
            </a:r>
          </a:p>
          <a:p>
            <a:pPr lvl="1"/>
            <a:r>
              <a:rPr lang="en-US" dirty="0"/>
              <a:t>But whose content is defined after the manufacture (of the integrated circuit)</a:t>
            </a:r>
          </a:p>
          <a:p>
            <a:pPr lvl="2"/>
            <a:r>
              <a:rPr lang="en-US" dirty="0"/>
              <a:t>Not during the manufacture like the mask-ROM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allowed for a reduction in production costs because …</a:t>
            </a:r>
          </a:p>
          <a:p>
            <a:pPr lvl="2"/>
            <a:r>
              <a:rPr lang="en-US" dirty="0"/>
              <a:t>For mask-ROMs: different memory content → different integrated circuit → different production line (masks, …)</a:t>
            </a:r>
          </a:p>
          <a:p>
            <a:pPr lvl="2"/>
            <a:r>
              <a:rPr lang="en-US" dirty="0"/>
              <a:t>For PROM: always the same integrated circuit → the same production line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218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after production the PROM must be “written” to define its content</a:t>
            </a:r>
          </a:p>
          <a:p>
            <a:pPr lvl="1"/>
            <a:r>
              <a:rPr lang="en-US" dirty="0"/>
              <a:t>This operation is called Programming</a:t>
            </a:r>
          </a:p>
          <a:p>
            <a:pPr lvl="2"/>
            <a:r>
              <a:rPr lang="en-US" dirty="0"/>
              <a:t>From here the name</a:t>
            </a:r>
          </a:p>
          <a:p>
            <a:pPr lvl="1"/>
            <a:r>
              <a:rPr lang="en-US" dirty="0"/>
              <a:t>Just one time</a:t>
            </a:r>
          </a:p>
          <a:p>
            <a:pPr lvl="2"/>
            <a:r>
              <a:rPr lang="en-US" dirty="0"/>
              <a:t>OTP = One Time Programmable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557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after production the PROM must be “written” to define its content</a:t>
            </a:r>
          </a:p>
          <a:p>
            <a:pPr lvl="1"/>
            <a:r>
              <a:rPr lang="en-US" dirty="0"/>
              <a:t>This operation is called Programming</a:t>
            </a:r>
          </a:p>
          <a:p>
            <a:pPr lvl="2"/>
            <a:r>
              <a:rPr lang="en-US" dirty="0"/>
              <a:t>From here the name</a:t>
            </a:r>
          </a:p>
          <a:p>
            <a:pPr lvl="1"/>
            <a:r>
              <a:rPr lang="en-US" dirty="0"/>
              <a:t>Just one time</a:t>
            </a:r>
          </a:p>
          <a:p>
            <a:pPr lvl="2"/>
            <a:r>
              <a:rPr lang="en-US" dirty="0"/>
              <a:t>OTP = One Time Programmable</a:t>
            </a:r>
          </a:p>
          <a:p>
            <a:pPr lvl="1"/>
            <a:endParaRPr lang="en-US" dirty="0"/>
          </a:p>
          <a:p>
            <a:r>
              <a:rPr lang="en-US" dirty="0"/>
              <a:t>For this purpose, each memory cell contains </a:t>
            </a:r>
            <a:r>
              <a:rPr lang="en-US" b="1" dirty="0"/>
              <a:t>a transistor + a fuse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fuse</a:t>
            </a:r>
            <a:r>
              <a:rPr lang="en-US" dirty="0"/>
              <a:t> is an electronic component that …</a:t>
            </a:r>
          </a:p>
          <a:p>
            <a:pPr lvl="2"/>
            <a:r>
              <a:rPr lang="en-US" dirty="0"/>
              <a:t>… by default, is a connection (a short circuit)</a:t>
            </a:r>
          </a:p>
          <a:p>
            <a:pPr lvl="2"/>
            <a:r>
              <a:rPr lang="en-US" dirty="0"/>
              <a:t>… when subjected to a very strong current, it breaks down, breaking the connection (it becomes an open circuit)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1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Brief reminder of the structure of semiconductor memories</a:t>
                </a:r>
                <a:endParaRPr lang="it-IT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2980179-0512-0E75-D965-3B4D77FF3C17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2980179-0512-0E75-D965-3B4D77FF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3BD62ED0-2091-4113-79ED-2C98412B7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464" y="2911928"/>
            <a:ext cx="3865499" cy="2700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33DF1F-542B-DB09-9AA0-615AFBE5626F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33DF1F-542B-DB09-9AA0-615AFBE5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40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cell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Architecture*</a:t>
            </a: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87ADE2-452F-52D1-13B5-24397DE0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397995"/>
            <a:ext cx="2880320" cy="20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0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cell</a:t>
            </a:r>
          </a:p>
          <a:p>
            <a:pPr lvl="1"/>
            <a:r>
              <a:rPr lang="en-US" dirty="0"/>
              <a:t>Transistor (n-MOS)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Architecture*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F87ADE2-452F-52D1-13B5-24397DE0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3397995"/>
            <a:ext cx="2880320" cy="20119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492E13A2-5157-C9B9-ECB7-7B7AF611D38E}"/>
                  </a:ext>
                </a:extLst>
              </p14:cNvPr>
              <p14:cNvContentPartPr/>
              <p14:nvPr/>
            </p14:nvContentPartPr>
            <p14:xfrm>
              <a:off x="2807403" y="4051381"/>
              <a:ext cx="676080" cy="64440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492E13A2-5157-C9B9-ECB7-7B7AF611D3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1763" y="3979381"/>
                <a:ext cx="747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60CFF17E-3F8C-D4E8-76DD-F494EEF02A5B}"/>
                  </a:ext>
                </a:extLst>
              </p14:cNvPr>
              <p14:cNvContentPartPr/>
              <p14:nvPr/>
            </p14:nvContentPartPr>
            <p14:xfrm>
              <a:off x="1103523" y="2244181"/>
              <a:ext cx="2286720" cy="2185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60CFF17E-3F8C-D4E8-76DD-F494EEF02A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7883" y="2172181"/>
                <a:ext cx="235836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16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cell</a:t>
            </a:r>
          </a:p>
          <a:p>
            <a:pPr lvl="1"/>
            <a:r>
              <a:rPr lang="en-US" dirty="0"/>
              <a:t>Transistor (n-MOS)</a:t>
            </a:r>
          </a:p>
          <a:p>
            <a:pPr lvl="1"/>
            <a:r>
              <a:rPr lang="en-US" dirty="0"/>
              <a:t>Fuse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Architecture*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F87ADE2-452F-52D1-13B5-24397DE0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3397995"/>
            <a:ext cx="2880320" cy="20119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3E7F309C-8686-FF53-BB8A-24CE541FD5C0}"/>
                  </a:ext>
                </a:extLst>
              </p14:cNvPr>
              <p14:cNvContentPartPr/>
              <p14:nvPr/>
            </p14:nvContentPartPr>
            <p14:xfrm>
              <a:off x="1108923" y="2663941"/>
              <a:ext cx="549360" cy="16740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3E7F309C-8686-FF53-BB8A-24CE541FD5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3283" y="2592301"/>
                <a:ext cx="6210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84F4E70-48F7-932D-8742-308AFAFC29CF}"/>
                  </a:ext>
                </a:extLst>
              </p14:cNvPr>
              <p14:cNvContentPartPr/>
              <p14:nvPr/>
            </p14:nvContentPartPr>
            <p14:xfrm>
              <a:off x="2164443" y="4312021"/>
              <a:ext cx="381600" cy="3621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84F4E70-48F7-932D-8742-308AFAFC29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8803" y="4240381"/>
                <a:ext cx="453240" cy="5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560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cell</a:t>
            </a:r>
          </a:p>
          <a:p>
            <a:pPr lvl="1"/>
            <a:r>
              <a:rPr lang="en-US" dirty="0"/>
              <a:t>Transistor (n-MOS)</a:t>
            </a:r>
          </a:p>
          <a:p>
            <a:pPr lvl="1"/>
            <a:r>
              <a:rPr lang="en-US" dirty="0"/>
              <a:t>Fuse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Architecture*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F87ADE2-452F-52D1-13B5-24397DE0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3397995"/>
            <a:ext cx="2880320" cy="20119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28DD1F-456C-5637-46F0-79D15146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256" y="1633035"/>
            <a:ext cx="2880320" cy="201198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144793-90B9-B0B8-4C97-5A68291BFBC4}"/>
              </a:ext>
            </a:extLst>
          </p:cNvPr>
          <p:cNvSpPr txBox="1"/>
          <p:nvPr/>
        </p:nvSpPr>
        <p:spPr>
          <a:xfrm>
            <a:off x="6312024" y="24389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(default)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1675C87-7DA3-4752-4D2D-99092EE38EEB}"/>
              </a:ext>
            </a:extLst>
          </p:cNvPr>
          <p:cNvSpPr/>
          <p:nvPr/>
        </p:nvSpPr>
        <p:spPr>
          <a:xfrm rot="19934796">
            <a:off x="4612840" y="3065871"/>
            <a:ext cx="1913498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cell</a:t>
            </a:r>
          </a:p>
          <a:p>
            <a:pPr lvl="1"/>
            <a:r>
              <a:rPr lang="en-US" dirty="0"/>
              <a:t>Transistor (n-MOS)</a:t>
            </a:r>
          </a:p>
          <a:p>
            <a:pPr lvl="1"/>
            <a:r>
              <a:rPr lang="en-US" dirty="0"/>
              <a:t>Fuse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Architecture*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F87ADE2-452F-52D1-13B5-24397DE0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3397995"/>
            <a:ext cx="2880320" cy="20119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28DD1F-456C-5637-46F0-79D15146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256" y="1633035"/>
            <a:ext cx="2880320" cy="20119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C7CEFA3-51E7-7359-21B2-ABD073998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256" y="4009299"/>
            <a:ext cx="2880320" cy="201198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144793-90B9-B0B8-4C97-5A68291BFBC4}"/>
              </a:ext>
            </a:extLst>
          </p:cNvPr>
          <p:cNvSpPr txBox="1"/>
          <p:nvPr/>
        </p:nvSpPr>
        <p:spPr>
          <a:xfrm>
            <a:off x="6312024" y="24389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(default)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52F3DF-CC0E-AF79-BDCE-706AABDC35EF}"/>
              </a:ext>
            </a:extLst>
          </p:cNvPr>
          <p:cNvSpPr txBox="1"/>
          <p:nvPr/>
        </p:nvSpPr>
        <p:spPr>
          <a:xfrm>
            <a:off x="5555940" y="481523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(after high current flow)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1675C87-7DA3-4752-4D2D-99092EE38EEB}"/>
              </a:ext>
            </a:extLst>
          </p:cNvPr>
          <p:cNvSpPr/>
          <p:nvPr/>
        </p:nvSpPr>
        <p:spPr>
          <a:xfrm rot="19934796">
            <a:off x="4612840" y="3065871"/>
            <a:ext cx="1913498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8C7FF49D-145D-2ADF-38E2-0E189EA2F84A}"/>
              </a:ext>
            </a:extLst>
          </p:cNvPr>
          <p:cNvSpPr/>
          <p:nvPr/>
        </p:nvSpPr>
        <p:spPr>
          <a:xfrm rot="1665204" flipV="1">
            <a:off x="4612840" y="4224177"/>
            <a:ext cx="1913498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programming means selecting which fuses to break (by injecting a high current)</a:t>
            </a:r>
          </a:p>
          <a:p>
            <a:pPr lvl="1"/>
            <a:r>
              <a:rPr lang="en-US" dirty="0"/>
              <a:t>Programmed fuse 	= broken fuse 		= open circuit</a:t>
            </a:r>
          </a:p>
          <a:p>
            <a:pPr lvl="1"/>
            <a:r>
              <a:rPr lang="en-US" dirty="0"/>
              <a:t>Unprogrammed fuse	= default-state fuse	= short circuit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Principle of operation*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526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this purpose, high voltage pulses (V</a:t>
            </a:r>
            <a:r>
              <a:rPr lang="en-US" baseline="-25000" dirty="0"/>
              <a:t>PP</a:t>
            </a:r>
            <a:r>
              <a:rPr lang="en-US" dirty="0"/>
              <a:t> = 10/30 V) must be applied to</a:t>
            </a:r>
          </a:p>
          <a:p>
            <a:pPr lvl="1"/>
            <a:r>
              <a:rPr lang="en-US" dirty="0"/>
              <a:t>Gate terminal of n-MOS = Word Line</a:t>
            </a:r>
          </a:p>
          <a:p>
            <a:pPr lvl="1"/>
            <a:r>
              <a:rPr lang="en-US" dirty="0"/>
              <a:t>Drain terminal of n-MOS = Bit Line</a:t>
            </a:r>
          </a:p>
          <a:p>
            <a:pPr lvl="1"/>
            <a:r>
              <a:rPr lang="en-US" dirty="0"/>
              <a:t>n-MOS is in “high conduction” region = very high current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Principle of operation*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6027133-C53A-6550-5469-033D2BEC8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3471391"/>
            <a:ext cx="2880320" cy="201198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B17BA1-FD77-1D4F-CE73-DE5EED0939FB}"/>
              </a:ext>
            </a:extLst>
          </p:cNvPr>
          <p:cNvSpPr txBox="1"/>
          <p:nvPr/>
        </p:nvSpPr>
        <p:spPr>
          <a:xfrm>
            <a:off x="5951984" y="332800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</a:t>
            </a:r>
            <a:r>
              <a:rPr lang="en-US" sz="2400" baseline="-25000" dirty="0"/>
              <a:t>PP</a:t>
            </a:r>
            <a:endParaRPr lang="en-US" sz="2400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759AB-E181-520C-6375-C941D30F101C}"/>
              </a:ext>
            </a:extLst>
          </p:cNvPr>
          <p:cNvSpPr txBox="1"/>
          <p:nvPr/>
        </p:nvSpPr>
        <p:spPr>
          <a:xfrm>
            <a:off x="4367808" y="433548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</a:t>
            </a:r>
            <a:r>
              <a:rPr lang="en-US" sz="2400" baseline="-25000" dirty="0"/>
              <a:t>PP</a:t>
            </a:r>
            <a:endParaRPr lang="en-US" sz="2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B7A6E9-FF98-8DC7-9F80-AB6B3490E67D}"/>
              </a:ext>
            </a:extLst>
          </p:cNvPr>
          <p:cNvSpPr txBox="1"/>
          <p:nvPr/>
        </p:nvSpPr>
        <p:spPr>
          <a:xfrm>
            <a:off x="8040216" y="364129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</a:t>
            </a:r>
            <a:r>
              <a:rPr lang="en-US" sz="2400" baseline="-25000" dirty="0"/>
              <a:t>PP</a:t>
            </a:r>
            <a:endParaRPr lang="en-US" sz="2400" noProof="0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AB362942-897C-2606-7CA8-37F598A69F7E}"/>
              </a:ext>
            </a:extLst>
          </p:cNvPr>
          <p:cNvSpPr/>
          <p:nvPr/>
        </p:nvSpPr>
        <p:spPr>
          <a:xfrm rot="16200000">
            <a:off x="4952160" y="5549124"/>
            <a:ext cx="34415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46A72F93-7397-C8C2-0B4D-F4CAB6C5A707}"/>
              </a:ext>
            </a:extLst>
          </p:cNvPr>
          <p:cNvSpPr/>
          <p:nvPr/>
        </p:nvSpPr>
        <p:spPr>
          <a:xfrm rot="10800000">
            <a:off x="7696057" y="3728112"/>
            <a:ext cx="344159" cy="2880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C58D9-1E3C-1D88-D09F-1BB29177408F}"/>
              </a:ext>
            </a:extLst>
          </p:cNvPr>
          <p:cNvSpPr txBox="1"/>
          <p:nvPr/>
        </p:nvSpPr>
        <p:spPr>
          <a:xfrm>
            <a:off x="4836207" y="577564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</a:t>
            </a:r>
            <a:r>
              <a:rPr lang="en-US" sz="2400" baseline="-25000" dirty="0"/>
              <a:t>PP</a:t>
            </a:r>
            <a:endParaRPr lang="en-US" sz="2400" noProof="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D04D2DA-A15A-AA33-0B45-192E8998DE46}"/>
              </a:ext>
            </a:extLst>
          </p:cNvPr>
          <p:cNvCxnSpPr/>
          <p:nvPr/>
        </p:nvCxnSpPr>
        <p:spPr>
          <a:xfrm flipH="1">
            <a:off x="6266371" y="3789040"/>
            <a:ext cx="1341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6EBCEF5-1857-1907-5115-936F54676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4630620" y="5069711"/>
            <a:ext cx="833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66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By selecting (only) the corresponding Word Line and Bit Line, each memory cell can be programmed (or not) without the risk of accidentally programming cells that should do not</a:t>
                </a:r>
              </a:p>
              <a:p>
                <a:pPr lvl="1"/>
                <a:r>
                  <a:rPr lang="en-US" dirty="0"/>
                  <a:t>A dedicated interface is required</a:t>
                </a:r>
              </a:p>
              <a:p>
                <a:endParaRPr lang="en-US" dirty="0"/>
              </a:p>
              <a:p>
                <a:r>
                  <a:rPr lang="en-US" dirty="0"/>
                  <a:t>After programming, the PROM works exactly like the mask-ROM</a:t>
                </a:r>
              </a:p>
              <a:p>
                <a:pPr lvl="1"/>
                <a:r>
                  <a:rPr lang="en-US" dirty="0"/>
                  <a:t>Not programmed cell = cell with transistor	→ 0 on BL	→ 0/1 on output (Q)</a:t>
                </a:r>
              </a:p>
              <a:p>
                <a:pPr lvl="1"/>
                <a:r>
                  <a:rPr lang="en-US" dirty="0"/>
                  <a:t>Programmed cell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empty cell 			→ 1 on BL	→ 1/0 on output (Q)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Principle of operation*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104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Before programming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Principle of operation*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50CD33B1-97FD-80EE-58DF-BB6B231C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484784"/>
            <a:ext cx="6842083" cy="47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26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After programming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Principle of operation*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ABAAB667-9420-68B3-C188-DD8B8DF22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484784"/>
            <a:ext cx="6842083" cy="47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Brief reminder of the structure of semiconductor memories</a:t>
                </a:r>
                <a:endParaRPr lang="it-IT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</a:t>
                </a:r>
              </a:p>
              <a:p>
                <a:endParaRPr lang="en-US" dirty="0"/>
              </a:p>
              <a:p>
                <a:r>
                  <a:rPr lang="en-US" dirty="0"/>
                  <a:t>In case of ROM, the memory cell can be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1 n-MOS transistor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Empty</a:t>
                </a:r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843C165-F761-C053-212C-4A1EF8E1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97" y="4109306"/>
            <a:ext cx="975878" cy="975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EBF04C0-BCCD-E104-431A-F729D57BAFDF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EBF04C0-BCCD-E104-431A-F729D57BA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1682C20-795F-B3F5-9634-076DF953E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464" y="2911928"/>
            <a:ext cx="3865499" cy="2700166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46085727-5A1A-ED86-44B7-F02BCA74E036}"/>
              </a:ext>
            </a:extLst>
          </p:cNvPr>
          <p:cNvGrpSpPr/>
          <p:nvPr/>
        </p:nvGrpSpPr>
        <p:grpSpPr>
          <a:xfrm>
            <a:off x="6045539" y="4365104"/>
            <a:ext cx="3146805" cy="1190880"/>
            <a:chOff x="4369083" y="4494541"/>
            <a:chExt cx="4200480" cy="11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F52F78FD-4237-59D4-F1FD-545D61FE0698}"/>
                    </a:ext>
                  </a:extLst>
                </p14:cNvPr>
                <p14:cNvContentPartPr/>
                <p14:nvPr/>
              </p14:nvContentPartPr>
              <p14:xfrm>
                <a:off x="4425243" y="4494541"/>
                <a:ext cx="4144320" cy="11908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F52F78FD-4237-59D4-F1FD-545D61FE0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7074" y="4488421"/>
                  <a:ext cx="4160659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0EAAE3E0-FDEA-7354-6910-BEEBBD1800C0}"/>
                    </a:ext>
                  </a:extLst>
                </p14:cNvPr>
                <p14:cNvContentPartPr/>
                <p14:nvPr/>
              </p14:nvContentPartPr>
              <p14:xfrm>
                <a:off x="4369083" y="5192581"/>
                <a:ext cx="244440" cy="1947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0EAAE3E0-FDEA-7354-6910-BEEBBD1800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0919" y="5186461"/>
                  <a:ext cx="260768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886FA8B-7043-53CB-DC9E-AC56A2B3F749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886FA8B-7043-53CB-DC9E-AC56A2B3F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10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E8B4016-4DA7-F853-34C6-6C0E1C6F4DA7}"/>
                  </a:ext>
                </a:extLst>
              </p14:cNvPr>
              <p14:cNvContentPartPr/>
              <p14:nvPr/>
            </p14:nvContentPartPr>
            <p14:xfrm>
              <a:off x="5241723" y="4199341"/>
              <a:ext cx="485280" cy="18734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E8B4016-4DA7-F853-34C6-6C0E1C6F4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35603" y="4193221"/>
                <a:ext cx="497520" cy="18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604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>
            <a:extLst>
              <a:ext uri="{FF2B5EF4-FFF2-40B4-BE49-F238E27FC236}">
                <a16:creationId xmlns:a16="http://schemas.microsoft.com/office/drawing/2014/main" id="{E576207B-8B66-B243-1275-EE863E89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47" y="1484784"/>
            <a:ext cx="6842083" cy="471738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Principle of operation*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Reading </a:t>
            </a:r>
            <a:r>
              <a:rPr lang="en-US" b="1" dirty="0"/>
              <a:t>cell (0,2)</a:t>
            </a:r>
            <a:endParaRPr lang="en-US" sz="1200" b="1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/>
              <p:nvPr/>
            </p:nvSpPr>
            <p:spPr>
              <a:xfrm>
                <a:off x="10350735" y="2786421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4E85BA7-4650-02ED-4D19-DA5FD465E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35" y="2786421"/>
                <a:ext cx="10081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/>
              <p:nvPr/>
            </p:nvSpPr>
            <p:spPr>
              <a:xfrm>
                <a:off x="6700575" y="4511524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2BE8B43-85FB-4CAC-ACD0-528A8921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75" y="4511524"/>
                <a:ext cx="10081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/>
              <p:nvPr/>
            </p:nvSpPr>
            <p:spPr>
              <a:xfrm>
                <a:off x="10350735" y="3634662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2331F-F766-92B7-26BD-B7A4FF669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35" y="3634662"/>
                <a:ext cx="10081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/>
              <p:nvPr/>
            </p:nvSpPr>
            <p:spPr>
              <a:xfrm>
                <a:off x="7629376" y="4511524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9301CCF-0A3A-5F87-0434-41275077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376" y="4511524"/>
                <a:ext cx="10081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/>
              <p:nvPr/>
            </p:nvSpPr>
            <p:spPr>
              <a:xfrm>
                <a:off x="8563319" y="4511524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1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44B8A3-EA04-82CF-C31C-F9C09006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19" y="4511524"/>
                <a:ext cx="10081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04F477D-18DB-8845-7A85-DD951DEB9EB0}"/>
              </a:ext>
            </a:extLst>
          </p:cNvPr>
          <p:cNvCxnSpPr>
            <a:cxnSpLocks/>
          </p:cNvCxnSpPr>
          <p:nvPr/>
        </p:nvCxnSpPr>
        <p:spPr>
          <a:xfrm flipV="1">
            <a:off x="5973587" y="2863100"/>
            <a:ext cx="1108923" cy="3980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8A80EC8-4609-8072-0F48-911E93FC0548}"/>
              </a:ext>
            </a:extLst>
          </p:cNvPr>
          <p:cNvCxnSpPr>
            <a:cxnSpLocks/>
          </p:cNvCxnSpPr>
          <p:nvPr/>
        </p:nvCxnSpPr>
        <p:spPr>
          <a:xfrm>
            <a:off x="5973587" y="3261128"/>
            <a:ext cx="1108923" cy="3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E3108CE8-3DFC-E5EE-E909-D998F8C63EC5}"/>
                  </a:ext>
                </a:extLst>
              </p14:cNvPr>
              <p14:cNvContentPartPr/>
              <p14:nvPr/>
            </p14:nvContentPartPr>
            <p14:xfrm>
              <a:off x="10752195" y="4029455"/>
              <a:ext cx="114840" cy="8280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E3108CE8-3DFC-E5EE-E909-D998F8C63E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46075" y="4023335"/>
                <a:ext cx="127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14:cNvPr>
              <p14:cNvContentPartPr/>
              <p14:nvPr/>
            </p14:nvContentPartPr>
            <p14:xfrm>
              <a:off x="9353551" y="2658078"/>
              <a:ext cx="360" cy="20181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A82F1C3D-20A3-A659-1B14-DC2069AEC4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47431" y="2651958"/>
                <a:ext cx="12600" cy="20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o 60">
            <a:extLst>
              <a:ext uri="{FF2B5EF4-FFF2-40B4-BE49-F238E27FC236}">
                <a16:creationId xmlns:a16="http://schemas.microsoft.com/office/drawing/2014/main" id="{E7E06541-F9FA-9A17-285A-C2F83CD50997}"/>
              </a:ext>
            </a:extLst>
          </p:cNvPr>
          <p:cNvGrpSpPr/>
          <p:nvPr/>
        </p:nvGrpSpPr>
        <p:grpSpPr>
          <a:xfrm>
            <a:off x="9285871" y="4573638"/>
            <a:ext cx="246240" cy="191520"/>
            <a:chOff x="9738192" y="4784255"/>
            <a:chExt cx="246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14:cNvPr>
                <p14:cNvContentPartPr/>
                <p14:nvPr/>
              </p14:nvContentPartPr>
              <p14:xfrm>
                <a:off x="9738192" y="4784255"/>
                <a:ext cx="114120" cy="1191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A8B1676D-A710-A01B-81C4-544B2C0D2D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32072" y="4778135"/>
                  <a:ext cx="12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14:cNvPr>
                <p14:cNvContentPartPr/>
                <p14:nvPr/>
              </p14:nvContentPartPr>
              <p14:xfrm>
                <a:off x="9831072" y="4784615"/>
                <a:ext cx="153360" cy="1911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FC80848-467A-375B-54E1-091878B53A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24952" y="4778495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FD731C1E-2B2B-2D09-9EB9-058A3575B522}"/>
                  </a:ext>
                </a:extLst>
              </p14:cNvPr>
              <p14:cNvContentPartPr/>
              <p14:nvPr/>
            </p14:nvContentPartPr>
            <p14:xfrm>
              <a:off x="5822971" y="3492558"/>
              <a:ext cx="111240" cy="1594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FD731C1E-2B2B-2D09-9EB9-058A3575B5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6871" y="3486438"/>
                <a:ext cx="123441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8E52D9C7-EB06-BFE3-20A0-8DB7C06E0A46}"/>
                  </a:ext>
                </a:extLst>
              </p14:cNvPr>
              <p14:cNvContentPartPr/>
              <p14:nvPr/>
            </p14:nvContentPartPr>
            <p14:xfrm>
              <a:off x="4831171" y="3590838"/>
              <a:ext cx="114480" cy="1814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8E52D9C7-EB06-BFE3-20A0-8DB7C06E0A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5051" y="3584718"/>
                <a:ext cx="126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3CA8A1D-1EEC-80C4-4C9F-662B4DF4FA19}"/>
                  </a:ext>
                </a:extLst>
              </p14:cNvPr>
              <p14:cNvContentPartPr/>
              <p14:nvPr/>
            </p14:nvContentPartPr>
            <p14:xfrm>
              <a:off x="7148194" y="2596219"/>
              <a:ext cx="104760" cy="15552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3CA8A1D-1EEC-80C4-4C9F-662B4DF4FA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42074" y="2590085"/>
                <a:ext cx="117000" cy="167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BBA8F9BC-2564-7B8E-8D03-CABB35B86359}"/>
                  </a:ext>
                </a:extLst>
              </p14:cNvPr>
              <p14:cNvContentPartPr/>
              <p14:nvPr/>
            </p14:nvContentPartPr>
            <p14:xfrm>
              <a:off x="7135234" y="3501008"/>
              <a:ext cx="107640" cy="16308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BBA8F9BC-2564-7B8E-8D03-CABB35B863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29114" y="3494874"/>
                <a:ext cx="119880" cy="175347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B74242F0-4912-68D5-2607-A80087CD888E}"/>
              </a:ext>
            </a:extLst>
          </p:cNvPr>
          <p:cNvGrpSpPr/>
          <p:nvPr/>
        </p:nvGrpSpPr>
        <p:grpSpPr>
          <a:xfrm>
            <a:off x="8847871" y="2967813"/>
            <a:ext cx="214920" cy="153720"/>
            <a:chOff x="9238288" y="3328415"/>
            <a:chExt cx="2149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B5637C18-EBA9-D1AD-6D52-DEABCF0A28FE}"/>
                    </a:ext>
                  </a:extLst>
                </p14:cNvPr>
                <p14:cNvContentPartPr/>
                <p14:nvPr/>
              </p14:nvContentPartPr>
              <p14:xfrm>
                <a:off x="9238288" y="3328415"/>
                <a:ext cx="105480" cy="1468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B5637C18-EBA9-D1AD-6D52-DEABCF0A28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32168" y="3322295"/>
                  <a:ext cx="117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3159187F-0B38-0B95-8D59-F0CDFE56161F}"/>
                    </a:ext>
                  </a:extLst>
                </p14:cNvPr>
                <p14:cNvContentPartPr/>
                <p14:nvPr/>
              </p14:nvContentPartPr>
              <p14:xfrm>
                <a:off x="9357448" y="3333095"/>
                <a:ext cx="95760" cy="14904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3159187F-0B38-0B95-8D59-F0CDFE5616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51328" y="3326975"/>
                  <a:ext cx="1080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AAA0BCD0-2726-412B-9ECD-9312E871BE6C}"/>
              </a:ext>
            </a:extLst>
          </p:cNvPr>
          <p:cNvGrpSpPr/>
          <p:nvPr/>
        </p:nvGrpSpPr>
        <p:grpSpPr>
          <a:xfrm>
            <a:off x="10878915" y="3978335"/>
            <a:ext cx="177120" cy="140040"/>
            <a:chOff x="10191208" y="4206455"/>
            <a:chExt cx="1771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3A5F6886-52FF-1299-46C8-D6FDA7E39F26}"/>
                    </a:ext>
                  </a:extLst>
                </p14:cNvPr>
                <p14:cNvContentPartPr/>
                <p14:nvPr/>
              </p14:nvContentPartPr>
              <p14:xfrm>
                <a:off x="10196968" y="4206455"/>
                <a:ext cx="80640" cy="14004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3A5F6886-52FF-1299-46C8-D6FDA7E39F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90848" y="4200335"/>
                  <a:ext cx="92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9E997FA7-1427-8547-014F-A35F60FD153A}"/>
                    </a:ext>
                  </a:extLst>
                </p14:cNvPr>
                <p14:cNvContentPartPr/>
                <p14:nvPr/>
              </p14:nvContentPartPr>
              <p14:xfrm>
                <a:off x="10191208" y="4233815"/>
                <a:ext cx="55440" cy="417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9E997FA7-1427-8547-014F-A35F60FD15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85088" y="4227695"/>
                  <a:ext cx="67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2B2410DA-E96A-B743-E0ED-038518162081}"/>
                    </a:ext>
                  </a:extLst>
                </p14:cNvPr>
                <p14:cNvContentPartPr/>
                <p14:nvPr/>
              </p14:nvContentPartPr>
              <p14:xfrm>
                <a:off x="10280128" y="4216895"/>
                <a:ext cx="88200" cy="1162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2B2410DA-E96A-B743-E0ED-0385181620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4008" y="4210775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3A1040D-EF68-9AC8-C526-2C8467852F85}"/>
                    </a:ext>
                  </a:extLst>
                </p14:cNvPr>
                <p14:cNvContentPartPr/>
                <p14:nvPr/>
              </p14:nvContentPartPr>
              <p14:xfrm>
                <a:off x="10276528" y="4272335"/>
                <a:ext cx="78480" cy="32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A1040D-EF68-9AC8-C526-2C8467852F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70408" y="4266215"/>
                  <a:ext cx="9072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3C4A6069-7D25-2950-0206-995200DA1899}"/>
                  </a:ext>
                </a:extLst>
              </p14:cNvPr>
              <p14:cNvContentPartPr/>
              <p14:nvPr/>
            </p14:nvContentPartPr>
            <p14:xfrm>
              <a:off x="8382446" y="3310315"/>
              <a:ext cx="360" cy="1351282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3C4A6069-7D25-2950-0206-995200DA18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76326" y="3304191"/>
                <a:ext cx="12600" cy="1363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B4D1A61-E890-5128-60A5-3AA9C1A95C87}"/>
                  </a:ext>
                </a:extLst>
              </p14:cNvPr>
              <p14:cNvContentPartPr/>
              <p14:nvPr/>
            </p14:nvContentPartPr>
            <p14:xfrm>
              <a:off x="8382626" y="3305372"/>
              <a:ext cx="564931" cy="36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B4D1A61-E890-5128-60A5-3AA9C1A95C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76501" y="3299252"/>
                <a:ext cx="577181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76310358-F74C-F97D-1969-536CDC39E874}"/>
                  </a:ext>
                </a:extLst>
              </p14:cNvPr>
              <p14:cNvContentPartPr/>
              <p14:nvPr/>
            </p14:nvContentPartPr>
            <p14:xfrm>
              <a:off x="8953211" y="3303773"/>
              <a:ext cx="360" cy="12672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76310358-F74C-F97D-1969-536CDC39E87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47091" y="3297653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E19E0E99-773D-074D-A4B7-17DBC37BA4EE}"/>
                  </a:ext>
                </a:extLst>
              </p14:cNvPr>
              <p14:cNvContentPartPr/>
              <p14:nvPr/>
            </p14:nvContentPartPr>
            <p14:xfrm>
              <a:off x="8348674" y="4605223"/>
              <a:ext cx="97560" cy="11700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E19E0E99-773D-074D-A4B7-17DBC37BA4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42554" y="4599103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394077A9-9B24-3AAB-B45F-188AD140A1A7}"/>
                  </a:ext>
                </a:extLst>
              </p14:cNvPr>
              <p14:cNvContentPartPr/>
              <p14:nvPr/>
            </p14:nvContentPartPr>
            <p14:xfrm>
              <a:off x="8474314" y="4618183"/>
              <a:ext cx="125640" cy="13248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394077A9-9B24-3AAB-B45F-188AD140A1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68211" y="4612063"/>
                <a:ext cx="137845" cy="14472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90C79AE-4380-1436-753B-69D91C05E5D1}"/>
              </a:ext>
            </a:extLst>
          </p:cNvPr>
          <p:cNvCxnSpPr>
            <a:cxnSpLocks/>
          </p:cNvCxnSpPr>
          <p:nvPr/>
        </p:nvCxnSpPr>
        <p:spPr>
          <a:xfrm>
            <a:off x="7481740" y="4829716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50EA9BB-EE57-C019-08CD-13180F972437}"/>
              </a:ext>
            </a:extLst>
          </p:cNvPr>
          <p:cNvCxnSpPr>
            <a:cxnSpLocks/>
          </p:cNvCxnSpPr>
          <p:nvPr/>
        </p:nvCxnSpPr>
        <p:spPr>
          <a:xfrm>
            <a:off x="8351278" y="4821553"/>
            <a:ext cx="432048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90B8929-8AD3-C2E6-D9D0-8992DD02A76E}"/>
              </a:ext>
            </a:extLst>
          </p:cNvPr>
          <p:cNvCxnSpPr>
            <a:cxnSpLocks/>
          </p:cNvCxnSpPr>
          <p:nvPr/>
        </p:nvCxnSpPr>
        <p:spPr>
          <a:xfrm flipH="1">
            <a:off x="8791489" y="4829769"/>
            <a:ext cx="1296144" cy="59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71A352B-EAD5-8B89-FA79-7F249417F4AE}"/>
              </a:ext>
            </a:extLst>
          </p:cNvPr>
          <p:cNvCxnSpPr>
            <a:cxnSpLocks/>
          </p:cNvCxnSpPr>
          <p:nvPr/>
        </p:nvCxnSpPr>
        <p:spPr>
          <a:xfrm flipH="1">
            <a:off x="8786047" y="4829610"/>
            <a:ext cx="432048" cy="591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006C9833-888A-E476-E2B9-EA44221C4957}"/>
                  </a:ext>
                </a:extLst>
              </p14:cNvPr>
              <p14:cNvContentPartPr/>
              <p14:nvPr/>
            </p14:nvContentPartPr>
            <p14:xfrm>
              <a:off x="4995691" y="3599118"/>
              <a:ext cx="102960" cy="1645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006C9833-888A-E476-E2B9-EA44221C495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89571" y="3592998"/>
                <a:ext cx="115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3A67BB6C-4923-085D-28F4-67F9350CAAC2}"/>
                  </a:ext>
                </a:extLst>
              </p14:cNvPr>
              <p14:cNvContentPartPr/>
              <p14:nvPr/>
            </p14:nvContentPartPr>
            <p14:xfrm>
              <a:off x="6402931" y="4900158"/>
              <a:ext cx="137880" cy="15192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3A67BB6C-4923-085D-28F4-67F9350CAA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96811" y="4894038"/>
                <a:ext cx="15012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EC062387-F5CC-4CA1-4314-7EE41D014F86}"/>
              </a:ext>
            </a:extLst>
          </p:cNvPr>
          <p:cNvGrpSpPr/>
          <p:nvPr/>
        </p:nvGrpSpPr>
        <p:grpSpPr>
          <a:xfrm>
            <a:off x="7928759" y="2981296"/>
            <a:ext cx="214920" cy="153720"/>
            <a:chOff x="9238288" y="3328415"/>
            <a:chExt cx="2149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58052D2-8C05-4F8C-F1DD-6E38BD39D0E0}"/>
                    </a:ext>
                  </a:extLst>
                </p14:cNvPr>
                <p14:cNvContentPartPr/>
                <p14:nvPr/>
              </p14:nvContentPartPr>
              <p14:xfrm>
                <a:off x="9238288" y="3328415"/>
                <a:ext cx="105480" cy="1468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B5637C18-EBA9-D1AD-6D52-DEABCF0A28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32168" y="3322295"/>
                  <a:ext cx="117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0CD1D94-50E6-2FA8-1A19-CD511D385EA9}"/>
                    </a:ext>
                  </a:extLst>
                </p14:cNvPr>
                <p14:cNvContentPartPr/>
                <p14:nvPr/>
              </p14:nvContentPartPr>
              <p14:xfrm>
                <a:off x="9357448" y="3333095"/>
                <a:ext cx="95760" cy="14904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3159187F-0B38-0B95-8D59-F0CDFE5616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51328" y="3326975"/>
                  <a:ext cx="10800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6CBD4EB2-7059-C7DC-5C88-066637528F2A}"/>
                  </a:ext>
                </a:extLst>
              </p14:cNvPr>
              <p14:cNvContentPartPr/>
              <p14:nvPr/>
            </p14:nvContentPartPr>
            <p14:xfrm>
              <a:off x="7926647" y="4029455"/>
              <a:ext cx="114840" cy="8280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6CBD4EB2-7059-C7DC-5C88-066637528F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0527" y="4023335"/>
                <a:ext cx="12708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po 38">
            <a:extLst>
              <a:ext uri="{FF2B5EF4-FFF2-40B4-BE49-F238E27FC236}">
                <a16:creationId xmlns:a16="http://schemas.microsoft.com/office/drawing/2014/main" id="{E789098F-B7E6-24C6-F36F-0CCC0616E04D}"/>
              </a:ext>
            </a:extLst>
          </p:cNvPr>
          <p:cNvGrpSpPr/>
          <p:nvPr/>
        </p:nvGrpSpPr>
        <p:grpSpPr>
          <a:xfrm>
            <a:off x="8053367" y="3978335"/>
            <a:ext cx="177120" cy="140040"/>
            <a:chOff x="10191208" y="4206455"/>
            <a:chExt cx="1771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F7BE71A4-DE69-906B-CC7E-5E59B0DA9022}"/>
                    </a:ext>
                  </a:extLst>
                </p14:cNvPr>
                <p14:cNvContentPartPr/>
                <p14:nvPr/>
              </p14:nvContentPartPr>
              <p14:xfrm>
                <a:off x="10196968" y="4206455"/>
                <a:ext cx="80640" cy="14004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3A5F6886-52FF-1299-46C8-D6FDA7E39F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90848" y="4200335"/>
                  <a:ext cx="92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58C2175E-6FD5-1C12-5821-B95A323DF396}"/>
                    </a:ext>
                  </a:extLst>
                </p14:cNvPr>
                <p14:cNvContentPartPr/>
                <p14:nvPr/>
              </p14:nvContentPartPr>
              <p14:xfrm>
                <a:off x="10191208" y="4233815"/>
                <a:ext cx="55440" cy="417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9E997FA7-1427-8547-014F-A35F60FD15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85088" y="4227695"/>
                  <a:ext cx="67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006235B7-D3DD-5318-6539-C5E303D3AE4D}"/>
                    </a:ext>
                  </a:extLst>
                </p14:cNvPr>
                <p14:cNvContentPartPr/>
                <p14:nvPr/>
              </p14:nvContentPartPr>
              <p14:xfrm>
                <a:off x="10280128" y="4216895"/>
                <a:ext cx="88200" cy="1162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2B2410DA-E96A-B743-E0ED-0385181620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4008" y="4210775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7084A533-1679-E6C0-B4A2-0B23B9384BF2}"/>
                    </a:ext>
                  </a:extLst>
                </p14:cNvPr>
                <p14:cNvContentPartPr/>
                <p14:nvPr/>
              </p14:nvContentPartPr>
              <p14:xfrm>
                <a:off x="10276528" y="4272335"/>
                <a:ext cx="78480" cy="32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A1040D-EF68-9AC8-C526-2C8467852F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70408" y="4266215"/>
                  <a:ext cx="9072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203CBD8B-3D05-3A40-CDD3-95543A408867}"/>
                  </a:ext>
                </a:extLst>
              </p14:cNvPr>
              <p14:cNvContentPartPr/>
              <p14:nvPr/>
            </p14:nvContentPartPr>
            <p14:xfrm>
              <a:off x="10236247" y="2649438"/>
              <a:ext cx="360" cy="2007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203CBD8B-3D05-3A40-CDD3-95543A40886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230127" y="2643318"/>
                <a:ext cx="12600" cy="20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uppo 46">
            <a:extLst>
              <a:ext uri="{FF2B5EF4-FFF2-40B4-BE49-F238E27FC236}">
                <a16:creationId xmlns:a16="http://schemas.microsoft.com/office/drawing/2014/main" id="{623FE071-A0D3-1694-BC5F-ED517EACDD92}"/>
              </a:ext>
            </a:extLst>
          </p:cNvPr>
          <p:cNvGrpSpPr/>
          <p:nvPr/>
        </p:nvGrpSpPr>
        <p:grpSpPr>
          <a:xfrm>
            <a:off x="10205647" y="4569678"/>
            <a:ext cx="214560" cy="206280"/>
            <a:chOff x="7990528" y="4780295"/>
            <a:chExt cx="2145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5D8F3743-E6D6-5D06-D574-8310A42C6555}"/>
                    </a:ext>
                  </a:extLst>
                </p14:cNvPr>
                <p14:cNvContentPartPr/>
                <p14:nvPr/>
              </p14:nvContentPartPr>
              <p14:xfrm>
                <a:off x="7990528" y="4780295"/>
                <a:ext cx="92520" cy="11628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812F1719-D73A-FEE5-F6C8-D856A86CC9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84408" y="4774175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EBAFE9C2-E969-8698-57A7-3093ED285BB1}"/>
                    </a:ext>
                  </a:extLst>
                </p14:cNvPr>
                <p14:cNvContentPartPr/>
                <p14:nvPr/>
              </p14:nvContentPartPr>
              <p14:xfrm>
                <a:off x="8059288" y="4795775"/>
                <a:ext cx="145800" cy="1908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4A629FB-B1AB-C637-C052-A66ABFE582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53168" y="4789655"/>
                  <a:ext cx="1580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3CDBF83D-3640-4051-BFE7-C90992FB3A96}"/>
                  </a:ext>
                </a:extLst>
              </p14:cNvPr>
              <p14:cNvContentPartPr/>
              <p14:nvPr/>
            </p14:nvContentPartPr>
            <p14:xfrm>
              <a:off x="7460612" y="3310315"/>
              <a:ext cx="360" cy="1351282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3CDBF83D-3640-4051-BFE7-C90992FB3A9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54492" y="3304191"/>
                <a:ext cx="12600" cy="1363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0546514-498D-1BF4-CF87-7BCCCA13A8B5}"/>
                  </a:ext>
                </a:extLst>
              </p14:cNvPr>
              <p14:cNvContentPartPr/>
              <p14:nvPr/>
            </p14:nvContentPartPr>
            <p14:xfrm>
              <a:off x="7460792" y="3305372"/>
              <a:ext cx="564931" cy="36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0546514-498D-1BF4-CF87-7BCCCA13A8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54667" y="3299252"/>
                <a:ext cx="577181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CA5A737E-C09F-C586-5F79-1E1265740471}"/>
                  </a:ext>
                </a:extLst>
              </p14:cNvPr>
              <p14:cNvContentPartPr/>
              <p14:nvPr/>
            </p14:nvContentPartPr>
            <p14:xfrm>
              <a:off x="8031377" y="3303773"/>
              <a:ext cx="360" cy="12672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CA5A737E-C09F-C586-5F79-1E12657404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25257" y="3297653"/>
                <a:ext cx="12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7452E143-ED81-50FF-DF52-486C250F5E92}"/>
                  </a:ext>
                </a:extLst>
              </p14:cNvPr>
              <p14:cNvContentPartPr/>
              <p14:nvPr/>
            </p14:nvContentPartPr>
            <p14:xfrm>
              <a:off x="7426840" y="4605223"/>
              <a:ext cx="97560" cy="11700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7452E143-ED81-50FF-DF52-486C250F5E9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20720" y="4599103"/>
                <a:ext cx="109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1E7E328E-E4FA-DDAF-3E1A-EE191453B387}"/>
                  </a:ext>
                </a:extLst>
              </p14:cNvPr>
              <p14:cNvContentPartPr/>
              <p14:nvPr/>
            </p14:nvContentPartPr>
            <p14:xfrm>
              <a:off x="7552480" y="4618183"/>
              <a:ext cx="125640" cy="13248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1E7E328E-E4FA-DDAF-3E1A-EE191453B3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46377" y="4612063"/>
                <a:ext cx="137845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F3381941-94AE-D4AE-FDCE-F298682128EE}"/>
                  </a:ext>
                </a:extLst>
              </p14:cNvPr>
              <p14:cNvContentPartPr/>
              <p14:nvPr/>
            </p14:nvContentPartPr>
            <p14:xfrm>
              <a:off x="8771117" y="2704260"/>
              <a:ext cx="725760" cy="302904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F3381941-94AE-D4AE-FDCE-F298682128E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35117" y="2632620"/>
                <a:ext cx="797400" cy="31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4869CC7C-4B13-8D00-D50F-62B0A3E225AC}"/>
                  </a:ext>
                </a:extLst>
              </p14:cNvPr>
              <p14:cNvContentPartPr/>
              <p14:nvPr/>
            </p14:nvContentPartPr>
            <p14:xfrm>
              <a:off x="9063437" y="5793060"/>
              <a:ext cx="88560" cy="18576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4869CC7C-4B13-8D00-D50F-62B0A3E225A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57317" y="5786940"/>
                <a:ext cx="100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250351D2-4161-1A56-5E8A-3F5C6973B3F7}"/>
                  </a:ext>
                </a:extLst>
              </p14:cNvPr>
              <p14:cNvContentPartPr/>
              <p14:nvPr/>
            </p14:nvContentPartPr>
            <p14:xfrm>
              <a:off x="9011957" y="5813580"/>
              <a:ext cx="173160" cy="15804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250351D2-4161-1A56-5E8A-3F5C6973B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75957" y="5741580"/>
                <a:ext cx="2448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9A68CF9F-BBE4-DCE0-288B-471811FA5A97}"/>
                  </a:ext>
                </a:extLst>
              </p14:cNvPr>
              <p14:cNvContentPartPr/>
              <p14:nvPr/>
            </p14:nvContentPartPr>
            <p14:xfrm>
              <a:off x="5129717" y="3601997"/>
              <a:ext cx="101880" cy="13608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9A68CF9F-BBE4-DCE0-288B-471811FA5A9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23597" y="3595877"/>
                <a:ext cx="114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E83FC635-CF73-0AA0-CB22-97363E2C0D1C}"/>
                  </a:ext>
                </a:extLst>
              </p14:cNvPr>
              <p14:cNvContentPartPr/>
              <p14:nvPr/>
            </p14:nvContentPartPr>
            <p14:xfrm>
              <a:off x="6555317" y="4889717"/>
              <a:ext cx="145440" cy="14220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E83FC635-CF73-0AA0-CB22-97363E2C0D1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49197" y="4883597"/>
                <a:ext cx="15768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84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Anti-fuses</a:t>
            </a:r>
            <a:r>
              <a:rPr lang="en-US" dirty="0"/>
              <a:t> can be used instead of fuses</a:t>
            </a:r>
          </a:p>
          <a:p>
            <a:pPr lvl="1"/>
            <a:r>
              <a:rPr lang="en-US" dirty="0"/>
              <a:t>Opposite of fuse</a:t>
            </a:r>
          </a:p>
          <a:p>
            <a:pPr lvl="2"/>
            <a:r>
              <a:rPr lang="en-US" dirty="0"/>
              <a:t>Default (not programmed)		= open circuit</a:t>
            </a:r>
          </a:p>
          <a:p>
            <a:pPr lvl="2"/>
            <a:r>
              <a:rPr lang="en-US" dirty="0"/>
              <a:t>Programmed (with high current flow) 	= short circuit</a:t>
            </a:r>
          </a:p>
          <a:p>
            <a:pPr lvl="4"/>
            <a:endParaRPr lang="en-US" dirty="0"/>
          </a:p>
          <a:p>
            <a:r>
              <a:rPr lang="en-GB" dirty="0"/>
              <a:t>Early PROMs had reliability problems</a:t>
            </a:r>
          </a:p>
          <a:p>
            <a:pPr lvl="1"/>
            <a:r>
              <a:rPr lang="en-GB" dirty="0"/>
              <a:t>Incompletely vaporized fuses</a:t>
            </a:r>
          </a:p>
          <a:p>
            <a:pPr lvl="1"/>
            <a:r>
              <a:rPr lang="en-GB" dirty="0"/>
              <a:t>Floating shrapnel inside the IC package</a:t>
            </a:r>
          </a:p>
          <a:p>
            <a:pPr lvl="4"/>
            <a:endParaRPr lang="en-GB" dirty="0"/>
          </a:p>
          <a:p>
            <a:r>
              <a:rPr lang="en-GB" dirty="0"/>
              <a:t>Target applications</a:t>
            </a:r>
          </a:p>
          <a:p>
            <a:pPr lvl="1"/>
            <a:r>
              <a:rPr lang="en-GB" dirty="0"/>
              <a:t>The same as mask-ROMs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 – Remarks </a:t>
            </a:r>
            <a:r>
              <a:rPr lang="en-US"/>
              <a:t>and applications*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263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Memory cell – n-MOS transistor</a:t>
                </a:r>
                <a:endParaRPr lang="it-IT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n-MOS</a:t>
                </a:r>
              </a:p>
              <a:p>
                <a:pPr lvl="2"/>
                <a:r>
                  <a:rPr lang="en-US" dirty="0"/>
                  <a:t>D = Drain</a:t>
                </a:r>
              </a:p>
              <a:p>
                <a:pPr lvl="2"/>
                <a:r>
                  <a:rPr lang="en-US" dirty="0"/>
                  <a:t>G = Gate</a:t>
                </a:r>
              </a:p>
              <a:p>
                <a:pPr lvl="2"/>
                <a:r>
                  <a:rPr lang="en-US" dirty="0"/>
                  <a:t>S = Source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EBD7C4E4-417F-6BB1-64CD-2FFE4B7F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464" y="2911928"/>
            <a:ext cx="3865499" cy="2700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3BABDB9-85F5-9684-294A-93E48DB926E1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3BABDB9-85F5-9684-294A-93E48DB9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Memory cell – n-MOS transistor</a:t>
                </a:r>
                <a:endParaRPr lang="it-IT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n-MOS</a:t>
                </a:r>
              </a:p>
              <a:p>
                <a:pPr lvl="2"/>
                <a:r>
                  <a:rPr lang="en-US" dirty="0"/>
                  <a:t>D = Drain</a:t>
                </a:r>
              </a:p>
              <a:p>
                <a:pPr lvl="2"/>
                <a:r>
                  <a:rPr lang="en-US" dirty="0"/>
                  <a:t>G = Gate</a:t>
                </a:r>
              </a:p>
              <a:p>
                <a:pPr lvl="2"/>
                <a:r>
                  <a:rPr lang="en-US" dirty="0"/>
                  <a:t>S = Source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To complete the architecture 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EBD7C4E4-417F-6BB1-64CD-2FFE4B7F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464" y="2911928"/>
            <a:ext cx="3865499" cy="2700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6100F3-4978-9247-6472-3E2CC29E60F9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6100F3-4978-9247-6472-3E2CC29E6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7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Memory cell – n-MOS transistor</a:t>
                </a:r>
                <a:endParaRPr lang="it-IT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n-MOS</a:t>
                </a:r>
              </a:p>
              <a:p>
                <a:pPr lvl="2"/>
                <a:r>
                  <a:rPr lang="en-US" dirty="0"/>
                  <a:t>D = Drain</a:t>
                </a:r>
              </a:p>
              <a:p>
                <a:pPr lvl="2"/>
                <a:r>
                  <a:rPr lang="en-US" dirty="0"/>
                  <a:t>G = Gate</a:t>
                </a:r>
              </a:p>
              <a:p>
                <a:pPr lvl="2"/>
                <a:r>
                  <a:rPr lang="en-US" dirty="0"/>
                  <a:t>S = Source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 = Resistor</a:t>
                </a:r>
              </a:p>
              <a:p>
                <a:pPr lvl="2"/>
                <a:r>
                  <a:rPr lang="en-US" u="sng" dirty="0"/>
                  <a:t>Pull-up</a:t>
                </a:r>
                <a:r>
                  <a:rPr lang="en-US" dirty="0"/>
                  <a:t> resistor: connect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V</a:t>
                </a:r>
                <a:r>
                  <a:rPr lang="en-US" baseline="-25000" dirty="0"/>
                  <a:t>CC</a:t>
                </a:r>
                <a:r>
                  <a:rPr lang="en-US" dirty="0"/>
                  <a:t> = high logic level (1)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5A4AA37-D8AE-3F6F-352B-1E010E3D8ED5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5A4AA37-D8AE-3F6F-352B-1E010E3D8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226E681-9505-E303-CA7F-CD5823423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678" y="1628800"/>
            <a:ext cx="4163938" cy="39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4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Memory cell – n-MOS transistor</a:t>
            </a:r>
          </a:p>
          <a:p>
            <a:pPr lvl="1"/>
            <a:r>
              <a:rPr lang="en-US" dirty="0"/>
              <a:t>Principle of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5A4AA37-D8AE-3F6F-352B-1E010E3D8ED5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5A4AA37-D8AE-3F6F-352B-1E010E3D8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226E681-9505-E303-CA7F-CD5823423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78" y="1628800"/>
            <a:ext cx="4163938" cy="39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ROM – Architecture*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Memory cell – n-MOS transistor</a:t>
                </a:r>
              </a:p>
              <a:p>
                <a:pPr lvl="1"/>
                <a:r>
                  <a:rPr lang="en-US" dirty="0"/>
                  <a:t>Principle of operation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= 0</a:t>
                </a:r>
              </a:p>
              <a:p>
                <a:pPr lvl="3"/>
                <a:r>
                  <a:rPr lang="en-US" dirty="0"/>
                  <a:t>n-MOS	= OFF (open circuit)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	</a:t>
                </a:r>
                <a:r>
                  <a:rPr lang="en-US" dirty="0"/>
                  <a:t>= 1 (because of pull-up resistor)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/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F166896-DF48-E647-1BE9-5A5BB83A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6" y="3211526"/>
                <a:ext cx="100811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5A4AA37-D8AE-3F6F-352B-1E010E3D8ED5}"/>
                  </a:ext>
                </a:extLst>
              </p:cNvPr>
              <p:cNvSpPr txBox="1"/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5A4AA37-D8AE-3F6F-352B-1E010E3D8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99" y="5524614"/>
                <a:ext cx="1008112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226E681-9505-E303-CA7F-CD5823423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678" y="1628800"/>
            <a:ext cx="4163938" cy="3979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FD226B00-75F2-4CF6-5045-61F7A98796E9}"/>
                  </a:ext>
                </a:extLst>
              </p14:cNvPr>
              <p14:cNvContentPartPr/>
              <p14:nvPr/>
            </p14:nvContentPartPr>
            <p14:xfrm>
              <a:off x="8574243" y="2221861"/>
              <a:ext cx="166320" cy="2214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FD226B00-75F2-4CF6-5045-61F7A98796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8123" y="2215741"/>
                <a:ext cx="1785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B5DE1940-38A7-8F30-1ED7-73521182FA3D}"/>
                  </a:ext>
                </a:extLst>
              </p14:cNvPr>
              <p14:cNvContentPartPr/>
              <p14:nvPr/>
            </p14:nvContentPartPr>
            <p14:xfrm>
              <a:off x="9607443" y="3076861"/>
              <a:ext cx="222480" cy="2649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B5DE1940-38A7-8F30-1ED7-73521182FA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01323" y="3070741"/>
                <a:ext cx="23472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po 9">
            <a:extLst>
              <a:ext uri="{FF2B5EF4-FFF2-40B4-BE49-F238E27FC236}">
                <a16:creationId xmlns:a16="http://schemas.microsoft.com/office/drawing/2014/main" id="{701CF5C2-8052-95F5-E206-AF3083BE2620}"/>
              </a:ext>
            </a:extLst>
          </p:cNvPr>
          <p:cNvGrpSpPr/>
          <p:nvPr/>
        </p:nvGrpSpPr>
        <p:grpSpPr>
          <a:xfrm>
            <a:off x="9289563" y="4511821"/>
            <a:ext cx="768960" cy="208440"/>
            <a:chOff x="9289563" y="4511821"/>
            <a:chExt cx="76896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42D5D22D-6543-37B9-B859-D60BB3C8360C}"/>
                    </a:ext>
                  </a:extLst>
                </p14:cNvPr>
                <p14:cNvContentPartPr/>
                <p14:nvPr/>
              </p14:nvContentPartPr>
              <p14:xfrm>
                <a:off x="9865563" y="4511821"/>
                <a:ext cx="192960" cy="3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42D5D22D-6543-37B9-B859-D60BB3C836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9443" y="4505701"/>
                  <a:ext cx="205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A751FC7-25A3-4CCE-B7F5-FC795D885F9A}"/>
                    </a:ext>
                  </a:extLst>
                </p14:cNvPr>
                <p14:cNvContentPartPr/>
                <p14:nvPr/>
              </p14:nvContentPartPr>
              <p14:xfrm>
                <a:off x="9289563" y="4511821"/>
                <a:ext cx="284040" cy="36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A751FC7-25A3-4CCE-B7F5-FC795D885F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83443" y="4505701"/>
                  <a:ext cx="296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39ACAD51-5A47-4C76-4752-7F8CF9605274}"/>
                    </a:ext>
                  </a:extLst>
                </p14:cNvPr>
                <p14:cNvContentPartPr/>
                <p14:nvPr/>
              </p14:nvContentPartPr>
              <p14:xfrm>
                <a:off x="9576843" y="4525861"/>
                <a:ext cx="157680" cy="19440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39ACAD51-5A47-4C76-4752-7F8CF96052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70723" y="4519741"/>
                  <a:ext cx="16992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68A35E5-5C4B-209F-1ED0-ECD37EC7200D}"/>
              </a:ext>
            </a:extLst>
          </p:cNvPr>
          <p:cNvGrpSpPr/>
          <p:nvPr/>
        </p:nvGrpSpPr>
        <p:grpSpPr>
          <a:xfrm>
            <a:off x="9784923" y="4484461"/>
            <a:ext cx="281880" cy="140760"/>
            <a:chOff x="9784923" y="4484461"/>
            <a:chExt cx="28188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B426474-77B5-DE20-5DEA-AFF93EDB2F71}"/>
                    </a:ext>
                  </a:extLst>
                </p14:cNvPr>
                <p14:cNvContentPartPr/>
                <p14:nvPr/>
              </p14:nvContentPartPr>
              <p14:xfrm>
                <a:off x="9784923" y="4484461"/>
                <a:ext cx="64080" cy="680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B426474-77B5-DE20-5DEA-AFF93EDB2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78803" y="4478341"/>
                  <a:ext cx="76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2603290-C3B9-423B-2E69-668AA09395C2}"/>
                    </a:ext>
                  </a:extLst>
                </p14:cNvPr>
                <p14:cNvContentPartPr/>
                <p14:nvPr/>
              </p14:nvContentPartPr>
              <p14:xfrm>
                <a:off x="9820923" y="4515061"/>
                <a:ext cx="164880" cy="64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2603290-C3B9-423B-2E69-668AA09395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14803" y="4508941"/>
                  <a:ext cx="177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BBB29935-AA1F-1AEC-560F-8F42A4FAC036}"/>
                    </a:ext>
                  </a:extLst>
                </p14:cNvPr>
                <p14:cNvContentPartPr/>
                <p14:nvPr/>
              </p14:nvContentPartPr>
              <p14:xfrm>
                <a:off x="10053123" y="4521181"/>
                <a:ext cx="13680" cy="1040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BBB29935-AA1F-1AEC-560F-8F42A4FAC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47003" y="4515061"/>
                  <a:ext cx="2592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AD8A7307-08BE-969D-FC95-5C6E9F0EABDB}"/>
              </a:ext>
            </a:extLst>
          </p:cNvPr>
          <p:cNvGrpSpPr/>
          <p:nvPr/>
        </p:nvGrpSpPr>
        <p:grpSpPr>
          <a:xfrm>
            <a:off x="8342043" y="2293501"/>
            <a:ext cx="224280" cy="3275640"/>
            <a:chOff x="8342043" y="2293501"/>
            <a:chExt cx="224280" cy="32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023B221-993B-4FDD-5872-5387421F48F2}"/>
                    </a:ext>
                  </a:extLst>
                </p14:cNvPr>
                <p14:cNvContentPartPr/>
                <p14:nvPr/>
              </p14:nvContentPartPr>
              <p14:xfrm>
                <a:off x="8430243" y="2887141"/>
                <a:ext cx="136080" cy="207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023B221-993B-4FDD-5872-5387421F48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24123" y="2881021"/>
                  <a:ext cx="148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F5D1D173-7491-3861-B99A-02C6A7B12DF2}"/>
                    </a:ext>
                  </a:extLst>
                </p14:cNvPr>
                <p14:cNvContentPartPr/>
                <p14:nvPr/>
              </p14:nvContentPartPr>
              <p14:xfrm>
                <a:off x="8425203" y="4096381"/>
                <a:ext cx="136800" cy="1706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F5D1D173-7491-3861-B99A-02C6A7B12D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19083" y="4090261"/>
                  <a:ext cx="149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3C285FE3-F923-D4BE-7EB4-5C89144F03CC}"/>
                    </a:ext>
                  </a:extLst>
                </p14:cNvPr>
                <p14:cNvContentPartPr/>
                <p14:nvPr/>
              </p14:nvContentPartPr>
              <p14:xfrm>
                <a:off x="8420163" y="5304901"/>
                <a:ext cx="122040" cy="2142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3C285FE3-F923-D4BE-7EB4-5C89144F03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4043" y="5298781"/>
                  <a:ext cx="134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A3DCF92-8034-B153-C016-8BB07FBD2838}"/>
                    </a:ext>
                  </a:extLst>
                </p14:cNvPr>
                <p14:cNvContentPartPr/>
                <p14:nvPr/>
              </p14:nvContentPartPr>
              <p14:xfrm>
                <a:off x="8342043" y="2293501"/>
                <a:ext cx="360" cy="32756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A3DCF92-8034-B153-C016-8BB07FBD28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35923" y="2287381"/>
                  <a:ext cx="12600" cy="328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DA8200AE-C308-DEF8-601A-C4AF89D3C7BC}"/>
                  </a:ext>
                </a:extLst>
              </p14:cNvPr>
              <p14:cNvContentPartPr/>
              <p14:nvPr/>
            </p14:nvContentPartPr>
            <p14:xfrm>
              <a:off x="8344923" y="4521541"/>
              <a:ext cx="1172520" cy="36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DA8200AE-C308-DEF8-601A-C4AF89D3C7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38803" y="4515421"/>
                <a:ext cx="118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391466C-D479-A7A0-0674-082807F908B2}"/>
                  </a:ext>
                </a:extLst>
              </p14:cNvPr>
              <p14:cNvContentPartPr/>
              <p14:nvPr/>
            </p14:nvContentPartPr>
            <p14:xfrm>
              <a:off x="8329443" y="4494541"/>
              <a:ext cx="68400" cy="482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391466C-D479-A7A0-0674-082807F908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23323" y="4488421"/>
                <a:ext cx="80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97E4AC13-835F-D7A3-84A2-E64BF0017BA7}"/>
                  </a:ext>
                </a:extLst>
              </p14:cNvPr>
              <p14:cNvContentPartPr/>
              <p14:nvPr/>
            </p14:nvContentPartPr>
            <p14:xfrm>
              <a:off x="10106403" y="4897021"/>
              <a:ext cx="190800" cy="2181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97E4AC13-835F-D7A3-84A2-E64BF0017B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00283" y="4890901"/>
                <a:ext cx="203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8AD77D70-F631-3350-0FB6-AD3AE0DB2B42}"/>
                  </a:ext>
                </a:extLst>
              </p14:cNvPr>
              <p14:cNvContentPartPr/>
              <p14:nvPr/>
            </p14:nvContentPartPr>
            <p14:xfrm>
              <a:off x="8235483" y="2946901"/>
              <a:ext cx="152640" cy="2088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8AD77D70-F631-3350-0FB6-AD3AE0DB2B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29363" y="2940781"/>
                <a:ext cx="1648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A2DCD480-A6C8-F878-9D74-624EA8199D34}"/>
                  </a:ext>
                </a:extLst>
              </p14:cNvPr>
              <p14:cNvContentPartPr/>
              <p14:nvPr/>
            </p14:nvContentPartPr>
            <p14:xfrm>
              <a:off x="8237283" y="2365141"/>
              <a:ext cx="216720" cy="2268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A2DCD480-A6C8-F878-9D74-624EA8199D3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31163" y="2359021"/>
                <a:ext cx="22896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401816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3943F99A-CB8C-4472-B3A9-EF9F693052AF}"/>
</file>

<file path=customXml/itemProps2.xml><?xml version="1.0" encoding="utf-8"?>
<ds:datastoreItem xmlns:ds="http://schemas.openxmlformats.org/officeDocument/2006/customXml" ds:itemID="{2A02AAD4-F68A-4399-9A5C-4A9FEDF5AD8E}"/>
</file>

<file path=customXml/itemProps3.xml><?xml version="1.0" encoding="utf-8"?>
<ds:datastoreItem xmlns:ds="http://schemas.openxmlformats.org/officeDocument/2006/customXml" ds:itemID="{E81210CD-1C25-4E72-A333-68610719362F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9301</TotalTime>
  <Words>1756</Words>
  <Application>Microsoft Office PowerPoint</Application>
  <PresentationFormat>Widescreen</PresentationFormat>
  <Paragraphs>375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ROM*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Architecture*</vt:lpstr>
      <vt:lpstr>ROM – Remarks and applications*</vt:lpstr>
      <vt:lpstr>ROM – Remarks and applications*</vt:lpstr>
      <vt:lpstr>PROM*</vt:lpstr>
      <vt:lpstr>PROM*</vt:lpstr>
      <vt:lpstr>PROM*</vt:lpstr>
      <vt:lpstr>PROM – Architecture*</vt:lpstr>
      <vt:lpstr>PROM – Architecture*</vt:lpstr>
      <vt:lpstr>PROM – Architecture*</vt:lpstr>
      <vt:lpstr>PROM – Architecture*</vt:lpstr>
      <vt:lpstr>PROM – Architecture*</vt:lpstr>
      <vt:lpstr>PROM – Principle of operation*</vt:lpstr>
      <vt:lpstr>PROM – Principle of operation*</vt:lpstr>
      <vt:lpstr>PROM – Principle of operation*</vt:lpstr>
      <vt:lpstr>PROM – Principle of operation*</vt:lpstr>
      <vt:lpstr>PROM – Principle of operation*</vt:lpstr>
      <vt:lpstr>PROM – Principle of operation*</vt:lpstr>
      <vt:lpstr>PROM – Remarks and applications*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700</cp:revision>
  <dcterms:created xsi:type="dcterms:W3CDTF">2014-09-23T15:32:27Z</dcterms:created>
  <dcterms:modified xsi:type="dcterms:W3CDTF">2024-12-05T20:55:45Z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